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0" r:id="rId4"/>
    <p:sldId id="307" r:id="rId5"/>
    <p:sldId id="261" r:id="rId6"/>
    <p:sldId id="308" r:id="rId7"/>
    <p:sldId id="264" r:id="rId8"/>
    <p:sldId id="270" r:id="rId9"/>
    <p:sldId id="277" r:id="rId10"/>
    <p:sldId id="275" r:id="rId11"/>
    <p:sldId id="309" r:id="rId12"/>
    <p:sldId id="313" r:id="rId13"/>
    <p:sldId id="312" r:id="rId14"/>
    <p:sldId id="271" r:id="rId15"/>
    <p:sldId id="285" r:id="rId16"/>
    <p:sldId id="284" r:id="rId17"/>
    <p:sldId id="267" r:id="rId18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6020202050201" pitchFamily="34" charset="0"/>
      <p:regular r:id="rId22"/>
    </p:embeddedFont>
    <p:embeddedFont>
      <p:font typeface="Dubai Medium" panose="020B0603030403030204" pitchFamily="34" charset="-78"/>
      <p:regular r:id="rId23"/>
    </p:embeddedFon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Raleway Black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2761FE-A8DA-49A7-A824-7E97378F7EDF}">
  <a:tblStyle styleId="{B42761FE-A8DA-49A7-A824-7E97378F7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6" autoAdjust="0"/>
    <p:restoredTop sz="95932" autoAdjust="0"/>
  </p:normalViewPr>
  <p:slideViewPr>
    <p:cSldViewPr snapToGrid="0">
      <p:cViewPr varScale="1">
        <p:scale>
          <a:sx n="132" d="100"/>
          <a:sy n="132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-91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3390C5-E18E-9B1B-1F21-FD95C7838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B72E5-D2F9-1D56-A4C3-810C0E55DB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984A5-A6D2-467C-BEAB-EEC1165A324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0A1C8-E1AB-9837-D25B-095760EC6D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60BE9-9058-81D3-39D7-1A11092C1C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3D26-11AC-498E-AA9F-D6D99947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97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31dec4872e_5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131dec4872e_5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31dec4872e_5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131dec4872e_5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93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31dec4872e_5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131dec4872e_5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069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31dec4872e_5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131dec4872e_5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19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629f8e37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11629f8e37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11629f8e37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Google Shape;3245;g11629f8e37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g11629f8e37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g11629f8e37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31dec4872e_5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31dec4872e_5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04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1629f8e3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1629f8e37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49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1621753f2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11621753f2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11621753f2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11621753f2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>
            <a:spLocks noGrp="1"/>
          </p:cNvSpPr>
          <p:nvPr>
            <p:ph type="subTitle" idx="1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2"/>
          <p:cNvSpPr txBox="1">
            <a:spLocks noGrp="1"/>
          </p:cNvSpPr>
          <p:nvPr>
            <p:ph type="subTitle" idx="2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2"/>
          <p:cNvSpPr txBox="1">
            <a:spLocks noGrp="1"/>
          </p:cNvSpPr>
          <p:nvPr>
            <p:ph type="subTitle" idx="3"/>
          </p:nvPr>
        </p:nvSpPr>
        <p:spPr>
          <a:xfrm>
            <a:off x="715100" y="1872500"/>
            <a:ext cx="37521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4"/>
          </p:nvPr>
        </p:nvSpPr>
        <p:spPr>
          <a:xfrm>
            <a:off x="4676800" y="1872500"/>
            <a:ext cx="37521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33" name="Google Shape;63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ubTitle" idx="1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subTitle" idx="2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subTitle" idx="3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4"/>
          <p:cNvSpPr txBox="1">
            <a:spLocks noGrp="1"/>
          </p:cNvSpPr>
          <p:nvPr>
            <p:ph type="subTitle" idx="4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subTitle" idx="5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3" name="Google Shape;853;p24"/>
          <p:cNvSpPr txBox="1">
            <a:spLocks noGrp="1"/>
          </p:cNvSpPr>
          <p:nvPr>
            <p:ph type="subTitle" idx="6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>
            <a:spLocks noGrp="1"/>
          </p:cNvSpPr>
          <p:nvPr>
            <p:ph type="subTitle" idx="1"/>
          </p:nvPr>
        </p:nvSpPr>
        <p:spPr>
          <a:xfrm>
            <a:off x="1477700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6" name="Google Shape;856;p25"/>
          <p:cNvSpPr txBox="1">
            <a:spLocks noGrp="1"/>
          </p:cNvSpPr>
          <p:nvPr>
            <p:ph type="subTitle" idx="2"/>
          </p:nvPr>
        </p:nvSpPr>
        <p:spPr>
          <a:xfrm>
            <a:off x="1477700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5"/>
          <p:cNvSpPr txBox="1">
            <a:spLocks noGrp="1"/>
          </p:cNvSpPr>
          <p:nvPr>
            <p:ph type="subTitle" idx="3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25"/>
          <p:cNvSpPr txBox="1">
            <a:spLocks noGrp="1"/>
          </p:cNvSpPr>
          <p:nvPr>
            <p:ph type="subTitle" idx="4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5"/>
          <p:cNvSpPr txBox="1">
            <a:spLocks noGrp="1"/>
          </p:cNvSpPr>
          <p:nvPr>
            <p:ph type="subTitle" idx="5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5"/>
          <p:cNvSpPr txBox="1">
            <a:spLocks noGrp="1"/>
          </p:cNvSpPr>
          <p:nvPr>
            <p:ph type="subTitle" idx="6"/>
          </p:nvPr>
        </p:nvSpPr>
        <p:spPr>
          <a:xfrm>
            <a:off x="1477700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" name="Google Shape;862;p25"/>
          <p:cNvSpPr txBox="1">
            <a:spLocks noGrp="1"/>
          </p:cNvSpPr>
          <p:nvPr>
            <p:ph type="subTitle" idx="7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" name="Google Shape;863;p25"/>
          <p:cNvSpPr txBox="1">
            <a:spLocks noGrp="1"/>
          </p:cNvSpPr>
          <p:nvPr>
            <p:ph type="subTitle" idx="8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64" name="Google Shape;864;p25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8"/>
          <p:cNvSpPr txBox="1">
            <a:spLocks noGrp="1"/>
          </p:cNvSpPr>
          <p:nvPr>
            <p:ph type="ctrTitle"/>
          </p:nvPr>
        </p:nvSpPr>
        <p:spPr>
          <a:xfrm>
            <a:off x="12813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5" name="Google Shape;995;p28"/>
          <p:cNvSpPr txBox="1">
            <a:spLocks noGrp="1"/>
          </p:cNvSpPr>
          <p:nvPr>
            <p:ph type="subTitle" idx="1"/>
          </p:nvPr>
        </p:nvSpPr>
        <p:spPr>
          <a:xfrm>
            <a:off x="1281350" y="1524175"/>
            <a:ext cx="42840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6" name="Google Shape;996;p28"/>
          <p:cNvSpPr txBox="1"/>
          <p:nvPr/>
        </p:nvSpPr>
        <p:spPr>
          <a:xfrm>
            <a:off x="1281350" y="3691150"/>
            <a:ext cx="474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998" name="Google Shape;998;p28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28"/>
          <p:cNvGrpSpPr/>
          <p:nvPr/>
        </p:nvGrpSpPr>
        <p:grpSpPr>
          <a:xfrm rot="10800000">
            <a:off x="7534650" y="4024525"/>
            <a:ext cx="1609351" cy="603651"/>
            <a:chOff x="4072400" y="286775"/>
            <a:chExt cx="1609351" cy="603651"/>
          </a:xfrm>
        </p:grpSpPr>
        <p:sp>
          <p:nvSpPr>
            <p:cNvPr id="1001" name="Google Shape;1001;p2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383369" y="2053275"/>
            <a:ext cx="26457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5114931" y="2835875"/>
            <a:ext cx="26457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383369" y="2580375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5114931" y="3362975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 rot="10800000">
            <a:off x="7736925" y="4464500"/>
            <a:ext cx="1609351" cy="603651"/>
            <a:chOff x="4072400" y="286775"/>
            <a:chExt cx="1609351" cy="603651"/>
          </a:xfrm>
        </p:grpSpPr>
        <p:sp>
          <p:nvSpPr>
            <p:cNvPr id="147" name="Google Shape;147;p1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8139589" y="-253105"/>
            <a:ext cx="137710" cy="1548108"/>
            <a:chOff x="1858375" y="175625"/>
            <a:chExt cx="484552" cy="5445334"/>
          </a:xfrm>
        </p:grpSpPr>
        <p:sp>
          <p:nvSpPr>
            <p:cNvPr id="153" name="Google Shape;15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" name="Google Shape;202;p17"/>
          <p:cNvGrpSpPr/>
          <p:nvPr/>
        </p:nvGrpSpPr>
        <p:grpSpPr>
          <a:xfrm>
            <a:off x="8393989" y="-1085680"/>
            <a:ext cx="137710" cy="1548108"/>
            <a:chOff x="1858375" y="175625"/>
            <a:chExt cx="484552" cy="5445334"/>
          </a:xfrm>
        </p:grpSpPr>
        <p:sp>
          <p:nvSpPr>
            <p:cNvPr id="203" name="Google Shape;20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17"/>
          <p:cNvGrpSpPr/>
          <p:nvPr/>
        </p:nvGrpSpPr>
        <p:grpSpPr>
          <a:xfrm>
            <a:off x="7885189" y="-627755"/>
            <a:ext cx="137710" cy="1548108"/>
            <a:chOff x="1858375" y="175625"/>
            <a:chExt cx="484552" cy="5445334"/>
          </a:xfrm>
        </p:grpSpPr>
        <p:sp>
          <p:nvSpPr>
            <p:cNvPr id="253" name="Google Shape;25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5211100" y="3227650"/>
            <a:ext cx="29076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/>
          </p:nvPr>
        </p:nvSpPr>
        <p:spPr>
          <a:xfrm>
            <a:off x="5211100" y="2654950"/>
            <a:ext cx="32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463" name="Google Shape;46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2" name="Google Shape;512;p19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513" name="Google Shape;51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" name="Google Shape;562;p19"/>
          <p:cNvGrpSpPr/>
          <p:nvPr/>
        </p:nvGrpSpPr>
        <p:grpSpPr>
          <a:xfrm>
            <a:off x="7873189" y="94595"/>
            <a:ext cx="137710" cy="1548108"/>
            <a:chOff x="1858375" y="175625"/>
            <a:chExt cx="484552" cy="5445334"/>
          </a:xfrm>
        </p:grpSpPr>
        <p:sp>
          <p:nvSpPr>
            <p:cNvPr id="563" name="Google Shape;56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68" name="Google Shape;5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2" name="Google Shape;612;p19"/>
          <p:cNvGrpSpPr/>
          <p:nvPr/>
        </p:nvGrpSpPr>
        <p:grpSpPr>
          <a:xfrm>
            <a:off x="-268675" y="4223325"/>
            <a:ext cx="983775" cy="876850"/>
            <a:chOff x="7636150" y="250100"/>
            <a:chExt cx="983775" cy="876850"/>
          </a:xfrm>
        </p:grpSpPr>
        <p:sp>
          <p:nvSpPr>
            <p:cNvPr id="613" name="Google Shape;613;p1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2" r:id="rId7"/>
    <p:sldLayoutId id="2147483663" r:id="rId8"/>
    <p:sldLayoutId id="2147483665" r:id="rId9"/>
    <p:sldLayoutId id="2147483668" r:id="rId10"/>
    <p:sldLayoutId id="2147483670" r:id="rId11"/>
    <p:sldLayoutId id="2147483671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4"/>
          <p:cNvSpPr/>
          <p:nvPr/>
        </p:nvSpPr>
        <p:spPr>
          <a:xfrm rot="5400000">
            <a:off x="2387625" y="1264400"/>
            <a:ext cx="560400" cy="533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 txBox="1">
            <a:spLocks noGrp="1"/>
          </p:cNvSpPr>
          <p:nvPr>
            <p:ph type="ctrTitle"/>
          </p:nvPr>
        </p:nvSpPr>
        <p:spPr>
          <a:xfrm>
            <a:off x="259976" y="1253491"/>
            <a:ext cx="5423175" cy="127707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PROCESSING</a:t>
            </a:r>
            <a:br>
              <a:rPr lang="en" sz="3800" dirty="0"/>
            </a:br>
            <a:r>
              <a:rPr lang="en" sz="2800" dirty="0">
                <a:solidFill>
                  <a:schemeClr val="dk1"/>
                </a:solidFill>
              </a:rPr>
              <a:t>Emotion detection</a:t>
            </a:r>
            <a:endParaRPr sz="4500" dirty="0">
              <a:solidFill>
                <a:schemeClr val="dk1"/>
              </a:solidFill>
            </a:endParaRPr>
          </a:p>
        </p:txBody>
      </p:sp>
      <p:sp>
        <p:nvSpPr>
          <p:cNvPr id="1135" name="Google Shape;1135;p34"/>
          <p:cNvSpPr txBox="1">
            <a:spLocks noGrp="1"/>
          </p:cNvSpPr>
          <p:nvPr>
            <p:ph type="subTitle" idx="1"/>
          </p:nvPr>
        </p:nvSpPr>
        <p:spPr>
          <a:xfrm>
            <a:off x="1218566" y="3727850"/>
            <a:ext cx="3855533" cy="4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Data science tools’ final project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136" name="Google Shape;1136;p34"/>
          <p:cNvGrpSpPr/>
          <p:nvPr/>
        </p:nvGrpSpPr>
        <p:grpSpPr>
          <a:xfrm>
            <a:off x="6193783" y="622950"/>
            <a:ext cx="2432803" cy="3199482"/>
            <a:chOff x="1804475" y="1192725"/>
            <a:chExt cx="823200" cy="1082625"/>
          </a:xfrm>
        </p:grpSpPr>
        <p:sp>
          <p:nvSpPr>
            <p:cNvPr id="1137" name="Google Shape;1137;p34"/>
            <p:cNvSpPr/>
            <p:nvPr/>
          </p:nvSpPr>
          <p:spPr>
            <a:xfrm>
              <a:off x="1898050" y="1963325"/>
              <a:ext cx="542825" cy="311875"/>
            </a:xfrm>
            <a:custGeom>
              <a:avLst/>
              <a:gdLst/>
              <a:ahLst/>
              <a:cxnLst/>
              <a:rect l="l" t="t" r="r" b="b"/>
              <a:pathLst>
                <a:path w="21713" h="12475" extrusionOk="0">
                  <a:moveTo>
                    <a:pt x="7733" y="1"/>
                  </a:moveTo>
                  <a:cubicBezTo>
                    <a:pt x="7531" y="1"/>
                    <a:pt x="7328" y="48"/>
                    <a:pt x="7141" y="144"/>
                  </a:cubicBezTo>
                  <a:lnTo>
                    <a:pt x="325" y="4105"/>
                  </a:lnTo>
                  <a:cubicBezTo>
                    <a:pt x="0" y="4296"/>
                    <a:pt x="0" y="4599"/>
                    <a:pt x="332" y="4789"/>
                  </a:cubicBezTo>
                  <a:lnTo>
                    <a:pt x="13380" y="12332"/>
                  </a:lnTo>
                  <a:cubicBezTo>
                    <a:pt x="13563" y="12427"/>
                    <a:pt x="13766" y="12474"/>
                    <a:pt x="13969" y="12474"/>
                  </a:cubicBezTo>
                  <a:cubicBezTo>
                    <a:pt x="14173" y="12474"/>
                    <a:pt x="14377" y="12427"/>
                    <a:pt x="14564" y="12332"/>
                  </a:cubicBezTo>
                  <a:lnTo>
                    <a:pt x="21381" y="8370"/>
                  </a:lnTo>
                  <a:cubicBezTo>
                    <a:pt x="21712" y="8180"/>
                    <a:pt x="21712" y="7870"/>
                    <a:pt x="21381" y="7679"/>
                  </a:cubicBezTo>
                  <a:lnTo>
                    <a:pt x="8325" y="144"/>
                  </a:lnTo>
                  <a:cubicBezTo>
                    <a:pt x="8139" y="48"/>
                    <a:pt x="7936" y="1"/>
                    <a:pt x="7733" y="1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899800" y="1963150"/>
              <a:ext cx="539300" cy="312200"/>
            </a:xfrm>
            <a:custGeom>
              <a:avLst/>
              <a:gdLst/>
              <a:ahLst/>
              <a:cxnLst/>
              <a:rect l="l" t="t" r="r" b="b"/>
              <a:pathLst>
                <a:path w="21572" h="12488" extrusionOk="0">
                  <a:moveTo>
                    <a:pt x="7702" y="23"/>
                  </a:moveTo>
                  <a:cubicBezTo>
                    <a:pt x="7893" y="23"/>
                    <a:pt x="8083" y="72"/>
                    <a:pt x="8248" y="158"/>
                  </a:cubicBezTo>
                  <a:lnTo>
                    <a:pt x="21304" y="7693"/>
                  </a:lnTo>
                  <a:cubicBezTo>
                    <a:pt x="21459" y="7785"/>
                    <a:pt x="21543" y="7905"/>
                    <a:pt x="21543" y="8032"/>
                  </a:cubicBezTo>
                  <a:cubicBezTo>
                    <a:pt x="21543" y="8159"/>
                    <a:pt x="21459" y="8278"/>
                    <a:pt x="21304" y="8363"/>
                  </a:cubicBezTo>
                  <a:lnTo>
                    <a:pt x="14494" y="12325"/>
                  </a:lnTo>
                  <a:cubicBezTo>
                    <a:pt x="14307" y="12420"/>
                    <a:pt x="14105" y="12467"/>
                    <a:pt x="13903" y="12467"/>
                  </a:cubicBezTo>
                  <a:cubicBezTo>
                    <a:pt x="13701" y="12467"/>
                    <a:pt x="13500" y="12420"/>
                    <a:pt x="13317" y="12325"/>
                  </a:cubicBezTo>
                  <a:lnTo>
                    <a:pt x="262" y="4789"/>
                  </a:lnTo>
                  <a:cubicBezTo>
                    <a:pt x="106" y="4697"/>
                    <a:pt x="22" y="4577"/>
                    <a:pt x="22" y="4451"/>
                  </a:cubicBezTo>
                  <a:cubicBezTo>
                    <a:pt x="22" y="4331"/>
                    <a:pt x="106" y="4211"/>
                    <a:pt x="262" y="4119"/>
                  </a:cubicBezTo>
                  <a:lnTo>
                    <a:pt x="7078" y="165"/>
                  </a:lnTo>
                  <a:cubicBezTo>
                    <a:pt x="7243" y="72"/>
                    <a:pt x="7433" y="23"/>
                    <a:pt x="7625" y="23"/>
                  </a:cubicBezTo>
                  <a:cubicBezTo>
                    <a:pt x="7638" y="23"/>
                    <a:pt x="7651" y="23"/>
                    <a:pt x="7663" y="24"/>
                  </a:cubicBezTo>
                  <a:cubicBezTo>
                    <a:pt x="7676" y="23"/>
                    <a:pt x="7689" y="23"/>
                    <a:pt x="7702" y="23"/>
                  </a:cubicBezTo>
                  <a:close/>
                  <a:moveTo>
                    <a:pt x="7661" y="1"/>
                  </a:moveTo>
                  <a:cubicBezTo>
                    <a:pt x="7455" y="1"/>
                    <a:pt x="7251" y="48"/>
                    <a:pt x="7064" y="143"/>
                  </a:cubicBezTo>
                  <a:lnTo>
                    <a:pt x="247" y="4105"/>
                  </a:lnTo>
                  <a:cubicBezTo>
                    <a:pt x="85" y="4197"/>
                    <a:pt x="1" y="4324"/>
                    <a:pt x="1" y="4458"/>
                  </a:cubicBezTo>
                  <a:cubicBezTo>
                    <a:pt x="1" y="4585"/>
                    <a:pt x="92" y="4711"/>
                    <a:pt x="255" y="4810"/>
                  </a:cubicBezTo>
                  <a:lnTo>
                    <a:pt x="13303" y="12346"/>
                  </a:lnTo>
                  <a:cubicBezTo>
                    <a:pt x="13481" y="12438"/>
                    <a:pt x="13672" y="12487"/>
                    <a:pt x="13869" y="12487"/>
                  </a:cubicBezTo>
                  <a:cubicBezTo>
                    <a:pt x="13882" y="12487"/>
                    <a:pt x="13896" y="12487"/>
                    <a:pt x="13909" y="12487"/>
                  </a:cubicBezTo>
                  <a:cubicBezTo>
                    <a:pt x="13922" y="12487"/>
                    <a:pt x="13935" y="12487"/>
                    <a:pt x="13947" y="12487"/>
                  </a:cubicBezTo>
                  <a:cubicBezTo>
                    <a:pt x="14139" y="12487"/>
                    <a:pt x="14329" y="12438"/>
                    <a:pt x="14501" y="12346"/>
                  </a:cubicBezTo>
                  <a:lnTo>
                    <a:pt x="21318" y="8384"/>
                  </a:lnTo>
                  <a:cubicBezTo>
                    <a:pt x="21480" y="8292"/>
                    <a:pt x="21572" y="8166"/>
                    <a:pt x="21572" y="8032"/>
                  </a:cubicBezTo>
                  <a:cubicBezTo>
                    <a:pt x="21572" y="7898"/>
                    <a:pt x="21480" y="7771"/>
                    <a:pt x="21318" y="7679"/>
                  </a:cubicBezTo>
                  <a:lnTo>
                    <a:pt x="8263" y="143"/>
                  </a:lnTo>
                  <a:cubicBezTo>
                    <a:pt x="8072" y="48"/>
                    <a:pt x="7866" y="1"/>
                    <a:pt x="766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97275" y="1863450"/>
              <a:ext cx="344375" cy="299625"/>
            </a:xfrm>
            <a:custGeom>
              <a:avLst/>
              <a:gdLst/>
              <a:ahLst/>
              <a:cxnLst/>
              <a:rect l="l" t="t" r="r" b="b"/>
              <a:pathLst>
                <a:path w="13775" h="11985" extrusionOk="0">
                  <a:moveTo>
                    <a:pt x="5083" y="1"/>
                  </a:moveTo>
                  <a:lnTo>
                    <a:pt x="4631" y="374"/>
                  </a:lnTo>
                  <a:lnTo>
                    <a:pt x="4892" y="1573"/>
                  </a:lnTo>
                  <a:cubicBezTo>
                    <a:pt x="4899" y="1615"/>
                    <a:pt x="4906" y="1657"/>
                    <a:pt x="4913" y="1699"/>
                  </a:cubicBezTo>
                  <a:lnTo>
                    <a:pt x="4913" y="1728"/>
                  </a:lnTo>
                  <a:cubicBezTo>
                    <a:pt x="4920" y="1770"/>
                    <a:pt x="4920" y="1819"/>
                    <a:pt x="4927" y="1862"/>
                  </a:cubicBezTo>
                  <a:cubicBezTo>
                    <a:pt x="4927" y="1862"/>
                    <a:pt x="4927" y="1869"/>
                    <a:pt x="4927" y="1876"/>
                  </a:cubicBezTo>
                  <a:lnTo>
                    <a:pt x="4927" y="2003"/>
                  </a:lnTo>
                  <a:lnTo>
                    <a:pt x="4927" y="2031"/>
                  </a:lnTo>
                  <a:cubicBezTo>
                    <a:pt x="4927" y="2073"/>
                    <a:pt x="4927" y="2122"/>
                    <a:pt x="4920" y="2165"/>
                  </a:cubicBezTo>
                  <a:lnTo>
                    <a:pt x="4920" y="2193"/>
                  </a:lnTo>
                  <a:cubicBezTo>
                    <a:pt x="4920" y="2242"/>
                    <a:pt x="4913" y="2285"/>
                    <a:pt x="4906" y="2327"/>
                  </a:cubicBezTo>
                  <a:cubicBezTo>
                    <a:pt x="4906" y="2334"/>
                    <a:pt x="4906" y="2341"/>
                    <a:pt x="4906" y="2348"/>
                  </a:cubicBezTo>
                  <a:cubicBezTo>
                    <a:pt x="4899" y="2397"/>
                    <a:pt x="4892" y="2447"/>
                    <a:pt x="4885" y="2503"/>
                  </a:cubicBezTo>
                  <a:cubicBezTo>
                    <a:pt x="4885" y="2510"/>
                    <a:pt x="4878" y="2524"/>
                    <a:pt x="4878" y="2538"/>
                  </a:cubicBezTo>
                  <a:cubicBezTo>
                    <a:pt x="4871" y="2574"/>
                    <a:pt x="4864" y="2616"/>
                    <a:pt x="4857" y="2658"/>
                  </a:cubicBezTo>
                  <a:lnTo>
                    <a:pt x="4843" y="2693"/>
                  </a:lnTo>
                  <a:cubicBezTo>
                    <a:pt x="4836" y="2743"/>
                    <a:pt x="4822" y="2792"/>
                    <a:pt x="4808" y="2841"/>
                  </a:cubicBezTo>
                  <a:cubicBezTo>
                    <a:pt x="4794" y="2891"/>
                    <a:pt x="4772" y="2961"/>
                    <a:pt x="4751" y="3018"/>
                  </a:cubicBezTo>
                  <a:cubicBezTo>
                    <a:pt x="4744" y="3046"/>
                    <a:pt x="4737" y="3074"/>
                    <a:pt x="4723" y="3102"/>
                  </a:cubicBezTo>
                  <a:cubicBezTo>
                    <a:pt x="4716" y="3130"/>
                    <a:pt x="4702" y="3159"/>
                    <a:pt x="4695" y="3187"/>
                  </a:cubicBezTo>
                  <a:cubicBezTo>
                    <a:pt x="4674" y="3243"/>
                    <a:pt x="4645" y="3300"/>
                    <a:pt x="4624" y="3356"/>
                  </a:cubicBezTo>
                  <a:cubicBezTo>
                    <a:pt x="4603" y="3412"/>
                    <a:pt x="4575" y="3469"/>
                    <a:pt x="4547" y="3518"/>
                  </a:cubicBezTo>
                  <a:lnTo>
                    <a:pt x="4526" y="3568"/>
                  </a:lnTo>
                  <a:cubicBezTo>
                    <a:pt x="4505" y="3603"/>
                    <a:pt x="4490" y="3638"/>
                    <a:pt x="4469" y="3673"/>
                  </a:cubicBezTo>
                  <a:lnTo>
                    <a:pt x="4434" y="3737"/>
                  </a:lnTo>
                  <a:lnTo>
                    <a:pt x="4385" y="3828"/>
                  </a:lnTo>
                  <a:lnTo>
                    <a:pt x="4342" y="3892"/>
                  </a:lnTo>
                  <a:cubicBezTo>
                    <a:pt x="4321" y="3920"/>
                    <a:pt x="4307" y="3955"/>
                    <a:pt x="4286" y="3983"/>
                  </a:cubicBezTo>
                  <a:cubicBezTo>
                    <a:pt x="4265" y="4012"/>
                    <a:pt x="4258" y="4026"/>
                    <a:pt x="4244" y="4054"/>
                  </a:cubicBezTo>
                  <a:cubicBezTo>
                    <a:pt x="4215" y="4089"/>
                    <a:pt x="4187" y="4131"/>
                    <a:pt x="4159" y="4167"/>
                  </a:cubicBezTo>
                  <a:cubicBezTo>
                    <a:pt x="4131" y="4209"/>
                    <a:pt x="4103" y="4244"/>
                    <a:pt x="4067" y="4280"/>
                  </a:cubicBezTo>
                  <a:cubicBezTo>
                    <a:pt x="4039" y="4322"/>
                    <a:pt x="4004" y="4364"/>
                    <a:pt x="3969" y="4399"/>
                  </a:cubicBezTo>
                  <a:lnTo>
                    <a:pt x="3926" y="4456"/>
                  </a:lnTo>
                  <a:lnTo>
                    <a:pt x="3891" y="4491"/>
                  </a:lnTo>
                  <a:cubicBezTo>
                    <a:pt x="3863" y="4519"/>
                    <a:pt x="3842" y="4547"/>
                    <a:pt x="3814" y="4583"/>
                  </a:cubicBezTo>
                  <a:lnTo>
                    <a:pt x="3771" y="4625"/>
                  </a:lnTo>
                  <a:cubicBezTo>
                    <a:pt x="3736" y="4660"/>
                    <a:pt x="3701" y="4695"/>
                    <a:pt x="3666" y="4724"/>
                  </a:cubicBezTo>
                  <a:cubicBezTo>
                    <a:pt x="3630" y="4759"/>
                    <a:pt x="3581" y="4801"/>
                    <a:pt x="3546" y="4836"/>
                  </a:cubicBezTo>
                  <a:lnTo>
                    <a:pt x="3525" y="4851"/>
                  </a:lnTo>
                  <a:cubicBezTo>
                    <a:pt x="3482" y="4879"/>
                    <a:pt x="3447" y="4914"/>
                    <a:pt x="3405" y="4942"/>
                  </a:cubicBezTo>
                  <a:lnTo>
                    <a:pt x="3384" y="4956"/>
                  </a:lnTo>
                  <a:cubicBezTo>
                    <a:pt x="3348" y="4984"/>
                    <a:pt x="3306" y="5013"/>
                    <a:pt x="3264" y="5041"/>
                  </a:cubicBezTo>
                  <a:lnTo>
                    <a:pt x="3250" y="5055"/>
                  </a:lnTo>
                  <a:cubicBezTo>
                    <a:pt x="3207" y="5083"/>
                    <a:pt x="3158" y="5111"/>
                    <a:pt x="3123" y="5132"/>
                  </a:cubicBezTo>
                  <a:lnTo>
                    <a:pt x="0" y="6937"/>
                  </a:lnTo>
                  <a:lnTo>
                    <a:pt x="8692" y="11984"/>
                  </a:lnTo>
                  <a:lnTo>
                    <a:pt x="11815" y="10187"/>
                  </a:lnTo>
                  <a:cubicBezTo>
                    <a:pt x="11857" y="10159"/>
                    <a:pt x="11899" y="10137"/>
                    <a:pt x="11942" y="10109"/>
                  </a:cubicBezTo>
                  <a:lnTo>
                    <a:pt x="11963" y="10095"/>
                  </a:lnTo>
                  <a:cubicBezTo>
                    <a:pt x="11998" y="10067"/>
                    <a:pt x="12040" y="10039"/>
                    <a:pt x="12082" y="10011"/>
                  </a:cubicBezTo>
                  <a:lnTo>
                    <a:pt x="12104" y="9989"/>
                  </a:lnTo>
                  <a:cubicBezTo>
                    <a:pt x="12139" y="9961"/>
                    <a:pt x="12181" y="9933"/>
                    <a:pt x="12216" y="9898"/>
                  </a:cubicBezTo>
                  <a:lnTo>
                    <a:pt x="12238" y="9884"/>
                  </a:lnTo>
                  <a:cubicBezTo>
                    <a:pt x="12280" y="9848"/>
                    <a:pt x="12315" y="9813"/>
                    <a:pt x="12357" y="9778"/>
                  </a:cubicBezTo>
                  <a:lnTo>
                    <a:pt x="12435" y="9707"/>
                  </a:lnTo>
                  <a:lnTo>
                    <a:pt x="12463" y="9672"/>
                  </a:lnTo>
                  <a:lnTo>
                    <a:pt x="12505" y="9630"/>
                  </a:lnTo>
                  <a:lnTo>
                    <a:pt x="12590" y="9538"/>
                  </a:lnTo>
                  <a:lnTo>
                    <a:pt x="12625" y="9503"/>
                  </a:lnTo>
                  <a:lnTo>
                    <a:pt x="12632" y="9489"/>
                  </a:lnTo>
                  <a:lnTo>
                    <a:pt x="12668" y="9454"/>
                  </a:lnTo>
                  <a:cubicBezTo>
                    <a:pt x="12696" y="9411"/>
                    <a:pt x="12731" y="9376"/>
                    <a:pt x="12766" y="9334"/>
                  </a:cubicBezTo>
                  <a:lnTo>
                    <a:pt x="12787" y="9306"/>
                  </a:lnTo>
                  <a:cubicBezTo>
                    <a:pt x="12809" y="9277"/>
                    <a:pt x="12830" y="9249"/>
                    <a:pt x="12851" y="9221"/>
                  </a:cubicBezTo>
                  <a:cubicBezTo>
                    <a:pt x="12872" y="9186"/>
                    <a:pt x="12886" y="9172"/>
                    <a:pt x="12907" y="9144"/>
                  </a:cubicBezTo>
                  <a:lnTo>
                    <a:pt x="12935" y="9101"/>
                  </a:lnTo>
                  <a:lnTo>
                    <a:pt x="12978" y="9031"/>
                  </a:lnTo>
                  <a:lnTo>
                    <a:pt x="13006" y="8995"/>
                  </a:lnTo>
                  <a:cubicBezTo>
                    <a:pt x="13013" y="8981"/>
                    <a:pt x="13027" y="8960"/>
                    <a:pt x="13034" y="8946"/>
                  </a:cubicBezTo>
                  <a:cubicBezTo>
                    <a:pt x="13048" y="8925"/>
                    <a:pt x="13062" y="8904"/>
                    <a:pt x="13076" y="8883"/>
                  </a:cubicBezTo>
                  <a:lnTo>
                    <a:pt x="13091" y="8854"/>
                  </a:lnTo>
                  <a:cubicBezTo>
                    <a:pt x="13105" y="8833"/>
                    <a:pt x="13119" y="8805"/>
                    <a:pt x="13133" y="8784"/>
                  </a:cubicBezTo>
                  <a:lnTo>
                    <a:pt x="13161" y="8728"/>
                  </a:lnTo>
                  <a:lnTo>
                    <a:pt x="13175" y="8706"/>
                  </a:lnTo>
                  <a:cubicBezTo>
                    <a:pt x="13189" y="8678"/>
                    <a:pt x="13203" y="8643"/>
                    <a:pt x="13217" y="8622"/>
                  </a:cubicBezTo>
                  <a:lnTo>
                    <a:pt x="13246" y="8573"/>
                  </a:lnTo>
                  <a:cubicBezTo>
                    <a:pt x="13246" y="8565"/>
                    <a:pt x="13246" y="8565"/>
                    <a:pt x="13246" y="8558"/>
                  </a:cubicBezTo>
                  <a:cubicBezTo>
                    <a:pt x="13267" y="8509"/>
                    <a:pt x="13288" y="8460"/>
                    <a:pt x="13309" y="8410"/>
                  </a:cubicBezTo>
                  <a:cubicBezTo>
                    <a:pt x="13337" y="8361"/>
                    <a:pt x="13358" y="8298"/>
                    <a:pt x="13380" y="8248"/>
                  </a:cubicBezTo>
                  <a:lnTo>
                    <a:pt x="13415" y="8157"/>
                  </a:lnTo>
                  <a:cubicBezTo>
                    <a:pt x="13422" y="8128"/>
                    <a:pt x="13436" y="8100"/>
                    <a:pt x="13443" y="8072"/>
                  </a:cubicBezTo>
                  <a:cubicBezTo>
                    <a:pt x="13464" y="8009"/>
                    <a:pt x="13478" y="7952"/>
                    <a:pt x="13499" y="7889"/>
                  </a:cubicBezTo>
                  <a:cubicBezTo>
                    <a:pt x="13513" y="7832"/>
                    <a:pt x="13528" y="7790"/>
                    <a:pt x="13535" y="7741"/>
                  </a:cubicBezTo>
                  <a:lnTo>
                    <a:pt x="13542" y="7705"/>
                  </a:lnTo>
                  <a:cubicBezTo>
                    <a:pt x="13542" y="7698"/>
                    <a:pt x="13549" y="7684"/>
                    <a:pt x="13549" y="7670"/>
                  </a:cubicBezTo>
                  <a:cubicBezTo>
                    <a:pt x="13556" y="7642"/>
                    <a:pt x="13563" y="7614"/>
                    <a:pt x="13570" y="7586"/>
                  </a:cubicBezTo>
                  <a:cubicBezTo>
                    <a:pt x="13570" y="7572"/>
                    <a:pt x="13570" y="7564"/>
                    <a:pt x="13577" y="7550"/>
                  </a:cubicBezTo>
                  <a:cubicBezTo>
                    <a:pt x="13584" y="7501"/>
                    <a:pt x="13591" y="7452"/>
                    <a:pt x="13598" y="7409"/>
                  </a:cubicBezTo>
                  <a:lnTo>
                    <a:pt x="13598" y="7395"/>
                  </a:lnTo>
                  <a:cubicBezTo>
                    <a:pt x="13598" y="7388"/>
                    <a:pt x="13598" y="7381"/>
                    <a:pt x="13598" y="7374"/>
                  </a:cubicBezTo>
                  <a:cubicBezTo>
                    <a:pt x="13598" y="7332"/>
                    <a:pt x="13605" y="7283"/>
                    <a:pt x="13605" y="7247"/>
                  </a:cubicBezTo>
                  <a:lnTo>
                    <a:pt x="13605" y="7219"/>
                  </a:lnTo>
                  <a:lnTo>
                    <a:pt x="13605" y="7078"/>
                  </a:lnTo>
                  <a:lnTo>
                    <a:pt x="13626" y="7050"/>
                  </a:lnTo>
                  <a:lnTo>
                    <a:pt x="13626" y="6930"/>
                  </a:lnTo>
                  <a:cubicBezTo>
                    <a:pt x="13626" y="6923"/>
                    <a:pt x="13626" y="6916"/>
                    <a:pt x="13626" y="6909"/>
                  </a:cubicBezTo>
                  <a:cubicBezTo>
                    <a:pt x="13626" y="6867"/>
                    <a:pt x="13619" y="6824"/>
                    <a:pt x="13612" y="6782"/>
                  </a:cubicBezTo>
                  <a:cubicBezTo>
                    <a:pt x="13612" y="6768"/>
                    <a:pt x="13612" y="6761"/>
                    <a:pt x="13605" y="6754"/>
                  </a:cubicBezTo>
                  <a:cubicBezTo>
                    <a:pt x="13598" y="6704"/>
                    <a:pt x="13591" y="6662"/>
                    <a:pt x="13584" y="6627"/>
                  </a:cubicBezTo>
                  <a:lnTo>
                    <a:pt x="13323" y="5429"/>
                  </a:lnTo>
                  <a:lnTo>
                    <a:pt x="13774" y="5055"/>
                  </a:lnTo>
                  <a:lnTo>
                    <a:pt x="508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996725" y="1863100"/>
              <a:ext cx="345275" cy="300500"/>
            </a:xfrm>
            <a:custGeom>
              <a:avLst/>
              <a:gdLst/>
              <a:ahLst/>
              <a:cxnLst/>
              <a:rect l="l" t="t" r="r" b="b"/>
              <a:pathLst>
                <a:path w="13811" h="12020" extrusionOk="0">
                  <a:moveTo>
                    <a:pt x="5098" y="29"/>
                  </a:moveTo>
                  <a:lnTo>
                    <a:pt x="13775" y="5069"/>
                  </a:lnTo>
                  <a:lnTo>
                    <a:pt x="13331" y="5435"/>
                  </a:lnTo>
                  <a:lnTo>
                    <a:pt x="13571" y="6634"/>
                  </a:lnTo>
                  <a:cubicBezTo>
                    <a:pt x="13578" y="6676"/>
                    <a:pt x="13585" y="6711"/>
                    <a:pt x="13592" y="6768"/>
                  </a:cubicBezTo>
                  <a:cubicBezTo>
                    <a:pt x="13592" y="6775"/>
                    <a:pt x="13592" y="6782"/>
                    <a:pt x="13592" y="6796"/>
                  </a:cubicBezTo>
                  <a:cubicBezTo>
                    <a:pt x="13599" y="6838"/>
                    <a:pt x="13606" y="6881"/>
                    <a:pt x="13606" y="6923"/>
                  </a:cubicBezTo>
                  <a:lnTo>
                    <a:pt x="13606" y="6930"/>
                  </a:lnTo>
                  <a:lnTo>
                    <a:pt x="13606" y="6944"/>
                  </a:lnTo>
                  <a:lnTo>
                    <a:pt x="13606" y="7064"/>
                  </a:lnTo>
                  <a:lnTo>
                    <a:pt x="13606" y="7092"/>
                  </a:lnTo>
                  <a:lnTo>
                    <a:pt x="13606" y="7233"/>
                  </a:lnTo>
                  <a:lnTo>
                    <a:pt x="13606" y="7247"/>
                  </a:lnTo>
                  <a:lnTo>
                    <a:pt x="13606" y="7261"/>
                  </a:lnTo>
                  <a:cubicBezTo>
                    <a:pt x="13606" y="7297"/>
                    <a:pt x="13599" y="7346"/>
                    <a:pt x="13592" y="7388"/>
                  </a:cubicBezTo>
                  <a:lnTo>
                    <a:pt x="13592" y="7395"/>
                  </a:lnTo>
                  <a:lnTo>
                    <a:pt x="13592" y="7409"/>
                  </a:lnTo>
                  <a:lnTo>
                    <a:pt x="13592" y="7423"/>
                  </a:lnTo>
                  <a:cubicBezTo>
                    <a:pt x="13592" y="7466"/>
                    <a:pt x="13585" y="7508"/>
                    <a:pt x="13571" y="7564"/>
                  </a:cubicBezTo>
                  <a:lnTo>
                    <a:pt x="13571" y="7578"/>
                  </a:lnTo>
                  <a:lnTo>
                    <a:pt x="13571" y="7600"/>
                  </a:lnTo>
                  <a:lnTo>
                    <a:pt x="13571" y="7614"/>
                  </a:lnTo>
                  <a:cubicBezTo>
                    <a:pt x="13571" y="7635"/>
                    <a:pt x="13564" y="7663"/>
                    <a:pt x="13564" y="7684"/>
                  </a:cubicBezTo>
                  <a:lnTo>
                    <a:pt x="13557" y="7705"/>
                  </a:lnTo>
                  <a:lnTo>
                    <a:pt x="13557" y="7719"/>
                  </a:lnTo>
                  <a:cubicBezTo>
                    <a:pt x="13550" y="7734"/>
                    <a:pt x="13550" y="7741"/>
                    <a:pt x="13550" y="7755"/>
                  </a:cubicBezTo>
                  <a:cubicBezTo>
                    <a:pt x="13535" y="7811"/>
                    <a:pt x="13528" y="7846"/>
                    <a:pt x="13507" y="7903"/>
                  </a:cubicBezTo>
                  <a:cubicBezTo>
                    <a:pt x="13493" y="7959"/>
                    <a:pt x="13472" y="8023"/>
                    <a:pt x="13451" y="8086"/>
                  </a:cubicBezTo>
                  <a:cubicBezTo>
                    <a:pt x="13451" y="8100"/>
                    <a:pt x="13444" y="8121"/>
                    <a:pt x="13437" y="8135"/>
                  </a:cubicBezTo>
                  <a:lnTo>
                    <a:pt x="13423" y="8164"/>
                  </a:lnTo>
                  <a:lnTo>
                    <a:pt x="13416" y="8192"/>
                  </a:lnTo>
                  <a:cubicBezTo>
                    <a:pt x="13409" y="8213"/>
                    <a:pt x="13402" y="8234"/>
                    <a:pt x="13395" y="8255"/>
                  </a:cubicBezTo>
                  <a:cubicBezTo>
                    <a:pt x="13373" y="8312"/>
                    <a:pt x="13345" y="8368"/>
                    <a:pt x="13324" y="8424"/>
                  </a:cubicBezTo>
                  <a:cubicBezTo>
                    <a:pt x="13303" y="8474"/>
                    <a:pt x="13282" y="8523"/>
                    <a:pt x="13254" y="8572"/>
                  </a:cubicBezTo>
                  <a:lnTo>
                    <a:pt x="13254" y="8579"/>
                  </a:lnTo>
                  <a:lnTo>
                    <a:pt x="13239" y="8608"/>
                  </a:lnTo>
                  <a:lnTo>
                    <a:pt x="13232" y="8629"/>
                  </a:lnTo>
                  <a:lnTo>
                    <a:pt x="13218" y="8650"/>
                  </a:lnTo>
                  <a:cubicBezTo>
                    <a:pt x="13211" y="8671"/>
                    <a:pt x="13197" y="8699"/>
                    <a:pt x="13183" y="8720"/>
                  </a:cubicBezTo>
                  <a:lnTo>
                    <a:pt x="13183" y="8728"/>
                  </a:lnTo>
                  <a:cubicBezTo>
                    <a:pt x="13176" y="8735"/>
                    <a:pt x="13176" y="8735"/>
                    <a:pt x="13176" y="8735"/>
                  </a:cubicBezTo>
                  <a:lnTo>
                    <a:pt x="13155" y="8777"/>
                  </a:lnTo>
                  <a:lnTo>
                    <a:pt x="13141" y="8798"/>
                  </a:lnTo>
                  <a:cubicBezTo>
                    <a:pt x="13141" y="8805"/>
                    <a:pt x="13134" y="8812"/>
                    <a:pt x="13127" y="8819"/>
                  </a:cubicBezTo>
                  <a:lnTo>
                    <a:pt x="13105" y="8861"/>
                  </a:lnTo>
                  <a:lnTo>
                    <a:pt x="13098" y="8883"/>
                  </a:lnTo>
                  <a:cubicBezTo>
                    <a:pt x="13091" y="8883"/>
                    <a:pt x="13091" y="8890"/>
                    <a:pt x="13091" y="8890"/>
                  </a:cubicBezTo>
                  <a:lnTo>
                    <a:pt x="13049" y="8953"/>
                  </a:lnTo>
                  <a:cubicBezTo>
                    <a:pt x="13042" y="8960"/>
                    <a:pt x="13042" y="8967"/>
                    <a:pt x="13035" y="8974"/>
                  </a:cubicBezTo>
                  <a:cubicBezTo>
                    <a:pt x="13028" y="8988"/>
                    <a:pt x="13021" y="8995"/>
                    <a:pt x="13014" y="9009"/>
                  </a:cubicBezTo>
                  <a:lnTo>
                    <a:pt x="13007" y="9031"/>
                  </a:lnTo>
                  <a:lnTo>
                    <a:pt x="12993" y="9045"/>
                  </a:lnTo>
                  <a:lnTo>
                    <a:pt x="12950" y="9115"/>
                  </a:lnTo>
                  <a:lnTo>
                    <a:pt x="12936" y="9129"/>
                  </a:lnTo>
                  <a:cubicBezTo>
                    <a:pt x="12929" y="9136"/>
                    <a:pt x="12922" y="9150"/>
                    <a:pt x="12915" y="9158"/>
                  </a:cubicBezTo>
                  <a:lnTo>
                    <a:pt x="12866" y="9228"/>
                  </a:lnTo>
                  <a:lnTo>
                    <a:pt x="12802" y="9320"/>
                  </a:lnTo>
                  <a:lnTo>
                    <a:pt x="12788" y="9334"/>
                  </a:lnTo>
                  <a:cubicBezTo>
                    <a:pt x="12781" y="9334"/>
                    <a:pt x="12781" y="9341"/>
                    <a:pt x="12781" y="9341"/>
                  </a:cubicBezTo>
                  <a:cubicBezTo>
                    <a:pt x="12746" y="9383"/>
                    <a:pt x="12718" y="9418"/>
                    <a:pt x="12675" y="9461"/>
                  </a:cubicBezTo>
                  <a:lnTo>
                    <a:pt x="12668" y="9482"/>
                  </a:lnTo>
                  <a:lnTo>
                    <a:pt x="12647" y="9503"/>
                  </a:lnTo>
                  <a:lnTo>
                    <a:pt x="12640" y="9510"/>
                  </a:lnTo>
                  <a:lnTo>
                    <a:pt x="12633" y="9517"/>
                  </a:lnTo>
                  <a:lnTo>
                    <a:pt x="12612" y="9538"/>
                  </a:lnTo>
                  <a:lnTo>
                    <a:pt x="12605" y="9552"/>
                  </a:lnTo>
                  <a:lnTo>
                    <a:pt x="12520" y="9644"/>
                  </a:lnTo>
                  <a:lnTo>
                    <a:pt x="12478" y="9686"/>
                  </a:lnTo>
                  <a:cubicBezTo>
                    <a:pt x="12478" y="9686"/>
                    <a:pt x="12471" y="9693"/>
                    <a:pt x="12464" y="9700"/>
                  </a:cubicBezTo>
                  <a:lnTo>
                    <a:pt x="12450" y="9714"/>
                  </a:lnTo>
                  <a:cubicBezTo>
                    <a:pt x="12422" y="9743"/>
                    <a:pt x="12401" y="9764"/>
                    <a:pt x="12372" y="9785"/>
                  </a:cubicBezTo>
                  <a:lnTo>
                    <a:pt x="12379" y="9792"/>
                  </a:lnTo>
                  <a:lnTo>
                    <a:pt x="12372" y="9792"/>
                  </a:lnTo>
                  <a:cubicBezTo>
                    <a:pt x="12337" y="9820"/>
                    <a:pt x="12295" y="9855"/>
                    <a:pt x="12253" y="9891"/>
                  </a:cubicBezTo>
                  <a:lnTo>
                    <a:pt x="12231" y="9912"/>
                  </a:lnTo>
                  <a:cubicBezTo>
                    <a:pt x="12196" y="9933"/>
                    <a:pt x="12161" y="9968"/>
                    <a:pt x="12119" y="9996"/>
                  </a:cubicBezTo>
                  <a:lnTo>
                    <a:pt x="12097" y="10010"/>
                  </a:lnTo>
                  <a:cubicBezTo>
                    <a:pt x="12055" y="10046"/>
                    <a:pt x="12013" y="10074"/>
                    <a:pt x="11978" y="10102"/>
                  </a:cubicBezTo>
                  <a:lnTo>
                    <a:pt x="11956" y="10116"/>
                  </a:lnTo>
                  <a:cubicBezTo>
                    <a:pt x="11914" y="10144"/>
                    <a:pt x="11872" y="10173"/>
                    <a:pt x="11830" y="10194"/>
                  </a:cubicBezTo>
                  <a:lnTo>
                    <a:pt x="8714" y="11991"/>
                  </a:lnTo>
                  <a:lnTo>
                    <a:pt x="43" y="6951"/>
                  </a:lnTo>
                  <a:lnTo>
                    <a:pt x="3145" y="5154"/>
                  </a:lnTo>
                  <a:cubicBezTo>
                    <a:pt x="3187" y="5132"/>
                    <a:pt x="3229" y="5104"/>
                    <a:pt x="3279" y="5069"/>
                  </a:cubicBezTo>
                  <a:lnTo>
                    <a:pt x="3293" y="5062"/>
                  </a:lnTo>
                  <a:cubicBezTo>
                    <a:pt x="3328" y="5034"/>
                    <a:pt x="3370" y="5005"/>
                    <a:pt x="3413" y="4977"/>
                  </a:cubicBezTo>
                  <a:lnTo>
                    <a:pt x="3434" y="4963"/>
                  </a:lnTo>
                  <a:cubicBezTo>
                    <a:pt x="3476" y="4928"/>
                    <a:pt x="3511" y="4900"/>
                    <a:pt x="3554" y="4865"/>
                  </a:cubicBezTo>
                  <a:lnTo>
                    <a:pt x="3561" y="4857"/>
                  </a:lnTo>
                  <a:lnTo>
                    <a:pt x="3568" y="4850"/>
                  </a:lnTo>
                  <a:cubicBezTo>
                    <a:pt x="3610" y="4815"/>
                    <a:pt x="3652" y="4780"/>
                    <a:pt x="3688" y="4745"/>
                  </a:cubicBezTo>
                  <a:cubicBezTo>
                    <a:pt x="3730" y="4709"/>
                    <a:pt x="3765" y="4674"/>
                    <a:pt x="3800" y="4639"/>
                  </a:cubicBezTo>
                  <a:lnTo>
                    <a:pt x="3836" y="4597"/>
                  </a:lnTo>
                  <a:cubicBezTo>
                    <a:pt x="3864" y="4568"/>
                    <a:pt x="3892" y="4540"/>
                    <a:pt x="3920" y="4512"/>
                  </a:cubicBezTo>
                  <a:lnTo>
                    <a:pt x="3934" y="4498"/>
                  </a:lnTo>
                  <a:lnTo>
                    <a:pt x="3956" y="4470"/>
                  </a:lnTo>
                  <a:lnTo>
                    <a:pt x="3984" y="4442"/>
                  </a:lnTo>
                  <a:lnTo>
                    <a:pt x="3998" y="4420"/>
                  </a:lnTo>
                  <a:cubicBezTo>
                    <a:pt x="4033" y="4378"/>
                    <a:pt x="4068" y="4336"/>
                    <a:pt x="4097" y="4301"/>
                  </a:cubicBezTo>
                  <a:cubicBezTo>
                    <a:pt x="4132" y="4258"/>
                    <a:pt x="4160" y="4223"/>
                    <a:pt x="4188" y="4188"/>
                  </a:cubicBezTo>
                  <a:cubicBezTo>
                    <a:pt x="4216" y="4145"/>
                    <a:pt x="4245" y="4103"/>
                    <a:pt x="4273" y="4068"/>
                  </a:cubicBezTo>
                  <a:cubicBezTo>
                    <a:pt x="4287" y="4047"/>
                    <a:pt x="4294" y="4026"/>
                    <a:pt x="4315" y="3997"/>
                  </a:cubicBezTo>
                  <a:cubicBezTo>
                    <a:pt x="4336" y="3969"/>
                    <a:pt x="4350" y="3941"/>
                    <a:pt x="4371" y="3913"/>
                  </a:cubicBezTo>
                  <a:lnTo>
                    <a:pt x="4414" y="3849"/>
                  </a:lnTo>
                  <a:lnTo>
                    <a:pt x="4463" y="3758"/>
                  </a:lnTo>
                  <a:lnTo>
                    <a:pt x="4477" y="3737"/>
                  </a:lnTo>
                  <a:cubicBezTo>
                    <a:pt x="4484" y="3723"/>
                    <a:pt x="4491" y="3708"/>
                    <a:pt x="4498" y="3694"/>
                  </a:cubicBezTo>
                  <a:cubicBezTo>
                    <a:pt x="4519" y="3659"/>
                    <a:pt x="4541" y="3617"/>
                    <a:pt x="4555" y="3589"/>
                  </a:cubicBezTo>
                  <a:lnTo>
                    <a:pt x="4562" y="3567"/>
                  </a:lnTo>
                  <a:cubicBezTo>
                    <a:pt x="4569" y="3553"/>
                    <a:pt x="4583" y="3546"/>
                    <a:pt x="4583" y="3539"/>
                  </a:cubicBezTo>
                  <a:cubicBezTo>
                    <a:pt x="4604" y="3483"/>
                    <a:pt x="4632" y="3426"/>
                    <a:pt x="4653" y="3377"/>
                  </a:cubicBezTo>
                  <a:cubicBezTo>
                    <a:pt x="4675" y="3321"/>
                    <a:pt x="4703" y="3264"/>
                    <a:pt x="4724" y="3208"/>
                  </a:cubicBezTo>
                  <a:cubicBezTo>
                    <a:pt x="4731" y="3187"/>
                    <a:pt x="4738" y="3166"/>
                    <a:pt x="4745" y="3144"/>
                  </a:cubicBezTo>
                  <a:lnTo>
                    <a:pt x="4766" y="3095"/>
                  </a:lnTo>
                  <a:cubicBezTo>
                    <a:pt x="4773" y="3074"/>
                    <a:pt x="4780" y="3053"/>
                    <a:pt x="4780" y="3039"/>
                  </a:cubicBezTo>
                  <a:cubicBezTo>
                    <a:pt x="4801" y="2982"/>
                    <a:pt x="4830" y="2905"/>
                    <a:pt x="4837" y="2863"/>
                  </a:cubicBezTo>
                  <a:cubicBezTo>
                    <a:pt x="4851" y="2813"/>
                    <a:pt x="4865" y="2764"/>
                    <a:pt x="4879" y="2707"/>
                  </a:cubicBezTo>
                  <a:lnTo>
                    <a:pt x="4886" y="2679"/>
                  </a:lnTo>
                  <a:cubicBezTo>
                    <a:pt x="4893" y="2637"/>
                    <a:pt x="4900" y="2602"/>
                    <a:pt x="4907" y="2552"/>
                  </a:cubicBezTo>
                  <a:lnTo>
                    <a:pt x="4907" y="2538"/>
                  </a:lnTo>
                  <a:cubicBezTo>
                    <a:pt x="4907" y="2531"/>
                    <a:pt x="4907" y="2524"/>
                    <a:pt x="4907" y="2517"/>
                  </a:cubicBezTo>
                  <a:cubicBezTo>
                    <a:pt x="4921" y="2468"/>
                    <a:pt x="4928" y="2411"/>
                    <a:pt x="4935" y="2362"/>
                  </a:cubicBezTo>
                  <a:cubicBezTo>
                    <a:pt x="4935" y="2362"/>
                    <a:pt x="4935" y="2355"/>
                    <a:pt x="4935" y="2348"/>
                  </a:cubicBezTo>
                  <a:lnTo>
                    <a:pt x="4935" y="2341"/>
                  </a:lnTo>
                  <a:cubicBezTo>
                    <a:pt x="4935" y="2299"/>
                    <a:pt x="4942" y="2256"/>
                    <a:pt x="4942" y="2207"/>
                  </a:cubicBezTo>
                  <a:lnTo>
                    <a:pt x="4942" y="2200"/>
                  </a:lnTo>
                  <a:lnTo>
                    <a:pt x="4942" y="2179"/>
                  </a:lnTo>
                  <a:cubicBezTo>
                    <a:pt x="4949" y="2136"/>
                    <a:pt x="4949" y="2087"/>
                    <a:pt x="4949" y="2045"/>
                  </a:cubicBezTo>
                  <a:lnTo>
                    <a:pt x="4949" y="2010"/>
                  </a:lnTo>
                  <a:lnTo>
                    <a:pt x="4949" y="1890"/>
                  </a:lnTo>
                  <a:lnTo>
                    <a:pt x="4949" y="1883"/>
                  </a:lnTo>
                  <a:lnTo>
                    <a:pt x="4949" y="1869"/>
                  </a:lnTo>
                  <a:cubicBezTo>
                    <a:pt x="4949" y="1826"/>
                    <a:pt x="4942" y="1784"/>
                    <a:pt x="4935" y="1742"/>
                  </a:cubicBezTo>
                  <a:lnTo>
                    <a:pt x="4935" y="1706"/>
                  </a:lnTo>
                  <a:cubicBezTo>
                    <a:pt x="4928" y="1657"/>
                    <a:pt x="4921" y="1615"/>
                    <a:pt x="4914" y="1580"/>
                  </a:cubicBezTo>
                  <a:lnTo>
                    <a:pt x="4660" y="388"/>
                  </a:lnTo>
                  <a:lnTo>
                    <a:pt x="5098" y="29"/>
                  </a:lnTo>
                  <a:close/>
                  <a:moveTo>
                    <a:pt x="5090" y="1"/>
                  </a:moveTo>
                  <a:lnTo>
                    <a:pt x="4632" y="381"/>
                  </a:lnTo>
                  <a:lnTo>
                    <a:pt x="4900" y="1587"/>
                  </a:lnTo>
                  <a:cubicBezTo>
                    <a:pt x="4907" y="1622"/>
                    <a:pt x="4914" y="1664"/>
                    <a:pt x="4921" y="1713"/>
                  </a:cubicBezTo>
                  <a:lnTo>
                    <a:pt x="4921" y="1742"/>
                  </a:lnTo>
                  <a:cubicBezTo>
                    <a:pt x="4928" y="1791"/>
                    <a:pt x="4935" y="1833"/>
                    <a:pt x="4935" y="1876"/>
                  </a:cubicBezTo>
                  <a:cubicBezTo>
                    <a:pt x="4935" y="1876"/>
                    <a:pt x="4935" y="1883"/>
                    <a:pt x="4935" y="1883"/>
                  </a:cubicBezTo>
                  <a:lnTo>
                    <a:pt x="4935" y="1890"/>
                  </a:lnTo>
                  <a:lnTo>
                    <a:pt x="4935" y="2017"/>
                  </a:lnTo>
                  <a:lnTo>
                    <a:pt x="4935" y="2045"/>
                  </a:lnTo>
                  <a:cubicBezTo>
                    <a:pt x="4935" y="2094"/>
                    <a:pt x="4928" y="2136"/>
                    <a:pt x="4928" y="2179"/>
                  </a:cubicBezTo>
                  <a:cubicBezTo>
                    <a:pt x="4928" y="2186"/>
                    <a:pt x="4928" y="2193"/>
                    <a:pt x="4928" y="2200"/>
                  </a:cubicBezTo>
                  <a:lnTo>
                    <a:pt x="4928" y="2207"/>
                  </a:lnTo>
                  <a:cubicBezTo>
                    <a:pt x="4928" y="2249"/>
                    <a:pt x="4921" y="2299"/>
                    <a:pt x="4914" y="2341"/>
                  </a:cubicBezTo>
                  <a:lnTo>
                    <a:pt x="4914" y="2348"/>
                  </a:lnTo>
                  <a:cubicBezTo>
                    <a:pt x="4914" y="2355"/>
                    <a:pt x="4914" y="2355"/>
                    <a:pt x="4914" y="2362"/>
                  </a:cubicBezTo>
                  <a:cubicBezTo>
                    <a:pt x="4914" y="2411"/>
                    <a:pt x="4907" y="2461"/>
                    <a:pt x="4893" y="2510"/>
                  </a:cubicBezTo>
                  <a:cubicBezTo>
                    <a:pt x="4893" y="2517"/>
                    <a:pt x="4893" y="2524"/>
                    <a:pt x="4893" y="2531"/>
                  </a:cubicBezTo>
                  <a:lnTo>
                    <a:pt x="4893" y="2552"/>
                  </a:lnTo>
                  <a:cubicBezTo>
                    <a:pt x="4879" y="2595"/>
                    <a:pt x="4872" y="2637"/>
                    <a:pt x="4865" y="2672"/>
                  </a:cubicBezTo>
                  <a:cubicBezTo>
                    <a:pt x="4865" y="2686"/>
                    <a:pt x="4858" y="2693"/>
                    <a:pt x="4858" y="2707"/>
                  </a:cubicBezTo>
                  <a:cubicBezTo>
                    <a:pt x="4844" y="2764"/>
                    <a:pt x="4830" y="2806"/>
                    <a:pt x="4823" y="2855"/>
                  </a:cubicBezTo>
                  <a:cubicBezTo>
                    <a:pt x="4801" y="2912"/>
                    <a:pt x="4787" y="2968"/>
                    <a:pt x="4766" y="3032"/>
                  </a:cubicBezTo>
                  <a:cubicBezTo>
                    <a:pt x="4759" y="3046"/>
                    <a:pt x="4752" y="3067"/>
                    <a:pt x="4745" y="3088"/>
                  </a:cubicBezTo>
                  <a:lnTo>
                    <a:pt x="4724" y="3137"/>
                  </a:lnTo>
                  <a:lnTo>
                    <a:pt x="4703" y="3201"/>
                  </a:lnTo>
                  <a:cubicBezTo>
                    <a:pt x="4682" y="3257"/>
                    <a:pt x="4660" y="3321"/>
                    <a:pt x="4632" y="3370"/>
                  </a:cubicBezTo>
                  <a:cubicBezTo>
                    <a:pt x="4611" y="3426"/>
                    <a:pt x="4590" y="3476"/>
                    <a:pt x="4562" y="3525"/>
                  </a:cubicBezTo>
                  <a:lnTo>
                    <a:pt x="4548" y="3553"/>
                  </a:lnTo>
                  <a:lnTo>
                    <a:pt x="4541" y="3574"/>
                  </a:lnTo>
                  <a:cubicBezTo>
                    <a:pt x="4519" y="3610"/>
                    <a:pt x="4498" y="3652"/>
                    <a:pt x="4484" y="3687"/>
                  </a:cubicBezTo>
                  <a:lnTo>
                    <a:pt x="4456" y="3723"/>
                  </a:lnTo>
                  <a:lnTo>
                    <a:pt x="4449" y="3744"/>
                  </a:lnTo>
                  <a:cubicBezTo>
                    <a:pt x="4435" y="3772"/>
                    <a:pt x="4407" y="3821"/>
                    <a:pt x="4393" y="3842"/>
                  </a:cubicBezTo>
                  <a:cubicBezTo>
                    <a:pt x="4386" y="3856"/>
                    <a:pt x="4371" y="3871"/>
                    <a:pt x="4357" y="3906"/>
                  </a:cubicBezTo>
                  <a:cubicBezTo>
                    <a:pt x="4336" y="3934"/>
                    <a:pt x="4315" y="3969"/>
                    <a:pt x="4301" y="3990"/>
                  </a:cubicBezTo>
                  <a:cubicBezTo>
                    <a:pt x="4287" y="4012"/>
                    <a:pt x="4273" y="4040"/>
                    <a:pt x="4252" y="4061"/>
                  </a:cubicBezTo>
                  <a:cubicBezTo>
                    <a:pt x="4230" y="4096"/>
                    <a:pt x="4202" y="4138"/>
                    <a:pt x="4174" y="4181"/>
                  </a:cubicBezTo>
                  <a:cubicBezTo>
                    <a:pt x="4146" y="4216"/>
                    <a:pt x="4111" y="4251"/>
                    <a:pt x="4082" y="4294"/>
                  </a:cubicBezTo>
                  <a:cubicBezTo>
                    <a:pt x="4054" y="4329"/>
                    <a:pt x="4019" y="4371"/>
                    <a:pt x="3984" y="4413"/>
                  </a:cubicBezTo>
                  <a:lnTo>
                    <a:pt x="3970" y="4427"/>
                  </a:lnTo>
                  <a:lnTo>
                    <a:pt x="3941" y="4463"/>
                  </a:lnTo>
                  <a:cubicBezTo>
                    <a:pt x="3934" y="4470"/>
                    <a:pt x="3927" y="4477"/>
                    <a:pt x="3920" y="4484"/>
                  </a:cubicBezTo>
                  <a:lnTo>
                    <a:pt x="3906" y="4498"/>
                  </a:lnTo>
                  <a:cubicBezTo>
                    <a:pt x="3878" y="4533"/>
                    <a:pt x="3850" y="4561"/>
                    <a:pt x="3829" y="4590"/>
                  </a:cubicBezTo>
                  <a:lnTo>
                    <a:pt x="3786" y="4632"/>
                  </a:lnTo>
                  <a:cubicBezTo>
                    <a:pt x="3751" y="4660"/>
                    <a:pt x="3716" y="4702"/>
                    <a:pt x="3681" y="4738"/>
                  </a:cubicBezTo>
                  <a:cubicBezTo>
                    <a:pt x="3638" y="4773"/>
                    <a:pt x="3603" y="4801"/>
                    <a:pt x="3561" y="4843"/>
                  </a:cubicBezTo>
                  <a:lnTo>
                    <a:pt x="3554" y="4850"/>
                  </a:lnTo>
                  <a:lnTo>
                    <a:pt x="3540" y="4857"/>
                  </a:lnTo>
                  <a:cubicBezTo>
                    <a:pt x="3504" y="4886"/>
                    <a:pt x="3462" y="4921"/>
                    <a:pt x="3420" y="4949"/>
                  </a:cubicBezTo>
                  <a:lnTo>
                    <a:pt x="3399" y="4963"/>
                  </a:lnTo>
                  <a:cubicBezTo>
                    <a:pt x="3363" y="4998"/>
                    <a:pt x="3321" y="5027"/>
                    <a:pt x="3279" y="5048"/>
                  </a:cubicBezTo>
                  <a:cubicBezTo>
                    <a:pt x="3279" y="5055"/>
                    <a:pt x="3272" y="5062"/>
                    <a:pt x="3265" y="5062"/>
                  </a:cubicBezTo>
                  <a:cubicBezTo>
                    <a:pt x="3215" y="5090"/>
                    <a:pt x="3173" y="5118"/>
                    <a:pt x="3138" y="5139"/>
                  </a:cubicBezTo>
                  <a:lnTo>
                    <a:pt x="15" y="6944"/>
                  </a:lnTo>
                  <a:lnTo>
                    <a:pt x="1" y="6951"/>
                  </a:lnTo>
                  <a:lnTo>
                    <a:pt x="8721" y="12020"/>
                  </a:lnTo>
                  <a:lnTo>
                    <a:pt x="11858" y="10215"/>
                  </a:lnTo>
                  <a:cubicBezTo>
                    <a:pt x="11900" y="10194"/>
                    <a:pt x="11942" y="10173"/>
                    <a:pt x="11985" y="10137"/>
                  </a:cubicBezTo>
                  <a:lnTo>
                    <a:pt x="12006" y="10130"/>
                  </a:lnTo>
                  <a:cubicBezTo>
                    <a:pt x="12041" y="10095"/>
                    <a:pt x="12083" y="10067"/>
                    <a:pt x="12126" y="10039"/>
                  </a:cubicBezTo>
                  <a:lnTo>
                    <a:pt x="12147" y="10025"/>
                  </a:lnTo>
                  <a:cubicBezTo>
                    <a:pt x="12189" y="9989"/>
                    <a:pt x="12224" y="9961"/>
                    <a:pt x="12267" y="9926"/>
                  </a:cubicBezTo>
                  <a:lnTo>
                    <a:pt x="12281" y="9912"/>
                  </a:lnTo>
                  <a:cubicBezTo>
                    <a:pt x="12330" y="9877"/>
                    <a:pt x="12365" y="9841"/>
                    <a:pt x="12401" y="9806"/>
                  </a:cubicBezTo>
                  <a:lnTo>
                    <a:pt x="12394" y="9799"/>
                  </a:lnTo>
                  <a:lnTo>
                    <a:pt x="12394" y="9799"/>
                  </a:lnTo>
                  <a:lnTo>
                    <a:pt x="12408" y="9806"/>
                  </a:lnTo>
                  <a:lnTo>
                    <a:pt x="12478" y="9736"/>
                  </a:lnTo>
                  <a:lnTo>
                    <a:pt x="12499" y="9714"/>
                  </a:lnTo>
                  <a:lnTo>
                    <a:pt x="12513" y="9700"/>
                  </a:lnTo>
                  <a:lnTo>
                    <a:pt x="12556" y="9658"/>
                  </a:lnTo>
                  <a:cubicBezTo>
                    <a:pt x="12577" y="9630"/>
                    <a:pt x="12605" y="9602"/>
                    <a:pt x="12633" y="9573"/>
                  </a:cubicBezTo>
                  <a:lnTo>
                    <a:pt x="12647" y="9559"/>
                  </a:lnTo>
                  <a:lnTo>
                    <a:pt x="12668" y="9531"/>
                  </a:lnTo>
                  <a:lnTo>
                    <a:pt x="12675" y="9524"/>
                  </a:lnTo>
                  <a:cubicBezTo>
                    <a:pt x="12675" y="9524"/>
                    <a:pt x="12683" y="9517"/>
                    <a:pt x="12683" y="9517"/>
                  </a:cubicBezTo>
                  <a:cubicBezTo>
                    <a:pt x="12690" y="9510"/>
                    <a:pt x="12697" y="9503"/>
                    <a:pt x="12697" y="9496"/>
                  </a:cubicBezTo>
                  <a:lnTo>
                    <a:pt x="12711" y="9482"/>
                  </a:lnTo>
                  <a:cubicBezTo>
                    <a:pt x="12746" y="9439"/>
                    <a:pt x="12781" y="9397"/>
                    <a:pt x="12809" y="9362"/>
                  </a:cubicBezTo>
                  <a:cubicBezTo>
                    <a:pt x="12816" y="9355"/>
                    <a:pt x="12816" y="9355"/>
                    <a:pt x="12824" y="9348"/>
                  </a:cubicBezTo>
                  <a:cubicBezTo>
                    <a:pt x="12824" y="9341"/>
                    <a:pt x="12831" y="9341"/>
                    <a:pt x="12831" y="9334"/>
                  </a:cubicBezTo>
                  <a:lnTo>
                    <a:pt x="12901" y="9249"/>
                  </a:lnTo>
                  <a:cubicBezTo>
                    <a:pt x="12915" y="9221"/>
                    <a:pt x="12936" y="9200"/>
                    <a:pt x="12950" y="9172"/>
                  </a:cubicBezTo>
                  <a:lnTo>
                    <a:pt x="12972" y="9143"/>
                  </a:lnTo>
                  <a:lnTo>
                    <a:pt x="12979" y="9129"/>
                  </a:lnTo>
                  <a:cubicBezTo>
                    <a:pt x="13000" y="9108"/>
                    <a:pt x="13014" y="9080"/>
                    <a:pt x="13028" y="9059"/>
                  </a:cubicBezTo>
                  <a:lnTo>
                    <a:pt x="13035" y="9045"/>
                  </a:lnTo>
                  <a:lnTo>
                    <a:pt x="13049" y="9024"/>
                  </a:lnTo>
                  <a:cubicBezTo>
                    <a:pt x="13056" y="9017"/>
                    <a:pt x="13063" y="9002"/>
                    <a:pt x="13070" y="8988"/>
                  </a:cubicBezTo>
                  <a:lnTo>
                    <a:pt x="13084" y="8967"/>
                  </a:lnTo>
                  <a:cubicBezTo>
                    <a:pt x="13098" y="8946"/>
                    <a:pt x="13113" y="8925"/>
                    <a:pt x="13120" y="8904"/>
                  </a:cubicBezTo>
                  <a:lnTo>
                    <a:pt x="13134" y="8897"/>
                  </a:lnTo>
                  <a:lnTo>
                    <a:pt x="13141" y="8876"/>
                  </a:lnTo>
                  <a:lnTo>
                    <a:pt x="13162" y="8833"/>
                  </a:lnTo>
                  <a:cubicBezTo>
                    <a:pt x="13169" y="8826"/>
                    <a:pt x="13176" y="8819"/>
                    <a:pt x="13176" y="8812"/>
                  </a:cubicBezTo>
                  <a:lnTo>
                    <a:pt x="13190" y="8791"/>
                  </a:lnTo>
                  <a:lnTo>
                    <a:pt x="13211" y="8749"/>
                  </a:lnTo>
                  <a:lnTo>
                    <a:pt x="13211" y="8742"/>
                  </a:lnTo>
                  <a:lnTo>
                    <a:pt x="13218" y="8735"/>
                  </a:lnTo>
                  <a:cubicBezTo>
                    <a:pt x="13232" y="8713"/>
                    <a:pt x="13239" y="8685"/>
                    <a:pt x="13254" y="8664"/>
                  </a:cubicBezTo>
                  <a:lnTo>
                    <a:pt x="13261" y="8643"/>
                  </a:lnTo>
                  <a:lnTo>
                    <a:pt x="13275" y="8622"/>
                  </a:lnTo>
                  <a:lnTo>
                    <a:pt x="13289" y="8594"/>
                  </a:lnTo>
                  <a:lnTo>
                    <a:pt x="13289" y="8587"/>
                  </a:lnTo>
                  <a:cubicBezTo>
                    <a:pt x="13317" y="8537"/>
                    <a:pt x="13338" y="8488"/>
                    <a:pt x="13359" y="8431"/>
                  </a:cubicBezTo>
                  <a:cubicBezTo>
                    <a:pt x="13387" y="8375"/>
                    <a:pt x="13409" y="8326"/>
                    <a:pt x="13430" y="8262"/>
                  </a:cubicBezTo>
                  <a:cubicBezTo>
                    <a:pt x="13437" y="8241"/>
                    <a:pt x="13444" y="8220"/>
                    <a:pt x="13451" y="8206"/>
                  </a:cubicBezTo>
                  <a:lnTo>
                    <a:pt x="13465" y="8178"/>
                  </a:lnTo>
                  <a:cubicBezTo>
                    <a:pt x="13465" y="8164"/>
                    <a:pt x="13465" y="8164"/>
                    <a:pt x="13472" y="8149"/>
                  </a:cubicBezTo>
                  <a:cubicBezTo>
                    <a:pt x="13479" y="8128"/>
                    <a:pt x="13486" y="8114"/>
                    <a:pt x="13493" y="8093"/>
                  </a:cubicBezTo>
                  <a:cubicBezTo>
                    <a:pt x="13514" y="8030"/>
                    <a:pt x="13528" y="7973"/>
                    <a:pt x="13550" y="7910"/>
                  </a:cubicBezTo>
                  <a:cubicBezTo>
                    <a:pt x="13557" y="7867"/>
                    <a:pt x="13571" y="7818"/>
                    <a:pt x="13585" y="7762"/>
                  </a:cubicBezTo>
                  <a:lnTo>
                    <a:pt x="13592" y="7727"/>
                  </a:lnTo>
                  <a:lnTo>
                    <a:pt x="13592" y="7712"/>
                  </a:lnTo>
                  <a:cubicBezTo>
                    <a:pt x="13599" y="7705"/>
                    <a:pt x="13599" y="7698"/>
                    <a:pt x="13599" y="7691"/>
                  </a:cubicBezTo>
                  <a:cubicBezTo>
                    <a:pt x="13599" y="7670"/>
                    <a:pt x="13613" y="7642"/>
                    <a:pt x="13613" y="7621"/>
                  </a:cubicBezTo>
                  <a:lnTo>
                    <a:pt x="13613" y="7593"/>
                  </a:lnTo>
                  <a:lnTo>
                    <a:pt x="13613" y="7571"/>
                  </a:lnTo>
                  <a:cubicBezTo>
                    <a:pt x="13627" y="7515"/>
                    <a:pt x="13634" y="7473"/>
                    <a:pt x="13641" y="7430"/>
                  </a:cubicBezTo>
                  <a:lnTo>
                    <a:pt x="13641" y="7416"/>
                  </a:lnTo>
                  <a:lnTo>
                    <a:pt x="13641" y="7402"/>
                  </a:lnTo>
                  <a:lnTo>
                    <a:pt x="13641" y="7395"/>
                  </a:lnTo>
                  <a:cubicBezTo>
                    <a:pt x="13641" y="7353"/>
                    <a:pt x="13648" y="7311"/>
                    <a:pt x="13648" y="7261"/>
                  </a:cubicBezTo>
                  <a:lnTo>
                    <a:pt x="13648" y="7254"/>
                  </a:lnTo>
                  <a:lnTo>
                    <a:pt x="13648" y="7233"/>
                  </a:lnTo>
                  <a:lnTo>
                    <a:pt x="13648" y="7099"/>
                  </a:lnTo>
                  <a:lnTo>
                    <a:pt x="13648" y="7064"/>
                  </a:lnTo>
                  <a:lnTo>
                    <a:pt x="13648" y="6937"/>
                  </a:lnTo>
                  <a:cubicBezTo>
                    <a:pt x="13648" y="6930"/>
                    <a:pt x="13648" y="6930"/>
                    <a:pt x="13648" y="6923"/>
                  </a:cubicBezTo>
                  <a:cubicBezTo>
                    <a:pt x="13648" y="6881"/>
                    <a:pt x="13641" y="6838"/>
                    <a:pt x="13634" y="6796"/>
                  </a:cubicBezTo>
                  <a:cubicBezTo>
                    <a:pt x="13634" y="6782"/>
                    <a:pt x="13634" y="6775"/>
                    <a:pt x="13634" y="6761"/>
                  </a:cubicBezTo>
                  <a:cubicBezTo>
                    <a:pt x="13627" y="6711"/>
                    <a:pt x="13620" y="6676"/>
                    <a:pt x="13613" y="6634"/>
                  </a:cubicBezTo>
                  <a:lnTo>
                    <a:pt x="13352" y="5443"/>
                  </a:lnTo>
                  <a:lnTo>
                    <a:pt x="13810" y="5069"/>
                  </a:lnTo>
                  <a:lnTo>
                    <a:pt x="509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997275" y="2036875"/>
              <a:ext cx="217475" cy="139425"/>
            </a:xfrm>
            <a:custGeom>
              <a:avLst/>
              <a:gdLst/>
              <a:ahLst/>
              <a:cxnLst/>
              <a:rect l="l" t="t" r="r" b="b"/>
              <a:pathLst>
                <a:path w="8699" h="5577" extrusionOk="0">
                  <a:moveTo>
                    <a:pt x="0" y="0"/>
                  </a:moveTo>
                  <a:lnTo>
                    <a:pt x="0" y="529"/>
                  </a:lnTo>
                  <a:lnTo>
                    <a:pt x="8699" y="5576"/>
                  </a:lnTo>
                  <a:lnTo>
                    <a:pt x="8699" y="5576"/>
                  </a:lnTo>
                  <a:lnTo>
                    <a:pt x="8692" y="5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997075" y="2036325"/>
              <a:ext cx="218025" cy="140500"/>
            </a:xfrm>
            <a:custGeom>
              <a:avLst/>
              <a:gdLst/>
              <a:ahLst/>
              <a:cxnLst/>
              <a:rect l="l" t="t" r="r" b="b"/>
              <a:pathLst>
                <a:path w="8721" h="5620" extrusionOk="0">
                  <a:moveTo>
                    <a:pt x="22" y="43"/>
                  </a:moveTo>
                  <a:lnTo>
                    <a:pt x="8700" y="5083"/>
                  </a:lnTo>
                  <a:lnTo>
                    <a:pt x="8700" y="5584"/>
                  </a:lnTo>
                  <a:lnTo>
                    <a:pt x="22" y="544"/>
                  </a:lnTo>
                  <a:lnTo>
                    <a:pt x="22" y="43"/>
                  </a:lnTo>
                  <a:close/>
                  <a:moveTo>
                    <a:pt x="1" y="1"/>
                  </a:moveTo>
                  <a:lnTo>
                    <a:pt x="1" y="558"/>
                  </a:lnTo>
                  <a:lnTo>
                    <a:pt x="8700" y="5612"/>
                  </a:lnTo>
                  <a:lnTo>
                    <a:pt x="8721" y="5619"/>
                  </a:lnTo>
                  <a:lnTo>
                    <a:pt x="8721" y="5069"/>
                  </a:lnTo>
                  <a:lnTo>
                    <a:pt x="22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214725" y="1989975"/>
              <a:ext cx="137500" cy="186325"/>
            </a:xfrm>
            <a:custGeom>
              <a:avLst/>
              <a:gdLst/>
              <a:ahLst/>
              <a:cxnLst/>
              <a:rect l="l" t="t" r="r" b="b"/>
              <a:pathLst>
                <a:path w="5500" h="7453" extrusionOk="0">
                  <a:moveTo>
                    <a:pt x="5069" y="1"/>
                  </a:moveTo>
                  <a:lnTo>
                    <a:pt x="4625" y="375"/>
                  </a:lnTo>
                  <a:lnTo>
                    <a:pt x="4689" y="685"/>
                  </a:lnTo>
                  <a:lnTo>
                    <a:pt x="4886" y="1566"/>
                  </a:lnTo>
                  <a:cubicBezTo>
                    <a:pt x="5006" y="2116"/>
                    <a:pt x="4872" y="2835"/>
                    <a:pt x="4548" y="3504"/>
                  </a:cubicBezTo>
                  <a:cubicBezTo>
                    <a:pt x="4442" y="3737"/>
                    <a:pt x="4308" y="3956"/>
                    <a:pt x="4153" y="4167"/>
                  </a:cubicBezTo>
                  <a:cubicBezTo>
                    <a:pt x="3878" y="4548"/>
                    <a:pt x="3525" y="4879"/>
                    <a:pt x="3117" y="5126"/>
                  </a:cubicBezTo>
                  <a:lnTo>
                    <a:pt x="1" y="6923"/>
                  </a:lnTo>
                  <a:lnTo>
                    <a:pt x="1" y="7452"/>
                  </a:lnTo>
                  <a:lnTo>
                    <a:pt x="3117" y="5654"/>
                  </a:lnTo>
                  <a:cubicBezTo>
                    <a:pt x="3624" y="5344"/>
                    <a:pt x="4068" y="4935"/>
                    <a:pt x="4414" y="4456"/>
                  </a:cubicBezTo>
                  <a:cubicBezTo>
                    <a:pt x="4526" y="4301"/>
                    <a:pt x="4625" y="4139"/>
                    <a:pt x="4724" y="3977"/>
                  </a:cubicBezTo>
                  <a:cubicBezTo>
                    <a:pt x="5260" y="3046"/>
                    <a:pt x="5499" y="1982"/>
                    <a:pt x="5330" y="1199"/>
                  </a:cubicBezTo>
                  <a:lnTo>
                    <a:pt x="5316" y="1136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214375" y="1989275"/>
              <a:ext cx="138200" cy="187550"/>
            </a:xfrm>
            <a:custGeom>
              <a:avLst/>
              <a:gdLst/>
              <a:ahLst/>
              <a:cxnLst/>
              <a:rect l="l" t="t" r="r" b="b"/>
              <a:pathLst>
                <a:path w="5528" h="7502" extrusionOk="0">
                  <a:moveTo>
                    <a:pt x="5076" y="43"/>
                  </a:moveTo>
                  <a:lnTo>
                    <a:pt x="5337" y="1220"/>
                  </a:lnTo>
                  <a:cubicBezTo>
                    <a:pt x="5499" y="2003"/>
                    <a:pt x="5267" y="3067"/>
                    <a:pt x="4724" y="3998"/>
                  </a:cubicBezTo>
                  <a:cubicBezTo>
                    <a:pt x="4632" y="4167"/>
                    <a:pt x="4526" y="4322"/>
                    <a:pt x="4414" y="4477"/>
                  </a:cubicBezTo>
                  <a:cubicBezTo>
                    <a:pt x="4075" y="4956"/>
                    <a:pt x="3631" y="5365"/>
                    <a:pt x="3131" y="5675"/>
                  </a:cubicBezTo>
                  <a:lnTo>
                    <a:pt x="22" y="7466"/>
                  </a:lnTo>
                  <a:lnTo>
                    <a:pt x="22" y="6965"/>
                  </a:lnTo>
                  <a:lnTo>
                    <a:pt x="3138" y="5168"/>
                  </a:lnTo>
                  <a:cubicBezTo>
                    <a:pt x="3547" y="4914"/>
                    <a:pt x="3899" y="4590"/>
                    <a:pt x="4174" y="4195"/>
                  </a:cubicBezTo>
                  <a:cubicBezTo>
                    <a:pt x="4329" y="3991"/>
                    <a:pt x="4463" y="3765"/>
                    <a:pt x="4576" y="3532"/>
                  </a:cubicBezTo>
                  <a:cubicBezTo>
                    <a:pt x="4900" y="2856"/>
                    <a:pt x="5027" y="2130"/>
                    <a:pt x="4907" y="1587"/>
                  </a:cubicBezTo>
                  <a:lnTo>
                    <a:pt x="4653" y="396"/>
                  </a:lnTo>
                  <a:lnTo>
                    <a:pt x="5076" y="43"/>
                  </a:lnTo>
                  <a:close/>
                  <a:moveTo>
                    <a:pt x="5090" y="1"/>
                  </a:moveTo>
                  <a:lnTo>
                    <a:pt x="4625" y="388"/>
                  </a:lnTo>
                  <a:lnTo>
                    <a:pt x="4886" y="1587"/>
                  </a:lnTo>
                  <a:cubicBezTo>
                    <a:pt x="5006" y="2130"/>
                    <a:pt x="4879" y="2856"/>
                    <a:pt x="4555" y="3525"/>
                  </a:cubicBezTo>
                  <a:cubicBezTo>
                    <a:pt x="4442" y="3758"/>
                    <a:pt x="4308" y="3977"/>
                    <a:pt x="4160" y="4188"/>
                  </a:cubicBezTo>
                  <a:cubicBezTo>
                    <a:pt x="3885" y="4569"/>
                    <a:pt x="3532" y="4900"/>
                    <a:pt x="3124" y="5147"/>
                  </a:cubicBezTo>
                  <a:lnTo>
                    <a:pt x="1" y="6951"/>
                  </a:lnTo>
                  <a:lnTo>
                    <a:pt x="1" y="7501"/>
                  </a:lnTo>
                  <a:lnTo>
                    <a:pt x="3138" y="5690"/>
                  </a:lnTo>
                  <a:cubicBezTo>
                    <a:pt x="3645" y="5379"/>
                    <a:pt x="4089" y="4971"/>
                    <a:pt x="4435" y="4484"/>
                  </a:cubicBezTo>
                  <a:cubicBezTo>
                    <a:pt x="4548" y="4329"/>
                    <a:pt x="4653" y="4174"/>
                    <a:pt x="4745" y="4012"/>
                  </a:cubicBezTo>
                  <a:cubicBezTo>
                    <a:pt x="5295" y="3067"/>
                    <a:pt x="5527" y="1996"/>
                    <a:pt x="5358" y="1213"/>
                  </a:cubicBezTo>
                  <a:lnTo>
                    <a:pt x="509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118325" y="1900275"/>
              <a:ext cx="233900" cy="189125"/>
            </a:xfrm>
            <a:custGeom>
              <a:avLst/>
              <a:gdLst/>
              <a:ahLst/>
              <a:cxnLst/>
              <a:rect l="l" t="t" r="r" b="b"/>
              <a:pathLst>
                <a:path w="9356" h="7565" extrusionOk="0">
                  <a:moveTo>
                    <a:pt x="184" y="1"/>
                  </a:moveTo>
                  <a:lnTo>
                    <a:pt x="1" y="1220"/>
                  </a:lnTo>
                  <a:lnTo>
                    <a:pt x="8404" y="7092"/>
                  </a:lnTo>
                  <a:lnTo>
                    <a:pt x="8580" y="7565"/>
                  </a:lnTo>
                  <a:cubicBezTo>
                    <a:pt x="9116" y="6634"/>
                    <a:pt x="9355" y="5570"/>
                    <a:pt x="9186" y="4773"/>
                  </a:cubicBezTo>
                  <a:lnTo>
                    <a:pt x="9172" y="4717"/>
                  </a:lnTo>
                  <a:lnTo>
                    <a:pt x="8545" y="4266"/>
                  </a:lnTo>
                  <a:lnTo>
                    <a:pt x="8382" y="4146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118150" y="1899925"/>
              <a:ext cx="234250" cy="190175"/>
            </a:xfrm>
            <a:custGeom>
              <a:avLst/>
              <a:gdLst/>
              <a:ahLst/>
              <a:cxnLst/>
              <a:rect l="l" t="t" r="r" b="b"/>
              <a:pathLst>
                <a:path w="9370" h="7607" extrusionOk="0">
                  <a:moveTo>
                    <a:pt x="205" y="29"/>
                  </a:moveTo>
                  <a:lnTo>
                    <a:pt x="8382" y="4167"/>
                  </a:lnTo>
                  <a:lnTo>
                    <a:pt x="9172" y="4738"/>
                  </a:lnTo>
                  <a:lnTo>
                    <a:pt x="9186" y="4794"/>
                  </a:lnTo>
                  <a:cubicBezTo>
                    <a:pt x="9348" y="5570"/>
                    <a:pt x="9123" y="6620"/>
                    <a:pt x="8587" y="7551"/>
                  </a:cubicBezTo>
                  <a:lnTo>
                    <a:pt x="8425" y="7099"/>
                  </a:lnTo>
                  <a:lnTo>
                    <a:pt x="22" y="1227"/>
                  </a:lnTo>
                  <a:lnTo>
                    <a:pt x="205" y="29"/>
                  </a:lnTo>
                  <a:close/>
                  <a:moveTo>
                    <a:pt x="191" y="1"/>
                  </a:moveTo>
                  <a:lnTo>
                    <a:pt x="1" y="1241"/>
                  </a:lnTo>
                  <a:lnTo>
                    <a:pt x="8404" y="7114"/>
                  </a:lnTo>
                  <a:lnTo>
                    <a:pt x="8580" y="7607"/>
                  </a:lnTo>
                  <a:lnTo>
                    <a:pt x="8594" y="7579"/>
                  </a:lnTo>
                  <a:cubicBezTo>
                    <a:pt x="9137" y="6641"/>
                    <a:pt x="9369" y="5570"/>
                    <a:pt x="9200" y="4787"/>
                  </a:cubicBezTo>
                  <a:lnTo>
                    <a:pt x="9186" y="4724"/>
                  </a:lnTo>
                  <a:lnTo>
                    <a:pt x="8397" y="4146"/>
                  </a:lnTo>
                  <a:lnTo>
                    <a:pt x="198" y="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813800" y="1192725"/>
              <a:ext cx="813875" cy="977925"/>
            </a:xfrm>
            <a:custGeom>
              <a:avLst/>
              <a:gdLst/>
              <a:ahLst/>
              <a:cxnLst/>
              <a:rect l="l" t="t" r="r" b="b"/>
              <a:pathLst>
                <a:path w="32555" h="39117" extrusionOk="0">
                  <a:moveTo>
                    <a:pt x="40" y="527"/>
                  </a:moveTo>
                  <a:lnTo>
                    <a:pt x="36" y="529"/>
                  </a:lnTo>
                  <a:cubicBezTo>
                    <a:pt x="28" y="533"/>
                    <a:pt x="22" y="537"/>
                    <a:pt x="16" y="541"/>
                  </a:cubicBezTo>
                  <a:lnTo>
                    <a:pt x="16" y="541"/>
                  </a:lnTo>
                  <a:lnTo>
                    <a:pt x="40" y="527"/>
                  </a:lnTo>
                  <a:close/>
                  <a:moveTo>
                    <a:pt x="16" y="541"/>
                  </a:moveTo>
                  <a:lnTo>
                    <a:pt x="1" y="550"/>
                  </a:lnTo>
                  <a:cubicBezTo>
                    <a:pt x="7" y="547"/>
                    <a:pt x="11" y="544"/>
                    <a:pt x="16" y="541"/>
                  </a:cubicBezTo>
                  <a:close/>
                  <a:moveTo>
                    <a:pt x="1044" y="0"/>
                  </a:moveTo>
                  <a:lnTo>
                    <a:pt x="988" y="7"/>
                  </a:lnTo>
                  <a:cubicBezTo>
                    <a:pt x="966" y="14"/>
                    <a:pt x="938" y="14"/>
                    <a:pt x="917" y="28"/>
                  </a:cubicBezTo>
                  <a:lnTo>
                    <a:pt x="882" y="42"/>
                  </a:lnTo>
                  <a:lnTo>
                    <a:pt x="868" y="42"/>
                  </a:lnTo>
                  <a:cubicBezTo>
                    <a:pt x="854" y="49"/>
                    <a:pt x="840" y="56"/>
                    <a:pt x="825" y="64"/>
                  </a:cubicBezTo>
                  <a:lnTo>
                    <a:pt x="40" y="527"/>
                  </a:lnTo>
                  <a:lnTo>
                    <a:pt x="40" y="527"/>
                  </a:lnTo>
                  <a:lnTo>
                    <a:pt x="50" y="522"/>
                  </a:lnTo>
                  <a:lnTo>
                    <a:pt x="78" y="508"/>
                  </a:lnTo>
                  <a:lnTo>
                    <a:pt x="92" y="508"/>
                  </a:lnTo>
                  <a:cubicBezTo>
                    <a:pt x="113" y="501"/>
                    <a:pt x="135" y="494"/>
                    <a:pt x="156" y="494"/>
                  </a:cubicBezTo>
                  <a:lnTo>
                    <a:pt x="212" y="486"/>
                  </a:lnTo>
                  <a:lnTo>
                    <a:pt x="445" y="486"/>
                  </a:lnTo>
                  <a:lnTo>
                    <a:pt x="473" y="494"/>
                  </a:lnTo>
                  <a:lnTo>
                    <a:pt x="494" y="501"/>
                  </a:lnTo>
                  <a:lnTo>
                    <a:pt x="522" y="508"/>
                  </a:lnTo>
                  <a:lnTo>
                    <a:pt x="543" y="529"/>
                  </a:lnTo>
                  <a:lnTo>
                    <a:pt x="586" y="543"/>
                  </a:lnTo>
                  <a:lnTo>
                    <a:pt x="635" y="564"/>
                  </a:lnTo>
                  <a:lnTo>
                    <a:pt x="649" y="571"/>
                  </a:lnTo>
                  <a:lnTo>
                    <a:pt x="684" y="592"/>
                  </a:lnTo>
                  <a:lnTo>
                    <a:pt x="706" y="599"/>
                  </a:lnTo>
                  <a:lnTo>
                    <a:pt x="748" y="620"/>
                  </a:lnTo>
                  <a:lnTo>
                    <a:pt x="30672" y="17891"/>
                  </a:lnTo>
                  <a:cubicBezTo>
                    <a:pt x="30707" y="17912"/>
                    <a:pt x="30743" y="17940"/>
                    <a:pt x="30778" y="17962"/>
                  </a:cubicBezTo>
                  <a:cubicBezTo>
                    <a:pt x="30813" y="17983"/>
                    <a:pt x="30848" y="18011"/>
                    <a:pt x="30877" y="18039"/>
                  </a:cubicBezTo>
                  <a:lnTo>
                    <a:pt x="30891" y="18046"/>
                  </a:lnTo>
                  <a:cubicBezTo>
                    <a:pt x="30919" y="18074"/>
                    <a:pt x="30947" y="18096"/>
                    <a:pt x="30975" y="18124"/>
                  </a:cubicBezTo>
                  <a:lnTo>
                    <a:pt x="30989" y="18138"/>
                  </a:lnTo>
                  <a:cubicBezTo>
                    <a:pt x="31018" y="18159"/>
                    <a:pt x="31039" y="18187"/>
                    <a:pt x="31067" y="18215"/>
                  </a:cubicBezTo>
                  <a:lnTo>
                    <a:pt x="31088" y="18237"/>
                  </a:lnTo>
                  <a:cubicBezTo>
                    <a:pt x="31102" y="18251"/>
                    <a:pt x="31123" y="18272"/>
                    <a:pt x="31137" y="18293"/>
                  </a:cubicBezTo>
                  <a:cubicBezTo>
                    <a:pt x="31152" y="18314"/>
                    <a:pt x="31166" y="18321"/>
                    <a:pt x="31180" y="18335"/>
                  </a:cubicBezTo>
                  <a:cubicBezTo>
                    <a:pt x="31187" y="18349"/>
                    <a:pt x="31215" y="18385"/>
                    <a:pt x="31229" y="18406"/>
                  </a:cubicBezTo>
                  <a:lnTo>
                    <a:pt x="31257" y="18448"/>
                  </a:lnTo>
                  <a:cubicBezTo>
                    <a:pt x="31285" y="18476"/>
                    <a:pt x="31307" y="18504"/>
                    <a:pt x="31328" y="18540"/>
                  </a:cubicBezTo>
                  <a:lnTo>
                    <a:pt x="31342" y="18561"/>
                  </a:lnTo>
                  <a:cubicBezTo>
                    <a:pt x="31363" y="18596"/>
                    <a:pt x="31391" y="18638"/>
                    <a:pt x="31412" y="18681"/>
                  </a:cubicBezTo>
                  <a:cubicBezTo>
                    <a:pt x="31419" y="18688"/>
                    <a:pt x="31426" y="18702"/>
                    <a:pt x="31433" y="18709"/>
                  </a:cubicBezTo>
                  <a:cubicBezTo>
                    <a:pt x="31448" y="18744"/>
                    <a:pt x="31462" y="18772"/>
                    <a:pt x="31476" y="18800"/>
                  </a:cubicBezTo>
                  <a:cubicBezTo>
                    <a:pt x="31490" y="18829"/>
                    <a:pt x="31497" y="18836"/>
                    <a:pt x="31504" y="18850"/>
                  </a:cubicBezTo>
                  <a:cubicBezTo>
                    <a:pt x="31504" y="18864"/>
                    <a:pt x="31525" y="18899"/>
                    <a:pt x="31539" y="18927"/>
                  </a:cubicBezTo>
                  <a:lnTo>
                    <a:pt x="31546" y="18956"/>
                  </a:lnTo>
                  <a:cubicBezTo>
                    <a:pt x="31560" y="18984"/>
                    <a:pt x="31574" y="19019"/>
                    <a:pt x="31589" y="19047"/>
                  </a:cubicBezTo>
                  <a:cubicBezTo>
                    <a:pt x="31589" y="19061"/>
                    <a:pt x="31596" y="19068"/>
                    <a:pt x="31596" y="19075"/>
                  </a:cubicBezTo>
                  <a:cubicBezTo>
                    <a:pt x="31610" y="19111"/>
                    <a:pt x="31624" y="19153"/>
                    <a:pt x="31638" y="19188"/>
                  </a:cubicBezTo>
                  <a:cubicBezTo>
                    <a:pt x="31638" y="19195"/>
                    <a:pt x="31638" y="19202"/>
                    <a:pt x="31638" y="19202"/>
                  </a:cubicBezTo>
                  <a:cubicBezTo>
                    <a:pt x="31645" y="19245"/>
                    <a:pt x="31659" y="19280"/>
                    <a:pt x="31666" y="19322"/>
                  </a:cubicBezTo>
                  <a:lnTo>
                    <a:pt x="31666" y="19336"/>
                  </a:lnTo>
                  <a:cubicBezTo>
                    <a:pt x="31680" y="19371"/>
                    <a:pt x="31687" y="19414"/>
                    <a:pt x="31694" y="19456"/>
                  </a:cubicBezTo>
                  <a:cubicBezTo>
                    <a:pt x="31701" y="19498"/>
                    <a:pt x="31701" y="19548"/>
                    <a:pt x="31708" y="19583"/>
                  </a:cubicBezTo>
                  <a:lnTo>
                    <a:pt x="31708" y="19597"/>
                  </a:lnTo>
                  <a:lnTo>
                    <a:pt x="31708" y="19717"/>
                  </a:lnTo>
                  <a:lnTo>
                    <a:pt x="31652" y="38440"/>
                  </a:lnTo>
                  <a:cubicBezTo>
                    <a:pt x="31652" y="38482"/>
                    <a:pt x="31652" y="38524"/>
                    <a:pt x="31652" y="38560"/>
                  </a:cubicBezTo>
                  <a:cubicBezTo>
                    <a:pt x="31645" y="38560"/>
                    <a:pt x="31645" y="38567"/>
                    <a:pt x="31652" y="38567"/>
                  </a:cubicBezTo>
                  <a:cubicBezTo>
                    <a:pt x="31652" y="38602"/>
                    <a:pt x="31638" y="38637"/>
                    <a:pt x="31631" y="38665"/>
                  </a:cubicBezTo>
                  <a:lnTo>
                    <a:pt x="31631" y="38679"/>
                  </a:lnTo>
                  <a:cubicBezTo>
                    <a:pt x="31631" y="38708"/>
                    <a:pt x="31624" y="38736"/>
                    <a:pt x="31610" y="38764"/>
                  </a:cubicBezTo>
                  <a:lnTo>
                    <a:pt x="31610" y="38785"/>
                  </a:lnTo>
                  <a:cubicBezTo>
                    <a:pt x="31596" y="38806"/>
                    <a:pt x="31589" y="38835"/>
                    <a:pt x="31574" y="38856"/>
                  </a:cubicBezTo>
                  <a:cubicBezTo>
                    <a:pt x="31574" y="38863"/>
                    <a:pt x="31574" y="38863"/>
                    <a:pt x="31574" y="38863"/>
                  </a:cubicBezTo>
                  <a:cubicBezTo>
                    <a:pt x="31567" y="38891"/>
                    <a:pt x="31553" y="38919"/>
                    <a:pt x="31532" y="38940"/>
                  </a:cubicBezTo>
                  <a:lnTo>
                    <a:pt x="31525" y="38954"/>
                  </a:lnTo>
                  <a:cubicBezTo>
                    <a:pt x="31518" y="38968"/>
                    <a:pt x="31504" y="38990"/>
                    <a:pt x="31490" y="39004"/>
                  </a:cubicBezTo>
                  <a:lnTo>
                    <a:pt x="31469" y="39025"/>
                  </a:lnTo>
                  <a:cubicBezTo>
                    <a:pt x="31462" y="39039"/>
                    <a:pt x="31448" y="39053"/>
                    <a:pt x="31433" y="39060"/>
                  </a:cubicBezTo>
                  <a:lnTo>
                    <a:pt x="31412" y="39074"/>
                  </a:lnTo>
                  <a:cubicBezTo>
                    <a:pt x="31408" y="39081"/>
                    <a:pt x="31402" y="39088"/>
                    <a:pt x="31396" y="39093"/>
                  </a:cubicBezTo>
                  <a:lnTo>
                    <a:pt x="31396" y="39093"/>
                  </a:lnTo>
                  <a:lnTo>
                    <a:pt x="32181" y="38637"/>
                  </a:lnTo>
                  <a:cubicBezTo>
                    <a:pt x="32202" y="38623"/>
                    <a:pt x="32223" y="38609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86" y="38560"/>
                    <a:pt x="32301" y="38545"/>
                  </a:cubicBezTo>
                  <a:lnTo>
                    <a:pt x="32315" y="38524"/>
                  </a:lnTo>
                  <a:cubicBezTo>
                    <a:pt x="32329" y="38510"/>
                    <a:pt x="32343" y="38489"/>
                    <a:pt x="32357" y="38468"/>
                  </a:cubicBezTo>
                  <a:cubicBezTo>
                    <a:pt x="32357" y="38468"/>
                    <a:pt x="32357" y="38468"/>
                    <a:pt x="32364" y="38461"/>
                  </a:cubicBezTo>
                  <a:cubicBezTo>
                    <a:pt x="32378" y="38440"/>
                    <a:pt x="32392" y="38412"/>
                    <a:pt x="32406" y="38390"/>
                  </a:cubicBezTo>
                  <a:cubicBezTo>
                    <a:pt x="32406" y="38383"/>
                    <a:pt x="32406" y="38383"/>
                    <a:pt x="32406" y="38376"/>
                  </a:cubicBezTo>
                  <a:cubicBezTo>
                    <a:pt x="32413" y="38362"/>
                    <a:pt x="32420" y="38348"/>
                    <a:pt x="32427" y="38327"/>
                  </a:cubicBezTo>
                  <a:cubicBezTo>
                    <a:pt x="32427" y="38320"/>
                    <a:pt x="32427" y="38313"/>
                    <a:pt x="32434" y="38299"/>
                  </a:cubicBezTo>
                  <a:cubicBezTo>
                    <a:pt x="32434" y="38299"/>
                    <a:pt x="32434" y="38292"/>
                    <a:pt x="32442" y="38285"/>
                  </a:cubicBezTo>
                  <a:lnTo>
                    <a:pt x="32442" y="38271"/>
                  </a:lnTo>
                  <a:cubicBezTo>
                    <a:pt x="32449" y="38256"/>
                    <a:pt x="32456" y="38235"/>
                    <a:pt x="32456" y="38221"/>
                  </a:cubicBezTo>
                  <a:cubicBezTo>
                    <a:pt x="32463" y="38200"/>
                    <a:pt x="32456" y="38207"/>
                    <a:pt x="32456" y="38200"/>
                  </a:cubicBezTo>
                  <a:lnTo>
                    <a:pt x="32456" y="38186"/>
                  </a:lnTo>
                  <a:lnTo>
                    <a:pt x="32456" y="38165"/>
                  </a:lnTo>
                  <a:cubicBezTo>
                    <a:pt x="32456" y="38158"/>
                    <a:pt x="32463" y="38130"/>
                    <a:pt x="32463" y="38115"/>
                  </a:cubicBezTo>
                  <a:lnTo>
                    <a:pt x="32463" y="38087"/>
                  </a:lnTo>
                  <a:lnTo>
                    <a:pt x="32463" y="38080"/>
                  </a:lnTo>
                  <a:lnTo>
                    <a:pt x="32463" y="38066"/>
                  </a:lnTo>
                  <a:lnTo>
                    <a:pt x="32463" y="38017"/>
                  </a:lnTo>
                  <a:lnTo>
                    <a:pt x="32463" y="37967"/>
                  </a:lnTo>
                  <a:lnTo>
                    <a:pt x="32519" y="19238"/>
                  </a:lnTo>
                  <a:cubicBezTo>
                    <a:pt x="32554" y="19216"/>
                    <a:pt x="32554" y="19209"/>
                    <a:pt x="32547" y="19188"/>
                  </a:cubicBezTo>
                  <a:lnTo>
                    <a:pt x="32547" y="19139"/>
                  </a:lnTo>
                  <a:lnTo>
                    <a:pt x="32547" y="19118"/>
                  </a:lnTo>
                  <a:lnTo>
                    <a:pt x="32547" y="19104"/>
                  </a:lnTo>
                  <a:lnTo>
                    <a:pt x="32547" y="19090"/>
                  </a:lnTo>
                  <a:cubicBezTo>
                    <a:pt x="32547" y="19082"/>
                    <a:pt x="32547" y="19054"/>
                    <a:pt x="32547" y="19033"/>
                  </a:cubicBezTo>
                  <a:cubicBezTo>
                    <a:pt x="32540" y="19019"/>
                    <a:pt x="32547" y="18998"/>
                    <a:pt x="32540" y="18977"/>
                  </a:cubicBezTo>
                  <a:cubicBezTo>
                    <a:pt x="32533" y="18963"/>
                    <a:pt x="32533" y="18941"/>
                    <a:pt x="32526" y="18927"/>
                  </a:cubicBezTo>
                  <a:cubicBezTo>
                    <a:pt x="32526" y="18906"/>
                    <a:pt x="32519" y="18885"/>
                    <a:pt x="32519" y="18871"/>
                  </a:cubicBezTo>
                  <a:lnTo>
                    <a:pt x="32519" y="18850"/>
                  </a:lnTo>
                  <a:lnTo>
                    <a:pt x="32519" y="18843"/>
                  </a:lnTo>
                  <a:cubicBezTo>
                    <a:pt x="32519" y="18836"/>
                    <a:pt x="32519" y="18822"/>
                    <a:pt x="32512" y="18808"/>
                  </a:cubicBezTo>
                  <a:cubicBezTo>
                    <a:pt x="32505" y="18800"/>
                    <a:pt x="32498" y="18772"/>
                    <a:pt x="32491" y="18751"/>
                  </a:cubicBezTo>
                  <a:cubicBezTo>
                    <a:pt x="32491" y="18737"/>
                    <a:pt x="32491" y="18730"/>
                    <a:pt x="32484" y="18723"/>
                  </a:cubicBezTo>
                  <a:lnTo>
                    <a:pt x="32477" y="18709"/>
                  </a:lnTo>
                  <a:cubicBezTo>
                    <a:pt x="32477" y="18702"/>
                    <a:pt x="32477" y="18688"/>
                    <a:pt x="32470" y="18681"/>
                  </a:cubicBezTo>
                  <a:lnTo>
                    <a:pt x="32449" y="18610"/>
                  </a:lnTo>
                  <a:lnTo>
                    <a:pt x="32442" y="18596"/>
                  </a:lnTo>
                  <a:lnTo>
                    <a:pt x="32434" y="18568"/>
                  </a:lnTo>
                  <a:cubicBezTo>
                    <a:pt x="32427" y="18554"/>
                    <a:pt x="32420" y="18540"/>
                    <a:pt x="32420" y="18533"/>
                  </a:cubicBezTo>
                  <a:lnTo>
                    <a:pt x="32392" y="18476"/>
                  </a:lnTo>
                  <a:cubicBezTo>
                    <a:pt x="32392" y="18462"/>
                    <a:pt x="32385" y="18455"/>
                    <a:pt x="32385" y="18448"/>
                  </a:cubicBezTo>
                  <a:lnTo>
                    <a:pt x="32378" y="18434"/>
                  </a:lnTo>
                  <a:cubicBezTo>
                    <a:pt x="32371" y="18413"/>
                    <a:pt x="32357" y="18392"/>
                    <a:pt x="32343" y="18370"/>
                  </a:cubicBezTo>
                  <a:cubicBezTo>
                    <a:pt x="32336" y="18349"/>
                    <a:pt x="32329" y="18335"/>
                    <a:pt x="32322" y="18321"/>
                  </a:cubicBezTo>
                  <a:cubicBezTo>
                    <a:pt x="32308" y="18286"/>
                    <a:pt x="32293" y="18258"/>
                    <a:pt x="32272" y="18230"/>
                  </a:cubicBezTo>
                  <a:lnTo>
                    <a:pt x="32258" y="18194"/>
                  </a:lnTo>
                  <a:cubicBezTo>
                    <a:pt x="32230" y="18159"/>
                    <a:pt x="32209" y="18117"/>
                    <a:pt x="32181" y="18081"/>
                  </a:cubicBezTo>
                  <a:lnTo>
                    <a:pt x="32167" y="18060"/>
                  </a:lnTo>
                  <a:cubicBezTo>
                    <a:pt x="32145" y="18025"/>
                    <a:pt x="32124" y="17997"/>
                    <a:pt x="32103" y="17962"/>
                  </a:cubicBezTo>
                  <a:lnTo>
                    <a:pt x="32075" y="17926"/>
                  </a:lnTo>
                  <a:cubicBezTo>
                    <a:pt x="32061" y="17905"/>
                    <a:pt x="32047" y="17884"/>
                    <a:pt x="32026" y="17863"/>
                  </a:cubicBezTo>
                  <a:lnTo>
                    <a:pt x="32019" y="17856"/>
                  </a:lnTo>
                  <a:lnTo>
                    <a:pt x="31983" y="17814"/>
                  </a:lnTo>
                  <a:cubicBezTo>
                    <a:pt x="31969" y="17799"/>
                    <a:pt x="31955" y="17778"/>
                    <a:pt x="31941" y="17764"/>
                  </a:cubicBezTo>
                  <a:cubicBezTo>
                    <a:pt x="31934" y="17757"/>
                    <a:pt x="31934" y="17757"/>
                    <a:pt x="31927" y="17750"/>
                  </a:cubicBezTo>
                  <a:lnTo>
                    <a:pt x="31913" y="17729"/>
                  </a:lnTo>
                  <a:cubicBezTo>
                    <a:pt x="31899" y="17722"/>
                    <a:pt x="31885" y="17708"/>
                    <a:pt x="31871" y="17694"/>
                  </a:cubicBezTo>
                  <a:cubicBezTo>
                    <a:pt x="31856" y="17680"/>
                    <a:pt x="31849" y="17673"/>
                    <a:pt x="31835" y="17659"/>
                  </a:cubicBezTo>
                  <a:lnTo>
                    <a:pt x="31821" y="17644"/>
                  </a:lnTo>
                  <a:lnTo>
                    <a:pt x="31814" y="17637"/>
                  </a:lnTo>
                  <a:cubicBezTo>
                    <a:pt x="31793" y="17623"/>
                    <a:pt x="31779" y="17602"/>
                    <a:pt x="31758" y="17588"/>
                  </a:cubicBezTo>
                  <a:cubicBezTo>
                    <a:pt x="31751" y="17581"/>
                    <a:pt x="31744" y="17574"/>
                    <a:pt x="31730" y="17567"/>
                  </a:cubicBezTo>
                  <a:lnTo>
                    <a:pt x="31723" y="17560"/>
                  </a:lnTo>
                  <a:lnTo>
                    <a:pt x="31708" y="17546"/>
                  </a:lnTo>
                  <a:lnTo>
                    <a:pt x="31659" y="17510"/>
                  </a:lnTo>
                  <a:lnTo>
                    <a:pt x="31624" y="17482"/>
                  </a:lnTo>
                  <a:lnTo>
                    <a:pt x="31560" y="17447"/>
                  </a:lnTo>
                  <a:lnTo>
                    <a:pt x="31511" y="17419"/>
                  </a:lnTo>
                  <a:lnTo>
                    <a:pt x="31504" y="17412"/>
                  </a:lnTo>
                  <a:lnTo>
                    <a:pt x="1580" y="141"/>
                  </a:lnTo>
                  <a:lnTo>
                    <a:pt x="1544" y="120"/>
                  </a:lnTo>
                  <a:lnTo>
                    <a:pt x="1537" y="113"/>
                  </a:lnTo>
                  <a:lnTo>
                    <a:pt x="1516" y="106"/>
                  </a:lnTo>
                  <a:lnTo>
                    <a:pt x="1502" y="99"/>
                  </a:lnTo>
                  <a:lnTo>
                    <a:pt x="1481" y="85"/>
                  </a:lnTo>
                  <a:lnTo>
                    <a:pt x="1467" y="85"/>
                  </a:lnTo>
                  <a:lnTo>
                    <a:pt x="1425" y="64"/>
                  </a:lnTo>
                  <a:lnTo>
                    <a:pt x="1382" y="42"/>
                  </a:lnTo>
                  <a:lnTo>
                    <a:pt x="1361" y="35"/>
                  </a:lnTo>
                  <a:lnTo>
                    <a:pt x="1333" y="28"/>
                  </a:lnTo>
                  <a:lnTo>
                    <a:pt x="1185" y="28"/>
                  </a:lnTo>
                  <a:lnTo>
                    <a:pt x="1157" y="0"/>
                  </a:lnTo>
                  <a:close/>
                  <a:moveTo>
                    <a:pt x="31396" y="39093"/>
                  </a:moveTo>
                  <a:lnTo>
                    <a:pt x="31356" y="39116"/>
                  </a:lnTo>
                  <a:cubicBezTo>
                    <a:pt x="31370" y="39112"/>
                    <a:pt x="31384" y="39104"/>
                    <a:pt x="31396" y="3909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814150" y="1192725"/>
              <a:ext cx="813175" cy="979325"/>
            </a:xfrm>
            <a:custGeom>
              <a:avLst/>
              <a:gdLst/>
              <a:ahLst/>
              <a:cxnLst/>
              <a:rect l="l" t="t" r="r" b="b"/>
              <a:pathLst>
                <a:path w="32527" h="39173" extrusionOk="0">
                  <a:moveTo>
                    <a:pt x="339" y="508"/>
                  </a:moveTo>
                  <a:lnTo>
                    <a:pt x="339" y="515"/>
                  </a:lnTo>
                  <a:lnTo>
                    <a:pt x="340" y="508"/>
                  </a:lnTo>
                  <a:close/>
                  <a:moveTo>
                    <a:pt x="346" y="472"/>
                  </a:moveTo>
                  <a:lnTo>
                    <a:pt x="340" y="508"/>
                  </a:lnTo>
                  <a:lnTo>
                    <a:pt x="445" y="508"/>
                  </a:lnTo>
                  <a:lnTo>
                    <a:pt x="473" y="515"/>
                  </a:lnTo>
                  <a:lnTo>
                    <a:pt x="494" y="522"/>
                  </a:lnTo>
                  <a:lnTo>
                    <a:pt x="529" y="536"/>
                  </a:lnTo>
                  <a:lnTo>
                    <a:pt x="544" y="536"/>
                  </a:lnTo>
                  <a:lnTo>
                    <a:pt x="593" y="550"/>
                  </a:lnTo>
                  <a:lnTo>
                    <a:pt x="635" y="571"/>
                  </a:lnTo>
                  <a:lnTo>
                    <a:pt x="649" y="578"/>
                  </a:lnTo>
                  <a:lnTo>
                    <a:pt x="685" y="599"/>
                  </a:lnTo>
                  <a:lnTo>
                    <a:pt x="706" y="606"/>
                  </a:lnTo>
                  <a:lnTo>
                    <a:pt x="748" y="627"/>
                  </a:lnTo>
                  <a:lnTo>
                    <a:pt x="30672" y="17898"/>
                  </a:lnTo>
                  <a:cubicBezTo>
                    <a:pt x="30700" y="17919"/>
                    <a:pt x="30750" y="17948"/>
                    <a:pt x="30778" y="17976"/>
                  </a:cubicBezTo>
                  <a:cubicBezTo>
                    <a:pt x="30813" y="17997"/>
                    <a:pt x="30841" y="18018"/>
                    <a:pt x="30877" y="18046"/>
                  </a:cubicBezTo>
                  <a:lnTo>
                    <a:pt x="30884" y="18053"/>
                  </a:lnTo>
                  <a:cubicBezTo>
                    <a:pt x="30912" y="18081"/>
                    <a:pt x="30947" y="18103"/>
                    <a:pt x="30975" y="18131"/>
                  </a:cubicBezTo>
                  <a:lnTo>
                    <a:pt x="30989" y="18145"/>
                  </a:lnTo>
                  <a:cubicBezTo>
                    <a:pt x="31011" y="18166"/>
                    <a:pt x="31032" y="18194"/>
                    <a:pt x="31060" y="18215"/>
                  </a:cubicBezTo>
                  <a:lnTo>
                    <a:pt x="31067" y="18222"/>
                  </a:lnTo>
                  <a:lnTo>
                    <a:pt x="31081" y="18237"/>
                  </a:lnTo>
                  <a:cubicBezTo>
                    <a:pt x="31095" y="18258"/>
                    <a:pt x="31109" y="18272"/>
                    <a:pt x="31123" y="18286"/>
                  </a:cubicBezTo>
                  <a:lnTo>
                    <a:pt x="31145" y="18314"/>
                  </a:lnTo>
                  <a:cubicBezTo>
                    <a:pt x="31152" y="18321"/>
                    <a:pt x="31152" y="18321"/>
                    <a:pt x="31173" y="18342"/>
                  </a:cubicBezTo>
                  <a:cubicBezTo>
                    <a:pt x="31187" y="18363"/>
                    <a:pt x="31208" y="18385"/>
                    <a:pt x="31222" y="18406"/>
                  </a:cubicBezTo>
                  <a:lnTo>
                    <a:pt x="31229" y="18413"/>
                  </a:lnTo>
                  <a:lnTo>
                    <a:pt x="31236" y="18427"/>
                  </a:lnTo>
                  <a:cubicBezTo>
                    <a:pt x="31243" y="18434"/>
                    <a:pt x="31250" y="18441"/>
                    <a:pt x="31257" y="18448"/>
                  </a:cubicBezTo>
                  <a:cubicBezTo>
                    <a:pt x="31278" y="18483"/>
                    <a:pt x="31300" y="18519"/>
                    <a:pt x="31321" y="18540"/>
                  </a:cubicBezTo>
                  <a:lnTo>
                    <a:pt x="31328" y="18554"/>
                  </a:lnTo>
                  <a:cubicBezTo>
                    <a:pt x="31328" y="18554"/>
                    <a:pt x="31328" y="18561"/>
                    <a:pt x="31335" y="18561"/>
                  </a:cubicBezTo>
                  <a:cubicBezTo>
                    <a:pt x="31356" y="18603"/>
                    <a:pt x="31384" y="18638"/>
                    <a:pt x="31405" y="18681"/>
                  </a:cubicBezTo>
                  <a:cubicBezTo>
                    <a:pt x="31412" y="18688"/>
                    <a:pt x="31412" y="18695"/>
                    <a:pt x="31419" y="18702"/>
                  </a:cubicBezTo>
                  <a:lnTo>
                    <a:pt x="31427" y="18716"/>
                  </a:lnTo>
                  <a:cubicBezTo>
                    <a:pt x="31441" y="18744"/>
                    <a:pt x="31455" y="18772"/>
                    <a:pt x="31469" y="18800"/>
                  </a:cubicBezTo>
                  <a:lnTo>
                    <a:pt x="31490" y="18836"/>
                  </a:lnTo>
                  <a:cubicBezTo>
                    <a:pt x="31490" y="18843"/>
                    <a:pt x="31490" y="18850"/>
                    <a:pt x="31497" y="18850"/>
                  </a:cubicBezTo>
                  <a:cubicBezTo>
                    <a:pt x="31497" y="18843"/>
                    <a:pt x="31490" y="18836"/>
                    <a:pt x="31490" y="18829"/>
                  </a:cubicBezTo>
                  <a:cubicBezTo>
                    <a:pt x="31483" y="18815"/>
                    <a:pt x="31483" y="18808"/>
                    <a:pt x="31476" y="18800"/>
                  </a:cubicBezTo>
                  <a:cubicBezTo>
                    <a:pt x="31462" y="18765"/>
                    <a:pt x="31441" y="18737"/>
                    <a:pt x="31427" y="18709"/>
                  </a:cubicBezTo>
                  <a:lnTo>
                    <a:pt x="31419" y="18695"/>
                  </a:lnTo>
                  <a:cubicBezTo>
                    <a:pt x="31412" y="18688"/>
                    <a:pt x="31405" y="18681"/>
                    <a:pt x="31405" y="18674"/>
                  </a:cubicBezTo>
                  <a:cubicBezTo>
                    <a:pt x="31384" y="18631"/>
                    <a:pt x="31363" y="18596"/>
                    <a:pt x="31335" y="18554"/>
                  </a:cubicBezTo>
                  <a:lnTo>
                    <a:pt x="31328" y="18547"/>
                  </a:lnTo>
                  <a:lnTo>
                    <a:pt x="31321" y="18533"/>
                  </a:lnTo>
                  <a:cubicBezTo>
                    <a:pt x="31307" y="18511"/>
                    <a:pt x="31278" y="18476"/>
                    <a:pt x="31257" y="18441"/>
                  </a:cubicBezTo>
                  <a:lnTo>
                    <a:pt x="31236" y="18420"/>
                  </a:lnTo>
                  <a:lnTo>
                    <a:pt x="31229" y="18406"/>
                  </a:lnTo>
                  <a:lnTo>
                    <a:pt x="31222" y="18392"/>
                  </a:lnTo>
                  <a:cubicBezTo>
                    <a:pt x="31208" y="18378"/>
                    <a:pt x="31187" y="18349"/>
                    <a:pt x="31173" y="18335"/>
                  </a:cubicBezTo>
                  <a:lnTo>
                    <a:pt x="31145" y="18300"/>
                  </a:lnTo>
                  <a:lnTo>
                    <a:pt x="31123" y="18279"/>
                  </a:lnTo>
                  <a:cubicBezTo>
                    <a:pt x="31109" y="18258"/>
                    <a:pt x="31095" y="18244"/>
                    <a:pt x="31081" y="18230"/>
                  </a:cubicBezTo>
                  <a:lnTo>
                    <a:pt x="31067" y="18215"/>
                  </a:lnTo>
                  <a:lnTo>
                    <a:pt x="31060" y="18208"/>
                  </a:lnTo>
                  <a:cubicBezTo>
                    <a:pt x="31032" y="18180"/>
                    <a:pt x="31011" y="18152"/>
                    <a:pt x="30982" y="18124"/>
                  </a:cubicBezTo>
                  <a:lnTo>
                    <a:pt x="30968" y="18117"/>
                  </a:lnTo>
                  <a:cubicBezTo>
                    <a:pt x="30947" y="18096"/>
                    <a:pt x="30912" y="18067"/>
                    <a:pt x="30884" y="18039"/>
                  </a:cubicBezTo>
                  <a:lnTo>
                    <a:pt x="30870" y="18032"/>
                  </a:lnTo>
                  <a:cubicBezTo>
                    <a:pt x="30841" y="18004"/>
                    <a:pt x="30806" y="17976"/>
                    <a:pt x="30771" y="17955"/>
                  </a:cubicBezTo>
                  <a:cubicBezTo>
                    <a:pt x="30736" y="17926"/>
                    <a:pt x="30700" y="17905"/>
                    <a:pt x="30665" y="17884"/>
                  </a:cubicBezTo>
                  <a:lnTo>
                    <a:pt x="741" y="599"/>
                  </a:lnTo>
                  <a:cubicBezTo>
                    <a:pt x="727" y="585"/>
                    <a:pt x="713" y="578"/>
                    <a:pt x="699" y="571"/>
                  </a:cubicBezTo>
                  <a:lnTo>
                    <a:pt x="678" y="564"/>
                  </a:lnTo>
                  <a:lnTo>
                    <a:pt x="642" y="543"/>
                  </a:lnTo>
                  <a:lnTo>
                    <a:pt x="628" y="543"/>
                  </a:lnTo>
                  <a:cubicBezTo>
                    <a:pt x="614" y="536"/>
                    <a:pt x="600" y="529"/>
                    <a:pt x="579" y="522"/>
                  </a:cubicBezTo>
                  <a:cubicBezTo>
                    <a:pt x="565" y="515"/>
                    <a:pt x="551" y="508"/>
                    <a:pt x="529" y="508"/>
                  </a:cubicBezTo>
                  <a:lnTo>
                    <a:pt x="515" y="501"/>
                  </a:lnTo>
                  <a:lnTo>
                    <a:pt x="487" y="486"/>
                  </a:lnTo>
                  <a:lnTo>
                    <a:pt x="466" y="486"/>
                  </a:lnTo>
                  <a:lnTo>
                    <a:pt x="438" y="479"/>
                  </a:lnTo>
                  <a:lnTo>
                    <a:pt x="417" y="479"/>
                  </a:lnTo>
                  <a:lnTo>
                    <a:pt x="389" y="472"/>
                  </a:lnTo>
                  <a:close/>
                  <a:moveTo>
                    <a:pt x="1234" y="0"/>
                  </a:moveTo>
                  <a:lnTo>
                    <a:pt x="1241" y="14"/>
                  </a:lnTo>
                  <a:lnTo>
                    <a:pt x="1227" y="14"/>
                  </a:lnTo>
                  <a:lnTo>
                    <a:pt x="1206" y="7"/>
                  </a:lnTo>
                  <a:lnTo>
                    <a:pt x="1044" y="7"/>
                  </a:lnTo>
                  <a:lnTo>
                    <a:pt x="988" y="14"/>
                  </a:lnTo>
                  <a:cubicBezTo>
                    <a:pt x="960" y="21"/>
                    <a:pt x="938" y="28"/>
                    <a:pt x="910" y="35"/>
                  </a:cubicBezTo>
                  <a:lnTo>
                    <a:pt x="875" y="49"/>
                  </a:lnTo>
                  <a:lnTo>
                    <a:pt x="868" y="49"/>
                  </a:lnTo>
                  <a:lnTo>
                    <a:pt x="826" y="71"/>
                  </a:lnTo>
                  <a:lnTo>
                    <a:pt x="1" y="557"/>
                  </a:lnTo>
                  <a:cubicBezTo>
                    <a:pt x="1" y="564"/>
                    <a:pt x="8" y="564"/>
                    <a:pt x="8" y="571"/>
                  </a:cubicBezTo>
                  <a:lnTo>
                    <a:pt x="50" y="550"/>
                  </a:lnTo>
                  <a:lnTo>
                    <a:pt x="64" y="550"/>
                  </a:lnTo>
                  <a:lnTo>
                    <a:pt x="99" y="529"/>
                  </a:lnTo>
                  <a:cubicBezTo>
                    <a:pt x="121" y="522"/>
                    <a:pt x="142" y="522"/>
                    <a:pt x="170" y="515"/>
                  </a:cubicBezTo>
                  <a:lnTo>
                    <a:pt x="219" y="508"/>
                  </a:lnTo>
                  <a:lnTo>
                    <a:pt x="198" y="508"/>
                  </a:lnTo>
                  <a:lnTo>
                    <a:pt x="142" y="515"/>
                  </a:lnTo>
                  <a:lnTo>
                    <a:pt x="114" y="515"/>
                  </a:lnTo>
                  <a:lnTo>
                    <a:pt x="819" y="113"/>
                  </a:lnTo>
                  <a:lnTo>
                    <a:pt x="861" y="92"/>
                  </a:lnTo>
                  <a:lnTo>
                    <a:pt x="875" y="85"/>
                  </a:lnTo>
                  <a:cubicBezTo>
                    <a:pt x="889" y="78"/>
                    <a:pt x="896" y="71"/>
                    <a:pt x="910" y="71"/>
                  </a:cubicBezTo>
                  <a:cubicBezTo>
                    <a:pt x="931" y="64"/>
                    <a:pt x="960" y="56"/>
                    <a:pt x="981" y="49"/>
                  </a:cubicBezTo>
                  <a:cubicBezTo>
                    <a:pt x="995" y="49"/>
                    <a:pt x="1009" y="42"/>
                    <a:pt x="1044" y="42"/>
                  </a:cubicBezTo>
                  <a:lnTo>
                    <a:pt x="1241" y="42"/>
                  </a:lnTo>
                  <a:lnTo>
                    <a:pt x="1263" y="49"/>
                  </a:lnTo>
                  <a:lnTo>
                    <a:pt x="1361" y="49"/>
                  </a:lnTo>
                  <a:lnTo>
                    <a:pt x="1404" y="71"/>
                  </a:lnTo>
                  <a:lnTo>
                    <a:pt x="1446" y="85"/>
                  </a:lnTo>
                  <a:lnTo>
                    <a:pt x="1474" y="99"/>
                  </a:lnTo>
                  <a:lnTo>
                    <a:pt x="1488" y="106"/>
                  </a:lnTo>
                  <a:lnTo>
                    <a:pt x="1495" y="113"/>
                  </a:lnTo>
                  <a:lnTo>
                    <a:pt x="1516" y="127"/>
                  </a:lnTo>
                  <a:lnTo>
                    <a:pt x="1530" y="134"/>
                  </a:lnTo>
                  <a:lnTo>
                    <a:pt x="1559" y="148"/>
                  </a:lnTo>
                  <a:lnTo>
                    <a:pt x="31469" y="17433"/>
                  </a:lnTo>
                  <a:lnTo>
                    <a:pt x="31483" y="17440"/>
                  </a:lnTo>
                  <a:lnTo>
                    <a:pt x="31525" y="17468"/>
                  </a:lnTo>
                  <a:cubicBezTo>
                    <a:pt x="31539" y="17482"/>
                    <a:pt x="31553" y="17489"/>
                    <a:pt x="31568" y="17496"/>
                  </a:cubicBezTo>
                  <a:lnTo>
                    <a:pt x="31582" y="17510"/>
                  </a:lnTo>
                  <a:lnTo>
                    <a:pt x="31617" y="17532"/>
                  </a:lnTo>
                  <a:lnTo>
                    <a:pt x="31666" y="17567"/>
                  </a:lnTo>
                  <a:lnTo>
                    <a:pt x="31694" y="17595"/>
                  </a:lnTo>
                  <a:lnTo>
                    <a:pt x="31716" y="17609"/>
                  </a:lnTo>
                  <a:cubicBezTo>
                    <a:pt x="31730" y="17623"/>
                    <a:pt x="31751" y="17637"/>
                    <a:pt x="31765" y="17659"/>
                  </a:cubicBezTo>
                  <a:lnTo>
                    <a:pt x="31779" y="17666"/>
                  </a:lnTo>
                  <a:lnTo>
                    <a:pt x="31786" y="17673"/>
                  </a:lnTo>
                  <a:lnTo>
                    <a:pt x="31800" y="17687"/>
                  </a:lnTo>
                  <a:lnTo>
                    <a:pt x="31828" y="17715"/>
                  </a:lnTo>
                  <a:lnTo>
                    <a:pt x="31849" y="17743"/>
                  </a:lnTo>
                  <a:lnTo>
                    <a:pt x="31871" y="17757"/>
                  </a:lnTo>
                  <a:lnTo>
                    <a:pt x="31892" y="17785"/>
                  </a:lnTo>
                  <a:lnTo>
                    <a:pt x="31920" y="17814"/>
                  </a:lnTo>
                  <a:lnTo>
                    <a:pt x="31948" y="17849"/>
                  </a:lnTo>
                  <a:lnTo>
                    <a:pt x="31983" y="17884"/>
                  </a:lnTo>
                  <a:cubicBezTo>
                    <a:pt x="31990" y="17898"/>
                    <a:pt x="32005" y="17912"/>
                    <a:pt x="32019" y="17933"/>
                  </a:cubicBezTo>
                  <a:lnTo>
                    <a:pt x="32026" y="17948"/>
                  </a:lnTo>
                  <a:cubicBezTo>
                    <a:pt x="32033" y="17948"/>
                    <a:pt x="32040" y="17955"/>
                    <a:pt x="32040" y="17962"/>
                  </a:cubicBezTo>
                  <a:lnTo>
                    <a:pt x="32061" y="17983"/>
                  </a:lnTo>
                  <a:cubicBezTo>
                    <a:pt x="32082" y="18011"/>
                    <a:pt x="32103" y="18046"/>
                    <a:pt x="32124" y="18074"/>
                  </a:cubicBezTo>
                  <a:cubicBezTo>
                    <a:pt x="32124" y="18074"/>
                    <a:pt x="32124" y="18081"/>
                    <a:pt x="32131" y="18081"/>
                  </a:cubicBezTo>
                  <a:lnTo>
                    <a:pt x="32139" y="18096"/>
                  </a:lnTo>
                  <a:cubicBezTo>
                    <a:pt x="32160" y="18131"/>
                    <a:pt x="32188" y="18173"/>
                    <a:pt x="32209" y="18208"/>
                  </a:cubicBezTo>
                  <a:lnTo>
                    <a:pt x="32223" y="18230"/>
                  </a:lnTo>
                  <a:lnTo>
                    <a:pt x="32230" y="18244"/>
                  </a:lnTo>
                  <a:lnTo>
                    <a:pt x="32237" y="18258"/>
                  </a:lnTo>
                  <a:cubicBezTo>
                    <a:pt x="32244" y="18279"/>
                    <a:pt x="32258" y="18300"/>
                    <a:pt x="32272" y="18335"/>
                  </a:cubicBezTo>
                  <a:lnTo>
                    <a:pt x="32287" y="18363"/>
                  </a:lnTo>
                  <a:lnTo>
                    <a:pt x="32308" y="18399"/>
                  </a:lnTo>
                  <a:cubicBezTo>
                    <a:pt x="32315" y="18420"/>
                    <a:pt x="32322" y="18434"/>
                    <a:pt x="32329" y="18448"/>
                  </a:cubicBezTo>
                  <a:lnTo>
                    <a:pt x="32336" y="18462"/>
                  </a:lnTo>
                  <a:cubicBezTo>
                    <a:pt x="32336" y="18462"/>
                    <a:pt x="32343" y="18469"/>
                    <a:pt x="32343" y="18476"/>
                  </a:cubicBezTo>
                  <a:lnTo>
                    <a:pt x="32350" y="18497"/>
                  </a:lnTo>
                  <a:cubicBezTo>
                    <a:pt x="32357" y="18511"/>
                    <a:pt x="32364" y="18526"/>
                    <a:pt x="32371" y="18540"/>
                  </a:cubicBezTo>
                  <a:lnTo>
                    <a:pt x="32378" y="18568"/>
                  </a:lnTo>
                  <a:lnTo>
                    <a:pt x="32385" y="18589"/>
                  </a:lnTo>
                  <a:cubicBezTo>
                    <a:pt x="32385" y="18596"/>
                    <a:pt x="32392" y="18603"/>
                    <a:pt x="32392" y="18603"/>
                  </a:cubicBezTo>
                  <a:lnTo>
                    <a:pt x="32392" y="18617"/>
                  </a:lnTo>
                  <a:cubicBezTo>
                    <a:pt x="32392" y="18617"/>
                    <a:pt x="32392" y="18617"/>
                    <a:pt x="32392" y="18624"/>
                  </a:cubicBezTo>
                  <a:cubicBezTo>
                    <a:pt x="32399" y="18645"/>
                    <a:pt x="32413" y="18674"/>
                    <a:pt x="32420" y="18695"/>
                  </a:cubicBezTo>
                  <a:cubicBezTo>
                    <a:pt x="32420" y="18695"/>
                    <a:pt x="32420" y="18702"/>
                    <a:pt x="32420" y="18709"/>
                  </a:cubicBezTo>
                  <a:lnTo>
                    <a:pt x="32435" y="18744"/>
                  </a:lnTo>
                  <a:cubicBezTo>
                    <a:pt x="32435" y="18751"/>
                    <a:pt x="32435" y="18751"/>
                    <a:pt x="32435" y="18758"/>
                  </a:cubicBezTo>
                  <a:cubicBezTo>
                    <a:pt x="32442" y="18779"/>
                    <a:pt x="32442" y="18800"/>
                    <a:pt x="32449" y="18822"/>
                  </a:cubicBezTo>
                  <a:cubicBezTo>
                    <a:pt x="32449" y="18829"/>
                    <a:pt x="32449" y="18836"/>
                    <a:pt x="32449" y="18843"/>
                  </a:cubicBezTo>
                  <a:lnTo>
                    <a:pt x="32456" y="18878"/>
                  </a:lnTo>
                  <a:cubicBezTo>
                    <a:pt x="32463" y="18899"/>
                    <a:pt x="32470" y="18920"/>
                    <a:pt x="32470" y="18934"/>
                  </a:cubicBezTo>
                  <a:cubicBezTo>
                    <a:pt x="32477" y="18956"/>
                    <a:pt x="32477" y="18970"/>
                    <a:pt x="32477" y="18991"/>
                  </a:cubicBezTo>
                  <a:cubicBezTo>
                    <a:pt x="32484" y="19005"/>
                    <a:pt x="32484" y="19026"/>
                    <a:pt x="32484" y="19040"/>
                  </a:cubicBezTo>
                  <a:cubicBezTo>
                    <a:pt x="32491" y="19061"/>
                    <a:pt x="32491" y="19075"/>
                    <a:pt x="32491" y="19090"/>
                  </a:cubicBezTo>
                  <a:lnTo>
                    <a:pt x="32491" y="19132"/>
                  </a:lnTo>
                  <a:lnTo>
                    <a:pt x="32491" y="19146"/>
                  </a:lnTo>
                  <a:lnTo>
                    <a:pt x="32491" y="19195"/>
                  </a:lnTo>
                  <a:lnTo>
                    <a:pt x="32491" y="19245"/>
                  </a:lnTo>
                  <a:lnTo>
                    <a:pt x="32442" y="37967"/>
                  </a:lnTo>
                  <a:lnTo>
                    <a:pt x="32442" y="38017"/>
                  </a:lnTo>
                  <a:lnTo>
                    <a:pt x="32442" y="38066"/>
                  </a:lnTo>
                  <a:lnTo>
                    <a:pt x="32442" y="38101"/>
                  </a:lnTo>
                  <a:cubicBezTo>
                    <a:pt x="32442" y="38108"/>
                    <a:pt x="32442" y="38115"/>
                    <a:pt x="32442" y="38123"/>
                  </a:cubicBezTo>
                  <a:cubicBezTo>
                    <a:pt x="32442" y="38137"/>
                    <a:pt x="32435" y="38151"/>
                    <a:pt x="32435" y="38172"/>
                  </a:cubicBezTo>
                  <a:cubicBezTo>
                    <a:pt x="32435" y="38172"/>
                    <a:pt x="32435" y="38179"/>
                    <a:pt x="32435" y="38179"/>
                  </a:cubicBezTo>
                  <a:lnTo>
                    <a:pt x="32428" y="38207"/>
                  </a:lnTo>
                  <a:lnTo>
                    <a:pt x="32428" y="38221"/>
                  </a:lnTo>
                  <a:cubicBezTo>
                    <a:pt x="32420" y="38235"/>
                    <a:pt x="32420" y="38256"/>
                    <a:pt x="32406" y="38285"/>
                  </a:cubicBezTo>
                  <a:lnTo>
                    <a:pt x="32406" y="38299"/>
                  </a:lnTo>
                  <a:lnTo>
                    <a:pt x="32406" y="38313"/>
                  </a:lnTo>
                  <a:cubicBezTo>
                    <a:pt x="32406" y="38320"/>
                    <a:pt x="32406" y="38320"/>
                    <a:pt x="32399" y="38327"/>
                  </a:cubicBezTo>
                  <a:cubicBezTo>
                    <a:pt x="32399" y="38348"/>
                    <a:pt x="32392" y="38362"/>
                    <a:pt x="32378" y="38383"/>
                  </a:cubicBezTo>
                  <a:cubicBezTo>
                    <a:pt x="32364" y="38412"/>
                    <a:pt x="32350" y="38440"/>
                    <a:pt x="32329" y="38468"/>
                  </a:cubicBezTo>
                  <a:cubicBezTo>
                    <a:pt x="32315" y="38482"/>
                    <a:pt x="32308" y="38503"/>
                    <a:pt x="32294" y="38517"/>
                  </a:cubicBezTo>
                  <a:lnTo>
                    <a:pt x="32272" y="38538"/>
                  </a:lnTo>
                  <a:cubicBezTo>
                    <a:pt x="32258" y="38553"/>
                    <a:pt x="32244" y="38567"/>
                    <a:pt x="32230" y="38581"/>
                  </a:cubicBezTo>
                  <a:lnTo>
                    <a:pt x="32216" y="38588"/>
                  </a:lnTo>
                  <a:cubicBezTo>
                    <a:pt x="32202" y="38602"/>
                    <a:pt x="32181" y="38616"/>
                    <a:pt x="32160" y="38630"/>
                  </a:cubicBezTo>
                  <a:lnTo>
                    <a:pt x="31455" y="39039"/>
                  </a:lnTo>
                  <a:lnTo>
                    <a:pt x="31462" y="39032"/>
                  </a:lnTo>
                  <a:lnTo>
                    <a:pt x="31476" y="39018"/>
                  </a:lnTo>
                  <a:cubicBezTo>
                    <a:pt x="31518" y="38968"/>
                    <a:pt x="31546" y="38919"/>
                    <a:pt x="31575" y="38863"/>
                  </a:cubicBezTo>
                  <a:cubicBezTo>
                    <a:pt x="31582" y="38842"/>
                    <a:pt x="31596" y="38813"/>
                    <a:pt x="31603" y="38785"/>
                  </a:cubicBezTo>
                  <a:cubicBezTo>
                    <a:pt x="31603" y="38778"/>
                    <a:pt x="31603" y="38778"/>
                    <a:pt x="31603" y="38771"/>
                  </a:cubicBezTo>
                  <a:cubicBezTo>
                    <a:pt x="31610" y="38743"/>
                    <a:pt x="31624" y="38715"/>
                    <a:pt x="31624" y="38686"/>
                  </a:cubicBezTo>
                  <a:lnTo>
                    <a:pt x="31624" y="38672"/>
                  </a:lnTo>
                  <a:cubicBezTo>
                    <a:pt x="31631" y="38637"/>
                    <a:pt x="31645" y="38609"/>
                    <a:pt x="31645" y="38574"/>
                  </a:cubicBezTo>
                  <a:lnTo>
                    <a:pt x="31645" y="38560"/>
                  </a:lnTo>
                  <a:cubicBezTo>
                    <a:pt x="31645" y="38524"/>
                    <a:pt x="31645" y="38482"/>
                    <a:pt x="31645" y="38447"/>
                  </a:cubicBezTo>
                  <a:lnTo>
                    <a:pt x="31701" y="19717"/>
                  </a:lnTo>
                  <a:cubicBezTo>
                    <a:pt x="31701" y="19675"/>
                    <a:pt x="31701" y="19639"/>
                    <a:pt x="31701" y="19597"/>
                  </a:cubicBezTo>
                  <a:lnTo>
                    <a:pt x="31701" y="19583"/>
                  </a:lnTo>
                  <a:cubicBezTo>
                    <a:pt x="31694" y="19541"/>
                    <a:pt x="31694" y="19498"/>
                    <a:pt x="31687" y="19456"/>
                  </a:cubicBezTo>
                  <a:cubicBezTo>
                    <a:pt x="31680" y="19421"/>
                    <a:pt x="31666" y="19379"/>
                    <a:pt x="31659" y="19329"/>
                  </a:cubicBezTo>
                  <a:lnTo>
                    <a:pt x="31659" y="19322"/>
                  </a:lnTo>
                  <a:cubicBezTo>
                    <a:pt x="31652" y="19280"/>
                    <a:pt x="31638" y="19245"/>
                    <a:pt x="31631" y="19202"/>
                  </a:cubicBezTo>
                  <a:lnTo>
                    <a:pt x="31624" y="19188"/>
                  </a:lnTo>
                  <a:cubicBezTo>
                    <a:pt x="31610" y="19153"/>
                    <a:pt x="31603" y="19111"/>
                    <a:pt x="31589" y="19075"/>
                  </a:cubicBezTo>
                  <a:lnTo>
                    <a:pt x="31582" y="19054"/>
                  </a:lnTo>
                  <a:lnTo>
                    <a:pt x="31582" y="19047"/>
                  </a:lnTo>
                  <a:cubicBezTo>
                    <a:pt x="31568" y="19019"/>
                    <a:pt x="31553" y="18984"/>
                    <a:pt x="31539" y="18949"/>
                  </a:cubicBezTo>
                  <a:lnTo>
                    <a:pt x="31539" y="18941"/>
                  </a:lnTo>
                  <a:cubicBezTo>
                    <a:pt x="31532" y="18934"/>
                    <a:pt x="31532" y="18927"/>
                    <a:pt x="31532" y="18927"/>
                  </a:cubicBezTo>
                  <a:cubicBezTo>
                    <a:pt x="31525" y="18899"/>
                    <a:pt x="31511" y="18878"/>
                    <a:pt x="31504" y="18857"/>
                  </a:cubicBezTo>
                  <a:lnTo>
                    <a:pt x="31497" y="18850"/>
                  </a:lnTo>
                  <a:lnTo>
                    <a:pt x="31497" y="18864"/>
                  </a:lnTo>
                  <a:cubicBezTo>
                    <a:pt x="31504" y="18885"/>
                    <a:pt x="31518" y="18906"/>
                    <a:pt x="31525" y="18927"/>
                  </a:cubicBezTo>
                  <a:cubicBezTo>
                    <a:pt x="31532" y="18934"/>
                    <a:pt x="31532" y="18941"/>
                    <a:pt x="31532" y="18949"/>
                  </a:cubicBezTo>
                  <a:lnTo>
                    <a:pt x="31532" y="18956"/>
                  </a:lnTo>
                  <a:cubicBezTo>
                    <a:pt x="31546" y="18991"/>
                    <a:pt x="31560" y="19026"/>
                    <a:pt x="31575" y="19054"/>
                  </a:cubicBezTo>
                  <a:lnTo>
                    <a:pt x="31575" y="19061"/>
                  </a:lnTo>
                  <a:lnTo>
                    <a:pt x="31582" y="19075"/>
                  </a:lnTo>
                  <a:cubicBezTo>
                    <a:pt x="31596" y="19118"/>
                    <a:pt x="31603" y="19153"/>
                    <a:pt x="31617" y="19188"/>
                  </a:cubicBezTo>
                  <a:lnTo>
                    <a:pt x="31624" y="19209"/>
                  </a:lnTo>
                  <a:cubicBezTo>
                    <a:pt x="31631" y="19245"/>
                    <a:pt x="31645" y="19287"/>
                    <a:pt x="31652" y="19322"/>
                  </a:cubicBezTo>
                  <a:lnTo>
                    <a:pt x="31652" y="19336"/>
                  </a:lnTo>
                  <a:cubicBezTo>
                    <a:pt x="31659" y="19379"/>
                    <a:pt x="31673" y="19421"/>
                    <a:pt x="31680" y="19463"/>
                  </a:cubicBezTo>
                  <a:cubicBezTo>
                    <a:pt x="31680" y="19498"/>
                    <a:pt x="31694" y="19541"/>
                    <a:pt x="31694" y="19583"/>
                  </a:cubicBezTo>
                  <a:lnTo>
                    <a:pt x="31694" y="19597"/>
                  </a:lnTo>
                  <a:lnTo>
                    <a:pt x="31694" y="19717"/>
                  </a:lnTo>
                  <a:lnTo>
                    <a:pt x="31638" y="38440"/>
                  </a:lnTo>
                  <a:cubicBezTo>
                    <a:pt x="31638" y="38482"/>
                    <a:pt x="31631" y="38517"/>
                    <a:pt x="31631" y="38560"/>
                  </a:cubicBezTo>
                  <a:lnTo>
                    <a:pt x="31631" y="38567"/>
                  </a:lnTo>
                  <a:cubicBezTo>
                    <a:pt x="31631" y="38602"/>
                    <a:pt x="31624" y="38630"/>
                    <a:pt x="31617" y="38665"/>
                  </a:cubicBezTo>
                  <a:lnTo>
                    <a:pt x="31617" y="38679"/>
                  </a:lnTo>
                  <a:cubicBezTo>
                    <a:pt x="31610" y="38708"/>
                    <a:pt x="31603" y="38736"/>
                    <a:pt x="31596" y="38764"/>
                  </a:cubicBezTo>
                  <a:cubicBezTo>
                    <a:pt x="31596" y="38771"/>
                    <a:pt x="31596" y="38778"/>
                    <a:pt x="31589" y="38778"/>
                  </a:cubicBezTo>
                  <a:cubicBezTo>
                    <a:pt x="31582" y="38806"/>
                    <a:pt x="31575" y="38835"/>
                    <a:pt x="31560" y="38863"/>
                  </a:cubicBezTo>
                  <a:cubicBezTo>
                    <a:pt x="31532" y="38912"/>
                    <a:pt x="31504" y="38961"/>
                    <a:pt x="31469" y="39004"/>
                  </a:cubicBezTo>
                  <a:lnTo>
                    <a:pt x="31455" y="39018"/>
                  </a:lnTo>
                  <a:cubicBezTo>
                    <a:pt x="31441" y="39032"/>
                    <a:pt x="31427" y="39046"/>
                    <a:pt x="31412" y="39060"/>
                  </a:cubicBezTo>
                  <a:lnTo>
                    <a:pt x="31398" y="39067"/>
                  </a:lnTo>
                  <a:cubicBezTo>
                    <a:pt x="31377" y="39081"/>
                    <a:pt x="31363" y="39095"/>
                    <a:pt x="31342" y="39109"/>
                  </a:cubicBezTo>
                  <a:lnTo>
                    <a:pt x="31278" y="39173"/>
                  </a:lnTo>
                  <a:lnTo>
                    <a:pt x="31278" y="39173"/>
                  </a:lnTo>
                  <a:lnTo>
                    <a:pt x="31356" y="39124"/>
                  </a:lnTo>
                  <a:lnTo>
                    <a:pt x="32181" y="38644"/>
                  </a:lnTo>
                  <a:cubicBezTo>
                    <a:pt x="32202" y="38630"/>
                    <a:pt x="32223" y="38616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94" y="38553"/>
                    <a:pt x="32301" y="38538"/>
                  </a:cubicBezTo>
                  <a:lnTo>
                    <a:pt x="32322" y="38524"/>
                  </a:lnTo>
                  <a:cubicBezTo>
                    <a:pt x="32329" y="38510"/>
                    <a:pt x="32350" y="38489"/>
                    <a:pt x="32371" y="38461"/>
                  </a:cubicBezTo>
                  <a:cubicBezTo>
                    <a:pt x="32385" y="38433"/>
                    <a:pt x="32399" y="38405"/>
                    <a:pt x="32413" y="38376"/>
                  </a:cubicBezTo>
                  <a:cubicBezTo>
                    <a:pt x="32420" y="38362"/>
                    <a:pt x="32428" y="38341"/>
                    <a:pt x="32435" y="38327"/>
                  </a:cubicBezTo>
                  <a:lnTo>
                    <a:pt x="32442" y="38306"/>
                  </a:lnTo>
                  <a:lnTo>
                    <a:pt x="32442" y="38292"/>
                  </a:lnTo>
                  <a:cubicBezTo>
                    <a:pt x="32442" y="38292"/>
                    <a:pt x="32442" y="38285"/>
                    <a:pt x="32442" y="38278"/>
                  </a:cubicBezTo>
                  <a:lnTo>
                    <a:pt x="32442" y="38271"/>
                  </a:lnTo>
                  <a:cubicBezTo>
                    <a:pt x="32449" y="38249"/>
                    <a:pt x="32456" y="38228"/>
                    <a:pt x="32463" y="38214"/>
                  </a:cubicBezTo>
                  <a:lnTo>
                    <a:pt x="32463" y="38200"/>
                  </a:lnTo>
                  <a:lnTo>
                    <a:pt x="32463" y="38172"/>
                  </a:lnTo>
                  <a:cubicBezTo>
                    <a:pt x="32463" y="38172"/>
                    <a:pt x="32463" y="38165"/>
                    <a:pt x="32463" y="38165"/>
                  </a:cubicBezTo>
                  <a:cubicBezTo>
                    <a:pt x="32470" y="38144"/>
                    <a:pt x="32470" y="38130"/>
                    <a:pt x="32470" y="38108"/>
                  </a:cubicBezTo>
                  <a:cubicBezTo>
                    <a:pt x="32477" y="38101"/>
                    <a:pt x="32477" y="38094"/>
                    <a:pt x="32470" y="38087"/>
                  </a:cubicBezTo>
                  <a:lnTo>
                    <a:pt x="32470" y="38059"/>
                  </a:lnTo>
                  <a:lnTo>
                    <a:pt x="32470" y="38010"/>
                  </a:lnTo>
                  <a:lnTo>
                    <a:pt x="32470" y="37960"/>
                  </a:lnTo>
                  <a:lnTo>
                    <a:pt x="32526" y="19231"/>
                  </a:lnTo>
                  <a:lnTo>
                    <a:pt x="32526" y="19181"/>
                  </a:lnTo>
                  <a:lnTo>
                    <a:pt x="32526" y="19132"/>
                  </a:lnTo>
                  <a:lnTo>
                    <a:pt x="32526" y="19111"/>
                  </a:lnTo>
                  <a:lnTo>
                    <a:pt x="32526" y="19075"/>
                  </a:lnTo>
                  <a:cubicBezTo>
                    <a:pt x="32519" y="19061"/>
                    <a:pt x="32519" y="19040"/>
                    <a:pt x="32519" y="19026"/>
                  </a:cubicBezTo>
                  <a:cubicBezTo>
                    <a:pt x="32519" y="19005"/>
                    <a:pt x="32512" y="18984"/>
                    <a:pt x="32512" y="18970"/>
                  </a:cubicBezTo>
                  <a:cubicBezTo>
                    <a:pt x="32512" y="18949"/>
                    <a:pt x="32505" y="18934"/>
                    <a:pt x="32505" y="18920"/>
                  </a:cubicBezTo>
                  <a:cubicBezTo>
                    <a:pt x="32498" y="18899"/>
                    <a:pt x="32491" y="18878"/>
                    <a:pt x="32491" y="18857"/>
                  </a:cubicBezTo>
                  <a:lnTo>
                    <a:pt x="32484" y="18822"/>
                  </a:lnTo>
                  <a:cubicBezTo>
                    <a:pt x="32484" y="18815"/>
                    <a:pt x="32484" y="18808"/>
                    <a:pt x="32484" y="18800"/>
                  </a:cubicBezTo>
                  <a:cubicBezTo>
                    <a:pt x="32477" y="18779"/>
                    <a:pt x="32470" y="18758"/>
                    <a:pt x="32463" y="18737"/>
                  </a:cubicBezTo>
                  <a:lnTo>
                    <a:pt x="32463" y="18723"/>
                  </a:lnTo>
                  <a:lnTo>
                    <a:pt x="32456" y="18688"/>
                  </a:lnTo>
                  <a:cubicBezTo>
                    <a:pt x="32456" y="18681"/>
                    <a:pt x="32449" y="18674"/>
                    <a:pt x="32449" y="18674"/>
                  </a:cubicBezTo>
                  <a:cubicBezTo>
                    <a:pt x="32442" y="18645"/>
                    <a:pt x="32435" y="18624"/>
                    <a:pt x="32428" y="18603"/>
                  </a:cubicBezTo>
                  <a:lnTo>
                    <a:pt x="32428" y="18589"/>
                  </a:lnTo>
                  <a:lnTo>
                    <a:pt x="32428" y="18582"/>
                  </a:lnTo>
                  <a:cubicBezTo>
                    <a:pt x="32428" y="18575"/>
                    <a:pt x="32420" y="18568"/>
                    <a:pt x="32420" y="18568"/>
                  </a:cubicBezTo>
                  <a:lnTo>
                    <a:pt x="32413" y="18547"/>
                  </a:lnTo>
                  <a:lnTo>
                    <a:pt x="32399" y="18519"/>
                  </a:lnTo>
                  <a:cubicBezTo>
                    <a:pt x="32399" y="18504"/>
                    <a:pt x="32392" y="18490"/>
                    <a:pt x="32385" y="18476"/>
                  </a:cubicBezTo>
                  <a:lnTo>
                    <a:pt x="32371" y="18448"/>
                  </a:lnTo>
                  <a:cubicBezTo>
                    <a:pt x="32364" y="18448"/>
                    <a:pt x="32364" y="18441"/>
                    <a:pt x="32364" y="18434"/>
                  </a:cubicBezTo>
                  <a:lnTo>
                    <a:pt x="32364" y="18420"/>
                  </a:lnTo>
                  <a:cubicBezTo>
                    <a:pt x="32357" y="18406"/>
                    <a:pt x="32350" y="18392"/>
                    <a:pt x="32343" y="18378"/>
                  </a:cubicBezTo>
                  <a:lnTo>
                    <a:pt x="32322" y="18335"/>
                  </a:lnTo>
                  <a:lnTo>
                    <a:pt x="32301" y="18300"/>
                  </a:lnTo>
                  <a:cubicBezTo>
                    <a:pt x="32294" y="18279"/>
                    <a:pt x="32279" y="18258"/>
                    <a:pt x="32265" y="18230"/>
                  </a:cubicBezTo>
                  <a:lnTo>
                    <a:pt x="32258" y="18222"/>
                  </a:lnTo>
                  <a:lnTo>
                    <a:pt x="32251" y="18208"/>
                  </a:lnTo>
                  <a:cubicBezTo>
                    <a:pt x="32251" y="18201"/>
                    <a:pt x="32237" y="18194"/>
                    <a:pt x="32237" y="18187"/>
                  </a:cubicBezTo>
                  <a:cubicBezTo>
                    <a:pt x="32216" y="18145"/>
                    <a:pt x="32195" y="18103"/>
                    <a:pt x="32167" y="18067"/>
                  </a:cubicBezTo>
                  <a:lnTo>
                    <a:pt x="32160" y="18053"/>
                  </a:lnTo>
                  <a:lnTo>
                    <a:pt x="32153" y="18046"/>
                  </a:lnTo>
                  <a:cubicBezTo>
                    <a:pt x="32139" y="18025"/>
                    <a:pt x="32110" y="17990"/>
                    <a:pt x="32089" y="17955"/>
                  </a:cubicBezTo>
                  <a:lnTo>
                    <a:pt x="32068" y="17933"/>
                  </a:lnTo>
                  <a:cubicBezTo>
                    <a:pt x="32068" y="17926"/>
                    <a:pt x="32061" y="17926"/>
                    <a:pt x="32061" y="17919"/>
                  </a:cubicBezTo>
                  <a:lnTo>
                    <a:pt x="32047" y="17905"/>
                  </a:lnTo>
                  <a:cubicBezTo>
                    <a:pt x="32033" y="17884"/>
                    <a:pt x="32026" y="17870"/>
                    <a:pt x="32005" y="17849"/>
                  </a:cubicBezTo>
                  <a:lnTo>
                    <a:pt x="31976" y="17821"/>
                  </a:lnTo>
                  <a:lnTo>
                    <a:pt x="31948" y="17785"/>
                  </a:lnTo>
                  <a:cubicBezTo>
                    <a:pt x="31941" y="17778"/>
                    <a:pt x="31934" y="17764"/>
                    <a:pt x="31913" y="17743"/>
                  </a:cubicBezTo>
                  <a:lnTo>
                    <a:pt x="31899" y="17729"/>
                  </a:lnTo>
                  <a:lnTo>
                    <a:pt x="31878" y="17715"/>
                  </a:lnTo>
                  <a:lnTo>
                    <a:pt x="31857" y="17687"/>
                  </a:lnTo>
                  <a:lnTo>
                    <a:pt x="31828" y="17659"/>
                  </a:lnTo>
                  <a:lnTo>
                    <a:pt x="31814" y="17644"/>
                  </a:lnTo>
                  <a:lnTo>
                    <a:pt x="31807" y="17637"/>
                  </a:lnTo>
                  <a:lnTo>
                    <a:pt x="31793" y="17630"/>
                  </a:lnTo>
                  <a:lnTo>
                    <a:pt x="31737" y="17581"/>
                  </a:lnTo>
                  <a:lnTo>
                    <a:pt x="31723" y="17567"/>
                  </a:lnTo>
                  <a:lnTo>
                    <a:pt x="31694" y="17539"/>
                  </a:lnTo>
                  <a:lnTo>
                    <a:pt x="31687" y="17539"/>
                  </a:lnTo>
                  <a:cubicBezTo>
                    <a:pt x="31673" y="17525"/>
                    <a:pt x="31659" y="17510"/>
                    <a:pt x="31638" y="17503"/>
                  </a:cubicBezTo>
                  <a:lnTo>
                    <a:pt x="31603" y="17475"/>
                  </a:lnTo>
                  <a:lnTo>
                    <a:pt x="31596" y="17468"/>
                  </a:lnTo>
                  <a:lnTo>
                    <a:pt x="31546" y="17440"/>
                  </a:lnTo>
                  <a:cubicBezTo>
                    <a:pt x="31532" y="17426"/>
                    <a:pt x="31518" y="17419"/>
                    <a:pt x="31504" y="17412"/>
                  </a:cubicBezTo>
                  <a:lnTo>
                    <a:pt x="31497" y="17405"/>
                  </a:lnTo>
                  <a:lnTo>
                    <a:pt x="1573" y="127"/>
                  </a:lnTo>
                  <a:lnTo>
                    <a:pt x="1538" y="113"/>
                  </a:lnTo>
                  <a:lnTo>
                    <a:pt x="1530" y="106"/>
                  </a:lnTo>
                  <a:lnTo>
                    <a:pt x="1502" y="92"/>
                  </a:lnTo>
                  <a:lnTo>
                    <a:pt x="1495" y="85"/>
                  </a:lnTo>
                  <a:lnTo>
                    <a:pt x="1474" y="64"/>
                  </a:lnTo>
                  <a:lnTo>
                    <a:pt x="1446" y="49"/>
                  </a:lnTo>
                  <a:lnTo>
                    <a:pt x="1404" y="35"/>
                  </a:lnTo>
                  <a:lnTo>
                    <a:pt x="1354" y="14"/>
                  </a:lnTo>
                  <a:lnTo>
                    <a:pt x="1312" y="14"/>
                  </a:lnTo>
                  <a:lnTo>
                    <a:pt x="1284" y="7"/>
                  </a:lnTo>
                  <a:lnTo>
                    <a:pt x="1263" y="7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804825" y="1204600"/>
              <a:ext cx="802050" cy="967825"/>
            </a:xfrm>
            <a:custGeom>
              <a:avLst/>
              <a:gdLst/>
              <a:ahLst/>
              <a:cxnLst/>
              <a:rect l="l" t="t" r="r" b="b"/>
              <a:pathLst>
                <a:path w="32082" h="38713" extrusionOk="0">
                  <a:moveTo>
                    <a:pt x="641" y="0"/>
                  </a:moveTo>
                  <a:cubicBezTo>
                    <a:pt x="294" y="0"/>
                    <a:pt x="57" y="277"/>
                    <a:pt x="57" y="752"/>
                  </a:cubicBezTo>
                  <a:lnTo>
                    <a:pt x="0" y="19475"/>
                  </a:lnTo>
                  <a:cubicBezTo>
                    <a:pt x="0" y="20144"/>
                    <a:pt x="472" y="20962"/>
                    <a:pt x="1051" y="21300"/>
                  </a:cubicBezTo>
                  <a:lnTo>
                    <a:pt x="30975" y="38571"/>
                  </a:lnTo>
                  <a:cubicBezTo>
                    <a:pt x="31143" y="38667"/>
                    <a:pt x="31302" y="38713"/>
                    <a:pt x="31444" y="38713"/>
                  </a:cubicBezTo>
                  <a:cubicBezTo>
                    <a:pt x="31791" y="38713"/>
                    <a:pt x="32032" y="38440"/>
                    <a:pt x="32032" y="37965"/>
                  </a:cubicBezTo>
                  <a:lnTo>
                    <a:pt x="32082" y="19242"/>
                  </a:lnTo>
                  <a:cubicBezTo>
                    <a:pt x="32082" y="18572"/>
                    <a:pt x="31616" y="17755"/>
                    <a:pt x="31038" y="17423"/>
                  </a:cubicBezTo>
                  <a:lnTo>
                    <a:pt x="1114" y="145"/>
                  </a:lnTo>
                  <a:cubicBezTo>
                    <a:pt x="944" y="47"/>
                    <a:pt x="783" y="0"/>
                    <a:pt x="64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804475" y="1204450"/>
              <a:ext cx="802750" cy="968325"/>
            </a:xfrm>
            <a:custGeom>
              <a:avLst/>
              <a:gdLst/>
              <a:ahLst/>
              <a:cxnLst/>
              <a:rect l="l" t="t" r="r" b="b"/>
              <a:pathLst>
                <a:path w="32110" h="38733" extrusionOk="0">
                  <a:moveTo>
                    <a:pt x="649" y="17"/>
                  </a:moveTo>
                  <a:cubicBezTo>
                    <a:pt x="818" y="25"/>
                    <a:pt x="980" y="74"/>
                    <a:pt x="1114" y="158"/>
                  </a:cubicBezTo>
                  <a:lnTo>
                    <a:pt x="31038" y="17429"/>
                  </a:lnTo>
                  <a:cubicBezTo>
                    <a:pt x="31616" y="17768"/>
                    <a:pt x="32081" y="18578"/>
                    <a:pt x="32081" y="19241"/>
                  </a:cubicBezTo>
                  <a:lnTo>
                    <a:pt x="32032" y="37971"/>
                  </a:lnTo>
                  <a:cubicBezTo>
                    <a:pt x="32032" y="38288"/>
                    <a:pt x="31919" y="38528"/>
                    <a:pt x="31729" y="38640"/>
                  </a:cubicBezTo>
                  <a:cubicBezTo>
                    <a:pt x="31649" y="38686"/>
                    <a:pt x="31558" y="38709"/>
                    <a:pt x="31459" y="38709"/>
                  </a:cubicBezTo>
                  <a:cubicBezTo>
                    <a:pt x="31314" y="38709"/>
                    <a:pt x="31153" y="38660"/>
                    <a:pt x="30989" y="38563"/>
                  </a:cubicBezTo>
                  <a:lnTo>
                    <a:pt x="1072" y="21292"/>
                  </a:lnTo>
                  <a:cubicBezTo>
                    <a:pt x="486" y="20961"/>
                    <a:pt x="21" y="20150"/>
                    <a:pt x="21" y="19481"/>
                  </a:cubicBezTo>
                  <a:lnTo>
                    <a:pt x="78" y="758"/>
                  </a:lnTo>
                  <a:cubicBezTo>
                    <a:pt x="78" y="440"/>
                    <a:pt x="183" y="201"/>
                    <a:pt x="381" y="88"/>
                  </a:cubicBezTo>
                  <a:cubicBezTo>
                    <a:pt x="465" y="39"/>
                    <a:pt x="557" y="17"/>
                    <a:pt x="649" y="17"/>
                  </a:cubicBezTo>
                  <a:close/>
                  <a:moveTo>
                    <a:pt x="653" y="0"/>
                  </a:moveTo>
                  <a:cubicBezTo>
                    <a:pt x="550" y="0"/>
                    <a:pt x="455" y="24"/>
                    <a:pt x="374" y="74"/>
                  </a:cubicBezTo>
                  <a:cubicBezTo>
                    <a:pt x="169" y="187"/>
                    <a:pt x="56" y="433"/>
                    <a:pt x="56" y="758"/>
                  </a:cubicBezTo>
                  <a:lnTo>
                    <a:pt x="0" y="19488"/>
                  </a:lnTo>
                  <a:cubicBezTo>
                    <a:pt x="0" y="20157"/>
                    <a:pt x="479" y="20982"/>
                    <a:pt x="1057" y="21313"/>
                  </a:cubicBezTo>
                  <a:lnTo>
                    <a:pt x="30982" y="38591"/>
                  </a:lnTo>
                  <a:cubicBezTo>
                    <a:pt x="31123" y="38676"/>
                    <a:pt x="31285" y="38725"/>
                    <a:pt x="31461" y="38732"/>
                  </a:cubicBezTo>
                  <a:cubicBezTo>
                    <a:pt x="31560" y="38732"/>
                    <a:pt x="31651" y="38711"/>
                    <a:pt x="31743" y="38662"/>
                  </a:cubicBezTo>
                  <a:cubicBezTo>
                    <a:pt x="31940" y="38542"/>
                    <a:pt x="32053" y="38302"/>
                    <a:pt x="32053" y="37978"/>
                  </a:cubicBezTo>
                  <a:lnTo>
                    <a:pt x="32110" y="19248"/>
                  </a:lnTo>
                  <a:cubicBezTo>
                    <a:pt x="32110" y="18578"/>
                    <a:pt x="31637" y="17753"/>
                    <a:pt x="31052" y="17415"/>
                  </a:cubicBezTo>
                  <a:lnTo>
                    <a:pt x="1128" y="144"/>
                  </a:lnTo>
                  <a:cubicBezTo>
                    <a:pt x="962" y="49"/>
                    <a:pt x="799" y="0"/>
                    <a:pt x="6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825250" y="1252675"/>
              <a:ext cx="748675" cy="846800"/>
            </a:xfrm>
            <a:custGeom>
              <a:avLst/>
              <a:gdLst/>
              <a:ahLst/>
              <a:cxnLst/>
              <a:rect l="l" t="t" r="r" b="b"/>
              <a:pathLst>
                <a:path w="29947" h="33872" extrusionOk="0">
                  <a:moveTo>
                    <a:pt x="627" y="0"/>
                  </a:moveTo>
                  <a:cubicBezTo>
                    <a:pt x="282" y="0"/>
                    <a:pt x="43" y="273"/>
                    <a:pt x="43" y="746"/>
                  </a:cubicBezTo>
                  <a:lnTo>
                    <a:pt x="1" y="15860"/>
                  </a:lnTo>
                  <a:cubicBezTo>
                    <a:pt x="1" y="16529"/>
                    <a:pt x="473" y="17340"/>
                    <a:pt x="1051" y="17678"/>
                  </a:cubicBezTo>
                  <a:lnTo>
                    <a:pt x="28847" y="33730"/>
                  </a:lnTo>
                  <a:cubicBezTo>
                    <a:pt x="29014" y="33826"/>
                    <a:pt x="29174" y="33871"/>
                    <a:pt x="29316" y="33871"/>
                  </a:cubicBezTo>
                  <a:cubicBezTo>
                    <a:pt x="29663" y="33871"/>
                    <a:pt x="29904" y="33599"/>
                    <a:pt x="29904" y="33123"/>
                  </a:cubicBezTo>
                  <a:lnTo>
                    <a:pt x="29946" y="18010"/>
                  </a:lnTo>
                  <a:cubicBezTo>
                    <a:pt x="29946" y="17340"/>
                    <a:pt x="29474" y="16522"/>
                    <a:pt x="28896" y="16191"/>
                  </a:cubicBezTo>
                  <a:lnTo>
                    <a:pt x="1101" y="147"/>
                  </a:lnTo>
                  <a:cubicBezTo>
                    <a:pt x="931" y="48"/>
                    <a:pt x="770" y="0"/>
                    <a:pt x="627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824900" y="1252525"/>
              <a:ext cx="749200" cy="847100"/>
            </a:xfrm>
            <a:custGeom>
              <a:avLst/>
              <a:gdLst/>
              <a:ahLst/>
              <a:cxnLst/>
              <a:rect l="l" t="t" r="r" b="b"/>
              <a:pathLst>
                <a:path w="29968" h="33884" extrusionOk="0">
                  <a:moveTo>
                    <a:pt x="642" y="12"/>
                  </a:moveTo>
                  <a:cubicBezTo>
                    <a:pt x="811" y="19"/>
                    <a:pt x="967" y="75"/>
                    <a:pt x="1108" y="160"/>
                  </a:cubicBezTo>
                  <a:lnTo>
                    <a:pt x="28903" y="16204"/>
                  </a:lnTo>
                  <a:cubicBezTo>
                    <a:pt x="29481" y="16535"/>
                    <a:pt x="29946" y="17353"/>
                    <a:pt x="29946" y="18016"/>
                  </a:cubicBezTo>
                  <a:lnTo>
                    <a:pt x="29904" y="33129"/>
                  </a:lnTo>
                  <a:cubicBezTo>
                    <a:pt x="29904" y="33440"/>
                    <a:pt x="29798" y="33679"/>
                    <a:pt x="29601" y="33792"/>
                  </a:cubicBezTo>
                  <a:cubicBezTo>
                    <a:pt x="29519" y="33839"/>
                    <a:pt x="29425" y="33863"/>
                    <a:pt x="29324" y="33863"/>
                  </a:cubicBezTo>
                  <a:cubicBezTo>
                    <a:pt x="29182" y="33863"/>
                    <a:pt x="29025" y="33816"/>
                    <a:pt x="28861" y="33721"/>
                  </a:cubicBezTo>
                  <a:lnTo>
                    <a:pt x="1072" y="17677"/>
                  </a:lnTo>
                  <a:cubicBezTo>
                    <a:pt x="494" y="17339"/>
                    <a:pt x="29" y="16528"/>
                    <a:pt x="29" y="15866"/>
                  </a:cubicBezTo>
                  <a:lnTo>
                    <a:pt x="71" y="752"/>
                  </a:lnTo>
                  <a:cubicBezTo>
                    <a:pt x="71" y="435"/>
                    <a:pt x="177" y="195"/>
                    <a:pt x="374" y="82"/>
                  </a:cubicBezTo>
                  <a:cubicBezTo>
                    <a:pt x="452" y="40"/>
                    <a:pt x="551" y="12"/>
                    <a:pt x="642" y="12"/>
                  </a:cubicBezTo>
                  <a:close/>
                  <a:moveTo>
                    <a:pt x="636" y="0"/>
                  </a:moveTo>
                  <a:cubicBezTo>
                    <a:pt x="536" y="0"/>
                    <a:pt x="443" y="23"/>
                    <a:pt x="360" y="68"/>
                  </a:cubicBezTo>
                  <a:cubicBezTo>
                    <a:pt x="163" y="188"/>
                    <a:pt x="50" y="428"/>
                    <a:pt x="50" y="759"/>
                  </a:cubicBezTo>
                  <a:lnTo>
                    <a:pt x="1" y="15866"/>
                  </a:lnTo>
                  <a:cubicBezTo>
                    <a:pt x="1" y="16542"/>
                    <a:pt x="480" y="17360"/>
                    <a:pt x="1058" y="17699"/>
                  </a:cubicBezTo>
                  <a:lnTo>
                    <a:pt x="28854" y="33736"/>
                  </a:lnTo>
                  <a:cubicBezTo>
                    <a:pt x="28995" y="33827"/>
                    <a:pt x="29157" y="33877"/>
                    <a:pt x="29333" y="33884"/>
                  </a:cubicBezTo>
                  <a:cubicBezTo>
                    <a:pt x="29425" y="33884"/>
                    <a:pt x="29523" y="33862"/>
                    <a:pt x="29608" y="33813"/>
                  </a:cubicBezTo>
                  <a:cubicBezTo>
                    <a:pt x="29812" y="33700"/>
                    <a:pt x="29925" y="33454"/>
                    <a:pt x="29925" y="33129"/>
                  </a:cubicBezTo>
                  <a:lnTo>
                    <a:pt x="29967" y="18016"/>
                  </a:lnTo>
                  <a:cubicBezTo>
                    <a:pt x="29967" y="17346"/>
                    <a:pt x="29495" y="16521"/>
                    <a:pt x="28910" y="16183"/>
                  </a:cubicBezTo>
                  <a:lnTo>
                    <a:pt x="1122" y="146"/>
                  </a:lnTo>
                  <a:cubicBezTo>
                    <a:pt x="949" y="49"/>
                    <a:pt x="785" y="0"/>
                    <a:pt x="6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2603850" y="1652500"/>
              <a:ext cx="14300" cy="7950"/>
            </a:xfrm>
            <a:custGeom>
              <a:avLst/>
              <a:gdLst/>
              <a:ahLst/>
              <a:cxnLst/>
              <a:rect l="l" t="t" r="r" b="b"/>
              <a:pathLst>
                <a:path w="572" h="318" extrusionOk="0">
                  <a:moveTo>
                    <a:pt x="565" y="1"/>
                  </a:moveTo>
                  <a:lnTo>
                    <a:pt x="1" y="297"/>
                  </a:lnTo>
                  <a:lnTo>
                    <a:pt x="15" y="318"/>
                  </a:lnTo>
                  <a:lnTo>
                    <a:pt x="572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144250" y="1617150"/>
              <a:ext cx="121075" cy="230750"/>
            </a:xfrm>
            <a:custGeom>
              <a:avLst/>
              <a:gdLst/>
              <a:ahLst/>
              <a:cxnLst/>
              <a:rect l="l" t="t" r="r" b="b"/>
              <a:pathLst>
                <a:path w="4843" h="9230" extrusionOk="0">
                  <a:moveTo>
                    <a:pt x="2110" y="906"/>
                  </a:moveTo>
                  <a:cubicBezTo>
                    <a:pt x="2209" y="906"/>
                    <a:pt x="2321" y="938"/>
                    <a:pt x="2439" y="1006"/>
                  </a:cubicBezTo>
                  <a:cubicBezTo>
                    <a:pt x="2848" y="1245"/>
                    <a:pt x="3172" y="1809"/>
                    <a:pt x="3172" y="2282"/>
                  </a:cubicBezTo>
                  <a:lnTo>
                    <a:pt x="3172" y="3121"/>
                  </a:lnTo>
                  <a:lnTo>
                    <a:pt x="1699" y="2275"/>
                  </a:lnTo>
                  <a:lnTo>
                    <a:pt x="1699" y="1429"/>
                  </a:lnTo>
                  <a:cubicBezTo>
                    <a:pt x="1699" y="1098"/>
                    <a:pt x="1866" y="906"/>
                    <a:pt x="2110" y="906"/>
                  </a:cubicBezTo>
                  <a:close/>
                  <a:moveTo>
                    <a:pt x="1751" y="0"/>
                  </a:moveTo>
                  <a:cubicBezTo>
                    <a:pt x="1339" y="0"/>
                    <a:pt x="1058" y="325"/>
                    <a:pt x="1058" y="893"/>
                  </a:cubicBezTo>
                  <a:lnTo>
                    <a:pt x="1058" y="1901"/>
                  </a:lnTo>
                  <a:lnTo>
                    <a:pt x="924" y="1823"/>
                  </a:lnTo>
                  <a:cubicBezTo>
                    <a:pt x="778" y="1739"/>
                    <a:pt x="640" y="1699"/>
                    <a:pt x="517" y="1699"/>
                  </a:cubicBezTo>
                  <a:cubicBezTo>
                    <a:pt x="219" y="1699"/>
                    <a:pt x="12" y="1936"/>
                    <a:pt x="7" y="2345"/>
                  </a:cubicBezTo>
                  <a:lnTo>
                    <a:pt x="0" y="5799"/>
                  </a:lnTo>
                  <a:cubicBezTo>
                    <a:pt x="0" y="6377"/>
                    <a:pt x="409" y="7082"/>
                    <a:pt x="909" y="7371"/>
                  </a:cubicBezTo>
                  <a:lnTo>
                    <a:pt x="3912" y="9105"/>
                  </a:lnTo>
                  <a:cubicBezTo>
                    <a:pt x="4060" y="9190"/>
                    <a:pt x="4200" y="9230"/>
                    <a:pt x="4323" y="9230"/>
                  </a:cubicBezTo>
                  <a:cubicBezTo>
                    <a:pt x="4624" y="9230"/>
                    <a:pt x="4829" y="8993"/>
                    <a:pt x="4829" y="8584"/>
                  </a:cubicBezTo>
                  <a:lnTo>
                    <a:pt x="4836" y="5130"/>
                  </a:lnTo>
                  <a:cubicBezTo>
                    <a:pt x="4843" y="4559"/>
                    <a:pt x="4434" y="3847"/>
                    <a:pt x="3927" y="3558"/>
                  </a:cubicBezTo>
                  <a:lnTo>
                    <a:pt x="3821" y="3494"/>
                  </a:lnTo>
                  <a:lnTo>
                    <a:pt x="3821" y="2493"/>
                  </a:lnTo>
                  <a:cubicBezTo>
                    <a:pt x="3821" y="1690"/>
                    <a:pt x="3264" y="717"/>
                    <a:pt x="2566" y="315"/>
                  </a:cubicBezTo>
                  <a:lnTo>
                    <a:pt x="2319" y="174"/>
                  </a:lnTo>
                  <a:cubicBezTo>
                    <a:pt x="2115" y="56"/>
                    <a:pt x="1921" y="0"/>
                    <a:pt x="175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143900" y="1616775"/>
              <a:ext cx="121625" cy="231400"/>
            </a:xfrm>
            <a:custGeom>
              <a:avLst/>
              <a:gdLst/>
              <a:ahLst/>
              <a:cxnLst/>
              <a:rect l="l" t="t" r="r" b="b"/>
              <a:pathLst>
                <a:path w="4865" h="9256" extrusionOk="0">
                  <a:moveTo>
                    <a:pt x="2120" y="932"/>
                  </a:moveTo>
                  <a:cubicBezTo>
                    <a:pt x="2220" y="932"/>
                    <a:pt x="2332" y="967"/>
                    <a:pt x="2446" y="1035"/>
                  </a:cubicBezTo>
                  <a:cubicBezTo>
                    <a:pt x="2855" y="1268"/>
                    <a:pt x="3179" y="1831"/>
                    <a:pt x="3179" y="2297"/>
                  </a:cubicBezTo>
                  <a:lnTo>
                    <a:pt x="3179" y="3121"/>
                  </a:lnTo>
                  <a:lnTo>
                    <a:pt x="1727" y="2283"/>
                  </a:lnTo>
                  <a:lnTo>
                    <a:pt x="1727" y="1444"/>
                  </a:lnTo>
                  <a:cubicBezTo>
                    <a:pt x="1727" y="1225"/>
                    <a:pt x="1798" y="1056"/>
                    <a:pt x="1939" y="978"/>
                  </a:cubicBezTo>
                  <a:cubicBezTo>
                    <a:pt x="1992" y="948"/>
                    <a:pt x="2053" y="932"/>
                    <a:pt x="2120" y="932"/>
                  </a:cubicBezTo>
                  <a:close/>
                  <a:moveTo>
                    <a:pt x="2121" y="913"/>
                  </a:moveTo>
                  <a:cubicBezTo>
                    <a:pt x="2049" y="913"/>
                    <a:pt x="1982" y="930"/>
                    <a:pt x="1924" y="964"/>
                  </a:cubicBezTo>
                  <a:cubicBezTo>
                    <a:pt x="1783" y="1042"/>
                    <a:pt x="1706" y="1211"/>
                    <a:pt x="1706" y="1444"/>
                  </a:cubicBezTo>
                  <a:lnTo>
                    <a:pt x="1706" y="2290"/>
                  </a:lnTo>
                  <a:cubicBezTo>
                    <a:pt x="1706" y="2290"/>
                    <a:pt x="1706" y="2297"/>
                    <a:pt x="1713" y="2297"/>
                  </a:cubicBezTo>
                  <a:cubicBezTo>
                    <a:pt x="1713" y="2297"/>
                    <a:pt x="3186" y="3150"/>
                    <a:pt x="3186" y="3150"/>
                  </a:cubicBezTo>
                  <a:cubicBezTo>
                    <a:pt x="3193" y="3143"/>
                    <a:pt x="3193" y="3143"/>
                    <a:pt x="3193" y="3136"/>
                  </a:cubicBezTo>
                  <a:lnTo>
                    <a:pt x="3193" y="2297"/>
                  </a:lnTo>
                  <a:cubicBezTo>
                    <a:pt x="3193" y="1824"/>
                    <a:pt x="2862" y="1246"/>
                    <a:pt x="2453" y="1014"/>
                  </a:cubicBezTo>
                  <a:cubicBezTo>
                    <a:pt x="2337" y="947"/>
                    <a:pt x="2223" y="913"/>
                    <a:pt x="2121" y="913"/>
                  </a:cubicBezTo>
                  <a:close/>
                  <a:moveTo>
                    <a:pt x="1773" y="22"/>
                  </a:moveTo>
                  <a:cubicBezTo>
                    <a:pt x="1943" y="22"/>
                    <a:pt x="2133" y="79"/>
                    <a:pt x="2333" y="196"/>
                  </a:cubicBezTo>
                  <a:lnTo>
                    <a:pt x="2580" y="337"/>
                  </a:lnTo>
                  <a:cubicBezTo>
                    <a:pt x="3271" y="739"/>
                    <a:pt x="3828" y="1712"/>
                    <a:pt x="3828" y="2501"/>
                  </a:cubicBezTo>
                  <a:lnTo>
                    <a:pt x="3828" y="3509"/>
                  </a:lnTo>
                  <a:cubicBezTo>
                    <a:pt x="3828" y="3516"/>
                    <a:pt x="3828" y="3516"/>
                    <a:pt x="3835" y="3523"/>
                  </a:cubicBezTo>
                  <a:lnTo>
                    <a:pt x="3941" y="3580"/>
                  </a:lnTo>
                  <a:cubicBezTo>
                    <a:pt x="4441" y="3869"/>
                    <a:pt x="4843" y="4574"/>
                    <a:pt x="4843" y="5152"/>
                  </a:cubicBezTo>
                  <a:lnTo>
                    <a:pt x="4836" y="8599"/>
                  </a:lnTo>
                  <a:cubicBezTo>
                    <a:pt x="4836" y="8874"/>
                    <a:pt x="4744" y="9078"/>
                    <a:pt x="4568" y="9177"/>
                  </a:cubicBezTo>
                  <a:cubicBezTo>
                    <a:pt x="4498" y="9217"/>
                    <a:pt x="4419" y="9238"/>
                    <a:pt x="4333" y="9238"/>
                  </a:cubicBezTo>
                  <a:cubicBezTo>
                    <a:pt x="4211" y="9238"/>
                    <a:pt x="4075" y="9196"/>
                    <a:pt x="3934" y="9113"/>
                  </a:cubicBezTo>
                  <a:lnTo>
                    <a:pt x="931" y="7379"/>
                  </a:lnTo>
                  <a:cubicBezTo>
                    <a:pt x="430" y="7090"/>
                    <a:pt x="28" y="6385"/>
                    <a:pt x="28" y="5814"/>
                  </a:cubicBezTo>
                  <a:lnTo>
                    <a:pt x="35" y="2360"/>
                  </a:lnTo>
                  <a:cubicBezTo>
                    <a:pt x="35" y="2085"/>
                    <a:pt x="127" y="1881"/>
                    <a:pt x="296" y="1782"/>
                  </a:cubicBezTo>
                  <a:cubicBezTo>
                    <a:pt x="367" y="1747"/>
                    <a:pt x="451" y="1726"/>
                    <a:pt x="529" y="1726"/>
                  </a:cubicBezTo>
                  <a:cubicBezTo>
                    <a:pt x="677" y="1733"/>
                    <a:pt x="818" y="1775"/>
                    <a:pt x="938" y="1853"/>
                  </a:cubicBezTo>
                  <a:lnTo>
                    <a:pt x="1072" y="1923"/>
                  </a:lnTo>
                  <a:cubicBezTo>
                    <a:pt x="1072" y="1927"/>
                    <a:pt x="1073" y="1928"/>
                    <a:pt x="1075" y="1928"/>
                  </a:cubicBezTo>
                  <a:cubicBezTo>
                    <a:pt x="1077" y="1928"/>
                    <a:pt x="1079" y="1927"/>
                    <a:pt x="1079" y="1923"/>
                  </a:cubicBezTo>
                  <a:cubicBezTo>
                    <a:pt x="1086" y="1923"/>
                    <a:pt x="1086" y="1916"/>
                    <a:pt x="1086" y="1916"/>
                  </a:cubicBezTo>
                  <a:lnTo>
                    <a:pt x="1086" y="908"/>
                  </a:lnTo>
                  <a:cubicBezTo>
                    <a:pt x="1086" y="527"/>
                    <a:pt x="1220" y="245"/>
                    <a:pt x="1452" y="104"/>
                  </a:cubicBezTo>
                  <a:cubicBezTo>
                    <a:pt x="1547" y="50"/>
                    <a:pt x="1656" y="22"/>
                    <a:pt x="1773" y="22"/>
                  </a:cubicBezTo>
                  <a:close/>
                  <a:moveTo>
                    <a:pt x="1764" y="1"/>
                  </a:moveTo>
                  <a:cubicBezTo>
                    <a:pt x="1641" y="1"/>
                    <a:pt x="1529" y="28"/>
                    <a:pt x="1431" y="83"/>
                  </a:cubicBezTo>
                  <a:cubicBezTo>
                    <a:pt x="1191" y="224"/>
                    <a:pt x="1057" y="513"/>
                    <a:pt x="1057" y="908"/>
                  </a:cubicBezTo>
                  <a:lnTo>
                    <a:pt x="1057" y="1895"/>
                  </a:lnTo>
                  <a:lnTo>
                    <a:pt x="945" y="1831"/>
                  </a:lnTo>
                  <a:cubicBezTo>
                    <a:pt x="798" y="1744"/>
                    <a:pt x="654" y="1700"/>
                    <a:pt x="526" y="1700"/>
                  </a:cubicBezTo>
                  <a:cubicBezTo>
                    <a:pt x="438" y="1700"/>
                    <a:pt x="358" y="1721"/>
                    <a:pt x="289" y="1761"/>
                  </a:cubicBezTo>
                  <a:cubicBezTo>
                    <a:pt x="113" y="1867"/>
                    <a:pt x="14" y="2078"/>
                    <a:pt x="14" y="2360"/>
                  </a:cubicBezTo>
                  <a:lnTo>
                    <a:pt x="0" y="5807"/>
                  </a:lnTo>
                  <a:cubicBezTo>
                    <a:pt x="0" y="6392"/>
                    <a:pt x="409" y="7104"/>
                    <a:pt x="916" y="7393"/>
                  </a:cubicBezTo>
                  <a:lnTo>
                    <a:pt x="3919" y="9127"/>
                  </a:lnTo>
                  <a:cubicBezTo>
                    <a:pt x="4046" y="9205"/>
                    <a:pt x="4187" y="9254"/>
                    <a:pt x="4335" y="9254"/>
                  </a:cubicBezTo>
                  <a:cubicBezTo>
                    <a:pt x="4344" y="9255"/>
                    <a:pt x="4353" y="9255"/>
                    <a:pt x="4362" y="9255"/>
                  </a:cubicBezTo>
                  <a:cubicBezTo>
                    <a:pt x="4437" y="9255"/>
                    <a:pt x="4513" y="9229"/>
                    <a:pt x="4582" y="9191"/>
                  </a:cubicBezTo>
                  <a:cubicBezTo>
                    <a:pt x="4751" y="9092"/>
                    <a:pt x="4850" y="8881"/>
                    <a:pt x="4850" y="8599"/>
                  </a:cubicBezTo>
                  <a:lnTo>
                    <a:pt x="4864" y="5145"/>
                  </a:lnTo>
                  <a:cubicBezTo>
                    <a:pt x="4864" y="4567"/>
                    <a:pt x="4455" y="3855"/>
                    <a:pt x="3948" y="3559"/>
                  </a:cubicBezTo>
                  <a:lnTo>
                    <a:pt x="3842" y="3502"/>
                  </a:lnTo>
                  <a:lnTo>
                    <a:pt x="3842" y="2501"/>
                  </a:lnTo>
                  <a:cubicBezTo>
                    <a:pt x="3849" y="1698"/>
                    <a:pt x="3285" y="718"/>
                    <a:pt x="2587" y="316"/>
                  </a:cubicBezTo>
                  <a:lnTo>
                    <a:pt x="2340" y="175"/>
                  </a:lnTo>
                  <a:cubicBezTo>
                    <a:pt x="2136" y="58"/>
                    <a:pt x="1940" y="1"/>
                    <a:pt x="17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2148825" y="1752775"/>
              <a:ext cx="65225" cy="37925"/>
            </a:xfrm>
            <a:custGeom>
              <a:avLst/>
              <a:gdLst/>
              <a:ahLst/>
              <a:cxnLst/>
              <a:rect l="l" t="t" r="r" b="b"/>
              <a:pathLst>
                <a:path w="2609" h="1517" extrusionOk="0">
                  <a:moveTo>
                    <a:pt x="1960" y="1"/>
                  </a:moveTo>
                  <a:lnTo>
                    <a:pt x="0" y="1136"/>
                  </a:lnTo>
                  <a:lnTo>
                    <a:pt x="656" y="1516"/>
                  </a:lnTo>
                  <a:lnTo>
                    <a:pt x="2609" y="374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148475" y="1752475"/>
              <a:ext cx="65925" cy="38400"/>
            </a:xfrm>
            <a:custGeom>
              <a:avLst/>
              <a:gdLst/>
              <a:ahLst/>
              <a:cxnLst/>
              <a:rect l="l" t="t" r="r" b="b"/>
              <a:pathLst>
                <a:path w="2637" h="1536" extrusionOk="0">
                  <a:moveTo>
                    <a:pt x="1974" y="27"/>
                  </a:moveTo>
                  <a:lnTo>
                    <a:pt x="2609" y="393"/>
                  </a:lnTo>
                  <a:lnTo>
                    <a:pt x="670" y="1514"/>
                  </a:lnTo>
                  <a:lnTo>
                    <a:pt x="36" y="1148"/>
                  </a:lnTo>
                  <a:lnTo>
                    <a:pt x="1974" y="27"/>
                  </a:lnTo>
                  <a:close/>
                  <a:moveTo>
                    <a:pt x="1974" y="0"/>
                  </a:moveTo>
                  <a:cubicBezTo>
                    <a:pt x="1972" y="0"/>
                    <a:pt x="1971" y="2"/>
                    <a:pt x="1967" y="6"/>
                  </a:cubicBezTo>
                  <a:lnTo>
                    <a:pt x="7" y="1141"/>
                  </a:lnTo>
                  <a:cubicBezTo>
                    <a:pt x="7" y="1141"/>
                    <a:pt x="0" y="1148"/>
                    <a:pt x="7" y="1148"/>
                  </a:cubicBezTo>
                  <a:cubicBezTo>
                    <a:pt x="0" y="1155"/>
                    <a:pt x="7" y="1162"/>
                    <a:pt x="7" y="1162"/>
                  </a:cubicBezTo>
                  <a:cubicBezTo>
                    <a:pt x="7" y="1162"/>
                    <a:pt x="663" y="1535"/>
                    <a:pt x="670" y="1535"/>
                  </a:cubicBezTo>
                  <a:lnTo>
                    <a:pt x="2630" y="400"/>
                  </a:lnTo>
                  <a:cubicBezTo>
                    <a:pt x="2637" y="393"/>
                    <a:pt x="2637" y="393"/>
                    <a:pt x="2637" y="386"/>
                  </a:cubicBezTo>
                  <a:cubicBezTo>
                    <a:pt x="2637" y="386"/>
                    <a:pt x="2637" y="379"/>
                    <a:pt x="2630" y="379"/>
                  </a:cubicBezTo>
                  <a:lnTo>
                    <a:pt x="1981" y="6"/>
                  </a:lnTo>
                  <a:cubicBezTo>
                    <a:pt x="1978" y="2"/>
                    <a:pt x="1976" y="0"/>
                    <a:pt x="197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144600" y="1706425"/>
              <a:ext cx="55175" cy="74925"/>
            </a:xfrm>
            <a:custGeom>
              <a:avLst/>
              <a:gdLst/>
              <a:ahLst/>
              <a:cxnLst/>
              <a:rect l="l" t="t" r="r" b="b"/>
              <a:pathLst>
                <a:path w="2207" h="2997" extrusionOk="0">
                  <a:moveTo>
                    <a:pt x="2094" y="1"/>
                  </a:moveTo>
                  <a:lnTo>
                    <a:pt x="134" y="1143"/>
                  </a:lnTo>
                  <a:cubicBezTo>
                    <a:pt x="120" y="1150"/>
                    <a:pt x="106" y="1164"/>
                    <a:pt x="92" y="1171"/>
                  </a:cubicBezTo>
                  <a:lnTo>
                    <a:pt x="78" y="1185"/>
                  </a:lnTo>
                  <a:cubicBezTo>
                    <a:pt x="71" y="1199"/>
                    <a:pt x="57" y="1213"/>
                    <a:pt x="43" y="1227"/>
                  </a:cubicBezTo>
                  <a:cubicBezTo>
                    <a:pt x="35" y="1241"/>
                    <a:pt x="28" y="1248"/>
                    <a:pt x="28" y="1263"/>
                  </a:cubicBezTo>
                  <a:lnTo>
                    <a:pt x="14" y="1291"/>
                  </a:lnTo>
                  <a:lnTo>
                    <a:pt x="14" y="1305"/>
                  </a:lnTo>
                  <a:cubicBezTo>
                    <a:pt x="7" y="1326"/>
                    <a:pt x="0" y="1333"/>
                    <a:pt x="0" y="1347"/>
                  </a:cubicBezTo>
                  <a:cubicBezTo>
                    <a:pt x="0" y="1347"/>
                    <a:pt x="0" y="1354"/>
                    <a:pt x="0" y="1354"/>
                  </a:cubicBezTo>
                  <a:cubicBezTo>
                    <a:pt x="0" y="1361"/>
                    <a:pt x="0" y="1368"/>
                    <a:pt x="0" y="1368"/>
                  </a:cubicBezTo>
                  <a:cubicBezTo>
                    <a:pt x="0" y="1382"/>
                    <a:pt x="0" y="1389"/>
                    <a:pt x="0" y="1396"/>
                  </a:cubicBezTo>
                  <a:cubicBezTo>
                    <a:pt x="0" y="1404"/>
                    <a:pt x="0" y="1404"/>
                    <a:pt x="0" y="1411"/>
                  </a:cubicBezTo>
                  <a:lnTo>
                    <a:pt x="0" y="1446"/>
                  </a:lnTo>
                  <a:lnTo>
                    <a:pt x="0" y="1467"/>
                  </a:lnTo>
                  <a:cubicBezTo>
                    <a:pt x="0" y="1474"/>
                    <a:pt x="0" y="1488"/>
                    <a:pt x="0" y="1495"/>
                  </a:cubicBezTo>
                  <a:cubicBezTo>
                    <a:pt x="0" y="1502"/>
                    <a:pt x="0" y="1509"/>
                    <a:pt x="0" y="1516"/>
                  </a:cubicBezTo>
                  <a:lnTo>
                    <a:pt x="0" y="1545"/>
                  </a:lnTo>
                  <a:lnTo>
                    <a:pt x="0" y="1552"/>
                  </a:lnTo>
                  <a:lnTo>
                    <a:pt x="0" y="1566"/>
                  </a:lnTo>
                  <a:lnTo>
                    <a:pt x="0" y="1594"/>
                  </a:lnTo>
                  <a:lnTo>
                    <a:pt x="0" y="1622"/>
                  </a:lnTo>
                  <a:lnTo>
                    <a:pt x="0" y="1643"/>
                  </a:lnTo>
                  <a:cubicBezTo>
                    <a:pt x="0" y="1650"/>
                    <a:pt x="7" y="1664"/>
                    <a:pt x="7" y="1678"/>
                  </a:cubicBezTo>
                  <a:lnTo>
                    <a:pt x="14" y="1707"/>
                  </a:lnTo>
                  <a:cubicBezTo>
                    <a:pt x="14" y="1714"/>
                    <a:pt x="21" y="1721"/>
                    <a:pt x="21" y="1728"/>
                  </a:cubicBezTo>
                  <a:cubicBezTo>
                    <a:pt x="28" y="1749"/>
                    <a:pt x="35" y="1763"/>
                    <a:pt x="35" y="1777"/>
                  </a:cubicBezTo>
                  <a:lnTo>
                    <a:pt x="57" y="1812"/>
                  </a:lnTo>
                  <a:lnTo>
                    <a:pt x="71" y="1862"/>
                  </a:lnTo>
                  <a:lnTo>
                    <a:pt x="92" y="1897"/>
                  </a:lnTo>
                  <a:lnTo>
                    <a:pt x="99" y="1911"/>
                  </a:lnTo>
                  <a:lnTo>
                    <a:pt x="99" y="1918"/>
                  </a:lnTo>
                  <a:lnTo>
                    <a:pt x="113" y="1932"/>
                  </a:lnTo>
                  <a:cubicBezTo>
                    <a:pt x="127" y="1960"/>
                    <a:pt x="141" y="1989"/>
                    <a:pt x="155" y="2017"/>
                  </a:cubicBezTo>
                  <a:lnTo>
                    <a:pt x="176" y="2045"/>
                  </a:lnTo>
                  <a:cubicBezTo>
                    <a:pt x="198" y="2073"/>
                    <a:pt x="219" y="2108"/>
                    <a:pt x="240" y="2137"/>
                  </a:cubicBezTo>
                  <a:lnTo>
                    <a:pt x="247" y="2144"/>
                  </a:lnTo>
                  <a:cubicBezTo>
                    <a:pt x="247" y="2151"/>
                    <a:pt x="176" y="2856"/>
                    <a:pt x="176" y="2856"/>
                  </a:cubicBezTo>
                  <a:lnTo>
                    <a:pt x="162" y="2997"/>
                  </a:lnTo>
                  <a:lnTo>
                    <a:pt x="2122" y="1855"/>
                  </a:lnTo>
                  <a:lnTo>
                    <a:pt x="2136" y="1714"/>
                  </a:lnTo>
                  <a:lnTo>
                    <a:pt x="2207" y="1009"/>
                  </a:lnTo>
                  <a:cubicBezTo>
                    <a:pt x="2207" y="1009"/>
                    <a:pt x="2200" y="1002"/>
                    <a:pt x="2200" y="995"/>
                  </a:cubicBezTo>
                  <a:cubicBezTo>
                    <a:pt x="2178" y="966"/>
                    <a:pt x="2157" y="938"/>
                    <a:pt x="2136" y="910"/>
                  </a:cubicBezTo>
                  <a:cubicBezTo>
                    <a:pt x="2136" y="896"/>
                    <a:pt x="2129" y="889"/>
                    <a:pt x="2122" y="882"/>
                  </a:cubicBezTo>
                  <a:cubicBezTo>
                    <a:pt x="2101" y="854"/>
                    <a:pt x="2087" y="825"/>
                    <a:pt x="2073" y="797"/>
                  </a:cubicBezTo>
                  <a:lnTo>
                    <a:pt x="2059" y="769"/>
                  </a:lnTo>
                  <a:lnTo>
                    <a:pt x="2052" y="755"/>
                  </a:lnTo>
                  <a:cubicBezTo>
                    <a:pt x="2037" y="734"/>
                    <a:pt x="2030" y="706"/>
                    <a:pt x="2016" y="684"/>
                  </a:cubicBezTo>
                  <a:cubicBezTo>
                    <a:pt x="2009" y="663"/>
                    <a:pt x="1995" y="621"/>
                    <a:pt x="1988" y="593"/>
                  </a:cubicBezTo>
                  <a:cubicBezTo>
                    <a:pt x="1981" y="572"/>
                    <a:pt x="1967" y="536"/>
                    <a:pt x="1967" y="508"/>
                  </a:cubicBezTo>
                  <a:cubicBezTo>
                    <a:pt x="1960" y="480"/>
                    <a:pt x="1953" y="452"/>
                    <a:pt x="1953" y="417"/>
                  </a:cubicBezTo>
                  <a:cubicBezTo>
                    <a:pt x="1946" y="388"/>
                    <a:pt x="1946" y="360"/>
                    <a:pt x="1946" y="332"/>
                  </a:cubicBezTo>
                  <a:lnTo>
                    <a:pt x="1946" y="276"/>
                  </a:lnTo>
                  <a:cubicBezTo>
                    <a:pt x="1946" y="262"/>
                    <a:pt x="1946" y="240"/>
                    <a:pt x="1953" y="226"/>
                  </a:cubicBezTo>
                  <a:cubicBezTo>
                    <a:pt x="1953" y="205"/>
                    <a:pt x="1960" y="191"/>
                    <a:pt x="1967" y="177"/>
                  </a:cubicBezTo>
                  <a:cubicBezTo>
                    <a:pt x="1967" y="156"/>
                    <a:pt x="1974" y="142"/>
                    <a:pt x="1981" y="128"/>
                  </a:cubicBezTo>
                  <a:cubicBezTo>
                    <a:pt x="1988" y="114"/>
                    <a:pt x="1995" y="99"/>
                    <a:pt x="2002" y="92"/>
                  </a:cubicBezTo>
                  <a:cubicBezTo>
                    <a:pt x="2016" y="71"/>
                    <a:pt x="2023" y="57"/>
                    <a:pt x="2037" y="43"/>
                  </a:cubicBezTo>
                  <a:lnTo>
                    <a:pt x="2052" y="36"/>
                  </a:lnTo>
                  <a:cubicBezTo>
                    <a:pt x="2059" y="22"/>
                    <a:pt x="2080" y="15"/>
                    <a:pt x="20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144600" y="1706250"/>
              <a:ext cx="55875" cy="75275"/>
            </a:xfrm>
            <a:custGeom>
              <a:avLst/>
              <a:gdLst/>
              <a:ahLst/>
              <a:cxnLst/>
              <a:rect l="l" t="t" r="r" b="b"/>
              <a:pathLst>
                <a:path w="2235" h="3011" extrusionOk="0">
                  <a:moveTo>
                    <a:pt x="2101" y="1"/>
                  </a:moveTo>
                  <a:lnTo>
                    <a:pt x="141" y="1143"/>
                  </a:lnTo>
                  <a:cubicBezTo>
                    <a:pt x="127" y="1150"/>
                    <a:pt x="113" y="1164"/>
                    <a:pt x="99" y="1178"/>
                  </a:cubicBezTo>
                  <a:cubicBezTo>
                    <a:pt x="92" y="1178"/>
                    <a:pt x="92" y="1178"/>
                    <a:pt x="92" y="1185"/>
                  </a:cubicBezTo>
                  <a:cubicBezTo>
                    <a:pt x="71" y="1199"/>
                    <a:pt x="64" y="1213"/>
                    <a:pt x="50" y="1227"/>
                  </a:cubicBezTo>
                  <a:cubicBezTo>
                    <a:pt x="43" y="1241"/>
                    <a:pt x="35" y="1255"/>
                    <a:pt x="28" y="1270"/>
                  </a:cubicBezTo>
                  <a:lnTo>
                    <a:pt x="21" y="1298"/>
                  </a:lnTo>
                  <a:lnTo>
                    <a:pt x="21" y="1305"/>
                  </a:lnTo>
                  <a:cubicBezTo>
                    <a:pt x="21" y="1305"/>
                    <a:pt x="14" y="1319"/>
                    <a:pt x="14" y="1326"/>
                  </a:cubicBezTo>
                  <a:cubicBezTo>
                    <a:pt x="7" y="1333"/>
                    <a:pt x="0" y="1340"/>
                    <a:pt x="0" y="1361"/>
                  </a:cubicBezTo>
                  <a:lnTo>
                    <a:pt x="0" y="1375"/>
                  </a:lnTo>
                  <a:cubicBezTo>
                    <a:pt x="0" y="1382"/>
                    <a:pt x="0" y="1396"/>
                    <a:pt x="0" y="1403"/>
                  </a:cubicBezTo>
                  <a:lnTo>
                    <a:pt x="0" y="1411"/>
                  </a:lnTo>
                  <a:lnTo>
                    <a:pt x="0" y="1425"/>
                  </a:lnTo>
                  <a:cubicBezTo>
                    <a:pt x="0" y="1439"/>
                    <a:pt x="0" y="1446"/>
                    <a:pt x="0" y="1453"/>
                  </a:cubicBezTo>
                  <a:cubicBezTo>
                    <a:pt x="0" y="1460"/>
                    <a:pt x="0" y="1467"/>
                    <a:pt x="0" y="1481"/>
                  </a:cubicBezTo>
                  <a:cubicBezTo>
                    <a:pt x="0" y="1488"/>
                    <a:pt x="0" y="1495"/>
                    <a:pt x="0" y="1502"/>
                  </a:cubicBezTo>
                  <a:cubicBezTo>
                    <a:pt x="0" y="1509"/>
                    <a:pt x="0" y="1516"/>
                    <a:pt x="0" y="1530"/>
                  </a:cubicBezTo>
                  <a:lnTo>
                    <a:pt x="0" y="1552"/>
                  </a:lnTo>
                  <a:lnTo>
                    <a:pt x="0" y="1580"/>
                  </a:lnTo>
                  <a:lnTo>
                    <a:pt x="0" y="1608"/>
                  </a:lnTo>
                  <a:cubicBezTo>
                    <a:pt x="0" y="1615"/>
                    <a:pt x="0" y="1622"/>
                    <a:pt x="0" y="1629"/>
                  </a:cubicBezTo>
                  <a:cubicBezTo>
                    <a:pt x="7" y="1636"/>
                    <a:pt x="0" y="1650"/>
                    <a:pt x="7" y="1657"/>
                  </a:cubicBezTo>
                  <a:lnTo>
                    <a:pt x="14" y="1643"/>
                  </a:lnTo>
                  <a:cubicBezTo>
                    <a:pt x="14" y="1643"/>
                    <a:pt x="14" y="1636"/>
                    <a:pt x="14" y="1629"/>
                  </a:cubicBezTo>
                  <a:cubicBezTo>
                    <a:pt x="14" y="1622"/>
                    <a:pt x="21" y="1615"/>
                    <a:pt x="14" y="1601"/>
                  </a:cubicBezTo>
                  <a:cubicBezTo>
                    <a:pt x="7" y="1594"/>
                    <a:pt x="7" y="1587"/>
                    <a:pt x="7" y="1580"/>
                  </a:cubicBezTo>
                  <a:lnTo>
                    <a:pt x="7" y="1552"/>
                  </a:lnTo>
                  <a:lnTo>
                    <a:pt x="7" y="1530"/>
                  </a:lnTo>
                  <a:cubicBezTo>
                    <a:pt x="7" y="1516"/>
                    <a:pt x="7" y="1509"/>
                    <a:pt x="7" y="1502"/>
                  </a:cubicBezTo>
                  <a:cubicBezTo>
                    <a:pt x="7" y="1495"/>
                    <a:pt x="7" y="1488"/>
                    <a:pt x="7" y="1481"/>
                  </a:cubicBezTo>
                  <a:lnTo>
                    <a:pt x="7" y="1453"/>
                  </a:lnTo>
                  <a:cubicBezTo>
                    <a:pt x="7" y="1446"/>
                    <a:pt x="7" y="1439"/>
                    <a:pt x="7" y="1432"/>
                  </a:cubicBezTo>
                  <a:lnTo>
                    <a:pt x="7" y="1418"/>
                  </a:lnTo>
                  <a:lnTo>
                    <a:pt x="7" y="1403"/>
                  </a:lnTo>
                  <a:cubicBezTo>
                    <a:pt x="7" y="1396"/>
                    <a:pt x="7" y="1389"/>
                    <a:pt x="7" y="1382"/>
                  </a:cubicBezTo>
                  <a:lnTo>
                    <a:pt x="7" y="1354"/>
                  </a:lnTo>
                  <a:cubicBezTo>
                    <a:pt x="14" y="1347"/>
                    <a:pt x="14" y="1340"/>
                    <a:pt x="14" y="1333"/>
                  </a:cubicBezTo>
                  <a:lnTo>
                    <a:pt x="28" y="1305"/>
                  </a:lnTo>
                  <a:cubicBezTo>
                    <a:pt x="28" y="1298"/>
                    <a:pt x="28" y="1291"/>
                    <a:pt x="35" y="1277"/>
                  </a:cubicBezTo>
                  <a:cubicBezTo>
                    <a:pt x="43" y="1262"/>
                    <a:pt x="50" y="1255"/>
                    <a:pt x="57" y="1241"/>
                  </a:cubicBezTo>
                  <a:cubicBezTo>
                    <a:pt x="64" y="1227"/>
                    <a:pt x="78" y="1213"/>
                    <a:pt x="92" y="1199"/>
                  </a:cubicBezTo>
                  <a:lnTo>
                    <a:pt x="99" y="1192"/>
                  </a:lnTo>
                  <a:cubicBezTo>
                    <a:pt x="113" y="1178"/>
                    <a:pt x="127" y="1171"/>
                    <a:pt x="141" y="1164"/>
                  </a:cubicBezTo>
                  <a:lnTo>
                    <a:pt x="2009" y="78"/>
                  </a:lnTo>
                  <a:lnTo>
                    <a:pt x="2009" y="78"/>
                  </a:lnTo>
                  <a:cubicBezTo>
                    <a:pt x="2002" y="85"/>
                    <a:pt x="2002" y="92"/>
                    <a:pt x="1995" y="92"/>
                  </a:cubicBezTo>
                  <a:cubicBezTo>
                    <a:pt x="1988" y="106"/>
                    <a:pt x="1981" y="121"/>
                    <a:pt x="1974" y="135"/>
                  </a:cubicBezTo>
                  <a:cubicBezTo>
                    <a:pt x="1967" y="149"/>
                    <a:pt x="1960" y="163"/>
                    <a:pt x="1960" y="177"/>
                  </a:cubicBezTo>
                  <a:lnTo>
                    <a:pt x="1960" y="184"/>
                  </a:lnTo>
                  <a:cubicBezTo>
                    <a:pt x="1953" y="198"/>
                    <a:pt x="1946" y="219"/>
                    <a:pt x="1946" y="233"/>
                  </a:cubicBezTo>
                  <a:cubicBezTo>
                    <a:pt x="1939" y="254"/>
                    <a:pt x="1939" y="269"/>
                    <a:pt x="1939" y="290"/>
                  </a:cubicBezTo>
                  <a:lnTo>
                    <a:pt x="1939" y="346"/>
                  </a:lnTo>
                  <a:cubicBezTo>
                    <a:pt x="1939" y="374"/>
                    <a:pt x="1939" y="402"/>
                    <a:pt x="1946" y="431"/>
                  </a:cubicBezTo>
                  <a:cubicBezTo>
                    <a:pt x="1946" y="459"/>
                    <a:pt x="1953" y="494"/>
                    <a:pt x="1960" y="522"/>
                  </a:cubicBezTo>
                  <a:cubicBezTo>
                    <a:pt x="1960" y="543"/>
                    <a:pt x="1974" y="586"/>
                    <a:pt x="1981" y="607"/>
                  </a:cubicBezTo>
                  <a:cubicBezTo>
                    <a:pt x="1988" y="635"/>
                    <a:pt x="2002" y="677"/>
                    <a:pt x="2016" y="699"/>
                  </a:cubicBezTo>
                  <a:cubicBezTo>
                    <a:pt x="2023" y="720"/>
                    <a:pt x="2030" y="741"/>
                    <a:pt x="2045" y="776"/>
                  </a:cubicBezTo>
                  <a:lnTo>
                    <a:pt x="2052" y="783"/>
                  </a:lnTo>
                  <a:lnTo>
                    <a:pt x="2059" y="797"/>
                  </a:lnTo>
                  <a:lnTo>
                    <a:pt x="2066" y="811"/>
                  </a:lnTo>
                  <a:cubicBezTo>
                    <a:pt x="2080" y="840"/>
                    <a:pt x="2094" y="868"/>
                    <a:pt x="2115" y="889"/>
                  </a:cubicBezTo>
                  <a:cubicBezTo>
                    <a:pt x="2122" y="903"/>
                    <a:pt x="2129" y="910"/>
                    <a:pt x="2136" y="924"/>
                  </a:cubicBezTo>
                  <a:cubicBezTo>
                    <a:pt x="2157" y="952"/>
                    <a:pt x="2178" y="988"/>
                    <a:pt x="2207" y="1016"/>
                  </a:cubicBezTo>
                  <a:lnTo>
                    <a:pt x="2136" y="1721"/>
                  </a:lnTo>
                  <a:lnTo>
                    <a:pt x="2122" y="1855"/>
                  </a:lnTo>
                  <a:lnTo>
                    <a:pt x="183" y="2983"/>
                  </a:lnTo>
                  <a:lnTo>
                    <a:pt x="261" y="2151"/>
                  </a:lnTo>
                  <a:cubicBezTo>
                    <a:pt x="261" y="2151"/>
                    <a:pt x="262" y="2151"/>
                    <a:pt x="262" y="2151"/>
                  </a:cubicBezTo>
                  <a:cubicBezTo>
                    <a:pt x="263" y="2151"/>
                    <a:pt x="263" y="2148"/>
                    <a:pt x="254" y="2130"/>
                  </a:cubicBezTo>
                  <a:cubicBezTo>
                    <a:pt x="233" y="2108"/>
                    <a:pt x="212" y="2080"/>
                    <a:pt x="191" y="2052"/>
                  </a:cubicBezTo>
                  <a:lnTo>
                    <a:pt x="169" y="2024"/>
                  </a:lnTo>
                  <a:cubicBezTo>
                    <a:pt x="155" y="1996"/>
                    <a:pt x="141" y="1967"/>
                    <a:pt x="120" y="1939"/>
                  </a:cubicBezTo>
                  <a:cubicBezTo>
                    <a:pt x="120" y="1932"/>
                    <a:pt x="120" y="1932"/>
                    <a:pt x="113" y="1925"/>
                  </a:cubicBezTo>
                  <a:lnTo>
                    <a:pt x="113" y="1918"/>
                  </a:lnTo>
                  <a:lnTo>
                    <a:pt x="113" y="1904"/>
                  </a:lnTo>
                  <a:lnTo>
                    <a:pt x="99" y="1890"/>
                  </a:lnTo>
                  <a:lnTo>
                    <a:pt x="92" y="1862"/>
                  </a:lnTo>
                  <a:cubicBezTo>
                    <a:pt x="85" y="1855"/>
                    <a:pt x="78" y="1833"/>
                    <a:pt x="71" y="1819"/>
                  </a:cubicBezTo>
                  <a:cubicBezTo>
                    <a:pt x="64" y="1805"/>
                    <a:pt x="64" y="1791"/>
                    <a:pt x="57" y="1784"/>
                  </a:cubicBezTo>
                  <a:cubicBezTo>
                    <a:pt x="57" y="1770"/>
                    <a:pt x="43" y="1756"/>
                    <a:pt x="43" y="1749"/>
                  </a:cubicBezTo>
                  <a:lnTo>
                    <a:pt x="43" y="1728"/>
                  </a:lnTo>
                  <a:cubicBezTo>
                    <a:pt x="35" y="1728"/>
                    <a:pt x="35" y="1721"/>
                    <a:pt x="35" y="1714"/>
                  </a:cubicBezTo>
                  <a:cubicBezTo>
                    <a:pt x="35" y="1707"/>
                    <a:pt x="28" y="1692"/>
                    <a:pt x="28" y="1685"/>
                  </a:cubicBezTo>
                  <a:cubicBezTo>
                    <a:pt x="28" y="1671"/>
                    <a:pt x="21" y="1664"/>
                    <a:pt x="21" y="1650"/>
                  </a:cubicBezTo>
                  <a:lnTo>
                    <a:pt x="7" y="1657"/>
                  </a:lnTo>
                  <a:cubicBezTo>
                    <a:pt x="14" y="1671"/>
                    <a:pt x="14" y="1678"/>
                    <a:pt x="14" y="1685"/>
                  </a:cubicBezTo>
                  <a:lnTo>
                    <a:pt x="21" y="1721"/>
                  </a:lnTo>
                  <a:lnTo>
                    <a:pt x="28" y="1735"/>
                  </a:lnTo>
                  <a:lnTo>
                    <a:pt x="28" y="1749"/>
                  </a:lnTo>
                  <a:cubicBezTo>
                    <a:pt x="35" y="1763"/>
                    <a:pt x="35" y="1770"/>
                    <a:pt x="43" y="1784"/>
                  </a:cubicBezTo>
                  <a:cubicBezTo>
                    <a:pt x="43" y="1798"/>
                    <a:pt x="50" y="1812"/>
                    <a:pt x="57" y="1833"/>
                  </a:cubicBezTo>
                  <a:lnTo>
                    <a:pt x="78" y="1876"/>
                  </a:lnTo>
                  <a:lnTo>
                    <a:pt x="85" y="1897"/>
                  </a:lnTo>
                  <a:lnTo>
                    <a:pt x="92" y="1911"/>
                  </a:lnTo>
                  <a:lnTo>
                    <a:pt x="99" y="1925"/>
                  </a:lnTo>
                  <a:lnTo>
                    <a:pt x="99" y="1932"/>
                  </a:lnTo>
                  <a:lnTo>
                    <a:pt x="113" y="1946"/>
                  </a:lnTo>
                  <a:cubicBezTo>
                    <a:pt x="127" y="1974"/>
                    <a:pt x="141" y="2003"/>
                    <a:pt x="155" y="2031"/>
                  </a:cubicBezTo>
                  <a:lnTo>
                    <a:pt x="176" y="2059"/>
                  </a:lnTo>
                  <a:cubicBezTo>
                    <a:pt x="198" y="2094"/>
                    <a:pt x="219" y="2115"/>
                    <a:pt x="247" y="2158"/>
                  </a:cubicBezTo>
                  <a:lnTo>
                    <a:pt x="176" y="2863"/>
                  </a:lnTo>
                  <a:lnTo>
                    <a:pt x="162" y="2997"/>
                  </a:lnTo>
                  <a:cubicBezTo>
                    <a:pt x="162" y="3004"/>
                    <a:pt x="162" y="3004"/>
                    <a:pt x="176" y="3011"/>
                  </a:cubicBezTo>
                  <a:lnTo>
                    <a:pt x="2150" y="1876"/>
                  </a:lnTo>
                  <a:cubicBezTo>
                    <a:pt x="2150" y="1869"/>
                    <a:pt x="2150" y="1869"/>
                    <a:pt x="2150" y="1862"/>
                  </a:cubicBezTo>
                  <a:lnTo>
                    <a:pt x="2235" y="1016"/>
                  </a:lnTo>
                  <a:cubicBezTo>
                    <a:pt x="2235" y="1016"/>
                    <a:pt x="2235" y="1016"/>
                    <a:pt x="2235" y="1009"/>
                  </a:cubicBezTo>
                  <a:lnTo>
                    <a:pt x="2228" y="1002"/>
                  </a:lnTo>
                  <a:lnTo>
                    <a:pt x="2228" y="995"/>
                  </a:lnTo>
                  <a:cubicBezTo>
                    <a:pt x="2207" y="973"/>
                    <a:pt x="2185" y="945"/>
                    <a:pt x="2164" y="917"/>
                  </a:cubicBezTo>
                  <a:cubicBezTo>
                    <a:pt x="2157" y="903"/>
                    <a:pt x="2150" y="896"/>
                    <a:pt x="2143" y="889"/>
                  </a:cubicBezTo>
                  <a:cubicBezTo>
                    <a:pt x="2129" y="861"/>
                    <a:pt x="2115" y="832"/>
                    <a:pt x="2101" y="804"/>
                  </a:cubicBezTo>
                  <a:lnTo>
                    <a:pt x="2094" y="790"/>
                  </a:lnTo>
                  <a:cubicBezTo>
                    <a:pt x="2087" y="790"/>
                    <a:pt x="2087" y="783"/>
                    <a:pt x="2087" y="776"/>
                  </a:cubicBezTo>
                  <a:lnTo>
                    <a:pt x="2080" y="762"/>
                  </a:lnTo>
                  <a:cubicBezTo>
                    <a:pt x="2066" y="734"/>
                    <a:pt x="2052" y="713"/>
                    <a:pt x="2045" y="684"/>
                  </a:cubicBezTo>
                  <a:cubicBezTo>
                    <a:pt x="2030" y="656"/>
                    <a:pt x="2016" y="628"/>
                    <a:pt x="2009" y="600"/>
                  </a:cubicBezTo>
                  <a:cubicBezTo>
                    <a:pt x="2002" y="572"/>
                    <a:pt x="1995" y="543"/>
                    <a:pt x="1988" y="508"/>
                  </a:cubicBezTo>
                  <a:cubicBezTo>
                    <a:pt x="1981" y="480"/>
                    <a:pt x="1981" y="459"/>
                    <a:pt x="1974" y="431"/>
                  </a:cubicBezTo>
                  <a:lnTo>
                    <a:pt x="1967" y="431"/>
                  </a:lnTo>
                  <a:lnTo>
                    <a:pt x="1974" y="424"/>
                  </a:lnTo>
                  <a:lnTo>
                    <a:pt x="1974" y="339"/>
                  </a:lnTo>
                  <a:cubicBezTo>
                    <a:pt x="1974" y="318"/>
                    <a:pt x="1974" y="297"/>
                    <a:pt x="1974" y="283"/>
                  </a:cubicBezTo>
                  <a:cubicBezTo>
                    <a:pt x="1974" y="261"/>
                    <a:pt x="1981" y="247"/>
                    <a:pt x="1981" y="226"/>
                  </a:cubicBezTo>
                  <a:cubicBezTo>
                    <a:pt x="1988" y="212"/>
                    <a:pt x="1988" y="191"/>
                    <a:pt x="1995" y="177"/>
                  </a:cubicBezTo>
                  <a:cubicBezTo>
                    <a:pt x="2002" y="163"/>
                    <a:pt x="2002" y="149"/>
                    <a:pt x="2009" y="142"/>
                  </a:cubicBezTo>
                  <a:cubicBezTo>
                    <a:pt x="2016" y="128"/>
                    <a:pt x="2023" y="113"/>
                    <a:pt x="2030" y="106"/>
                  </a:cubicBezTo>
                  <a:cubicBezTo>
                    <a:pt x="2045" y="85"/>
                    <a:pt x="2052" y="71"/>
                    <a:pt x="2066" y="64"/>
                  </a:cubicBezTo>
                  <a:lnTo>
                    <a:pt x="2073" y="50"/>
                  </a:lnTo>
                  <a:cubicBezTo>
                    <a:pt x="2087" y="43"/>
                    <a:pt x="2101" y="29"/>
                    <a:pt x="2115" y="22"/>
                  </a:cubicBezTo>
                  <a:cubicBezTo>
                    <a:pt x="2122" y="15"/>
                    <a:pt x="2122" y="8"/>
                    <a:pt x="2115" y="8"/>
                  </a:cubicBezTo>
                  <a:cubicBezTo>
                    <a:pt x="2115" y="1"/>
                    <a:pt x="2108" y="1"/>
                    <a:pt x="21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103350" y="1628350"/>
              <a:ext cx="68400" cy="33350"/>
            </a:xfrm>
            <a:custGeom>
              <a:avLst/>
              <a:gdLst/>
              <a:ahLst/>
              <a:cxnLst/>
              <a:rect l="l" t="t" r="r" b="b"/>
              <a:pathLst>
                <a:path w="2736" h="1334" extrusionOk="0">
                  <a:moveTo>
                    <a:pt x="2151" y="1"/>
                  </a:moveTo>
                  <a:cubicBezTo>
                    <a:pt x="2137" y="1"/>
                    <a:pt x="2115" y="1"/>
                    <a:pt x="2101" y="8"/>
                  </a:cubicBezTo>
                  <a:lnTo>
                    <a:pt x="2087" y="8"/>
                  </a:lnTo>
                  <a:cubicBezTo>
                    <a:pt x="2066" y="8"/>
                    <a:pt x="2052" y="15"/>
                    <a:pt x="2038" y="22"/>
                  </a:cubicBezTo>
                  <a:cubicBezTo>
                    <a:pt x="2010" y="29"/>
                    <a:pt x="1989" y="43"/>
                    <a:pt x="1960" y="57"/>
                  </a:cubicBezTo>
                  <a:lnTo>
                    <a:pt x="1" y="1192"/>
                  </a:lnTo>
                  <a:cubicBezTo>
                    <a:pt x="29" y="1178"/>
                    <a:pt x="50" y="1171"/>
                    <a:pt x="71" y="1164"/>
                  </a:cubicBezTo>
                  <a:cubicBezTo>
                    <a:pt x="92" y="1157"/>
                    <a:pt x="106" y="1150"/>
                    <a:pt x="128" y="1143"/>
                  </a:cubicBezTo>
                  <a:lnTo>
                    <a:pt x="142" y="1143"/>
                  </a:lnTo>
                  <a:cubicBezTo>
                    <a:pt x="163" y="1143"/>
                    <a:pt x="184" y="1136"/>
                    <a:pt x="205" y="1136"/>
                  </a:cubicBezTo>
                  <a:lnTo>
                    <a:pt x="297" y="1136"/>
                  </a:lnTo>
                  <a:cubicBezTo>
                    <a:pt x="325" y="1136"/>
                    <a:pt x="346" y="1143"/>
                    <a:pt x="374" y="1150"/>
                  </a:cubicBezTo>
                  <a:cubicBezTo>
                    <a:pt x="402" y="1150"/>
                    <a:pt x="438" y="1164"/>
                    <a:pt x="466" y="1171"/>
                  </a:cubicBezTo>
                  <a:cubicBezTo>
                    <a:pt x="487" y="1178"/>
                    <a:pt x="529" y="1199"/>
                    <a:pt x="558" y="1206"/>
                  </a:cubicBezTo>
                  <a:cubicBezTo>
                    <a:pt x="586" y="1220"/>
                    <a:pt x="621" y="1242"/>
                    <a:pt x="649" y="1256"/>
                  </a:cubicBezTo>
                  <a:lnTo>
                    <a:pt x="783" y="1333"/>
                  </a:lnTo>
                  <a:lnTo>
                    <a:pt x="2736" y="191"/>
                  </a:lnTo>
                  <a:lnTo>
                    <a:pt x="2609" y="114"/>
                  </a:lnTo>
                  <a:lnTo>
                    <a:pt x="2581" y="100"/>
                  </a:lnTo>
                  <a:lnTo>
                    <a:pt x="2545" y="78"/>
                  </a:lnTo>
                  <a:lnTo>
                    <a:pt x="2517" y="71"/>
                  </a:lnTo>
                  <a:cubicBezTo>
                    <a:pt x="2496" y="57"/>
                    <a:pt x="2482" y="50"/>
                    <a:pt x="2468" y="50"/>
                  </a:cubicBezTo>
                  <a:lnTo>
                    <a:pt x="2433" y="36"/>
                  </a:lnTo>
                  <a:lnTo>
                    <a:pt x="2397" y="22"/>
                  </a:lnTo>
                  <a:cubicBezTo>
                    <a:pt x="2383" y="15"/>
                    <a:pt x="2369" y="15"/>
                    <a:pt x="2362" y="8"/>
                  </a:cubicBezTo>
                  <a:lnTo>
                    <a:pt x="2320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2103175" y="1628175"/>
              <a:ext cx="68750" cy="33700"/>
            </a:xfrm>
            <a:custGeom>
              <a:avLst/>
              <a:gdLst/>
              <a:ahLst/>
              <a:cxnLst/>
              <a:rect l="l" t="t" r="r" b="b"/>
              <a:pathLst>
                <a:path w="2750" h="1348" extrusionOk="0">
                  <a:moveTo>
                    <a:pt x="2292" y="22"/>
                  </a:moveTo>
                  <a:cubicBezTo>
                    <a:pt x="2299" y="22"/>
                    <a:pt x="2313" y="29"/>
                    <a:pt x="2334" y="29"/>
                  </a:cubicBezTo>
                  <a:lnTo>
                    <a:pt x="2362" y="29"/>
                  </a:lnTo>
                  <a:lnTo>
                    <a:pt x="2404" y="43"/>
                  </a:lnTo>
                  <a:lnTo>
                    <a:pt x="2426" y="50"/>
                  </a:lnTo>
                  <a:lnTo>
                    <a:pt x="2440" y="50"/>
                  </a:lnTo>
                  <a:lnTo>
                    <a:pt x="2475" y="64"/>
                  </a:lnTo>
                  <a:lnTo>
                    <a:pt x="2510" y="78"/>
                  </a:lnTo>
                  <a:lnTo>
                    <a:pt x="2531" y="85"/>
                  </a:lnTo>
                  <a:lnTo>
                    <a:pt x="2545" y="92"/>
                  </a:lnTo>
                  <a:lnTo>
                    <a:pt x="2581" y="114"/>
                  </a:lnTo>
                  <a:lnTo>
                    <a:pt x="2616" y="128"/>
                  </a:lnTo>
                  <a:lnTo>
                    <a:pt x="2729" y="198"/>
                  </a:lnTo>
                  <a:lnTo>
                    <a:pt x="790" y="1319"/>
                  </a:lnTo>
                  <a:lnTo>
                    <a:pt x="663" y="1249"/>
                  </a:lnTo>
                  <a:cubicBezTo>
                    <a:pt x="635" y="1234"/>
                    <a:pt x="607" y="1220"/>
                    <a:pt x="565" y="1199"/>
                  </a:cubicBezTo>
                  <a:cubicBezTo>
                    <a:pt x="536" y="1185"/>
                    <a:pt x="508" y="1171"/>
                    <a:pt x="473" y="1164"/>
                  </a:cubicBezTo>
                  <a:cubicBezTo>
                    <a:pt x="445" y="1157"/>
                    <a:pt x="417" y="1143"/>
                    <a:pt x="395" y="1143"/>
                  </a:cubicBezTo>
                  <a:lnTo>
                    <a:pt x="381" y="1143"/>
                  </a:lnTo>
                  <a:cubicBezTo>
                    <a:pt x="360" y="1136"/>
                    <a:pt x="332" y="1129"/>
                    <a:pt x="304" y="1129"/>
                  </a:cubicBezTo>
                  <a:lnTo>
                    <a:pt x="254" y="1129"/>
                  </a:lnTo>
                  <a:lnTo>
                    <a:pt x="254" y="1143"/>
                  </a:lnTo>
                  <a:lnTo>
                    <a:pt x="212" y="1143"/>
                  </a:lnTo>
                  <a:cubicBezTo>
                    <a:pt x="184" y="1143"/>
                    <a:pt x="163" y="1150"/>
                    <a:pt x="135" y="1150"/>
                  </a:cubicBezTo>
                  <a:lnTo>
                    <a:pt x="1974" y="85"/>
                  </a:lnTo>
                  <a:cubicBezTo>
                    <a:pt x="1996" y="71"/>
                    <a:pt x="2024" y="57"/>
                    <a:pt x="2045" y="50"/>
                  </a:cubicBezTo>
                  <a:cubicBezTo>
                    <a:pt x="2087" y="36"/>
                    <a:pt x="2130" y="29"/>
                    <a:pt x="2172" y="22"/>
                  </a:cubicBezTo>
                  <a:close/>
                  <a:moveTo>
                    <a:pt x="2158" y="1"/>
                  </a:moveTo>
                  <a:cubicBezTo>
                    <a:pt x="2130" y="1"/>
                    <a:pt x="2108" y="1"/>
                    <a:pt x="2087" y="8"/>
                  </a:cubicBezTo>
                  <a:cubicBezTo>
                    <a:pt x="2073" y="15"/>
                    <a:pt x="2052" y="22"/>
                    <a:pt x="2031" y="29"/>
                  </a:cubicBezTo>
                  <a:cubicBezTo>
                    <a:pt x="2010" y="36"/>
                    <a:pt x="1981" y="43"/>
                    <a:pt x="1960" y="57"/>
                  </a:cubicBezTo>
                  <a:lnTo>
                    <a:pt x="1" y="1199"/>
                  </a:lnTo>
                  <a:cubicBezTo>
                    <a:pt x="1" y="1199"/>
                    <a:pt x="1" y="1206"/>
                    <a:pt x="1" y="1213"/>
                  </a:cubicBezTo>
                  <a:lnTo>
                    <a:pt x="15" y="1213"/>
                  </a:lnTo>
                  <a:cubicBezTo>
                    <a:pt x="36" y="1199"/>
                    <a:pt x="64" y="1185"/>
                    <a:pt x="85" y="1178"/>
                  </a:cubicBezTo>
                  <a:cubicBezTo>
                    <a:pt x="106" y="1171"/>
                    <a:pt x="128" y="1164"/>
                    <a:pt x="149" y="1164"/>
                  </a:cubicBezTo>
                  <a:cubicBezTo>
                    <a:pt x="170" y="1157"/>
                    <a:pt x="198" y="1157"/>
                    <a:pt x="219" y="1150"/>
                  </a:cubicBezTo>
                  <a:lnTo>
                    <a:pt x="311" y="1150"/>
                  </a:lnTo>
                  <a:cubicBezTo>
                    <a:pt x="332" y="1157"/>
                    <a:pt x="360" y="1157"/>
                    <a:pt x="388" y="1164"/>
                  </a:cubicBezTo>
                  <a:cubicBezTo>
                    <a:pt x="417" y="1171"/>
                    <a:pt x="452" y="1178"/>
                    <a:pt x="480" y="1192"/>
                  </a:cubicBezTo>
                  <a:cubicBezTo>
                    <a:pt x="508" y="1199"/>
                    <a:pt x="536" y="1213"/>
                    <a:pt x="565" y="1227"/>
                  </a:cubicBezTo>
                  <a:cubicBezTo>
                    <a:pt x="593" y="1242"/>
                    <a:pt x="628" y="1256"/>
                    <a:pt x="656" y="1270"/>
                  </a:cubicBezTo>
                  <a:cubicBezTo>
                    <a:pt x="656" y="1270"/>
                    <a:pt x="783" y="1347"/>
                    <a:pt x="790" y="1347"/>
                  </a:cubicBezTo>
                  <a:lnTo>
                    <a:pt x="2743" y="205"/>
                  </a:lnTo>
                  <a:cubicBezTo>
                    <a:pt x="2750" y="205"/>
                    <a:pt x="2750" y="191"/>
                    <a:pt x="2743" y="191"/>
                  </a:cubicBezTo>
                  <a:lnTo>
                    <a:pt x="2616" y="114"/>
                  </a:lnTo>
                  <a:lnTo>
                    <a:pt x="2588" y="100"/>
                  </a:lnTo>
                  <a:lnTo>
                    <a:pt x="2552" y="78"/>
                  </a:lnTo>
                  <a:lnTo>
                    <a:pt x="2531" y="71"/>
                  </a:lnTo>
                  <a:lnTo>
                    <a:pt x="2510" y="64"/>
                  </a:lnTo>
                  <a:lnTo>
                    <a:pt x="2475" y="50"/>
                  </a:lnTo>
                  <a:lnTo>
                    <a:pt x="2440" y="36"/>
                  </a:lnTo>
                  <a:lnTo>
                    <a:pt x="2426" y="29"/>
                  </a:lnTo>
                  <a:lnTo>
                    <a:pt x="2404" y="22"/>
                  </a:lnTo>
                  <a:lnTo>
                    <a:pt x="2362" y="8"/>
                  </a:lnTo>
                  <a:lnTo>
                    <a:pt x="2327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2138950" y="1642450"/>
              <a:ext cx="85850" cy="49725"/>
            </a:xfrm>
            <a:custGeom>
              <a:avLst/>
              <a:gdLst/>
              <a:ahLst/>
              <a:cxnLst/>
              <a:rect l="l" t="t" r="r" b="b"/>
              <a:pathLst>
                <a:path w="3434" h="1989" extrusionOk="0">
                  <a:moveTo>
                    <a:pt x="1960" y="1"/>
                  </a:moveTo>
                  <a:lnTo>
                    <a:pt x="1" y="1136"/>
                  </a:lnTo>
                  <a:lnTo>
                    <a:pt x="1474" y="1989"/>
                  </a:lnTo>
                  <a:lnTo>
                    <a:pt x="3434" y="847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2138775" y="1642100"/>
              <a:ext cx="86375" cy="50250"/>
            </a:xfrm>
            <a:custGeom>
              <a:avLst/>
              <a:gdLst/>
              <a:ahLst/>
              <a:cxnLst/>
              <a:rect l="l" t="t" r="r" b="b"/>
              <a:pathLst>
                <a:path w="3455" h="2010" extrusionOk="0">
                  <a:moveTo>
                    <a:pt x="1974" y="22"/>
                  </a:moveTo>
                  <a:lnTo>
                    <a:pt x="3419" y="861"/>
                  </a:lnTo>
                  <a:lnTo>
                    <a:pt x="1481" y="1989"/>
                  </a:lnTo>
                  <a:lnTo>
                    <a:pt x="36" y="1150"/>
                  </a:lnTo>
                  <a:lnTo>
                    <a:pt x="1974" y="22"/>
                  </a:lnTo>
                  <a:close/>
                  <a:moveTo>
                    <a:pt x="1967" y="1"/>
                  </a:moveTo>
                  <a:lnTo>
                    <a:pt x="8" y="1143"/>
                  </a:lnTo>
                  <a:cubicBezTo>
                    <a:pt x="1" y="1143"/>
                    <a:pt x="1" y="1150"/>
                    <a:pt x="1" y="1150"/>
                  </a:cubicBezTo>
                  <a:cubicBezTo>
                    <a:pt x="1" y="1157"/>
                    <a:pt x="1" y="1157"/>
                    <a:pt x="8" y="1164"/>
                  </a:cubicBezTo>
                  <a:cubicBezTo>
                    <a:pt x="8" y="1164"/>
                    <a:pt x="1481" y="2010"/>
                    <a:pt x="1481" y="2010"/>
                  </a:cubicBezTo>
                  <a:lnTo>
                    <a:pt x="1488" y="2010"/>
                  </a:lnTo>
                  <a:lnTo>
                    <a:pt x="3448" y="875"/>
                  </a:lnTo>
                  <a:cubicBezTo>
                    <a:pt x="3448" y="868"/>
                    <a:pt x="3455" y="868"/>
                    <a:pt x="3455" y="861"/>
                  </a:cubicBezTo>
                  <a:cubicBezTo>
                    <a:pt x="3455" y="861"/>
                    <a:pt x="3448" y="854"/>
                    <a:pt x="3448" y="854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2139650" y="1609500"/>
              <a:ext cx="53600" cy="61350"/>
            </a:xfrm>
            <a:custGeom>
              <a:avLst/>
              <a:gdLst/>
              <a:ahLst/>
              <a:cxnLst/>
              <a:rect l="l" t="t" r="r" b="b"/>
              <a:pathLst>
                <a:path w="2144" h="2454" extrusionOk="0">
                  <a:moveTo>
                    <a:pt x="2144" y="1"/>
                  </a:moveTo>
                  <a:lnTo>
                    <a:pt x="198" y="1136"/>
                  </a:lnTo>
                  <a:cubicBezTo>
                    <a:pt x="170" y="1150"/>
                    <a:pt x="149" y="1171"/>
                    <a:pt x="135" y="1185"/>
                  </a:cubicBezTo>
                  <a:lnTo>
                    <a:pt x="121" y="1199"/>
                  </a:lnTo>
                  <a:cubicBezTo>
                    <a:pt x="100" y="1220"/>
                    <a:pt x="85" y="1241"/>
                    <a:pt x="71" y="1262"/>
                  </a:cubicBezTo>
                  <a:cubicBezTo>
                    <a:pt x="57" y="1277"/>
                    <a:pt x="50" y="1298"/>
                    <a:pt x="43" y="1312"/>
                  </a:cubicBezTo>
                  <a:cubicBezTo>
                    <a:pt x="29" y="1333"/>
                    <a:pt x="29" y="1347"/>
                    <a:pt x="22" y="1354"/>
                  </a:cubicBezTo>
                  <a:cubicBezTo>
                    <a:pt x="22" y="1361"/>
                    <a:pt x="15" y="1368"/>
                    <a:pt x="15" y="1375"/>
                  </a:cubicBezTo>
                  <a:cubicBezTo>
                    <a:pt x="15" y="1375"/>
                    <a:pt x="15" y="1382"/>
                    <a:pt x="15" y="1382"/>
                  </a:cubicBezTo>
                  <a:lnTo>
                    <a:pt x="15" y="1396"/>
                  </a:lnTo>
                  <a:cubicBezTo>
                    <a:pt x="15" y="1396"/>
                    <a:pt x="8" y="1418"/>
                    <a:pt x="8" y="1432"/>
                  </a:cubicBezTo>
                  <a:lnTo>
                    <a:pt x="8" y="1446"/>
                  </a:lnTo>
                  <a:cubicBezTo>
                    <a:pt x="8" y="1453"/>
                    <a:pt x="8" y="1453"/>
                    <a:pt x="8" y="1453"/>
                  </a:cubicBezTo>
                  <a:lnTo>
                    <a:pt x="8" y="1467"/>
                  </a:lnTo>
                  <a:cubicBezTo>
                    <a:pt x="8" y="1481"/>
                    <a:pt x="8" y="1495"/>
                    <a:pt x="1" y="1502"/>
                  </a:cubicBezTo>
                  <a:lnTo>
                    <a:pt x="1" y="1523"/>
                  </a:lnTo>
                  <a:cubicBezTo>
                    <a:pt x="1" y="1530"/>
                    <a:pt x="1" y="1537"/>
                    <a:pt x="1" y="1537"/>
                  </a:cubicBezTo>
                  <a:lnTo>
                    <a:pt x="1" y="1573"/>
                  </a:lnTo>
                  <a:lnTo>
                    <a:pt x="1" y="1608"/>
                  </a:lnTo>
                  <a:lnTo>
                    <a:pt x="1" y="2454"/>
                  </a:lnTo>
                  <a:lnTo>
                    <a:pt x="1961" y="1319"/>
                  </a:lnTo>
                  <a:lnTo>
                    <a:pt x="1961" y="473"/>
                  </a:lnTo>
                  <a:lnTo>
                    <a:pt x="1961" y="395"/>
                  </a:lnTo>
                  <a:cubicBezTo>
                    <a:pt x="1956" y="390"/>
                    <a:pt x="1951" y="385"/>
                    <a:pt x="1946" y="385"/>
                  </a:cubicBezTo>
                  <a:cubicBezTo>
                    <a:pt x="1944" y="385"/>
                    <a:pt x="1941" y="386"/>
                    <a:pt x="1939" y="388"/>
                  </a:cubicBezTo>
                  <a:cubicBezTo>
                    <a:pt x="1939" y="360"/>
                    <a:pt x="1946" y="339"/>
                    <a:pt x="1953" y="318"/>
                  </a:cubicBezTo>
                  <a:cubicBezTo>
                    <a:pt x="1953" y="311"/>
                    <a:pt x="1953" y="311"/>
                    <a:pt x="1953" y="311"/>
                  </a:cubicBezTo>
                  <a:cubicBezTo>
                    <a:pt x="1953" y="290"/>
                    <a:pt x="1961" y="268"/>
                    <a:pt x="1968" y="247"/>
                  </a:cubicBezTo>
                  <a:lnTo>
                    <a:pt x="1968" y="233"/>
                  </a:lnTo>
                  <a:cubicBezTo>
                    <a:pt x="1975" y="219"/>
                    <a:pt x="1982" y="198"/>
                    <a:pt x="1989" y="184"/>
                  </a:cubicBezTo>
                  <a:cubicBezTo>
                    <a:pt x="1996" y="163"/>
                    <a:pt x="2010" y="142"/>
                    <a:pt x="2017" y="128"/>
                  </a:cubicBezTo>
                  <a:cubicBezTo>
                    <a:pt x="2031" y="99"/>
                    <a:pt x="2052" y="78"/>
                    <a:pt x="2073" y="64"/>
                  </a:cubicBezTo>
                  <a:lnTo>
                    <a:pt x="2080" y="50"/>
                  </a:lnTo>
                  <a:cubicBezTo>
                    <a:pt x="2102" y="29"/>
                    <a:pt x="2123" y="15"/>
                    <a:pt x="21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2138775" y="1609200"/>
              <a:ext cx="54475" cy="62000"/>
            </a:xfrm>
            <a:custGeom>
              <a:avLst/>
              <a:gdLst/>
              <a:ahLst/>
              <a:cxnLst/>
              <a:rect l="l" t="t" r="r" b="b"/>
              <a:pathLst>
                <a:path w="2179" h="2480" extrusionOk="0">
                  <a:moveTo>
                    <a:pt x="2078" y="102"/>
                  </a:moveTo>
                  <a:cubicBezTo>
                    <a:pt x="2056" y="129"/>
                    <a:pt x="2040" y="157"/>
                    <a:pt x="2024" y="189"/>
                  </a:cubicBezTo>
                  <a:cubicBezTo>
                    <a:pt x="2041" y="161"/>
                    <a:pt x="2057" y="128"/>
                    <a:pt x="2078" y="102"/>
                  </a:cubicBezTo>
                  <a:close/>
                  <a:moveTo>
                    <a:pt x="2024" y="189"/>
                  </a:moveTo>
                  <a:lnTo>
                    <a:pt x="2024" y="189"/>
                  </a:lnTo>
                  <a:cubicBezTo>
                    <a:pt x="2017" y="210"/>
                    <a:pt x="2010" y="224"/>
                    <a:pt x="2003" y="245"/>
                  </a:cubicBezTo>
                  <a:cubicBezTo>
                    <a:pt x="2010" y="231"/>
                    <a:pt x="2017" y="210"/>
                    <a:pt x="2024" y="189"/>
                  </a:cubicBezTo>
                  <a:close/>
                  <a:moveTo>
                    <a:pt x="2003" y="252"/>
                  </a:moveTo>
                  <a:cubicBezTo>
                    <a:pt x="1996" y="273"/>
                    <a:pt x="1989" y="294"/>
                    <a:pt x="1988" y="315"/>
                  </a:cubicBezTo>
                  <a:lnTo>
                    <a:pt x="1988" y="315"/>
                  </a:lnTo>
                  <a:cubicBezTo>
                    <a:pt x="1989" y="294"/>
                    <a:pt x="1996" y="280"/>
                    <a:pt x="2003" y="259"/>
                  </a:cubicBezTo>
                  <a:lnTo>
                    <a:pt x="2003" y="252"/>
                  </a:lnTo>
                  <a:close/>
                  <a:moveTo>
                    <a:pt x="1988" y="323"/>
                  </a:moveTo>
                  <a:cubicBezTo>
                    <a:pt x="1983" y="340"/>
                    <a:pt x="1977" y="362"/>
                    <a:pt x="1975" y="385"/>
                  </a:cubicBezTo>
                  <a:lnTo>
                    <a:pt x="1975" y="385"/>
                  </a:lnTo>
                  <a:cubicBezTo>
                    <a:pt x="1978" y="367"/>
                    <a:pt x="1988" y="348"/>
                    <a:pt x="1988" y="330"/>
                  </a:cubicBezTo>
                  <a:lnTo>
                    <a:pt x="1988" y="323"/>
                  </a:lnTo>
                  <a:close/>
                  <a:moveTo>
                    <a:pt x="1975" y="385"/>
                  </a:moveTo>
                  <a:cubicBezTo>
                    <a:pt x="1975" y="388"/>
                    <a:pt x="1974" y="391"/>
                    <a:pt x="1974" y="393"/>
                  </a:cubicBezTo>
                  <a:cubicBezTo>
                    <a:pt x="1974" y="395"/>
                    <a:pt x="1974" y="398"/>
                    <a:pt x="1974" y="400"/>
                  </a:cubicBezTo>
                  <a:cubicBezTo>
                    <a:pt x="1974" y="395"/>
                    <a:pt x="1975" y="390"/>
                    <a:pt x="1975" y="385"/>
                  </a:cubicBezTo>
                  <a:close/>
                  <a:moveTo>
                    <a:pt x="2168" y="0"/>
                  </a:moveTo>
                  <a:cubicBezTo>
                    <a:pt x="2166" y="0"/>
                    <a:pt x="2165" y="2"/>
                    <a:pt x="2165" y="6"/>
                  </a:cubicBezTo>
                  <a:lnTo>
                    <a:pt x="205" y="1140"/>
                  </a:lnTo>
                  <a:cubicBezTo>
                    <a:pt x="177" y="1155"/>
                    <a:pt x="156" y="1176"/>
                    <a:pt x="135" y="1190"/>
                  </a:cubicBezTo>
                  <a:lnTo>
                    <a:pt x="127" y="1204"/>
                  </a:lnTo>
                  <a:cubicBezTo>
                    <a:pt x="106" y="1225"/>
                    <a:pt x="85" y="1246"/>
                    <a:pt x="71" y="1267"/>
                  </a:cubicBezTo>
                  <a:cubicBezTo>
                    <a:pt x="57" y="1289"/>
                    <a:pt x="50" y="1310"/>
                    <a:pt x="36" y="1331"/>
                  </a:cubicBezTo>
                  <a:cubicBezTo>
                    <a:pt x="36" y="1338"/>
                    <a:pt x="22" y="1359"/>
                    <a:pt x="22" y="1366"/>
                  </a:cubicBezTo>
                  <a:lnTo>
                    <a:pt x="22" y="1373"/>
                  </a:lnTo>
                  <a:lnTo>
                    <a:pt x="15" y="1401"/>
                  </a:lnTo>
                  <a:cubicBezTo>
                    <a:pt x="15" y="1415"/>
                    <a:pt x="8" y="1437"/>
                    <a:pt x="8" y="1444"/>
                  </a:cubicBezTo>
                  <a:lnTo>
                    <a:pt x="8" y="1451"/>
                  </a:lnTo>
                  <a:lnTo>
                    <a:pt x="8" y="1472"/>
                  </a:lnTo>
                  <a:cubicBezTo>
                    <a:pt x="8" y="1472"/>
                    <a:pt x="8" y="1479"/>
                    <a:pt x="8" y="1479"/>
                  </a:cubicBezTo>
                  <a:lnTo>
                    <a:pt x="1" y="1514"/>
                  </a:lnTo>
                  <a:lnTo>
                    <a:pt x="1" y="1528"/>
                  </a:lnTo>
                  <a:lnTo>
                    <a:pt x="1" y="1549"/>
                  </a:lnTo>
                  <a:lnTo>
                    <a:pt x="1" y="1585"/>
                  </a:lnTo>
                  <a:lnTo>
                    <a:pt x="1" y="1620"/>
                  </a:lnTo>
                  <a:lnTo>
                    <a:pt x="1" y="2466"/>
                  </a:lnTo>
                  <a:cubicBezTo>
                    <a:pt x="1" y="2473"/>
                    <a:pt x="1" y="2480"/>
                    <a:pt x="8" y="2480"/>
                  </a:cubicBezTo>
                  <a:lnTo>
                    <a:pt x="15" y="2473"/>
                  </a:lnTo>
                  <a:lnTo>
                    <a:pt x="1967" y="1338"/>
                  </a:lnTo>
                  <a:cubicBezTo>
                    <a:pt x="1974" y="1331"/>
                    <a:pt x="1974" y="1331"/>
                    <a:pt x="1974" y="1324"/>
                  </a:cubicBezTo>
                  <a:lnTo>
                    <a:pt x="1974" y="1324"/>
                  </a:lnTo>
                  <a:lnTo>
                    <a:pt x="36" y="2445"/>
                  </a:lnTo>
                  <a:lnTo>
                    <a:pt x="36" y="1620"/>
                  </a:lnTo>
                  <a:lnTo>
                    <a:pt x="36" y="1585"/>
                  </a:lnTo>
                  <a:lnTo>
                    <a:pt x="36" y="1549"/>
                  </a:lnTo>
                  <a:lnTo>
                    <a:pt x="36" y="1528"/>
                  </a:lnTo>
                  <a:lnTo>
                    <a:pt x="36" y="1514"/>
                  </a:lnTo>
                  <a:cubicBezTo>
                    <a:pt x="43" y="1500"/>
                    <a:pt x="43" y="1493"/>
                    <a:pt x="43" y="1479"/>
                  </a:cubicBezTo>
                  <a:cubicBezTo>
                    <a:pt x="43" y="1479"/>
                    <a:pt x="43" y="1472"/>
                    <a:pt x="43" y="1472"/>
                  </a:cubicBezTo>
                  <a:lnTo>
                    <a:pt x="43" y="1451"/>
                  </a:lnTo>
                  <a:cubicBezTo>
                    <a:pt x="43" y="1451"/>
                    <a:pt x="43" y="1451"/>
                    <a:pt x="43" y="1444"/>
                  </a:cubicBezTo>
                  <a:cubicBezTo>
                    <a:pt x="50" y="1430"/>
                    <a:pt x="57" y="1422"/>
                    <a:pt x="57" y="1401"/>
                  </a:cubicBezTo>
                  <a:lnTo>
                    <a:pt x="71" y="1380"/>
                  </a:lnTo>
                  <a:lnTo>
                    <a:pt x="71" y="1373"/>
                  </a:lnTo>
                  <a:cubicBezTo>
                    <a:pt x="78" y="1359"/>
                    <a:pt x="78" y="1345"/>
                    <a:pt x="85" y="1338"/>
                  </a:cubicBezTo>
                  <a:lnTo>
                    <a:pt x="85" y="1331"/>
                  </a:lnTo>
                  <a:cubicBezTo>
                    <a:pt x="92" y="1310"/>
                    <a:pt x="106" y="1296"/>
                    <a:pt x="113" y="1281"/>
                  </a:cubicBezTo>
                  <a:cubicBezTo>
                    <a:pt x="127" y="1260"/>
                    <a:pt x="142" y="1239"/>
                    <a:pt x="163" y="1218"/>
                  </a:cubicBezTo>
                  <a:lnTo>
                    <a:pt x="177" y="1204"/>
                  </a:lnTo>
                  <a:cubicBezTo>
                    <a:pt x="198" y="1190"/>
                    <a:pt x="212" y="1169"/>
                    <a:pt x="240" y="1162"/>
                  </a:cubicBezTo>
                  <a:lnTo>
                    <a:pt x="2087" y="83"/>
                  </a:lnTo>
                  <a:lnTo>
                    <a:pt x="2094" y="83"/>
                  </a:lnTo>
                  <a:cubicBezTo>
                    <a:pt x="2088" y="89"/>
                    <a:pt x="2083" y="95"/>
                    <a:pt x="2078" y="102"/>
                  </a:cubicBezTo>
                  <a:lnTo>
                    <a:pt x="2078" y="102"/>
                  </a:lnTo>
                  <a:cubicBezTo>
                    <a:pt x="2085" y="93"/>
                    <a:pt x="2093" y="85"/>
                    <a:pt x="2101" y="76"/>
                  </a:cubicBezTo>
                  <a:lnTo>
                    <a:pt x="2115" y="62"/>
                  </a:lnTo>
                  <a:cubicBezTo>
                    <a:pt x="2137" y="48"/>
                    <a:pt x="2151" y="34"/>
                    <a:pt x="2172" y="20"/>
                  </a:cubicBezTo>
                  <a:cubicBezTo>
                    <a:pt x="2179" y="13"/>
                    <a:pt x="2179" y="6"/>
                    <a:pt x="2172" y="6"/>
                  </a:cubicBezTo>
                  <a:cubicBezTo>
                    <a:pt x="2172" y="2"/>
                    <a:pt x="2170" y="0"/>
                    <a:pt x="216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192000" y="1672950"/>
              <a:ext cx="74400" cy="170425"/>
            </a:xfrm>
            <a:custGeom>
              <a:avLst/>
              <a:gdLst/>
              <a:ahLst/>
              <a:cxnLst/>
              <a:rect l="l" t="t" r="r" b="b"/>
              <a:pathLst>
                <a:path w="2976" h="6817" extrusionOk="0">
                  <a:moveTo>
                    <a:pt x="1953" y="0"/>
                  </a:moveTo>
                  <a:lnTo>
                    <a:pt x="0" y="1142"/>
                  </a:lnTo>
                  <a:lnTo>
                    <a:pt x="106" y="1206"/>
                  </a:lnTo>
                  <a:cubicBezTo>
                    <a:pt x="141" y="1220"/>
                    <a:pt x="170" y="1241"/>
                    <a:pt x="198" y="1262"/>
                  </a:cubicBezTo>
                  <a:cubicBezTo>
                    <a:pt x="226" y="1283"/>
                    <a:pt x="261" y="1304"/>
                    <a:pt x="282" y="1333"/>
                  </a:cubicBezTo>
                  <a:lnTo>
                    <a:pt x="297" y="1340"/>
                  </a:lnTo>
                  <a:cubicBezTo>
                    <a:pt x="318" y="1361"/>
                    <a:pt x="346" y="1382"/>
                    <a:pt x="374" y="1403"/>
                  </a:cubicBezTo>
                  <a:lnTo>
                    <a:pt x="388" y="1417"/>
                  </a:lnTo>
                  <a:cubicBezTo>
                    <a:pt x="409" y="1438"/>
                    <a:pt x="430" y="1460"/>
                    <a:pt x="452" y="1481"/>
                  </a:cubicBezTo>
                  <a:lnTo>
                    <a:pt x="466" y="1502"/>
                  </a:lnTo>
                  <a:cubicBezTo>
                    <a:pt x="480" y="1516"/>
                    <a:pt x="494" y="1530"/>
                    <a:pt x="515" y="1551"/>
                  </a:cubicBezTo>
                  <a:cubicBezTo>
                    <a:pt x="529" y="1565"/>
                    <a:pt x="536" y="1579"/>
                    <a:pt x="543" y="1586"/>
                  </a:cubicBezTo>
                  <a:cubicBezTo>
                    <a:pt x="557" y="1601"/>
                    <a:pt x="579" y="1629"/>
                    <a:pt x="593" y="1650"/>
                  </a:cubicBezTo>
                  <a:cubicBezTo>
                    <a:pt x="607" y="1671"/>
                    <a:pt x="607" y="1671"/>
                    <a:pt x="614" y="1685"/>
                  </a:cubicBezTo>
                  <a:cubicBezTo>
                    <a:pt x="635" y="1706"/>
                    <a:pt x="656" y="1734"/>
                    <a:pt x="670" y="1763"/>
                  </a:cubicBezTo>
                  <a:cubicBezTo>
                    <a:pt x="677" y="1770"/>
                    <a:pt x="684" y="1777"/>
                    <a:pt x="684" y="1784"/>
                  </a:cubicBezTo>
                  <a:cubicBezTo>
                    <a:pt x="705" y="1812"/>
                    <a:pt x="727" y="1847"/>
                    <a:pt x="748" y="1883"/>
                  </a:cubicBezTo>
                  <a:cubicBezTo>
                    <a:pt x="755" y="1890"/>
                    <a:pt x="762" y="1904"/>
                    <a:pt x="762" y="1911"/>
                  </a:cubicBezTo>
                  <a:cubicBezTo>
                    <a:pt x="776" y="1939"/>
                    <a:pt x="790" y="1960"/>
                    <a:pt x="804" y="1988"/>
                  </a:cubicBezTo>
                  <a:lnTo>
                    <a:pt x="825" y="2031"/>
                  </a:lnTo>
                  <a:cubicBezTo>
                    <a:pt x="839" y="2052"/>
                    <a:pt x="846" y="2073"/>
                    <a:pt x="860" y="2101"/>
                  </a:cubicBezTo>
                  <a:cubicBezTo>
                    <a:pt x="860" y="2108"/>
                    <a:pt x="868" y="2115"/>
                    <a:pt x="868" y="2122"/>
                  </a:cubicBezTo>
                  <a:cubicBezTo>
                    <a:pt x="882" y="2150"/>
                    <a:pt x="889" y="2179"/>
                    <a:pt x="903" y="2207"/>
                  </a:cubicBezTo>
                  <a:lnTo>
                    <a:pt x="910" y="2228"/>
                  </a:lnTo>
                  <a:cubicBezTo>
                    <a:pt x="924" y="2263"/>
                    <a:pt x="931" y="2298"/>
                    <a:pt x="945" y="2327"/>
                  </a:cubicBezTo>
                  <a:cubicBezTo>
                    <a:pt x="945" y="2334"/>
                    <a:pt x="945" y="2341"/>
                    <a:pt x="945" y="2341"/>
                  </a:cubicBezTo>
                  <a:cubicBezTo>
                    <a:pt x="959" y="2376"/>
                    <a:pt x="966" y="2411"/>
                    <a:pt x="973" y="2446"/>
                  </a:cubicBezTo>
                  <a:lnTo>
                    <a:pt x="973" y="2454"/>
                  </a:lnTo>
                  <a:cubicBezTo>
                    <a:pt x="980" y="2489"/>
                    <a:pt x="987" y="2524"/>
                    <a:pt x="994" y="2559"/>
                  </a:cubicBezTo>
                  <a:cubicBezTo>
                    <a:pt x="1001" y="2602"/>
                    <a:pt x="1001" y="2637"/>
                    <a:pt x="1009" y="2672"/>
                  </a:cubicBezTo>
                  <a:lnTo>
                    <a:pt x="1009" y="2679"/>
                  </a:lnTo>
                  <a:cubicBezTo>
                    <a:pt x="1009" y="2714"/>
                    <a:pt x="1009" y="2750"/>
                    <a:pt x="1009" y="2785"/>
                  </a:cubicBezTo>
                  <a:lnTo>
                    <a:pt x="1009" y="6232"/>
                  </a:lnTo>
                  <a:lnTo>
                    <a:pt x="1009" y="6331"/>
                  </a:lnTo>
                  <a:lnTo>
                    <a:pt x="1009" y="6338"/>
                  </a:lnTo>
                  <a:cubicBezTo>
                    <a:pt x="1009" y="6366"/>
                    <a:pt x="1001" y="6394"/>
                    <a:pt x="994" y="6429"/>
                  </a:cubicBezTo>
                  <a:lnTo>
                    <a:pt x="994" y="6436"/>
                  </a:lnTo>
                  <a:cubicBezTo>
                    <a:pt x="994" y="6465"/>
                    <a:pt x="987" y="6486"/>
                    <a:pt x="980" y="6514"/>
                  </a:cubicBezTo>
                  <a:cubicBezTo>
                    <a:pt x="980" y="6521"/>
                    <a:pt x="980" y="6521"/>
                    <a:pt x="980" y="6528"/>
                  </a:cubicBezTo>
                  <a:cubicBezTo>
                    <a:pt x="973" y="6549"/>
                    <a:pt x="959" y="6570"/>
                    <a:pt x="952" y="6591"/>
                  </a:cubicBezTo>
                  <a:cubicBezTo>
                    <a:pt x="938" y="6620"/>
                    <a:pt x="931" y="6641"/>
                    <a:pt x="910" y="6662"/>
                  </a:cubicBezTo>
                  <a:lnTo>
                    <a:pt x="910" y="6676"/>
                  </a:lnTo>
                  <a:cubicBezTo>
                    <a:pt x="896" y="6690"/>
                    <a:pt x="882" y="6704"/>
                    <a:pt x="875" y="6718"/>
                  </a:cubicBezTo>
                  <a:lnTo>
                    <a:pt x="860" y="6732"/>
                  </a:lnTo>
                  <a:cubicBezTo>
                    <a:pt x="846" y="6747"/>
                    <a:pt x="832" y="6761"/>
                    <a:pt x="825" y="6768"/>
                  </a:cubicBezTo>
                  <a:lnTo>
                    <a:pt x="811" y="6782"/>
                  </a:lnTo>
                  <a:cubicBezTo>
                    <a:pt x="804" y="6786"/>
                    <a:pt x="798" y="6791"/>
                    <a:pt x="792" y="6795"/>
                  </a:cubicBezTo>
                  <a:lnTo>
                    <a:pt x="792" y="6795"/>
                  </a:lnTo>
                  <a:lnTo>
                    <a:pt x="2714" y="5682"/>
                  </a:lnTo>
                  <a:cubicBezTo>
                    <a:pt x="2736" y="5668"/>
                    <a:pt x="2750" y="5654"/>
                    <a:pt x="2771" y="5640"/>
                  </a:cubicBezTo>
                  <a:lnTo>
                    <a:pt x="2785" y="5633"/>
                  </a:lnTo>
                  <a:lnTo>
                    <a:pt x="2820" y="5597"/>
                  </a:lnTo>
                  <a:lnTo>
                    <a:pt x="2834" y="5583"/>
                  </a:lnTo>
                  <a:cubicBezTo>
                    <a:pt x="2841" y="5569"/>
                    <a:pt x="2855" y="5548"/>
                    <a:pt x="2870" y="5534"/>
                  </a:cubicBezTo>
                  <a:lnTo>
                    <a:pt x="2870" y="5527"/>
                  </a:lnTo>
                  <a:cubicBezTo>
                    <a:pt x="2884" y="5506"/>
                    <a:pt x="2898" y="5485"/>
                    <a:pt x="2905" y="5464"/>
                  </a:cubicBezTo>
                  <a:cubicBezTo>
                    <a:pt x="2919" y="5442"/>
                    <a:pt x="2926" y="5428"/>
                    <a:pt x="2926" y="5414"/>
                  </a:cubicBezTo>
                  <a:cubicBezTo>
                    <a:pt x="2933" y="5407"/>
                    <a:pt x="2933" y="5393"/>
                    <a:pt x="2940" y="5386"/>
                  </a:cubicBezTo>
                  <a:lnTo>
                    <a:pt x="2940" y="5372"/>
                  </a:lnTo>
                  <a:cubicBezTo>
                    <a:pt x="2940" y="5372"/>
                    <a:pt x="2940" y="5365"/>
                    <a:pt x="2940" y="5365"/>
                  </a:cubicBezTo>
                  <a:cubicBezTo>
                    <a:pt x="2940" y="5351"/>
                    <a:pt x="2947" y="5337"/>
                    <a:pt x="2954" y="5316"/>
                  </a:cubicBezTo>
                  <a:cubicBezTo>
                    <a:pt x="2954" y="5308"/>
                    <a:pt x="2954" y="5308"/>
                    <a:pt x="2954" y="5301"/>
                  </a:cubicBezTo>
                  <a:lnTo>
                    <a:pt x="2954" y="5287"/>
                  </a:lnTo>
                  <a:lnTo>
                    <a:pt x="2954" y="5273"/>
                  </a:lnTo>
                  <a:cubicBezTo>
                    <a:pt x="2954" y="5259"/>
                    <a:pt x="2954" y="5245"/>
                    <a:pt x="2961" y="5231"/>
                  </a:cubicBezTo>
                  <a:lnTo>
                    <a:pt x="2961" y="5203"/>
                  </a:lnTo>
                  <a:cubicBezTo>
                    <a:pt x="2961" y="5203"/>
                    <a:pt x="2961" y="5196"/>
                    <a:pt x="2961" y="5196"/>
                  </a:cubicBezTo>
                  <a:lnTo>
                    <a:pt x="2961" y="5189"/>
                  </a:lnTo>
                  <a:lnTo>
                    <a:pt x="2961" y="5139"/>
                  </a:lnTo>
                  <a:lnTo>
                    <a:pt x="2961" y="5097"/>
                  </a:lnTo>
                  <a:lnTo>
                    <a:pt x="2968" y="5090"/>
                  </a:lnTo>
                  <a:lnTo>
                    <a:pt x="2975" y="1643"/>
                  </a:lnTo>
                  <a:lnTo>
                    <a:pt x="2975" y="1601"/>
                  </a:lnTo>
                  <a:lnTo>
                    <a:pt x="2975" y="1558"/>
                  </a:lnTo>
                  <a:cubicBezTo>
                    <a:pt x="2975" y="1551"/>
                    <a:pt x="2975" y="1544"/>
                    <a:pt x="2975" y="1537"/>
                  </a:cubicBezTo>
                  <a:lnTo>
                    <a:pt x="2975" y="1523"/>
                  </a:lnTo>
                  <a:lnTo>
                    <a:pt x="2975" y="1509"/>
                  </a:lnTo>
                  <a:lnTo>
                    <a:pt x="2975" y="1467"/>
                  </a:lnTo>
                  <a:cubicBezTo>
                    <a:pt x="2975" y="1453"/>
                    <a:pt x="2975" y="1431"/>
                    <a:pt x="2968" y="1417"/>
                  </a:cubicBezTo>
                  <a:cubicBezTo>
                    <a:pt x="2968" y="1403"/>
                    <a:pt x="2968" y="1389"/>
                    <a:pt x="2961" y="1375"/>
                  </a:cubicBezTo>
                  <a:cubicBezTo>
                    <a:pt x="2961" y="1361"/>
                    <a:pt x="2954" y="1340"/>
                    <a:pt x="2954" y="1326"/>
                  </a:cubicBezTo>
                  <a:cubicBezTo>
                    <a:pt x="2954" y="1319"/>
                    <a:pt x="2954" y="1312"/>
                    <a:pt x="2954" y="1312"/>
                  </a:cubicBezTo>
                  <a:lnTo>
                    <a:pt x="2954" y="1297"/>
                  </a:lnTo>
                  <a:cubicBezTo>
                    <a:pt x="2954" y="1290"/>
                    <a:pt x="2947" y="1283"/>
                    <a:pt x="2947" y="1276"/>
                  </a:cubicBezTo>
                  <a:cubicBezTo>
                    <a:pt x="2947" y="1255"/>
                    <a:pt x="2933" y="1234"/>
                    <a:pt x="2933" y="1220"/>
                  </a:cubicBezTo>
                  <a:cubicBezTo>
                    <a:pt x="2926" y="1199"/>
                    <a:pt x="2933" y="1206"/>
                    <a:pt x="2926" y="1199"/>
                  </a:cubicBezTo>
                  <a:lnTo>
                    <a:pt x="2926" y="1185"/>
                  </a:lnTo>
                  <a:cubicBezTo>
                    <a:pt x="2926" y="1178"/>
                    <a:pt x="2919" y="1171"/>
                    <a:pt x="2919" y="1163"/>
                  </a:cubicBezTo>
                  <a:cubicBezTo>
                    <a:pt x="2912" y="1142"/>
                    <a:pt x="2905" y="1121"/>
                    <a:pt x="2898" y="1100"/>
                  </a:cubicBezTo>
                  <a:lnTo>
                    <a:pt x="2891" y="1086"/>
                  </a:lnTo>
                  <a:lnTo>
                    <a:pt x="2884" y="1065"/>
                  </a:lnTo>
                  <a:cubicBezTo>
                    <a:pt x="2884" y="1051"/>
                    <a:pt x="2877" y="1044"/>
                    <a:pt x="2870" y="1030"/>
                  </a:cubicBezTo>
                  <a:cubicBezTo>
                    <a:pt x="2862" y="1015"/>
                    <a:pt x="2855" y="994"/>
                    <a:pt x="2848" y="980"/>
                  </a:cubicBezTo>
                  <a:lnTo>
                    <a:pt x="2841" y="959"/>
                  </a:lnTo>
                  <a:cubicBezTo>
                    <a:pt x="2841" y="952"/>
                    <a:pt x="2841" y="952"/>
                    <a:pt x="2841" y="945"/>
                  </a:cubicBezTo>
                  <a:cubicBezTo>
                    <a:pt x="2834" y="931"/>
                    <a:pt x="2820" y="910"/>
                    <a:pt x="2813" y="889"/>
                  </a:cubicBezTo>
                  <a:lnTo>
                    <a:pt x="2792" y="846"/>
                  </a:lnTo>
                  <a:cubicBezTo>
                    <a:pt x="2778" y="818"/>
                    <a:pt x="2764" y="797"/>
                    <a:pt x="2750" y="769"/>
                  </a:cubicBezTo>
                  <a:lnTo>
                    <a:pt x="2736" y="741"/>
                  </a:lnTo>
                  <a:cubicBezTo>
                    <a:pt x="2714" y="705"/>
                    <a:pt x="2693" y="670"/>
                    <a:pt x="2672" y="642"/>
                  </a:cubicBezTo>
                  <a:cubicBezTo>
                    <a:pt x="2672" y="635"/>
                    <a:pt x="2665" y="628"/>
                    <a:pt x="2658" y="621"/>
                  </a:cubicBezTo>
                  <a:cubicBezTo>
                    <a:pt x="2644" y="592"/>
                    <a:pt x="2623" y="571"/>
                    <a:pt x="2602" y="543"/>
                  </a:cubicBezTo>
                  <a:cubicBezTo>
                    <a:pt x="2595" y="529"/>
                    <a:pt x="2588" y="522"/>
                    <a:pt x="2581" y="508"/>
                  </a:cubicBezTo>
                  <a:lnTo>
                    <a:pt x="2538" y="452"/>
                  </a:lnTo>
                  <a:lnTo>
                    <a:pt x="2496" y="409"/>
                  </a:lnTo>
                  <a:cubicBezTo>
                    <a:pt x="2489" y="395"/>
                    <a:pt x="2475" y="381"/>
                    <a:pt x="2461" y="367"/>
                  </a:cubicBezTo>
                  <a:lnTo>
                    <a:pt x="2454" y="360"/>
                  </a:lnTo>
                  <a:cubicBezTo>
                    <a:pt x="2447" y="353"/>
                    <a:pt x="2440" y="346"/>
                    <a:pt x="2432" y="339"/>
                  </a:cubicBezTo>
                  <a:cubicBezTo>
                    <a:pt x="2432" y="332"/>
                    <a:pt x="2411" y="318"/>
                    <a:pt x="2404" y="303"/>
                  </a:cubicBezTo>
                  <a:cubicBezTo>
                    <a:pt x="2390" y="296"/>
                    <a:pt x="2383" y="289"/>
                    <a:pt x="2369" y="275"/>
                  </a:cubicBezTo>
                  <a:lnTo>
                    <a:pt x="2334" y="261"/>
                  </a:lnTo>
                  <a:lnTo>
                    <a:pt x="2327" y="254"/>
                  </a:lnTo>
                  <a:lnTo>
                    <a:pt x="2277" y="212"/>
                  </a:lnTo>
                  <a:lnTo>
                    <a:pt x="2256" y="198"/>
                  </a:lnTo>
                  <a:lnTo>
                    <a:pt x="2242" y="184"/>
                  </a:lnTo>
                  <a:lnTo>
                    <a:pt x="2235" y="177"/>
                  </a:lnTo>
                  <a:lnTo>
                    <a:pt x="2193" y="148"/>
                  </a:lnTo>
                  <a:lnTo>
                    <a:pt x="2158" y="120"/>
                  </a:lnTo>
                  <a:lnTo>
                    <a:pt x="2115" y="92"/>
                  </a:lnTo>
                  <a:lnTo>
                    <a:pt x="2073" y="64"/>
                  </a:lnTo>
                  <a:lnTo>
                    <a:pt x="2066" y="64"/>
                  </a:lnTo>
                  <a:lnTo>
                    <a:pt x="1953" y="0"/>
                  </a:lnTo>
                  <a:close/>
                  <a:moveTo>
                    <a:pt x="792" y="6795"/>
                  </a:moveTo>
                  <a:lnTo>
                    <a:pt x="755" y="6817"/>
                  </a:lnTo>
                  <a:cubicBezTo>
                    <a:pt x="769" y="6812"/>
                    <a:pt x="780" y="6804"/>
                    <a:pt x="792" y="6795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2191650" y="1672775"/>
              <a:ext cx="74575" cy="170800"/>
            </a:xfrm>
            <a:custGeom>
              <a:avLst/>
              <a:gdLst/>
              <a:ahLst/>
              <a:cxnLst/>
              <a:rect l="l" t="t" r="r" b="b"/>
              <a:pathLst>
                <a:path w="2983" h="6832" extrusionOk="0">
                  <a:moveTo>
                    <a:pt x="1974" y="21"/>
                  </a:moveTo>
                  <a:lnTo>
                    <a:pt x="2087" y="85"/>
                  </a:lnTo>
                  <a:lnTo>
                    <a:pt x="2122" y="106"/>
                  </a:lnTo>
                  <a:lnTo>
                    <a:pt x="2165" y="134"/>
                  </a:lnTo>
                  <a:lnTo>
                    <a:pt x="2172" y="141"/>
                  </a:lnTo>
                  <a:lnTo>
                    <a:pt x="2200" y="162"/>
                  </a:lnTo>
                  <a:cubicBezTo>
                    <a:pt x="2214" y="177"/>
                    <a:pt x="2228" y="184"/>
                    <a:pt x="2242" y="198"/>
                  </a:cubicBezTo>
                  <a:lnTo>
                    <a:pt x="2270" y="219"/>
                  </a:lnTo>
                  <a:lnTo>
                    <a:pt x="2284" y="233"/>
                  </a:lnTo>
                  <a:lnTo>
                    <a:pt x="2334" y="275"/>
                  </a:lnTo>
                  <a:lnTo>
                    <a:pt x="2362" y="296"/>
                  </a:lnTo>
                  <a:lnTo>
                    <a:pt x="2383" y="318"/>
                  </a:lnTo>
                  <a:lnTo>
                    <a:pt x="2411" y="346"/>
                  </a:lnTo>
                  <a:lnTo>
                    <a:pt x="2425" y="360"/>
                  </a:lnTo>
                  <a:lnTo>
                    <a:pt x="2432" y="374"/>
                  </a:lnTo>
                  <a:lnTo>
                    <a:pt x="2446" y="381"/>
                  </a:lnTo>
                  <a:lnTo>
                    <a:pt x="2468" y="409"/>
                  </a:lnTo>
                  <a:lnTo>
                    <a:pt x="2489" y="437"/>
                  </a:lnTo>
                  <a:lnTo>
                    <a:pt x="2517" y="466"/>
                  </a:lnTo>
                  <a:lnTo>
                    <a:pt x="2545" y="508"/>
                  </a:lnTo>
                  <a:lnTo>
                    <a:pt x="2559" y="522"/>
                  </a:lnTo>
                  <a:lnTo>
                    <a:pt x="2566" y="536"/>
                  </a:lnTo>
                  <a:cubicBezTo>
                    <a:pt x="2573" y="543"/>
                    <a:pt x="2580" y="550"/>
                    <a:pt x="2587" y="557"/>
                  </a:cubicBezTo>
                  <a:cubicBezTo>
                    <a:pt x="2609" y="585"/>
                    <a:pt x="2623" y="614"/>
                    <a:pt x="2637" y="635"/>
                  </a:cubicBezTo>
                  <a:lnTo>
                    <a:pt x="2644" y="642"/>
                  </a:lnTo>
                  <a:lnTo>
                    <a:pt x="2651" y="656"/>
                  </a:lnTo>
                  <a:cubicBezTo>
                    <a:pt x="2672" y="684"/>
                    <a:pt x="2693" y="719"/>
                    <a:pt x="2714" y="755"/>
                  </a:cubicBezTo>
                  <a:cubicBezTo>
                    <a:pt x="2721" y="762"/>
                    <a:pt x="2728" y="769"/>
                    <a:pt x="2728" y="769"/>
                  </a:cubicBezTo>
                  <a:lnTo>
                    <a:pt x="2736" y="783"/>
                  </a:lnTo>
                  <a:lnTo>
                    <a:pt x="2736" y="797"/>
                  </a:lnTo>
                  <a:cubicBezTo>
                    <a:pt x="2750" y="811"/>
                    <a:pt x="2757" y="832"/>
                    <a:pt x="2771" y="860"/>
                  </a:cubicBezTo>
                  <a:lnTo>
                    <a:pt x="2785" y="889"/>
                  </a:lnTo>
                  <a:lnTo>
                    <a:pt x="2785" y="924"/>
                  </a:lnTo>
                  <a:lnTo>
                    <a:pt x="2806" y="959"/>
                  </a:lnTo>
                  <a:lnTo>
                    <a:pt x="2806" y="973"/>
                  </a:lnTo>
                  <a:lnTo>
                    <a:pt x="2813" y="987"/>
                  </a:lnTo>
                  <a:lnTo>
                    <a:pt x="2820" y="1008"/>
                  </a:lnTo>
                  <a:cubicBezTo>
                    <a:pt x="2827" y="1015"/>
                    <a:pt x="2834" y="1037"/>
                    <a:pt x="2841" y="1044"/>
                  </a:cubicBezTo>
                  <a:cubicBezTo>
                    <a:pt x="2841" y="1051"/>
                    <a:pt x="2848" y="1058"/>
                    <a:pt x="2848" y="1065"/>
                  </a:cubicBezTo>
                  <a:lnTo>
                    <a:pt x="2862" y="1107"/>
                  </a:lnTo>
                  <a:lnTo>
                    <a:pt x="2862" y="1114"/>
                  </a:lnTo>
                  <a:cubicBezTo>
                    <a:pt x="2869" y="1135"/>
                    <a:pt x="2876" y="1156"/>
                    <a:pt x="2884" y="1170"/>
                  </a:cubicBezTo>
                  <a:cubicBezTo>
                    <a:pt x="2884" y="1178"/>
                    <a:pt x="2884" y="1185"/>
                    <a:pt x="2884" y="1185"/>
                  </a:cubicBezTo>
                  <a:lnTo>
                    <a:pt x="2898" y="1220"/>
                  </a:lnTo>
                  <a:lnTo>
                    <a:pt x="2898" y="1227"/>
                  </a:lnTo>
                  <a:cubicBezTo>
                    <a:pt x="2905" y="1248"/>
                    <a:pt x="2912" y="1269"/>
                    <a:pt x="2912" y="1283"/>
                  </a:cubicBezTo>
                  <a:cubicBezTo>
                    <a:pt x="2912" y="1290"/>
                    <a:pt x="2912" y="1297"/>
                    <a:pt x="2912" y="1304"/>
                  </a:cubicBezTo>
                  <a:lnTo>
                    <a:pt x="2926" y="1333"/>
                  </a:lnTo>
                  <a:cubicBezTo>
                    <a:pt x="2926" y="1354"/>
                    <a:pt x="2933" y="1368"/>
                    <a:pt x="2933" y="1382"/>
                  </a:cubicBezTo>
                  <a:cubicBezTo>
                    <a:pt x="2933" y="1396"/>
                    <a:pt x="2940" y="1417"/>
                    <a:pt x="2940" y="1431"/>
                  </a:cubicBezTo>
                  <a:cubicBezTo>
                    <a:pt x="2947" y="1445"/>
                    <a:pt x="2947" y="1460"/>
                    <a:pt x="2947" y="1474"/>
                  </a:cubicBezTo>
                  <a:lnTo>
                    <a:pt x="2947" y="1523"/>
                  </a:lnTo>
                  <a:lnTo>
                    <a:pt x="2947" y="1551"/>
                  </a:lnTo>
                  <a:cubicBezTo>
                    <a:pt x="2947" y="1558"/>
                    <a:pt x="2947" y="1558"/>
                    <a:pt x="2947" y="1565"/>
                  </a:cubicBezTo>
                  <a:lnTo>
                    <a:pt x="2947" y="1608"/>
                  </a:lnTo>
                  <a:lnTo>
                    <a:pt x="2947" y="1650"/>
                  </a:lnTo>
                  <a:cubicBezTo>
                    <a:pt x="2947" y="1650"/>
                    <a:pt x="2940" y="5090"/>
                    <a:pt x="2940" y="5104"/>
                  </a:cubicBezTo>
                  <a:lnTo>
                    <a:pt x="2940" y="5146"/>
                  </a:lnTo>
                  <a:lnTo>
                    <a:pt x="2940" y="5189"/>
                  </a:lnTo>
                  <a:lnTo>
                    <a:pt x="2940" y="5217"/>
                  </a:lnTo>
                  <a:cubicBezTo>
                    <a:pt x="2940" y="5224"/>
                    <a:pt x="2947" y="5217"/>
                    <a:pt x="2940" y="5231"/>
                  </a:cubicBezTo>
                  <a:cubicBezTo>
                    <a:pt x="2933" y="5245"/>
                    <a:pt x="2933" y="5259"/>
                    <a:pt x="2933" y="5273"/>
                  </a:cubicBezTo>
                  <a:lnTo>
                    <a:pt x="2933" y="5287"/>
                  </a:lnTo>
                  <a:lnTo>
                    <a:pt x="2933" y="5308"/>
                  </a:lnTo>
                  <a:cubicBezTo>
                    <a:pt x="2933" y="5315"/>
                    <a:pt x="2933" y="5315"/>
                    <a:pt x="2933" y="5323"/>
                  </a:cubicBezTo>
                  <a:cubicBezTo>
                    <a:pt x="2926" y="5337"/>
                    <a:pt x="2926" y="5351"/>
                    <a:pt x="2919" y="5379"/>
                  </a:cubicBezTo>
                  <a:lnTo>
                    <a:pt x="2919" y="5386"/>
                  </a:lnTo>
                  <a:lnTo>
                    <a:pt x="2919" y="5400"/>
                  </a:lnTo>
                  <a:lnTo>
                    <a:pt x="2912" y="5414"/>
                  </a:lnTo>
                  <a:cubicBezTo>
                    <a:pt x="2905" y="5428"/>
                    <a:pt x="2898" y="5442"/>
                    <a:pt x="2891" y="5463"/>
                  </a:cubicBezTo>
                  <a:cubicBezTo>
                    <a:pt x="2876" y="5492"/>
                    <a:pt x="2862" y="5513"/>
                    <a:pt x="2848" y="5534"/>
                  </a:cubicBezTo>
                  <a:cubicBezTo>
                    <a:pt x="2841" y="5555"/>
                    <a:pt x="2827" y="5569"/>
                    <a:pt x="2813" y="5583"/>
                  </a:cubicBezTo>
                  <a:lnTo>
                    <a:pt x="2799" y="5597"/>
                  </a:lnTo>
                  <a:cubicBezTo>
                    <a:pt x="2792" y="5612"/>
                    <a:pt x="2778" y="5619"/>
                    <a:pt x="2764" y="5633"/>
                  </a:cubicBezTo>
                  <a:lnTo>
                    <a:pt x="2757" y="5640"/>
                  </a:lnTo>
                  <a:cubicBezTo>
                    <a:pt x="2736" y="5654"/>
                    <a:pt x="2721" y="5668"/>
                    <a:pt x="2700" y="5682"/>
                  </a:cubicBezTo>
                  <a:lnTo>
                    <a:pt x="860" y="6746"/>
                  </a:lnTo>
                  <a:lnTo>
                    <a:pt x="874" y="6732"/>
                  </a:lnTo>
                  <a:cubicBezTo>
                    <a:pt x="882" y="6718"/>
                    <a:pt x="896" y="6704"/>
                    <a:pt x="917" y="6683"/>
                  </a:cubicBezTo>
                  <a:cubicBezTo>
                    <a:pt x="931" y="6655"/>
                    <a:pt x="945" y="6634"/>
                    <a:pt x="952" y="6605"/>
                  </a:cubicBezTo>
                  <a:cubicBezTo>
                    <a:pt x="966" y="6584"/>
                    <a:pt x="973" y="6556"/>
                    <a:pt x="980" y="6535"/>
                  </a:cubicBezTo>
                  <a:lnTo>
                    <a:pt x="980" y="6528"/>
                  </a:lnTo>
                  <a:cubicBezTo>
                    <a:pt x="987" y="6500"/>
                    <a:pt x="994" y="6472"/>
                    <a:pt x="1001" y="6450"/>
                  </a:cubicBezTo>
                  <a:lnTo>
                    <a:pt x="1001" y="6436"/>
                  </a:lnTo>
                  <a:cubicBezTo>
                    <a:pt x="1008" y="6408"/>
                    <a:pt x="1015" y="6380"/>
                    <a:pt x="1015" y="6352"/>
                  </a:cubicBezTo>
                  <a:lnTo>
                    <a:pt x="1015" y="6338"/>
                  </a:lnTo>
                  <a:cubicBezTo>
                    <a:pt x="1015" y="6309"/>
                    <a:pt x="1015" y="6274"/>
                    <a:pt x="1015" y="6239"/>
                  </a:cubicBezTo>
                  <a:lnTo>
                    <a:pt x="1030" y="2785"/>
                  </a:lnTo>
                  <a:cubicBezTo>
                    <a:pt x="1030" y="2757"/>
                    <a:pt x="1023" y="2721"/>
                    <a:pt x="1023" y="2679"/>
                  </a:cubicBezTo>
                  <a:lnTo>
                    <a:pt x="1023" y="2672"/>
                  </a:lnTo>
                  <a:cubicBezTo>
                    <a:pt x="1023" y="2637"/>
                    <a:pt x="1015" y="2594"/>
                    <a:pt x="1008" y="2566"/>
                  </a:cubicBezTo>
                  <a:cubicBezTo>
                    <a:pt x="1008" y="2531"/>
                    <a:pt x="1001" y="2489"/>
                    <a:pt x="987" y="2453"/>
                  </a:cubicBezTo>
                  <a:lnTo>
                    <a:pt x="987" y="2446"/>
                  </a:lnTo>
                  <a:cubicBezTo>
                    <a:pt x="980" y="2411"/>
                    <a:pt x="973" y="2376"/>
                    <a:pt x="959" y="2341"/>
                  </a:cubicBezTo>
                  <a:lnTo>
                    <a:pt x="959" y="2327"/>
                  </a:lnTo>
                  <a:cubicBezTo>
                    <a:pt x="945" y="2298"/>
                    <a:pt x="938" y="2263"/>
                    <a:pt x="924" y="2228"/>
                  </a:cubicBezTo>
                  <a:lnTo>
                    <a:pt x="917" y="2207"/>
                  </a:lnTo>
                  <a:cubicBezTo>
                    <a:pt x="910" y="2179"/>
                    <a:pt x="896" y="2157"/>
                    <a:pt x="882" y="2122"/>
                  </a:cubicBezTo>
                  <a:lnTo>
                    <a:pt x="882" y="2115"/>
                  </a:lnTo>
                  <a:cubicBezTo>
                    <a:pt x="882" y="2115"/>
                    <a:pt x="874" y="2108"/>
                    <a:pt x="874" y="2101"/>
                  </a:cubicBezTo>
                  <a:lnTo>
                    <a:pt x="846" y="2045"/>
                  </a:lnTo>
                  <a:lnTo>
                    <a:pt x="839" y="2016"/>
                  </a:lnTo>
                  <a:lnTo>
                    <a:pt x="825" y="1988"/>
                  </a:lnTo>
                  <a:cubicBezTo>
                    <a:pt x="811" y="1967"/>
                    <a:pt x="797" y="1939"/>
                    <a:pt x="783" y="1918"/>
                  </a:cubicBezTo>
                  <a:cubicBezTo>
                    <a:pt x="783" y="1911"/>
                    <a:pt x="776" y="1904"/>
                    <a:pt x="776" y="1904"/>
                  </a:cubicBezTo>
                  <a:lnTo>
                    <a:pt x="769" y="1882"/>
                  </a:lnTo>
                  <a:cubicBezTo>
                    <a:pt x="748" y="1854"/>
                    <a:pt x="726" y="1819"/>
                    <a:pt x="705" y="1784"/>
                  </a:cubicBezTo>
                  <a:lnTo>
                    <a:pt x="698" y="1770"/>
                  </a:lnTo>
                  <a:lnTo>
                    <a:pt x="691" y="1763"/>
                  </a:lnTo>
                  <a:cubicBezTo>
                    <a:pt x="670" y="1734"/>
                    <a:pt x="649" y="1706"/>
                    <a:pt x="635" y="1685"/>
                  </a:cubicBezTo>
                  <a:lnTo>
                    <a:pt x="621" y="1664"/>
                  </a:lnTo>
                  <a:lnTo>
                    <a:pt x="607" y="1643"/>
                  </a:lnTo>
                  <a:cubicBezTo>
                    <a:pt x="593" y="1629"/>
                    <a:pt x="578" y="1608"/>
                    <a:pt x="564" y="1586"/>
                  </a:cubicBezTo>
                  <a:lnTo>
                    <a:pt x="543" y="1565"/>
                  </a:lnTo>
                  <a:lnTo>
                    <a:pt x="522" y="1544"/>
                  </a:lnTo>
                  <a:cubicBezTo>
                    <a:pt x="508" y="1530"/>
                    <a:pt x="494" y="1516"/>
                    <a:pt x="480" y="1502"/>
                  </a:cubicBezTo>
                  <a:lnTo>
                    <a:pt x="473" y="1488"/>
                  </a:lnTo>
                  <a:lnTo>
                    <a:pt x="466" y="1481"/>
                  </a:lnTo>
                  <a:cubicBezTo>
                    <a:pt x="444" y="1460"/>
                    <a:pt x="423" y="1438"/>
                    <a:pt x="402" y="1417"/>
                  </a:cubicBezTo>
                  <a:lnTo>
                    <a:pt x="388" y="1403"/>
                  </a:lnTo>
                  <a:lnTo>
                    <a:pt x="311" y="1340"/>
                  </a:lnTo>
                  <a:lnTo>
                    <a:pt x="303" y="1326"/>
                  </a:lnTo>
                  <a:cubicBezTo>
                    <a:pt x="275" y="1304"/>
                    <a:pt x="247" y="1283"/>
                    <a:pt x="212" y="1262"/>
                  </a:cubicBezTo>
                  <a:cubicBezTo>
                    <a:pt x="184" y="1241"/>
                    <a:pt x="155" y="1220"/>
                    <a:pt x="127" y="1206"/>
                  </a:cubicBezTo>
                  <a:lnTo>
                    <a:pt x="36" y="1149"/>
                  </a:lnTo>
                  <a:lnTo>
                    <a:pt x="1974" y="21"/>
                  </a:lnTo>
                  <a:close/>
                  <a:moveTo>
                    <a:pt x="1967" y="0"/>
                  </a:moveTo>
                  <a:lnTo>
                    <a:pt x="7" y="1135"/>
                  </a:lnTo>
                  <a:cubicBezTo>
                    <a:pt x="0" y="1142"/>
                    <a:pt x="0" y="1142"/>
                    <a:pt x="0" y="1149"/>
                  </a:cubicBezTo>
                  <a:cubicBezTo>
                    <a:pt x="0" y="1149"/>
                    <a:pt x="0" y="1156"/>
                    <a:pt x="7" y="1156"/>
                  </a:cubicBezTo>
                  <a:lnTo>
                    <a:pt x="113" y="1220"/>
                  </a:lnTo>
                  <a:cubicBezTo>
                    <a:pt x="148" y="1241"/>
                    <a:pt x="177" y="1262"/>
                    <a:pt x="212" y="1283"/>
                  </a:cubicBezTo>
                  <a:cubicBezTo>
                    <a:pt x="233" y="1297"/>
                    <a:pt x="261" y="1319"/>
                    <a:pt x="289" y="1340"/>
                  </a:cubicBezTo>
                  <a:lnTo>
                    <a:pt x="303" y="1354"/>
                  </a:lnTo>
                  <a:cubicBezTo>
                    <a:pt x="325" y="1375"/>
                    <a:pt x="353" y="1396"/>
                    <a:pt x="381" y="1417"/>
                  </a:cubicBezTo>
                  <a:lnTo>
                    <a:pt x="388" y="1431"/>
                  </a:lnTo>
                  <a:cubicBezTo>
                    <a:pt x="409" y="1445"/>
                    <a:pt x="430" y="1467"/>
                    <a:pt x="452" y="1495"/>
                  </a:cubicBezTo>
                  <a:lnTo>
                    <a:pt x="459" y="1502"/>
                  </a:lnTo>
                  <a:lnTo>
                    <a:pt x="473" y="1509"/>
                  </a:lnTo>
                  <a:cubicBezTo>
                    <a:pt x="487" y="1523"/>
                    <a:pt x="494" y="1537"/>
                    <a:pt x="508" y="1551"/>
                  </a:cubicBezTo>
                  <a:lnTo>
                    <a:pt x="529" y="1572"/>
                  </a:lnTo>
                  <a:lnTo>
                    <a:pt x="550" y="1600"/>
                  </a:lnTo>
                  <a:lnTo>
                    <a:pt x="593" y="1657"/>
                  </a:lnTo>
                  <a:lnTo>
                    <a:pt x="600" y="1657"/>
                  </a:lnTo>
                  <a:lnTo>
                    <a:pt x="607" y="1671"/>
                  </a:lnTo>
                  <a:lnTo>
                    <a:pt x="621" y="1692"/>
                  </a:lnTo>
                  <a:cubicBezTo>
                    <a:pt x="642" y="1713"/>
                    <a:pt x="656" y="1741"/>
                    <a:pt x="677" y="1777"/>
                  </a:cubicBezTo>
                  <a:lnTo>
                    <a:pt x="684" y="1784"/>
                  </a:lnTo>
                  <a:lnTo>
                    <a:pt x="691" y="1791"/>
                  </a:lnTo>
                  <a:cubicBezTo>
                    <a:pt x="712" y="1826"/>
                    <a:pt x="734" y="1861"/>
                    <a:pt x="755" y="1890"/>
                  </a:cubicBezTo>
                  <a:lnTo>
                    <a:pt x="762" y="1911"/>
                  </a:lnTo>
                  <a:lnTo>
                    <a:pt x="769" y="1925"/>
                  </a:lnTo>
                  <a:cubicBezTo>
                    <a:pt x="783" y="1946"/>
                    <a:pt x="797" y="1974"/>
                    <a:pt x="811" y="1995"/>
                  </a:cubicBezTo>
                  <a:lnTo>
                    <a:pt x="825" y="2023"/>
                  </a:lnTo>
                  <a:lnTo>
                    <a:pt x="832" y="2052"/>
                  </a:lnTo>
                  <a:cubicBezTo>
                    <a:pt x="846" y="2066"/>
                    <a:pt x="853" y="2087"/>
                    <a:pt x="860" y="2108"/>
                  </a:cubicBezTo>
                  <a:lnTo>
                    <a:pt x="867" y="2122"/>
                  </a:lnTo>
                  <a:lnTo>
                    <a:pt x="867" y="2129"/>
                  </a:lnTo>
                  <a:cubicBezTo>
                    <a:pt x="882" y="2157"/>
                    <a:pt x="889" y="2186"/>
                    <a:pt x="903" y="2214"/>
                  </a:cubicBezTo>
                  <a:lnTo>
                    <a:pt x="910" y="2235"/>
                  </a:lnTo>
                  <a:cubicBezTo>
                    <a:pt x="924" y="2263"/>
                    <a:pt x="931" y="2298"/>
                    <a:pt x="945" y="2334"/>
                  </a:cubicBezTo>
                  <a:lnTo>
                    <a:pt x="945" y="2348"/>
                  </a:lnTo>
                  <a:cubicBezTo>
                    <a:pt x="959" y="2383"/>
                    <a:pt x="966" y="2411"/>
                    <a:pt x="973" y="2446"/>
                  </a:cubicBezTo>
                  <a:lnTo>
                    <a:pt x="973" y="2453"/>
                  </a:lnTo>
                  <a:cubicBezTo>
                    <a:pt x="980" y="2496"/>
                    <a:pt x="987" y="2531"/>
                    <a:pt x="994" y="2566"/>
                  </a:cubicBezTo>
                  <a:cubicBezTo>
                    <a:pt x="1001" y="2601"/>
                    <a:pt x="1008" y="2637"/>
                    <a:pt x="1008" y="2672"/>
                  </a:cubicBezTo>
                  <a:lnTo>
                    <a:pt x="1008" y="2679"/>
                  </a:lnTo>
                  <a:lnTo>
                    <a:pt x="1008" y="2785"/>
                  </a:lnTo>
                  <a:lnTo>
                    <a:pt x="1001" y="6239"/>
                  </a:lnTo>
                  <a:lnTo>
                    <a:pt x="1001" y="6338"/>
                  </a:lnTo>
                  <a:lnTo>
                    <a:pt x="1001" y="6345"/>
                  </a:lnTo>
                  <a:cubicBezTo>
                    <a:pt x="994" y="6373"/>
                    <a:pt x="994" y="6401"/>
                    <a:pt x="987" y="6429"/>
                  </a:cubicBezTo>
                  <a:lnTo>
                    <a:pt x="987" y="6436"/>
                  </a:lnTo>
                  <a:cubicBezTo>
                    <a:pt x="980" y="6464"/>
                    <a:pt x="973" y="6493"/>
                    <a:pt x="966" y="6514"/>
                  </a:cubicBezTo>
                  <a:lnTo>
                    <a:pt x="966" y="6528"/>
                  </a:lnTo>
                  <a:cubicBezTo>
                    <a:pt x="959" y="6549"/>
                    <a:pt x="952" y="6570"/>
                    <a:pt x="938" y="6598"/>
                  </a:cubicBezTo>
                  <a:cubicBezTo>
                    <a:pt x="924" y="6627"/>
                    <a:pt x="910" y="6648"/>
                    <a:pt x="896" y="6669"/>
                  </a:cubicBezTo>
                  <a:cubicBezTo>
                    <a:pt x="889" y="6690"/>
                    <a:pt x="874" y="6704"/>
                    <a:pt x="860" y="6718"/>
                  </a:cubicBezTo>
                  <a:lnTo>
                    <a:pt x="846" y="6732"/>
                  </a:lnTo>
                  <a:cubicBezTo>
                    <a:pt x="839" y="6739"/>
                    <a:pt x="825" y="6754"/>
                    <a:pt x="811" y="6768"/>
                  </a:cubicBezTo>
                  <a:lnTo>
                    <a:pt x="804" y="6775"/>
                  </a:lnTo>
                  <a:cubicBezTo>
                    <a:pt x="783" y="6789"/>
                    <a:pt x="762" y="6803"/>
                    <a:pt x="748" y="6810"/>
                  </a:cubicBezTo>
                  <a:cubicBezTo>
                    <a:pt x="748" y="6817"/>
                    <a:pt x="748" y="6824"/>
                    <a:pt x="748" y="6824"/>
                  </a:cubicBezTo>
                  <a:cubicBezTo>
                    <a:pt x="755" y="6831"/>
                    <a:pt x="755" y="6831"/>
                    <a:pt x="762" y="6831"/>
                  </a:cubicBezTo>
                  <a:lnTo>
                    <a:pt x="2707" y="5689"/>
                  </a:lnTo>
                  <a:cubicBezTo>
                    <a:pt x="2728" y="5682"/>
                    <a:pt x="2743" y="5668"/>
                    <a:pt x="2764" y="5654"/>
                  </a:cubicBezTo>
                  <a:lnTo>
                    <a:pt x="2778" y="5640"/>
                  </a:lnTo>
                  <a:cubicBezTo>
                    <a:pt x="2792" y="5633"/>
                    <a:pt x="2806" y="5619"/>
                    <a:pt x="2813" y="5604"/>
                  </a:cubicBezTo>
                  <a:lnTo>
                    <a:pt x="2827" y="5590"/>
                  </a:lnTo>
                  <a:cubicBezTo>
                    <a:pt x="2841" y="5576"/>
                    <a:pt x="2848" y="5562"/>
                    <a:pt x="2869" y="5534"/>
                  </a:cubicBezTo>
                  <a:cubicBezTo>
                    <a:pt x="2884" y="5513"/>
                    <a:pt x="2898" y="5485"/>
                    <a:pt x="2912" y="5463"/>
                  </a:cubicBezTo>
                  <a:cubicBezTo>
                    <a:pt x="2912" y="5449"/>
                    <a:pt x="2919" y="5435"/>
                    <a:pt x="2926" y="5421"/>
                  </a:cubicBezTo>
                  <a:lnTo>
                    <a:pt x="2933" y="5400"/>
                  </a:lnTo>
                  <a:lnTo>
                    <a:pt x="2933" y="5393"/>
                  </a:lnTo>
                  <a:cubicBezTo>
                    <a:pt x="2933" y="5393"/>
                    <a:pt x="2933" y="5386"/>
                    <a:pt x="2940" y="5372"/>
                  </a:cubicBezTo>
                  <a:cubicBezTo>
                    <a:pt x="2947" y="5351"/>
                    <a:pt x="2954" y="5337"/>
                    <a:pt x="2954" y="5323"/>
                  </a:cubicBezTo>
                  <a:cubicBezTo>
                    <a:pt x="2954" y="5323"/>
                    <a:pt x="2954" y="5315"/>
                    <a:pt x="2954" y="5308"/>
                  </a:cubicBezTo>
                  <a:lnTo>
                    <a:pt x="2961" y="5287"/>
                  </a:lnTo>
                  <a:cubicBezTo>
                    <a:pt x="2961" y="5287"/>
                    <a:pt x="2961" y="5280"/>
                    <a:pt x="2961" y="5280"/>
                  </a:cubicBezTo>
                  <a:cubicBezTo>
                    <a:pt x="2968" y="5266"/>
                    <a:pt x="2968" y="5238"/>
                    <a:pt x="2968" y="5231"/>
                  </a:cubicBezTo>
                  <a:lnTo>
                    <a:pt x="2968" y="5217"/>
                  </a:lnTo>
                  <a:lnTo>
                    <a:pt x="2968" y="5189"/>
                  </a:lnTo>
                  <a:lnTo>
                    <a:pt x="2968" y="5146"/>
                  </a:lnTo>
                  <a:lnTo>
                    <a:pt x="2968" y="5104"/>
                  </a:lnTo>
                  <a:lnTo>
                    <a:pt x="2975" y="1650"/>
                  </a:lnTo>
                  <a:lnTo>
                    <a:pt x="2975" y="1608"/>
                  </a:lnTo>
                  <a:lnTo>
                    <a:pt x="2975" y="1558"/>
                  </a:lnTo>
                  <a:cubicBezTo>
                    <a:pt x="2975" y="1558"/>
                    <a:pt x="2975" y="1551"/>
                    <a:pt x="2975" y="1551"/>
                  </a:cubicBezTo>
                  <a:lnTo>
                    <a:pt x="2975" y="1516"/>
                  </a:lnTo>
                  <a:cubicBezTo>
                    <a:pt x="2975" y="1502"/>
                    <a:pt x="2982" y="1488"/>
                    <a:pt x="2975" y="1474"/>
                  </a:cubicBezTo>
                  <a:cubicBezTo>
                    <a:pt x="2968" y="1452"/>
                    <a:pt x="2968" y="1438"/>
                    <a:pt x="2968" y="1424"/>
                  </a:cubicBezTo>
                  <a:lnTo>
                    <a:pt x="2961" y="1375"/>
                  </a:lnTo>
                  <a:lnTo>
                    <a:pt x="2947" y="1326"/>
                  </a:lnTo>
                  <a:lnTo>
                    <a:pt x="2940" y="1297"/>
                  </a:lnTo>
                  <a:cubicBezTo>
                    <a:pt x="2940" y="1290"/>
                    <a:pt x="2940" y="1283"/>
                    <a:pt x="2940" y="1276"/>
                  </a:cubicBezTo>
                  <a:cubicBezTo>
                    <a:pt x="2933" y="1262"/>
                    <a:pt x="2926" y="1241"/>
                    <a:pt x="2926" y="1220"/>
                  </a:cubicBezTo>
                  <a:lnTo>
                    <a:pt x="2926" y="1213"/>
                  </a:lnTo>
                  <a:lnTo>
                    <a:pt x="2912" y="1178"/>
                  </a:lnTo>
                  <a:cubicBezTo>
                    <a:pt x="2912" y="1178"/>
                    <a:pt x="2912" y="1170"/>
                    <a:pt x="2912" y="1163"/>
                  </a:cubicBezTo>
                  <a:cubicBezTo>
                    <a:pt x="2905" y="1142"/>
                    <a:pt x="2898" y="1121"/>
                    <a:pt x="2891" y="1107"/>
                  </a:cubicBezTo>
                  <a:cubicBezTo>
                    <a:pt x="2891" y="1100"/>
                    <a:pt x="2891" y="1100"/>
                    <a:pt x="2891" y="1093"/>
                  </a:cubicBezTo>
                  <a:lnTo>
                    <a:pt x="2876" y="1058"/>
                  </a:lnTo>
                  <a:lnTo>
                    <a:pt x="2862" y="1029"/>
                  </a:lnTo>
                  <a:lnTo>
                    <a:pt x="2848" y="994"/>
                  </a:lnTo>
                  <a:lnTo>
                    <a:pt x="2841" y="973"/>
                  </a:lnTo>
                  <a:cubicBezTo>
                    <a:pt x="2841" y="966"/>
                    <a:pt x="2834" y="966"/>
                    <a:pt x="2834" y="959"/>
                  </a:cubicBezTo>
                  <a:lnTo>
                    <a:pt x="2834" y="952"/>
                  </a:lnTo>
                  <a:cubicBezTo>
                    <a:pt x="2827" y="938"/>
                    <a:pt x="2820" y="924"/>
                    <a:pt x="2813" y="910"/>
                  </a:cubicBezTo>
                  <a:lnTo>
                    <a:pt x="2799" y="874"/>
                  </a:lnTo>
                  <a:lnTo>
                    <a:pt x="2785" y="846"/>
                  </a:lnTo>
                  <a:cubicBezTo>
                    <a:pt x="2771" y="825"/>
                    <a:pt x="2764" y="804"/>
                    <a:pt x="2750" y="783"/>
                  </a:cubicBezTo>
                  <a:lnTo>
                    <a:pt x="2743" y="776"/>
                  </a:lnTo>
                  <a:lnTo>
                    <a:pt x="2736" y="762"/>
                  </a:lnTo>
                  <a:lnTo>
                    <a:pt x="2728" y="748"/>
                  </a:lnTo>
                  <a:cubicBezTo>
                    <a:pt x="2707" y="712"/>
                    <a:pt x="2686" y="677"/>
                    <a:pt x="2665" y="642"/>
                  </a:cubicBezTo>
                  <a:cubicBezTo>
                    <a:pt x="2665" y="642"/>
                    <a:pt x="2665" y="635"/>
                    <a:pt x="2658" y="635"/>
                  </a:cubicBezTo>
                  <a:lnTo>
                    <a:pt x="2651" y="621"/>
                  </a:lnTo>
                  <a:cubicBezTo>
                    <a:pt x="2637" y="599"/>
                    <a:pt x="2616" y="571"/>
                    <a:pt x="2595" y="543"/>
                  </a:cubicBezTo>
                  <a:lnTo>
                    <a:pt x="2580" y="522"/>
                  </a:lnTo>
                  <a:lnTo>
                    <a:pt x="2573" y="508"/>
                  </a:lnTo>
                  <a:lnTo>
                    <a:pt x="2559" y="494"/>
                  </a:lnTo>
                  <a:lnTo>
                    <a:pt x="2524" y="451"/>
                  </a:lnTo>
                  <a:lnTo>
                    <a:pt x="2503" y="423"/>
                  </a:lnTo>
                  <a:lnTo>
                    <a:pt x="2482" y="395"/>
                  </a:lnTo>
                  <a:lnTo>
                    <a:pt x="2446" y="360"/>
                  </a:lnTo>
                  <a:lnTo>
                    <a:pt x="2432" y="346"/>
                  </a:lnTo>
                  <a:lnTo>
                    <a:pt x="2418" y="332"/>
                  </a:lnTo>
                  <a:lnTo>
                    <a:pt x="2397" y="303"/>
                  </a:lnTo>
                  <a:lnTo>
                    <a:pt x="2369" y="282"/>
                  </a:lnTo>
                  <a:lnTo>
                    <a:pt x="2348" y="254"/>
                  </a:lnTo>
                  <a:lnTo>
                    <a:pt x="2298" y="212"/>
                  </a:lnTo>
                  <a:lnTo>
                    <a:pt x="2284" y="205"/>
                  </a:lnTo>
                  <a:lnTo>
                    <a:pt x="2263" y="184"/>
                  </a:lnTo>
                  <a:lnTo>
                    <a:pt x="2256" y="177"/>
                  </a:lnTo>
                  <a:cubicBezTo>
                    <a:pt x="2242" y="169"/>
                    <a:pt x="2228" y="155"/>
                    <a:pt x="2214" y="148"/>
                  </a:cubicBezTo>
                  <a:lnTo>
                    <a:pt x="2179" y="127"/>
                  </a:lnTo>
                  <a:lnTo>
                    <a:pt x="2172" y="120"/>
                  </a:lnTo>
                  <a:cubicBezTo>
                    <a:pt x="2157" y="106"/>
                    <a:pt x="2143" y="99"/>
                    <a:pt x="2129" y="92"/>
                  </a:cubicBezTo>
                  <a:lnTo>
                    <a:pt x="2094" y="71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2096475" y="1614000"/>
              <a:ext cx="121100" cy="230900"/>
            </a:xfrm>
            <a:custGeom>
              <a:avLst/>
              <a:gdLst/>
              <a:ahLst/>
              <a:cxnLst/>
              <a:rect l="l" t="t" r="r" b="b"/>
              <a:pathLst>
                <a:path w="4844" h="9236" extrusionOk="0">
                  <a:moveTo>
                    <a:pt x="2109" y="908"/>
                  </a:moveTo>
                  <a:cubicBezTo>
                    <a:pt x="2209" y="908"/>
                    <a:pt x="2322" y="942"/>
                    <a:pt x="2440" y="1012"/>
                  </a:cubicBezTo>
                  <a:cubicBezTo>
                    <a:pt x="2849" y="1245"/>
                    <a:pt x="3180" y="1816"/>
                    <a:pt x="3173" y="2281"/>
                  </a:cubicBezTo>
                  <a:lnTo>
                    <a:pt x="3173" y="3127"/>
                  </a:lnTo>
                  <a:lnTo>
                    <a:pt x="1700" y="2274"/>
                  </a:lnTo>
                  <a:lnTo>
                    <a:pt x="1700" y="1435"/>
                  </a:lnTo>
                  <a:cubicBezTo>
                    <a:pt x="1700" y="1101"/>
                    <a:pt x="1869" y="908"/>
                    <a:pt x="2109" y="908"/>
                  </a:cubicBezTo>
                  <a:close/>
                  <a:moveTo>
                    <a:pt x="2201" y="4809"/>
                  </a:moveTo>
                  <a:cubicBezTo>
                    <a:pt x="2271" y="4809"/>
                    <a:pt x="2350" y="4832"/>
                    <a:pt x="2433" y="4882"/>
                  </a:cubicBezTo>
                  <a:cubicBezTo>
                    <a:pt x="2503" y="4924"/>
                    <a:pt x="2574" y="4974"/>
                    <a:pt x="2630" y="5037"/>
                  </a:cubicBezTo>
                  <a:cubicBezTo>
                    <a:pt x="2820" y="5234"/>
                    <a:pt x="2933" y="5495"/>
                    <a:pt x="2947" y="5763"/>
                  </a:cubicBezTo>
                  <a:cubicBezTo>
                    <a:pt x="2940" y="5989"/>
                    <a:pt x="2828" y="6116"/>
                    <a:pt x="2672" y="6130"/>
                  </a:cubicBezTo>
                  <a:lnTo>
                    <a:pt x="2750" y="7067"/>
                  </a:lnTo>
                  <a:lnTo>
                    <a:pt x="2101" y="6687"/>
                  </a:lnTo>
                  <a:lnTo>
                    <a:pt x="2116" y="6553"/>
                  </a:lnTo>
                  <a:lnTo>
                    <a:pt x="2179" y="5848"/>
                  </a:lnTo>
                  <a:cubicBezTo>
                    <a:pt x="2024" y="5657"/>
                    <a:pt x="1932" y="5418"/>
                    <a:pt x="1918" y="5171"/>
                  </a:cubicBezTo>
                  <a:cubicBezTo>
                    <a:pt x="1918" y="4942"/>
                    <a:pt x="2034" y="4809"/>
                    <a:pt x="2201" y="4809"/>
                  </a:cubicBezTo>
                  <a:close/>
                  <a:moveTo>
                    <a:pt x="1754" y="1"/>
                  </a:moveTo>
                  <a:cubicBezTo>
                    <a:pt x="1341" y="1"/>
                    <a:pt x="1058" y="328"/>
                    <a:pt x="1058" y="892"/>
                  </a:cubicBezTo>
                  <a:lnTo>
                    <a:pt x="1058" y="1900"/>
                  </a:lnTo>
                  <a:lnTo>
                    <a:pt x="924" y="1830"/>
                  </a:lnTo>
                  <a:cubicBezTo>
                    <a:pt x="778" y="1743"/>
                    <a:pt x="640" y="1702"/>
                    <a:pt x="517" y="1702"/>
                  </a:cubicBezTo>
                  <a:cubicBezTo>
                    <a:pt x="220" y="1702"/>
                    <a:pt x="15" y="1942"/>
                    <a:pt x="15" y="2351"/>
                  </a:cubicBezTo>
                  <a:lnTo>
                    <a:pt x="1" y="5798"/>
                  </a:lnTo>
                  <a:cubicBezTo>
                    <a:pt x="1" y="6383"/>
                    <a:pt x="410" y="7088"/>
                    <a:pt x="910" y="7377"/>
                  </a:cubicBezTo>
                  <a:lnTo>
                    <a:pt x="3913" y="9112"/>
                  </a:lnTo>
                  <a:cubicBezTo>
                    <a:pt x="4061" y="9196"/>
                    <a:pt x="4201" y="9236"/>
                    <a:pt x="4324" y="9236"/>
                  </a:cubicBezTo>
                  <a:cubicBezTo>
                    <a:pt x="4624" y="9236"/>
                    <a:pt x="4830" y="9000"/>
                    <a:pt x="4830" y="8590"/>
                  </a:cubicBezTo>
                  <a:lnTo>
                    <a:pt x="4844" y="5136"/>
                  </a:lnTo>
                  <a:cubicBezTo>
                    <a:pt x="4844" y="4558"/>
                    <a:pt x="4435" y="3853"/>
                    <a:pt x="3927" y="3564"/>
                  </a:cubicBezTo>
                  <a:lnTo>
                    <a:pt x="3821" y="3500"/>
                  </a:lnTo>
                  <a:lnTo>
                    <a:pt x="3821" y="2492"/>
                  </a:lnTo>
                  <a:cubicBezTo>
                    <a:pt x="3821" y="1689"/>
                    <a:pt x="3265" y="716"/>
                    <a:pt x="2567" y="314"/>
                  </a:cubicBezTo>
                  <a:lnTo>
                    <a:pt x="2320" y="173"/>
                  </a:lnTo>
                  <a:cubicBezTo>
                    <a:pt x="2117" y="56"/>
                    <a:pt x="1924" y="1"/>
                    <a:pt x="1754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2096125" y="1613700"/>
              <a:ext cx="121625" cy="231450"/>
            </a:xfrm>
            <a:custGeom>
              <a:avLst/>
              <a:gdLst/>
              <a:ahLst/>
              <a:cxnLst/>
              <a:rect l="l" t="t" r="r" b="b"/>
              <a:pathLst>
                <a:path w="4865" h="9258" extrusionOk="0">
                  <a:moveTo>
                    <a:pt x="2130" y="933"/>
                  </a:moveTo>
                  <a:cubicBezTo>
                    <a:pt x="2228" y="933"/>
                    <a:pt x="2339" y="965"/>
                    <a:pt x="2454" y="1031"/>
                  </a:cubicBezTo>
                  <a:cubicBezTo>
                    <a:pt x="2856" y="1264"/>
                    <a:pt x="3180" y="1828"/>
                    <a:pt x="3180" y="2293"/>
                  </a:cubicBezTo>
                  <a:lnTo>
                    <a:pt x="3180" y="3118"/>
                  </a:lnTo>
                  <a:lnTo>
                    <a:pt x="1728" y="2279"/>
                  </a:lnTo>
                  <a:lnTo>
                    <a:pt x="1728" y="1447"/>
                  </a:lnTo>
                  <a:cubicBezTo>
                    <a:pt x="1728" y="1221"/>
                    <a:pt x="1798" y="1059"/>
                    <a:pt x="1939" y="982"/>
                  </a:cubicBezTo>
                  <a:cubicBezTo>
                    <a:pt x="1995" y="949"/>
                    <a:pt x="2059" y="933"/>
                    <a:pt x="2130" y="933"/>
                  </a:cubicBezTo>
                  <a:close/>
                  <a:moveTo>
                    <a:pt x="2123" y="912"/>
                  </a:moveTo>
                  <a:cubicBezTo>
                    <a:pt x="2050" y="912"/>
                    <a:pt x="1983" y="929"/>
                    <a:pt x="1925" y="960"/>
                  </a:cubicBezTo>
                  <a:cubicBezTo>
                    <a:pt x="1784" y="1045"/>
                    <a:pt x="1707" y="1214"/>
                    <a:pt x="1707" y="1447"/>
                  </a:cubicBezTo>
                  <a:lnTo>
                    <a:pt x="1707" y="2286"/>
                  </a:lnTo>
                  <a:cubicBezTo>
                    <a:pt x="1707" y="2293"/>
                    <a:pt x="1707" y="2293"/>
                    <a:pt x="1714" y="2300"/>
                  </a:cubicBezTo>
                  <a:cubicBezTo>
                    <a:pt x="1714" y="2300"/>
                    <a:pt x="3187" y="3146"/>
                    <a:pt x="3187" y="3146"/>
                  </a:cubicBezTo>
                  <a:lnTo>
                    <a:pt x="3194" y="3146"/>
                  </a:lnTo>
                  <a:cubicBezTo>
                    <a:pt x="3201" y="3146"/>
                    <a:pt x="3201" y="3139"/>
                    <a:pt x="3201" y="3139"/>
                  </a:cubicBezTo>
                  <a:lnTo>
                    <a:pt x="3201" y="2293"/>
                  </a:lnTo>
                  <a:cubicBezTo>
                    <a:pt x="3201" y="1828"/>
                    <a:pt x="2870" y="1250"/>
                    <a:pt x="2461" y="1017"/>
                  </a:cubicBezTo>
                  <a:cubicBezTo>
                    <a:pt x="2344" y="946"/>
                    <a:pt x="2228" y="912"/>
                    <a:pt x="2123" y="912"/>
                  </a:cubicBezTo>
                  <a:close/>
                  <a:moveTo>
                    <a:pt x="2211" y="4835"/>
                  </a:moveTo>
                  <a:cubicBezTo>
                    <a:pt x="2279" y="4835"/>
                    <a:pt x="2354" y="4856"/>
                    <a:pt x="2433" y="4901"/>
                  </a:cubicBezTo>
                  <a:cubicBezTo>
                    <a:pt x="2503" y="4943"/>
                    <a:pt x="2574" y="5000"/>
                    <a:pt x="2630" y="5063"/>
                  </a:cubicBezTo>
                  <a:cubicBezTo>
                    <a:pt x="2813" y="5254"/>
                    <a:pt x="2926" y="5507"/>
                    <a:pt x="2940" y="5782"/>
                  </a:cubicBezTo>
                  <a:cubicBezTo>
                    <a:pt x="2940" y="5987"/>
                    <a:pt x="2842" y="6128"/>
                    <a:pt x="2679" y="6135"/>
                  </a:cubicBezTo>
                  <a:cubicBezTo>
                    <a:pt x="2679" y="6131"/>
                    <a:pt x="2678" y="6129"/>
                    <a:pt x="2676" y="6129"/>
                  </a:cubicBezTo>
                  <a:cubicBezTo>
                    <a:pt x="2674" y="6129"/>
                    <a:pt x="2672" y="6131"/>
                    <a:pt x="2672" y="6135"/>
                  </a:cubicBezTo>
                  <a:cubicBezTo>
                    <a:pt x="2672" y="6135"/>
                    <a:pt x="2672" y="6135"/>
                    <a:pt x="2672" y="6142"/>
                  </a:cubicBezTo>
                  <a:lnTo>
                    <a:pt x="2750" y="7058"/>
                  </a:lnTo>
                  <a:lnTo>
                    <a:pt x="2122" y="6699"/>
                  </a:lnTo>
                  <a:lnTo>
                    <a:pt x="2200" y="5860"/>
                  </a:lnTo>
                  <a:cubicBezTo>
                    <a:pt x="2200" y="5860"/>
                    <a:pt x="2200" y="5853"/>
                    <a:pt x="2200" y="5853"/>
                  </a:cubicBezTo>
                  <a:cubicBezTo>
                    <a:pt x="2038" y="5669"/>
                    <a:pt x="1946" y="5430"/>
                    <a:pt x="1932" y="5190"/>
                  </a:cubicBezTo>
                  <a:cubicBezTo>
                    <a:pt x="1939" y="5035"/>
                    <a:pt x="1989" y="4915"/>
                    <a:pt x="2080" y="4866"/>
                  </a:cubicBezTo>
                  <a:cubicBezTo>
                    <a:pt x="2118" y="4845"/>
                    <a:pt x="2163" y="4835"/>
                    <a:pt x="2211" y="4835"/>
                  </a:cubicBezTo>
                  <a:close/>
                  <a:moveTo>
                    <a:pt x="2207" y="4804"/>
                  </a:moveTo>
                  <a:cubicBezTo>
                    <a:pt x="2158" y="4804"/>
                    <a:pt x="2113" y="4815"/>
                    <a:pt x="2073" y="4838"/>
                  </a:cubicBezTo>
                  <a:cubicBezTo>
                    <a:pt x="1960" y="4915"/>
                    <a:pt x="1904" y="5049"/>
                    <a:pt x="1918" y="5183"/>
                  </a:cubicBezTo>
                  <a:cubicBezTo>
                    <a:pt x="1925" y="5430"/>
                    <a:pt x="2017" y="5669"/>
                    <a:pt x="2179" y="5860"/>
                  </a:cubicBezTo>
                  <a:lnTo>
                    <a:pt x="2108" y="6565"/>
                  </a:lnTo>
                  <a:lnTo>
                    <a:pt x="2094" y="6699"/>
                  </a:lnTo>
                  <a:cubicBezTo>
                    <a:pt x="2094" y="6706"/>
                    <a:pt x="2101" y="6706"/>
                    <a:pt x="2101" y="6713"/>
                  </a:cubicBezTo>
                  <a:cubicBezTo>
                    <a:pt x="2101" y="6713"/>
                    <a:pt x="2757" y="7086"/>
                    <a:pt x="2764" y="7086"/>
                  </a:cubicBezTo>
                  <a:cubicBezTo>
                    <a:pt x="2764" y="7090"/>
                    <a:pt x="2766" y="7092"/>
                    <a:pt x="2768" y="7092"/>
                  </a:cubicBezTo>
                  <a:cubicBezTo>
                    <a:pt x="2769" y="7092"/>
                    <a:pt x="2771" y="7090"/>
                    <a:pt x="2771" y="7086"/>
                  </a:cubicBezTo>
                  <a:cubicBezTo>
                    <a:pt x="2778" y="7086"/>
                    <a:pt x="2778" y="7079"/>
                    <a:pt x="2778" y="7072"/>
                  </a:cubicBezTo>
                  <a:lnTo>
                    <a:pt x="2701" y="6149"/>
                  </a:lnTo>
                  <a:cubicBezTo>
                    <a:pt x="2863" y="6135"/>
                    <a:pt x="2961" y="5994"/>
                    <a:pt x="2961" y="5775"/>
                  </a:cubicBezTo>
                  <a:cubicBezTo>
                    <a:pt x="2947" y="5500"/>
                    <a:pt x="2834" y="5239"/>
                    <a:pt x="2644" y="5035"/>
                  </a:cubicBezTo>
                  <a:cubicBezTo>
                    <a:pt x="2588" y="4979"/>
                    <a:pt x="2524" y="4922"/>
                    <a:pt x="2447" y="4880"/>
                  </a:cubicBezTo>
                  <a:cubicBezTo>
                    <a:pt x="2362" y="4829"/>
                    <a:pt x="2280" y="4804"/>
                    <a:pt x="2207" y="4804"/>
                  </a:cubicBezTo>
                  <a:close/>
                  <a:moveTo>
                    <a:pt x="1775" y="25"/>
                  </a:moveTo>
                  <a:cubicBezTo>
                    <a:pt x="1945" y="25"/>
                    <a:pt x="2132" y="80"/>
                    <a:pt x="2327" y="192"/>
                  </a:cubicBezTo>
                  <a:lnTo>
                    <a:pt x="2574" y="340"/>
                  </a:lnTo>
                  <a:cubicBezTo>
                    <a:pt x="3272" y="735"/>
                    <a:pt x="3828" y="1708"/>
                    <a:pt x="3828" y="2504"/>
                  </a:cubicBezTo>
                  <a:lnTo>
                    <a:pt x="3828" y="3512"/>
                  </a:lnTo>
                  <a:cubicBezTo>
                    <a:pt x="3828" y="3512"/>
                    <a:pt x="3828" y="3519"/>
                    <a:pt x="3835" y="3519"/>
                  </a:cubicBezTo>
                  <a:lnTo>
                    <a:pt x="3941" y="3583"/>
                  </a:lnTo>
                  <a:cubicBezTo>
                    <a:pt x="4442" y="3872"/>
                    <a:pt x="4844" y="4577"/>
                    <a:pt x="4844" y="5148"/>
                  </a:cubicBezTo>
                  <a:lnTo>
                    <a:pt x="4836" y="8602"/>
                  </a:lnTo>
                  <a:cubicBezTo>
                    <a:pt x="4836" y="8877"/>
                    <a:pt x="4738" y="9081"/>
                    <a:pt x="4569" y="9180"/>
                  </a:cubicBezTo>
                  <a:cubicBezTo>
                    <a:pt x="4501" y="9217"/>
                    <a:pt x="4424" y="9235"/>
                    <a:pt x="4340" y="9235"/>
                  </a:cubicBezTo>
                  <a:cubicBezTo>
                    <a:pt x="4216" y="9235"/>
                    <a:pt x="4078" y="9194"/>
                    <a:pt x="3934" y="9109"/>
                  </a:cubicBezTo>
                  <a:lnTo>
                    <a:pt x="931" y="7375"/>
                  </a:lnTo>
                  <a:cubicBezTo>
                    <a:pt x="431" y="7086"/>
                    <a:pt x="22" y="6388"/>
                    <a:pt x="22" y="5810"/>
                  </a:cubicBezTo>
                  <a:lnTo>
                    <a:pt x="36" y="2363"/>
                  </a:lnTo>
                  <a:cubicBezTo>
                    <a:pt x="36" y="2088"/>
                    <a:pt x="128" y="1884"/>
                    <a:pt x="297" y="1785"/>
                  </a:cubicBezTo>
                  <a:cubicBezTo>
                    <a:pt x="367" y="1743"/>
                    <a:pt x="452" y="1722"/>
                    <a:pt x="529" y="1722"/>
                  </a:cubicBezTo>
                  <a:cubicBezTo>
                    <a:pt x="677" y="1729"/>
                    <a:pt x="818" y="1771"/>
                    <a:pt x="938" y="1849"/>
                  </a:cubicBezTo>
                  <a:lnTo>
                    <a:pt x="1072" y="1926"/>
                  </a:lnTo>
                  <a:lnTo>
                    <a:pt x="1079" y="1926"/>
                  </a:lnTo>
                  <a:cubicBezTo>
                    <a:pt x="1079" y="1919"/>
                    <a:pt x="1086" y="1919"/>
                    <a:pt x="1086" y="1912"/>
                  </a:cubicBezTo>
                  <a:lnTo>
                    <a:pt x="1086" y="911"/>
                  </a:lnTo>
                  <a:cubicBezTo>
                    <a:pt x="1086" y="523"/>
                    <a:pt x="1213" y="241"/>
                    <a:pt x="1446" y="108"/>
                  </a:cubicBezTo>
                  <a:cubicBezTo>
                    <a:pt x="1545" y="52"/>
                    <a:pt x="1656" y="25"/>
                    <a:pt x="1775" y="25"/>
                  </a:cubicBezTo>
                  <a:close/>
                  <a:moveTo>
                    <a:pt x="1768" y="0"/>
                  </a:moveTo>
                  <a:cubicBezTo>
                    <a:pt x="1646" y="0"/>
                    <a:pt x="1533" y="29"/>
                    <a:pt x="1432" y="86"/>
                  </a:cubicBezTo>
                  <a:cubicBezTo>
                    <a:pt x="1192" y="227"/>
                    <a:pt x="1058" y="516"/>
                    <a:pt x="1058" y="904"/>
                  </a:cubicBezTo>
                  <a:lnTo>
                    <a:pt x="1058" y="1891"/>
                  </a:lnTo>
                  <a:lnTo>
                    <a:pt x="945" y="1828"/>
                  </a:lnTo>
                  <a:cubicBezTo>
                    <a:pt x="800" y="1745"/>
                    <a:pt x="660" y="1703"/>
                    <a:pt x="533" y="1703"/>
                  </a:cubicBezTo>
                  <a:cubicBezTo>
                    <a:pt x="444" y="1703"/>
                    <a:pt x="362" y="1723"/>
                    <a:pt x="290" y="1764"/>
                  </a:cubicBezTo>
                  <a:cubicBezTo>
                    <a:pt x="113" y="1863"/>
                    <a:pt x="15" y="2074"/>
                    <a:pt x="15" y="2356"/>
                  </a:cubicBezTo>
                  <a:lnTo>
                    <a:pt x="8" y="5810"/>
                  </a:lnTo>
                  <a:cubicBezTo>
                    <a:pt x="1" y="6395"/>
                    <a:pt x="417" y="7107"/>
                    <a:pt x="917" y="7396"/>
                  </a:cubicBezTo>
                  <a:lnTo>
                    <a:pt x="3920" y="9131"/>
                  </a:lnTo>
                  <a:cubicBezTo>
                    <a:pt x="4047" y="9208"/>
                    <a:pt x="4188" y="9250"/>
                    <a:pt x="4336" y="9257"/>
                  </a:cubicBezTo>
                  <a:cubicBezTo>
                    <a:pt x="4421" y="9257"/>
                    <a:pt x="4505" y="9236"/>
                    <a:pt x="4583" y="9194"/>
                  </a:cubicBezTo>
                  <a:cubicBezTo>
                    <a:pt x="4759" y="9095"/>
                    <a:pt x="4858" y="8877"/>
                    <a:pt x="4858" y="8595"/>
                  </a:cubicBezTo>
                  <a:lnTo>
                    <a:pt x="4865" y="5148"/>
                  </a:lnTo>
                  <a:cubicBezTo>
                    <a:pt x="4865" y="4563"/>
                    <a:pt x="4456" y="3851"/>
                    <a:pt x="3948" y="3562"/>
                  </a:cubicBezTo>
                  <a:lnTo>
                    <a:pt x="3850" y="3505"/>
                  </a:lnTo>
                  <a:lnTo>
                    <a:pt x="3850" y="2504"/>
                  </a:lnTo>
                  <a:cubicBezTo>
                    <a:pt x="3850" y="1701"/>
                    <a:pt x="3286" y="721"/>
                    <a:pt x="2588" y="319"/>
                  </a:cubicBezTo>
                  <a:lnTo>
                    <a:pt x="2341" y="171"/>
                  </a:lnTo>
                  <a:cubicBezTo>
                    <a:pt x="2137" y="59"/>
                    <a:pt x="1943" y="0"/>
                    <a:pt x="176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2132075" y="1585900"/>
              <a:ext cx="108950" cy="115800"/>
            </a:xfrm>
            <a:custGeom>
              <a:avLst/>
              <a:gdLst/>
              <a:ahLst/>
              <a:cxnLst/>
              <a:rect l="l" t="t" r="r" b="b"/>
              <a:pathLst>
                <a:path w="4358" h="4632" extrusionOk="0">
                  <a:moveTo>
                    <a:pt x="2228" y="0"/>
                  </a:moveTo>
                  <a:cubicBezTo>
                    <a:pt x="2200" y="0"/>
                    <a:pt x="2179" y="7"/>
                    <a:pt x="2151" y="14"/>
                  </a:cubicBezTo>
                  <a:lnTo>
                    <a:pt x="2137" y="21"/>
                  </a:lnTo>
                  <a:cubicBezTo>
                    <a:pt x="2108" y="21"/>
                    <a:pt x="2087" y="28"/>
                    <a:pt x="2066" y="35"/>
                  </a:cubicBezTo>
                  <a:cubicBezTo>
                    <a:pt x="2031" y="49"/>
                    <a:pt x="1996" y="63"/>
                    <a:pt x="1960" y="85"/>
                  </a:cubicBezTo>
                  <a:lnTo>
                    <a:pt x="1" y="1220"/>
                  </a:lnTo>
                  <a:cubicBezTo>
                    <a:pt x="36" y="1205"/>
                    <a:pt x="64" y="1191"/>
                    <a:pt x="99" y="1177"/>
                  </a:cubicBezTo>
                  <a:cubicBezTo>
                    <a:pt x="128" y="1170"/>
                    <a:pt x="149" y="1163"/>
                    <a:pt x="177" y="1156"/>
                  </a:cubicBezTo>
                  <a:lnTo>
                    <a:pt x="191" y="1156"/>
                  </a:lnTo>
                  <a:cubicBezTo>
                    <a:pt x="226" y="1149"/>
                    <a:pt x="254" y="1142"/>
                    <a:pt x="290" y="1142"/>
                  </a:cubicBezTo>
                  <a:lnTo>
                    <a:pt x="410" y="1142"/>
                  </a:lnTo>
                  <a:cubicBezTo>
                    <a:pt x="445" y="1149"/>
                    <a:pt x="480" y="1149"/>
                    <a:pt x="515" y="1163"/>
                  </a:cubicBezTo>
                  <a:lnTo>
                    <a:pt x="522" y="1163"/>
                  </a:lnTo>
                  <a:cubicBezTo>
                    <a:pt x="565" y="1170"/>
                    <a:pt x="600" y="1177"/>
                    <a:pt x="635" y="1191"/>
                  </a:cubicBezTo>
                  <a:cubicBezTo>
                    <a:pt x="677" y="1205"/>
                    <a:pt x="720" y="1220"/>
                    <a:pt x="762" y="1241"/>
                  </a:cubicBezTo>
                  <a:lnTo>
                    <a:pt x="769" y="1241"/>
                  </a:lnTo>
                  <a:cubicBezTo>
                    <a:pt x="811" y="1262"/>
                    <a:pt x="854" y="1283"/>
                    <a:pt x="896" y="1304"/>
                  </a:cubicBezTo>
                  <a:lnTo>
                    <a:pt x="1143" y="1452"/>
                  </a:lnTo>
                  <a:cubicBezTo>
                    <a:pt x="1185" y="1473"/>
                    <a:pt x="1234" y="1502"/>
                    <a:pt x="1270" y="1530"/>
                  </a:cubicBezTo>
                  <a:lnTo>
                    <a:pt x="1277" y="1537"/>
                  </a:lnTo>
                  <a:cubicBezTo>
                    <a:pt x="1319" y="1565"/>
                    <a:pt x="1354" y="1593"/>
                    <a:pt x="1389" y="1621"/>
                  </a:cubicBezTo>
                  <a:lnTo>
                    <a:pt x="1404" y="1635"/>
                  </a:lnTo>
                  <a:cubicBezTo>
                    <a:pt x="1439" y="1664"/>
                    <a:pt x="1474" y="1692"/>
                    <a:pt x="1509" y="1727"/>
                  </a:cubicBezTo>
                  <a:lnTo>
                    <a:pt x="1530" y="1741"/>
                  </a:lnTo>
                  <a:cubicBezTo>
                    <a:pt x="1559" y="1769"/>
                    <a:pt x="1587" y="1805"/>
                    <a:pt x="1615" y="1833"/>
                  </a:cubicBezTo>
                  <a:lnTo>
                    <a:pt x="1643" y="1854"/>
                  </a:lnTo>
                  <a:lnTo>
                    <a:pt x="1707" y="1932"/>
                  </a:lnTo>
                  <a:cubicBezTo>
                    <a:pt x="1721" y="1946"/>
                    <a:pt x="1735" y="1960"/>
                    <a:pt x="1749" y="1981"/>
                  </a:cubicBezTo>
                  <a:cubicBezTo>
                    <a:pt x="1763" y="2002"/>
                    <a:pt x="1791" y="2037"/>
                    <a:pt x="1812" y="2065"/>
                  </a:cubicBezTo>
                  <a:cubicBezTo>
                    <a:pt x="1834" y="2094"/>
                    <a:pt x="1841" y="2094"/>
                    <a:pt x="1848" y="2108"/>
                  </a:cubicBezTo>
                  <a:cubicBezTo>
                    <a:pt x="1876" y="2143"/>
                    <a:pt x="1904" y="2185"/>
                    <a:pt x="1925" y="2221"/>
                  </a:cubicBezTo>
                  <a:cubicBezTo>
                    <a:pt x="1932" y="2228"/>
                    <a:pt x="1939" y="2235"/>
                    <a:pt x="1946" y="2249"/>
                  </a:cubicBezTo>
                  <a:cubicBezTo>
                    <a:pt x="1975" y="2291"/>
                    <a:pt x="2003" y="2340"/>
                    <a:pt x="2031" y="2390"/>
                  </a:cubicBezTo>
                  <a:lnTo>
                    <a:pt x="2059" y="2432"/>
                  </a:lnTo>
                  <a:cubicBezTo>
                    <a:pt x="2073" y="2460"/>
                    <a:pt x="2094" y="2495"/>
                    <a:pt x="2108" y="2531"/>
                  </a:cubicBezTo>
                  <a:cubicBezTo>
                    <a:pt x="2123" y="2552"/>
                    <a:pt x="2130" y="2573"/>
                    <a:pt x="2137" y="2594"/>
                  </a:cubicBezTo>
                  <a:cubicBezTo>
                    <a:pt x="2151" y="2608"/>
                    <a:pt x="2172" y="2651"/>
                    <a:pt x="2186" y="2686"/>
                  </a:cubicBezTo>
                  <a:cubicBezTo>
                    <a:pt x="2186" y="2693"/>
                    <a:pt x="2193" y="2707"/>
                    <a:pt x="2200" y="2714"/>
                  </a:cubicBezTo>
                  <a:cubicBezTo>
                    <a:pt x="2214" y="2756"/>
                    <a:pt x="2228" y="2792"/>
                    <a:pt x="2242" y="2834"/>
                  </a:cubicBezTo>
                  <a:lnTo>
                    <a:pt x="2256" y="2862"/>
                  </a:lnTo>
                  <a:cubicBezTo>
                    <a:pt x="2271" y="2904"/>
                    <a:pt x="2285" y="2947"/>
                    <a:pt x="2299" y="2996"/>
                  </a:cubicBezTo>
                  <a:cubicBezTo>
                    <a:pt x="2299" y="3003"/>
                    <a:pt x="2306" y="3010"/>
                    <a:pt x="2306" y="3017"/>
                  </a:cubicBezTo>
                  <a:cubicBezTo>
                    <a:pt x="2320" y="3059"/>
                    <a:pt x="2334" y="3109"/>
                    <a:pt x="2341" y="3158"/>
                  </a:cubicBezTo>
                  <a:lnTo>
                    <a:pt x="2341" y="3172"/>
                  </a:lnTo>
                  <a:cubicBezTo>
                    <a:pt x="2355" y="3222"/>
                    <a:pt x="2362" y="3271"/>
                    <a:pt x="2369" y="3320"/>
                  </a:cubicBezTo>
                  <a:cubicBezTo>
                    <a:pt x="2383" y="3370"/>
                    <a:pt x="2383" y="3419"/>
                    <a:pt x="2390" y="3468"/>
                  </a:cubicBezTo>
                  <a:cubicBezTo>
                    <a:pt x="2390" y="3475"/>
                    <a:pt x="2390" y="3475"/>
                    <a:pt x="2390" y="3482"/>
                  </a:cubicBezTo>
                  <a:cubicBezTo>
                    <a:pt x="2390" y="3532"/>
                    <a:pt x="2397" y="3581"/>
                    <a:pt x="2397" y="3630"/>
                  </a:cubicBezTo>
                  <a:lnTo>
                    <a:pt x="2397" y="4631"/>
                  </a:lnTo>
                  <a:lnTo>
                    <a:pt x="4357" y="3496"/>
                  </a:lnTo>
                  <a:lnTo>
                    <a:pt x="4357" y="2488"/>
                  </a:lnTo>
                  <a:cubicBezTo>
                    <a:pt x="4357" y="2460"/>
                    <a:pt x="4357" y="2439"/>
                    <a:pt x="4357" y="2425"/>
                  </a:cubicBezTo>
                  <a:lnTo>
                    <a:pt x="4357" y="2362"/>
                  </a:lnTo>
                  <a:lnTo>
                    <a:pt x="4357" y="2333"/>
                  </a:lnTo>
                  <a:cubicBezTo>
                    <a:pt x="4357" y="2333"/>
                    <a:pt x="4357" y="2326"/>
                    <a:pt x="4357" y="2326"/>
                  </a:cubicBezTo>
                  <a:cubicBezTo>
                    <a:pt x="4357" y="2312"/>
                    <a:pt x="4357" y="2305"/>
                    <a:pt x="4357" y="2298"/>
                  </a:cubicBezTo>
                  <a:cubicBezTo>
                    <a:pt x="4357" y="2284"/>
                    <a:pt x="4357" y="2263"/>
                    <a:pt x="4350" y="2242"/>
                  </a:cubicBezTo>
                  <a:cubicBezTo>
                    <a:pt x="4343" y="2221"/>
                    <a:pt x="4343" y="2199"/>
                    <a:pt x="4343" y="2178"/>
                  </a:cubicBezTo>
                  <a:cubicBezTo>
                    <a:pt x="4336" y="2157"/>
                    <a:pt x="4336" y="2129"/>
                    <a:pt x="4329" y="2115"/>
                  </a:cubicBezTo>
                  <a:cubicBezTo>
                    <a:pt x="4329" y="2094"/>
                    <a:pt x="4322" y="2065"/>
                    <a:pt x="4315" y="2044"/>
                  </a:cubicBezTo>
                  <a:cubicBezTo>
                    <a:pt x="4315" y="2037"/>
                    <a:pt x="4315" y="2030"/>
                    <a:pt x="4315" y="2023"/>
                  </a:cubicBezTo>
                  <a:cubicBezTo>
                    <a:pt x="4315" y="2016"/>
                    <a:pt x="4315" y="2016"/>
                    <a:pt x="4315" y="2009"/>
                  </a:cubicBezTo>
                  <a:cubicBezTo>
                    <a:pt x="4315" y="1995"/>
                    <a:pt x="4315" y="1988"/>
                    <a:pt x="4308" y="1974"/>
                  </a:cubicBezTo>
                  <a:cubicBezTo>
                    <a:pt x="4308" y="1960"/>
                    <a:pt x="4294" y="1924"/>
                    <a:pt x="4287" y="1896"/>
                  </a:cubicBezTo>
                  <a:cubicBezTo>
                    <a:pt x="4287" y="1889"/>
                    <a:pt x="4287" y="1882"/>
                    <a:pt x="4280" y="1868"/>
                  </a:cubicBezTo>
                  <a:lnTo>
                    <a:pt x="4273" y="1847"/>
                  </a:lnTo>
                  <a:lnTo>
                    <a:pt x="4266" y="1819"/>
                  </a:lnTo>
                  <a:cubicBezTo>
                    <a:pt x="4258" y="1791"/>
                    <a:pt x="4244" y="1762"/>
                    <a:pt x="4237" y="1734"/>
                  </a:cubicBezTo>
                  <a:lnTo>
                    <a:pt x="4230" y="1713"/>
                  </a:lnTo>
                  <a:lnTo>
                    <a:pt x="4216" y="1678"/>
                  </a:lnTo>
                  <a:cubicBezTo>
                    <a:pt x="4209" y="1664"/>
                    <a:pt x="4209" y="1650"/>
                    <a:pt x="4202" y="1635"/>
                  </a:cubicBezTo>
                  <a:cubicBezTo>
                    <a:pt x="4195" y="1614"/>
                    <a:pt x="4181" y="1586"/>
                    <a:pt x="4174" y="1565"/>
                  </a:cubicBezTo>
                  <a:lnTo>
                    <a:pt x="4160" y="1530"/>
                  </a:lnTo>
                  <a:cubicBezTo>
                    <a:pt x="4160" y="1530"/>
                    <a:pt x="4153" y="1523"/>
                    <a:pt x="4153" y="1523"/>
                  </a:cubicBezTo>
                  <a:cubicBezTo>
                    <a:pt x="4139" y="1494"/>
                    <a:pt x="4125" y="1466"/>
                    <a:pt x="4118" y="1438"/>
                  </a:cubicBezTo>
                  <a:lnTo>
                    <a:pt x="4089" y="1382"/>
                  </a:lnTo>
                  <a:cubicBezTo>
                    <a:pt x="4089" y="1382"/>
                    <a:pt x="4089" y="1375"/>
                    <a:pt x="4089" y="1375"/>
                  </a:cubicBezTo>
                  <a:cubicBezTo>
                    <a:pt x="4068" y="1339"/>
                    <a:pt x="4054" y="1311"/>
                    <a:pt x="4033" y="1276"/>
                  </a:cubicBezTo>
                  <a:cubicBezTo>
                    <a:pt x="4026" y="1262"/>
                    <a:pt x="4019" y="1248"/>
                    <a:pt x="4012" y="1234"/>
                  </a:cubicBezTo>
                  <a:cubicBezTo>
                    <a:pt x="3984" y="1184"/>
                    <a:pt x="3955" y="1142"/>
                    <a:pt x="3920" y="1093"/>
                  </a:cubicBezTo>
                  <a:lnTo>
                    <a:pt x="3906" y="1064"/>
                  </a:lnTo>
                  <a:cubicBezTo>
                    <a:pt x="3878" y="1029"/>
                    <a:pt x="3857" y="994"/>
                    <a:pt x="3828" y="959"/>
                  </a:cubicBezTo>
                  <a:cubicBezTo>
                    <a:pt x="3814" y="945"/>
                    <a:pt x="3807" y="931"/>
                    <a:pt x="3793" y="909"/>
                  </a:cubicBezTo>
                  <a:cubicBezTo>
                    <a:pt x="3779" y="895"/>
                    <a:pt x="3758" y="860"/>
                    <a:pt x="3737" y="839"/>
                  </a:cubicBezTo>
                  <a:cubicBezTo>
                    <a:pt x="3737" y="839"/>
                    <a:pt x="3730" y="832"/>
                    <a:pt x="3730" y="832"/>
                  </a:cubicBezTo>
                  <a:lnTo>
                    <a:pt x="3680" y="775"/>
                  </a:lnTo>
                  <a:cubicBezTo>
                    <a:pt x="3666" y="754"/>
                    <a:pt x="3652" y="733"/>
                    <a:pt x="3631" y="719"/>
                  </a:cubicBezTo>
                  <a:lnTo>
                    <a:pt x="3617" y="705"/>
                  </a:lnTo>
                  <a:lnTo>
                    <a:pt x="3596" y="684"/>
                  </a:lnTo>
                  <a:cubicBezTo>
                    <a:pt x="3582" y="663"/>
                    <a:pt x="3568" y="649"/>
                    <a:pt x="3554" y="634"/>
                  </a:cubicBezTo>
                  <a:cubicBezTo>
                    <a:pt x="3532" y="620"/>
                    <a:pt x="3525" y="606"/>
                    <a:pt x="3504" y="592"/>
                  </a:cubicBezTo>
                  <a:lnTo>
                    <a:pt x="3490" y="578"/>
                  </a:lnTo>
                  <a:lnTo>
                    <a:pt x="3483" y="564"/>
                  </a:lnTo>
                  <a:cubicBezTo>
                    <a:pt x="3462" y="550"/>
                    <a:pt x="3434" y="529"/>
                    <a:pt x="3413" y="508"/>
                  </a:cubicBezTo>
                  <a:lnTo>
                    <a:pt x="3384" y="486"/>
                  </a:lnTo>
                  <a:lnTo>
                    <a:pt x="3370" y="472"/>
                  </a:lnTo>
                  <a:lnTo>
                    <a:pt x="3356" y="458"/>
                  </a:lnTo>
                  <a:cubicBezTo>
                    <a:pt x="3335" y="444"/>
                    <a:pt x="3314" y="430"/>
                    <a:pt x="3300" y="416"/>
                  </a:cubicBezTo>
                  <a:lnTo>
                    <a:pt x="3257" y="388"/>
                  </a:lnTo>
                  <a:lnTo>
                    <a:pt x="3250" y="388"/>
                  </a:lnTo>
                  <a:cubicBezTo>
                    <a:pt x="3222" y="367"/>
                    <a:pt x="3208" y="360"/>
                    <a:pt x="3187" y="345"/>
                  </a:cubicBezTo>
                  <a:lnTo>
                    <a:pt x="3138" y="310"/>
                  </a:lnTo>
                  <a:lnTo>
                    <a:pt x="3124" y="303"/>
                  </a:lnTo>
                  <a:lnTo>
                    <a:pt x="2877" y="162"/>
                  </a:lnTo>
                  <a:lnTo>
                    <a:pt x="2835" y="141"/>
                  </a:lnTo>
                  <a:lnTo>
                    <a:pt x="2785" y="113"/>
                  </a:lnTo>
                  <a:lnTo>
                    <a:pt x="2750" y="99"/>
                  </a:lnTo>
                  <a:lnTo>
                    <a:pt x="2743" y="99"/>
                  </a:lnTo>
                  <a:lnTo>
                    <a:pt x="2736" y="92"/>
                  </a:lnTo>
                  <a:cubicBezTo>
                    <a:pt x="2715" y="85"/>
                    <a:pt x="2701" y="78"/>
                    <a:pt x="2679" y="71"/>
                  </a:cubicBezTo>
                  <a:lnTo>
                    <a:pt x="2616" y="42"/>
                  </a:lnTo>
                  <a:lnTo>
                    <a:pt x="2602" y="42"/>
                  </a:lnTo>
                  <a:lnTo>
                    <a:pt x="2560" y="28"/>
                  </a:lnTo>
                  <a:lnTo>
                    <a:pt x="2510" y="14"/>
                  </a:lnTo>
                  <a:lnTo>
                    <a:pt x="2461" y="14"/>
                  </a:lnTo>
                  <a:cubicBezTo>
                    <a:pt x="2440" y="14"/>
                    <a:pt x="2426" y="0"/>
                    <a:pt x="240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2131900" y="1585525"/>
              <a:ext cx="109125" cy="116175"/>
            </a:xfrm>
            <a:custGeom>
              <a:avLst/>
              <a:gdLst/>
              <a:ahLst/>
              <a:cxnLst/>
              <a:rect l="l" t="t" r="r" b="b"/>
              <a:pathLst>
                <a:path w="4365" h="4647" extrusionOk="0">
                  <a:moveTo>
                    <a:pt x="3293" y="424"/>
                  </a:moveTo>
                  <a:lnTo>
                    <a:pt x="3349" y="473"/>
                  </a:lnTo>
                  <a:lnTo>
                    <a:pt x="3356" y="480"/>
                  </a:lnTo>
                  <a:lnTo>
                    <a:pt x="3391" y="501"/>
                  </a:lnTo>
                  <a:lnTo>
                    <a:pt x="3405" y="516"/>
                  </a:lnTo>
                  <a:cubicBezTo>
                    <a:pt x="3434" y="537"/>
                    <a:pt x="3455" y="558"/>
                    <a:pt x="3483" y="586"/>
                  </a:cubicBezTo>
                  <a:lnTo>
                    <a:pt x="3497" y="593"/>
                  </a:lnTo>
                  <a:lnTo>
                    <a:pt x="3476" y="572"/>
                  </a:lnTo>
                  <a:cubicBezTo>
                    <a:pt x="3455" y="551"/>
                    <a:pt x="3434" y="530"/>
                    <a:pt x="3413" y="516"/>
                  </a:cubicBezTo>
                  <a:lnTo>
                    <a:pt x="3391" y="494"/>
                  </a:lnTo>
                  <a:lnTo>
                    <a:pt x="3356" y="473"/>
                  </a:lnTo>
                  <a:lnTo>
                    <a:pt x="3349" y="466"/>
                  </a:lnTo>
                  <a:lnTo>
                    <a:pt x="3293" y="424"/>
                  </a:lnTo>
                  <a:close/>
                  <a:moveTo>
                    <a:pt x="3497" y="593"/>
                  </a:moveTo>
                  <a:lnTo>
                    <a:pt x="3511" y="614"/>
                  </a:lnTo>
                  <a:lnTo>
                    <a:pt x="3546" y="642"/>
                  </a:lnTo>
                  <a:lnTo>
                    <a:pt x="3511" y="607"/>
                  </a:lnTo>
                  <a:lnTo>
                    <a:pt x="3497" y="593"/>
                  </a:lnTo>
                  <a:close/>
                  <a:moveTo>
                    <a:pt x="3546" y="642"/>
                  </a:moveTo>
                  <a:lnTo>
                    <a:pt x="3575" y="678"/>
                  </a:lnTo>
                  <a:lnTo>
                    <a:pt x="3596" y="699"/>
                  </a:lnTo>
                  <a:lnTo>
                    <a:pt x="3575" y="671"/>
                  </a:lnTo>
                  <a:lnTo>
                    <a:pt x="3546" y="642"/>
                  </a:lnTo>
                  <a:close/>
                  <a:moveTo>
                    <a:pt x="3596" y="699"/>
                  </a:moveTo>
                  <a:lnTo>
                    <a:pt x="3610" y="713"/>
                  </a:lnTo>
                  <a:lnTo>
                    <a:pt x="3617" y="720"/>
                  </a:lnTo>
                  <a:lnTo>
                    <a:pt x="3624" y="727"/>
                  </a:lnTo>
                  <a:cubicBezTo>
                    <a:pt x="3624" y="720"/>
                    <a:pt x="3617" y="713"/>
                    <a:pt x="3617" y="713"/>
                  </a:cubicBezTo>
                  <a:lnTo>
                    <a:pt x="3596" y="699"/>
                  </a:lnTo>
                  <a:close/>
                  <a:moveTo>
                    <a:pt x="3624" y="727"/>
                  </a:moveTo>
                  <a:lnTo>
                    <a:pt x="3624" y="727"/>
                  </a:lnTo>
                  <a:cubicBezTo>
                    <a:pt x="3638" y="741"/>
                    <a:pt x="3645" y="755"/>
                    <a:pt x="3659" y="769"/>
                  </a:cubicBezTo>
                  <a:lnTo>
                    <a:pt x="3673" y="783"/>
                  </a:lnTo>
                  <a:lnTo>
                    <a:pt x="3694" y="805"/>
                  </a:lnTo>
                  <a:lnTo>
                    <a:pt x="3680" y="783"/>
                  </a:lnTo>
                  <a:lnTo>
                    <a:pt x="3659" y="762"/>
                  </a:lnTo>
                  <a:lnTo>
                    <a:pt x="3624" y="727"/>
                  </a:lnTo>
                  <a:close/>
                  <a:moveTo>
                    <a:pt x="3694" y="805"/>
                  </a:moveTo>
                  <a:lnTo>
                    <a:pt x="3723" y="840"/>
                  </a:lnTo>
                  <a:lnTo>
                    <a:pt x="3733" y="851"/>
                  </a:lnTo>
                  <a:lnTo>
                    <a:pt x="3733" y="851"/>
                  </a:lnTo>
                  <a:cubicBezTo>
                    <a:pt x="3732" y="850"/>
                    <a:pt x="3731" y="848"/>
                    <a:pt x="3730" y="847"/>
                  </a:cubicBezTo>
                  <a:lnTo>
                    <a:pt x="3694" y="805"/>
                  </a:lnTo>
                  <a:close/>
                  <a:moveTo>
                    <a:pt x="3733" y="851"/>
                  </a:moveTo>
                  <a:lnTo>
                    <a:pt x="3733" y="851"/>
                  </a:lnTo>
                  <a:cubicBezTo>
                    <a:pt x="3746" y="870"/>
                    <a:pt x="3759" y="884"/>
                    <a:pt x="3772" y="903"/>
                  </a:cubicBezTo>
                  <a:lnTo>
                    <a:pt x="3786" y="917"/>
                  </a:lnTo>
                  <a:lnTo>
                    <a:pt x="3786" y="917"/>
                  </a:lnTo>
                  <a:lnTo>
                    <a:pt x="3772" y="896"/>
                  </a:lnTo>
                  <a:lnTo>
                    <a:pt x="3733" y="851"/>
                  </a:lnTo>
                  <a:close/>
                  <a:moveTo>
                    <a:pt x="3800" y="938"/>
                  </a:moveTo>
                  <a:lnTo>
                    <a:pt x="3821" y="967"/>
                  </a:lnTo>
                  <a:cubicBezTo>
                    <a:pt x="3850" y="1009"/>
                    <a:pt x="3878" y="1044"/>
                    <a:pt x="3899" y="1072"/>
                  </a:cubicBezTo>
                  <a:cubicBezTo>
                    <a:pt x="3878" y="1044"/>
                    <a:pt x="3857" y="1002"/>
                    <a:pt x="3828" y="967"/>
                  </a:cubicBezTo>
                  <a:lnTo>
                    <a:pt x="3800" y="938"/>
                  </a:lnTo>
                  <a:close/>
                  <a:moveTo>
                    <a:pt x="3899" y="1072"/>
                  </a:moveTo>
                  <a:cubicBezTo>
                    <a:pt x="3899" y="1079"/>
                    <a:pt x="3906" y="1087"/>
                    <a:pt x="3906" y="1087"/>
                  </a:cubicBezTo>
                  <a:lnTo>
                    <a:pt x="3899" y="1072"/>
                  </a:lnTo>
                  <a:close/>
                  <a:moveTo>
                    <a:pt x="3906" y="1087"/>
                  </a:moveTo>
                  <a:lnTo>
                    <a:pt x="3913" y="1101"/>
                  </a:lnTo>
                  <a:cubicBezTo>
                    <a:pt x="3928" y="1122"/>
                    <a:pt x="3942" y="1142"/>
                    <a:pt x="3955" y="1161"/>
                  </a:cubicBezTo>
                  <a:lnTo>
                    <a:pt x="3955" y="1161"/>
                  </a:lnTo>
                  <a:cubicBezTo>
                    <a:pt x="3943" y="1142"/>
                    <a:pt x="3932" y="1121"/>
                    <a:pt x="3920" y="1101"/>
                  </a:cubicBezTo>
                  <a:lnTo>
                    <a:pt x="3906" y="1087"/>
                  </a:lnTo>
                  <a:close/>
                  <a:moveTo>
                    <a:pt x="3955" y="1161"/>
                  </a:moveTo>
                  <a:lnTo>
                    <a:pt x="3955" y="1161"/>
                  </a:lnTo>
                  <a:cubicBezTo>
                    <a:pt x="3972" y="1190"/>
                    <a:pt x="3988" y="1217"/>
                    <a:pt x="4005" y="1242"/>
                  </a:cubicBezTo>
                  <a:cubicBezTo>
                    <a:pt x="3989" y="1213"/>
                    <a:pt x="3973" y="1188"/>
                    <a:pt x="3955" y="1161"/>
                  </a:cubicBezTo>
                  <a:close/>
                  <a:moveTo>
                    <a:pt x="2228" y="1"/>
                  </a:moveTo>
                  <a:cubicBezTo>
                    <a:pt x="2200" y="8"/>
                    <a:pt x="2179" y="8"/>
                    <a:pt x="2151" y="15"/>
                  </a:cubicBezTo>
                  <a:lnTo>
                    <a:pt x="2137" y="22"/>
                  </a:lnTo>
                  <a:cubicBezTo>
                    <a:pt x="2108" y="22"/>
                    <a:pt x="2087" y="29"/>
                    <a:pt x="2059" y="43"/>
                  </a:cubicBezTo>
                  <a:cubicBezTo>
                    <a:pt x="2024" y="50"/>
                    <a:pt x="1989" y="71"/>
                    <a:pt x="1960" y="86"/>
                  </a:cubicBezTo>
                  <a:lnTo>
                    <a:pt x="1" y="1227"/>
                  </a:lnTo>
                  <a:cubicBezTo>
                    <a:pt x="1" y="1227"/>
                    <a:pt x="1" y="1235"/>
                    <a:pt x="1" y="1242"/>
                  </a:cubicBezTo>
                  <a:lnTo>
                    <a:pt x="22" y="1242"/>
                  </a:lnTo>
                  <a:cubicBezTo>
                    <a:pt x="50" y="1220"/>
                    <a:pt x="78" y="1206"/>
                    <a:pt x="113" y="1199"/>
                  </a:cubicBezTo>
                  <a:cubicBezTo>
                    <a:pt x="135" y="1185"/>
                    <a:pt x="163" y="1178"/>
                    <a:pt x="191" y="1171"/>
                  </a:cubicBezTo>
                  <a:lnTo>
                    <a:pt x="205" y="1171"/>
                  </a:lnTo>
                  <a:cubicBezTo>
                    <a:pt x="233" y="1164"/>
                    <a:pt x="261" y="1157"/>
                    <a:pt x="297" y="1157"/>
                  </a:cubicBezTo>
                  <a:lnTo>
                    <a:pt x="424" y="1157"/>
                  </a:lnTo>
                  <a:cubicBezTo>
                    <a:pt x="459" y="1164"/>
                    <a:pt x="487" y="1164"/>
                    <a:pt x="522" y="1171"/>
                  </a:cubicBezTo>
                  <a:lnTo>
                    <a:pt x="536" y="1171"/>
                  </a:lnTo>
                  <a:cubicBezTo>
                    <a:pt x="572" y="1185"/>
                    <a:pt x="614" y="1192"/>
                    <a:pt x="649" y="1206"/>
                  </a:cubicBezTo>
                  <a:cubicBezTo>
                    <a:pt x="691" y="1220"/>
                    <a:pt x="734" y="1235"/>
                    <a:pt x="769" y="1256"/>
                  </a:cubicBezTo>
                  <a:lnTo>
                    <a:pt x="776" y="1256"/>
                  </a:lnTo>
                  <a:cubicBezTo>
                    <a:pt x="818" y="1277"/>
                    <a:pt x="861" y="1298"/>
                    <a:pt x="903" y="1319"/>
                  </a:cubicBezTo>
                  <a:lnTo>
                    <a:pt x="1150" y="1460"/>
                  </a:lnTo>
                  <a:cubicBezTo>
                    <a:pt x="1185" y="1488"/>
                    <a:pt x="1234" y="1509"/>
                    <a:pt x="1277" y="1545"/>
                  </a:cubicBezTo>
                  <a:lnTo>
                    <a:pt x="1284" y="1545"/>
                  </a:lnTo>
                  <a:cubicBezTo>
                    <a:pt x="1319" y="1573"/>
                    <a:pt x="1361" y="1601"/>
                    <a:pt x="1396" y="1636"/>
                  </a:cubicBezTo>
                  <a:lnTo>
                    <a:pt x="1411" y="1643"/>
                  </a:lnTo>
                  <a:cubicBezTo>
                    <a:pt x="1446" y="1679"/>
                    <a:pt x="1481" y="1707"/>
                    <a:pt x="1516" y="1742"/>
                  </a:cubicBezTo>
                  <a:lnTo>
                    <a:pt x="1523" y="1749"/>
                  </a:lnTo>
                  <a:lnTo>
                    <a:pt x="1530" y="1756"/>
                  </a:lnTo>
                  <a:cubicBezTo>
                    <a:pt x="1566" y="1784"/>
                    <a:pt x="1594" y="1813"/>
                    <a:pt x="1622" y="1841"/>
                  </a:cubicBezTo>
                  <a:lnTo>
                    <a:pt x="1629" y="1855"/>
                  </a:lnTo>
                  <a:lnTo>
                    <a:pt x="1643" y="1869"/>
                  </a:lnTo>
                  <a:cubicBezTo>
                    <a:pt x="1664" y="1890"/>
                    <a:pt x="1678" y="1904"/>
                    <a:pt x="1700" y="1925"/>
                  </a:cubicBezTo>
                  <a:lnTo>
                    <a:pt x="1728" y="1961"/>
                  </a:lnTo>
                  <a:lnTo>
                    <a:pt x="1756" y="1989"/>
                  </a:lnTo>
                  <a:cubicBezTo>
                    <a:pt x="1777" y="2017"/>
                    <a:pt x="1791" y="2045"/>
                    <a:pt x="1812" y="2066"/>
                  </a:cubicBezTo>
                  <a:lnTo>
                    <a:pt x="1819" y="2073"/>
                  </a:lnTo>
                  <a:lnTo>
                    <a:pt x="1833" y="2095"/>
                  </a:lnTo>
                  <a:cubicBezTo>
                    <a:pt x="1841" y="2102"/>
                    <a:pt x="1848" y="2109"/>
                    <a:pt x="1855" y="2123"/>
                  </a:cubicBezTo>
                  <a:cubicBezTo>
                    <a:pt x="1883" y="2158"/>
                    <a:pt x="1911" y="2200"/>
                    <a:pt x="1932" y="2228"/>
                  </a:cubicBezTo>
                  <a:cubicBezTo>
                    <a:pt x="1932" y="2236"/>
                    <a:pt x="1939" y="2236"/>
                    <a:pt x="1939" y="2243"/>
                  </a:cubicBezTo>
                  <a:lnTo>
                    <a:pt x="1946" y="2257"/>
                  </a:lnTo>
                  <a:cubicBezTo>
                    <a:pt x="1982" y="2299"/>
                    <a:pt x="2010" y="2348"/>
                    <a:pt x="2038" y="2398"/>
                  </a:cubicBezTo>
                  <a:cubicBezTo>
                    <a:pt x="2038" y="2405"/>
                    <a:pt x="2045" y="2412"/>
                    <a:pt x="2052" y="2419"/>
                  </a:cubicBezTo>
                  <a:lnTo>
                    <a:pt x="2059" y="2440"/>
                  </a:lnTo>
                  <a:cubicBezTo>
                    <a:pt x="2080" y="2468"/>
                    <a:pt x="2094" y="2503"/>
                    <a:pt x="2115" y="2539"/>
                  </a:cubicBezTo>
                  <a:lnTo>
                    <a:pt x="2137" y="2581"/>
                  </a:lnTo>
                  <a:cubicBezTo>
                    <a:pt x="2137" y="2588"/>
                    <a:pt x="2137" y="2595"/>
                    <a:pt x="2144" y="2602"/>
                  </a:cubicBezTo>
                  <a:lnTo>
                    <a:pt x="2151" y="2609"/>
                  </a:lnTo>
                  <a:cubicBezTo>
                    <a:pt x="2165" y="2637"/>
                    <a:pt x="2172" y="2666"/>
                    <a:pt x="2186" y="2694"/>
                  </a:cubicBezTo>
                  <a:lnTo>
                    <a:pt x="2193" y="2715"/>
                  </a:lnTo>
                  <a:lnTo>
                    <a:pt x="2200" y="2722"/>
                  </a:lnTo>
                  <a:cubicBezTo>
                    <a:pt x="2214" y="2764"/>
                    <a:pt x="2235" y="2807"/>
                    <a:pt x="2249" y="2842"/>
                  </a:cubicBezTo>
                  <a:lnTo>
                    <a:pt x="2249" y="2849"/>
                  </a:lnTo>
                  <a:cubicBezTo>
                    <a:pt x="2249" y="2856"/>
                    <a:pt x="2249" y="2863"/>
                    <a:pt x="2256" y="2870"/>
                  </a:cubicBezTo>
                  <a:cubicBezTo>
                    <a:pt x="2271" y="2912"/>
                    <a:pt x="2285" y="2962"/>
                    <a:pt x="2299" y="3004"/>
                  </a:cubicBezTo>
                  <a:lnTo>
                    <a:pt x="2306" y="3025"/>
                  </a:lnTo>
                  <a:cubicBezTo>
                    <a:pt x="2320" y="3074"/>
                    <a:pt x="2334" y="3117"/>
                    <a:pt x="2341" y="3159"/>
                  </a:cubicBezTo>
                  <a:lnTo>
                    <a:pt x="2341" y="3180"/>
                  </a:lnTo>
                  <a:cubicBezTo>
                    <a:pt x="2355" y="3229"/>
                    <a:pt x="2362" y="3279"/>
                    <a:pt x="2369" y="3328"/>
                  </a:cubicBezTo>
                  <a:cubicBezTo>
                    <a:pt x="2376" y="3378"/>
                    <a:pt x="2390" y="3427"/>
                    <a:pt x="2390" y="3476"/>
                  </a:cubicBezTo>
                  <a:lnTo>
                    <a:pt x="2390" y="3483"/>
                  </a:lnTo>
                  <a:cubicBezTo>
                    <a:pt x="2397" y="3540"/>
                    <a:pt x="2397" y="3589"/>
                    <a:pt x="2397" y="3631"/>
                  </a:cubicBezTo>
                  <a:lnTo>
                    <a:pt x="2397" y="4639"/>
                  </a:lnTo>
                  <a:cubicBezTo>
                    <a:pt x="2397" y="4639"/>
                    <a:pt x="2397" y="4643"/>
                    <a:pt x="2400" y="4645"/>
                  </a:cubicBezTo>
                  <a:lnTo>
                    <a:pt x="2400" y="4645"/>
                  </a:lnTo>
                  <a:lnTo>
                    <a:pt x="4357" y="3511"/>
                  </a:lnTo>
                  <a:cubicBezTo>
                    <a:pt x="4364" y="3504"/>
                    <a:pt x="4364" y="3504"/>
                    <a:pt x="4364" y="3497"/>
                  </a:cubicBezTo>
                  <a:lnTo>
                    <a:pt x="4364" y="2496"/>
                  </a:lnTo>
                  <a:lnTo>
                    <a:pt x="4364" y="2433"/>
                  </a:lnTo>
                  <a:lnTo>
                    <a:pt x="4364" y="2377"/>
                  </a:lnTo>
                  <a:cubicBezTo>
                    <a:pt x="4364" y="2369"/>
                    <a:pt x="4364" y="2362"/>
                    <a:pt x="4364" y="2355"/>
                  </a:cubicBezTo>
                  <a:lnTo>
                    <a:pt x="4364" y="2327"/>
                  </a:lnTo>
                  <a:lnTo>
                    <a:pt x="4364" y="2313"/>
                  </a:lnTo>
                  <a:cubicBezTo>
                    <a:pt x="4364" y="2292"/>
                    <a:pt x="4364" y="2271"/>
                    <a:pt x="4357" y="2250"/>
                  </a:cubicBezTo>
                  <a:cubicBezTo>
                    <a:pt x="4357" y="2228"/>
                    <a:pt x="4350" y="2207"/>
                    <a:pt x="4350" y="2186"/>
                  </a:cubicBezTo>
                  <a:cubicBezTo>
                    <a:pt x="4343" y="2165"/>
                    <a:pt x="4343" y="2144"/>
                    <a:pt x="4336" y="2123"/>
                  </a:cubicBezTo>
                  <a:cubicBezTo>
                    <a:pt x="4336" y="2102"/>
                    <a:pt x="4322" y="2073"/>
                    <a:pt x="4322" y="2052"/>
                  </a:cubicBezTo>
                  <a:lnTo>
                    <a:pt x="4315" y="2010"/>
                  </a:lnTo>
                  <a:lnTo>
                    <a:pt x="4308" y="1982"/>
                  </a:lnTo>
                  <a:cubicBezTo>
                    <a:pt x="4301" y="1961"/>
                    <a:pt x="4294" y="1932"/>
                    <a:pt x="4287" y="1911"/>
                  </a:cubicBezTo>
                  <a:lnTo>
                    <a:pt x="4280" y="1890"/>
                  </a:lnTo>
                  <a:lnTo>
                    <a:pt x="4265" y="1848"/>
                  </a:lnTo>
                  <a:lnTo>
                    <a:pt x="4265" y="1827"/>
                  </a:lnTo>
                  <a:cubicBezTo>
                    <a:pt x="4251" y="1798"/>
                    <a:pt x="4244" y="1770"/>
                    <a:pt x="4237" y="1742"/>
                  </a:cubicBezTo>
                  <a:lnTo>
                    <a:pt x="4230" y="1728"/>
                  </a:lnTo>
                  <a:lnTo>
                    <a:pt x="4230" y="1721"/>
                  </a:lnTo>
                  <a:cubicBezTo>
                    <a:pt x="4230" y="1714"/>
                    <a:pt x="4223" y="1707"/>
                    <a:pt x="4223" y="1700"/>
                  </a:cubicBezTo>
                  <a:lnTo>
                    <a:pt x="4216" y="1672"/>
                  </a:lnTo>
                  <a:lnTo>
                    <a:pt x="4202" y="1643"/>
                  </a:lnTo>
                  <a:lnTo>
                    <a:pt x="4181" y="1594"/>
                  </a:lnTo>
                  <a:lnTo>
                    <a:pt x="4167" y="1559"/>
                  </a:lnTo>
                  <a:lnTo>
                    <a:pt x="4160" y="1545"/>
                  </a:lnTo>
                  <a:lnTo>
                    <a:pt x="4153" y="1531"/>
                  </a:lnTo>
                  <a:cubicBezTo>
                    <a:pt x="4146" y="1509"/>
                    <a:pt x="4139" y="1488"/>
                    <a:pt x="4125" y="1474"/>
                  </a:cubicBezTo>
                  <a:lnTo>
                    <a:pt x="4117" y="1446"/>
                  </a:lnTo>
                  <a:cubicBezTo>
                    <a:pt x="4110" y="1439"/>
                    <a:pt x="4110" y="1432"/>
                    <a:pt x="4103" y="1425"/>
                  </a:cubicBezTo>
                  <a:lnTo>
                    <a:pt x="4082" y="1383"/>
                  </a:lnTo>
                  <a:cubicBezTo>
                    <a:pt x="4068" y="1354"/>
                    <a:pt x="4054" y="1326"/>
                    <a:pt x="4040" y="1305"/>
                  </a:cubicBezTo>
                  <a:lnTo>
                    <a:pt x="4033" y="1291"/>
                  </a:lnTo>
                  <a:lnTo>
                    <a:pt x="4019" y="1270"/>
                  </a:lnTo>
                  <a:lnTo>
                    <a:pt x="4019" y="1270"/>
                  </a:lnTo>
                  <a:cubicBezTo>
                    <a:pt x="4019" y="1277"/>
                    <a:pt x="4026" y="1284"/>
                    <a:pt x="4026" y="1284"/>
                  </a:cubicBezTo>
                  <a:lnTo>
                    <a:pt x="4033" y="1298"/>
                  </a:lnTo>
                  <a:cubicBezTo>
                    <a:pt x="4047" y="1326"/>
                    <a:pt x="4068" y="1354"/>
                    <a:pt x="4075" y="1383"/>
                  </a:cubicBezTo>
                  <a:lnTo>
                    <a:pt x="4075" y="1390"/>
                  </a:lnTo>
                  <a:lnTo>
                    <a:pt x="4096" y="1425"/>
                  </a:lnTo>
                  <a:cubicBezTo>
                    <a:pt x="4103" y="1432"/>
                    <a:pt x="4103" y="1439"/>
                    <a:pt x="4103" y="1446"/>
                  </a:cubicBezTo>
                  <a:lnTo>
                    <a:pt x="4117" y="1474"/>
                  </a:lnTo>
                  <a:cubicBezTo>
                    <a:pt x="4125" y="1488"/>
                    <a:pt x="4139" y="1509"/>
                    <a:pt x="4146" y="1524"/>
                  </a:cubicBezTo>
                  <a:lnTo>
                    <a:pt x="4153" y="1538"/>
                  </a:lnTo>
                  <a:lnTo>
                    <a:pt x="4160" y="1559"/>
                  </a:lnTo>
                  <a:lnTo>
                    <a:pt x="4174" y="1594"/>
                  </a:lnTo>
                  <a:cubicBezTo>
                    <a:pt x="4181" y="1608"/>
                    <a:pt x="4188" y="1629"/>
                    <a:pt x="4195" y="1636"/>
                  </a:cubicBezTo>
                  <a:cubicBezTo>
                    <a:pt x="4195" y="1650"/>
                    <a:pt x="4202" y="1657"/>
                    <a:pt x="4202" y="1672"/>
                  </a:cubicBezTo>
                  <a:lnTo>
                    <a:pt x="4216" y="1700"/>
                  </a:lnTo>
                  <a:cubicBezTo>
                    <a:pt x="4216" y="1700"/>
                    <a:pt x="4216" y="1707"/>
                    <a:pt x="4223" y="1714"/>
                  </a:cubicBezTo>
                  <a:lnTo>
                    <a:pt x="4223" y="1728"/>
                  </a:lnTo>
                  <a:lnTo>
                    <a:pt x="4223" y="1735"/>
                  </a:lnTo>
                  <a:cubicBezTo>
                    <a:pt x="4230" y="1770"/>
                    <a:pt x="4244" y="1798"/>
                    <a:pt x="4251" y="1827"/>
                  </a:cubicBezTo>
                  <a:lnTo>
                    <a:pt x="4251" y="1841"/>
                  </a:lnTo>
                  <a:lnTo>
                    <a:pt x="4265" y="1890"/>
                  </a:lnTo>
                  <a:lnTo>
                    <a:pt x="4273" y="1904"/>
                  </a:lnTo>
                  <a:cubicBezTo>
                    <a:pt x="4280" y="1932"/>
                    <a:pt x="4287" y="1954"/>
                    <a:pt x="4294" y="1982"/>
                  </a:cubicBezTo>
                  <a:cubicBezTo>
                    <a:pt x="4294" y="1989"/>
                    <a:pt x="4301" y="1996"/>
                    <a:pt x="4301" y="2003"/>
                  </a:cubicBezTo>
                  <a:lnTo>
                    <a:pt x="4308" y="2045"/>
                  </a:lnTo>
                  <a:cubicBezTo>
                    <a:pt x="4315" y="2073"/>
                    <a:pt x="4322" y="2095"/>
                    <a:pt x="4322" y="2116"/>
                  </a:cubicBezTo>
                  <a:lnTo>
                    <a:pt x="4336" y="2179"/>
                  </a:lnTo>
                  <a:cubicBezTo>
                    <a:pt x="4336" y="2200"/>
                    <a:pt x="4336" y="2221"/>
                    <a:pt x="4343" y="2243"/>
                  </a:cubicBezTo>
                  <a:cubicBezTo>
                    <a:pt x="4350" y="2264"/>
                    <a:pt x="4350" y="2285"/>
                    <a:pt x="4350" y="2306"/>
                  </a:cubicBezTo>
                  <a:lnTo>
                    <a:pt x="4350" y="2313"/>
                  </a:lnTo>
                  <a:lnTo>
                    <a:pt x="4350" y="2348"/>
                  </a:lnTo>
                  <a:lnTo>
                    <a:pt x="4350" y="2362"/>
                  </a:lnTo>
                  <a:lnTo>
                    <a:pt x="4350" y="2426"/>
                  </a:lnTo>
                  <a:lnTo>
                    <a:pt x="4350" y="2482"/>
                  </a:lnTo>
                  <a:lnTo>
                    <a:pt x="4350" y="3483"/>
                  </a:lnTo>
                  <a:lnTo>
                    <a:pt x="2412" y="4611"/>
                  </a:lnTo>
                  <a:lnTo>
                    <a:pt x="2412" y="3617"/>
                  </a:lnTo>
                  <a:cubicBezTo>
                    <a:pt x="2412" y="3575"/>
                    <a:pt x="2404" y="3526"/>
                    <a:pt x="2404" y="3469"/>
                  </a:cubicBezTo>
                  <a:lnTo>
                    <a:pt x="2404" y="3462"/>
                  </a:lnTo>
                  <a:cubicBezTo>
                    <a:pt x="2404" y="3413"/>
                    <a:pt x="2397" y="3356"/>
                    <a:pt x="2390" y="3307"/>
                  </a:cubicBezTo>
                  <a:cubicBezTo>
                    <a:pt x="2383" y="3265"/>
                    <a:pt x="2369" y="3215"/>
                    <a:pt x="2362" y="3159"/>
                  </a:cubicBezTo>
                  <a:lnTo>
                    <a:pt x="2362" y="3145"/>
                  </a:lnTo>
                  <a:cubicBezTo>
                    <a:pt x="2348" y="3103"/>
                    <a:pt x="2334" y="3053"/>
                    <a:pt x="2320" y="3004"/>
                  </a:cubicBezTo>
                  <a:lnTo>
                    <a:pt x="2313" y="2983"/>
                  </a:lnTo>
                  <a:cubicBezTo>
                    <a:pt x="2299" y="2940"/>
                    <a:pt x="2285" y="2891"/>
                    <a:pt x="2271" y="2849"/>
                  </a:cubicBezTo>
                  <a:lnTo>
                    <a:pt x="2263" y="2828"/>
                  </a:lnTo>
                  <a:lnTo>
                    <a:pt x="2263" y="2821"/>
                  </a:lnTo>
                  <a:cubicBezTo>
                    <a:pt x="2249" y="2785"/>
                    <a:pt x="2235" y="2743"/>
                    <a:pt x="2214" y="2708"/>
                  </a:cubicBezTo>
                  <a:lnTo>
                    <a:pt x="2214" y="2694"/>
                  </a:lnTo>
                  <a:cubicBezTo>
                    <a:pt x="2207" y="2687"/>
                    <a:pt x="2207" y="2680"/>
                    <a:pt x="2200" y="2673"/>
                  </a:cubicBezTo>
                  <a:cubicBezTo>
                    <a:pt x="2193" y="2644"/>
                    <a:pt x="2179" y="2616"/>
                    <a:pt x="2165" y="2588"/>
                  </a:cubicBezTo>
                  <a:lnTo>
                    <a:pt x="2158" y="2581"/>
                  </a:lnTo>
                  <a:lnTo>
                    <a:pt x="2151" y="2560"/>
                  </a:lnTo>
                  <a:lnTo>
                    <a:pt x="2130" y="2518"/>
                  </a:lnTo>
                  <a:cubicBezTo>
                    <a:pt x="2108" y="2482"/>
                    <a:pt x="2094" y="2447"/>
                    <a:pt x="2073" y="2419"/>
                  </a:cubicBezTo>
                  <a:cubicBezTo>
                    <a:pt x="2073" y="2412"/>
                    <a:pt x="2066" y="2405"/>
                    <a:pt x="2066" y="2398"/>
                  </a:cubicBezTo>
                  <a:lnTo>
                    <a:pt x="2052" y="2377"/>
                  </a:lnTo>
                  <a:cubicBezTo>
                    <a:pt x="2024" y="2320"/>
                    <a:pt x="1996" y="2278"/>
                    <a:pt x="1960" y="2236"/>
                  </a:cubicBezTo>
                  <a:cubicBezTo>
                    <a:pt x="1960" y="2228"/>
                    <a:pt x="1953" y="2221"/>
                    <a:pt x="1953" y="2221"/>
                  </a:cubicBezTo>
                  <a:lnTo>
                    <a:pt x="1946" y="2207"/>
                  </a:lnTo>
                  <a:cubicBezTo>
                    <a:pt x="1925" y="2179"/>
                    <a:pt x="1897" y="2137"/>
                    <a:pt x="1869" y="2095"/>
                  </a:cubicBezTo>
                  <a:cubicBezTo>
                    <a:pt x="1862" y="2087"/>
                    <a:pt x="1855" y="2080"/>
                    <a:pt x="1848" y="2066"/>
                  </a:cubicBezTo>
                  <a:lnTo>
                    <a:pt x="1833" y="2052"/>
                  </a:lnTo>
                  <a:lnTo>
                    <a:pt x="1826" y="2045"/>
                  </a:lnTo>
                  <a:cubicBezTo>
                    <a:pt x="1805" y="2017"/>
                    <a:pt x="1791" y="1989"/>
                    <a:pt x="1770" y="1968"/>
                  </a:cubicBezTo>
                  <a:lnTo>
                    <a:pt x="1735" y="1932"/>
                  </a:lnTo>
                  <a:lnTo>
                    <a:pt x="1714" y="1904"/>
                  </a:lnTo>
                  <a:cubicBezTo>
                    <a:pt x="1692" y="1883"/>
                    <a:pt x="1678" y="1862"/>
                    <a:pt x="1657" y="1841"/>
                  </a:cubicBezTo>
                  <a:lnTo>
                    <a:pt x="1643" y="1827"/>
                  </a:lnTo>
                  <a:lnTo>
                    <a:pt x="1636" y="1820"/>
                  </a:lnTo>
                  <a:cubicBezTo>
                    <a:pt x="1601" y="1784"/>
                    <a:pt x="1573" y="1756"/>
                    <a:pt x="1544" y="1728"/>
                  </a:cubicBezTo>
                  <a:lnTo>
                    <a:pt x="1537" y="1721"/>
                  </a:lnTo>
                  <a:cubicBezTo>
                    <a:pt x="1537" y="1721"/>
                    <a:pt x="1530" y="1714"/>
                    <a:pt x="1530" y="1714"/>
                  </a:cubicBezTo>
                  <a:cubicBezTo>
                    <a:pt x="1495" y="1679"/>
                    <a:pt x="1460" y="1650"/>
                    <a:pt x="1418" y="1622"/>
                  </a:cubicBezTo>
                  <a:lnTo>
                    <a:pt x="1411" y="1608"/>
                  </a:lnTo>
                  <a:cubicBezTo>
                    <a:pt x="1368" y="1580"/>
                    <a:pt x="1333" y="1545"/>
                    <a:pt x="1291" y="1524"/>
                  </a:cubicBezTo>
                  <a:lnTo>
                    <a:pt x="1284" y="1517"/>
                  </a:lnTo>
                  <a:cubicBezTo>
                    <a:pt x="1248" y="1488"/>
                    <a:pt x="1199" y="1460"/>
                    <a:pt x="1157" y="1432"/>
                  </a:cubicBezTo>
                  <a:lnTo>
                    <a:pt x="910" y="1291"/>
                  </a:lnTo>
                  <a:cubicBezTo>
                    <a:pt x="875" y="1270"/>
                    <a:pt x="825" y="1249"/>
                    <a:pt x="783" y="1227"/>
                  </a:cubicBezTo>
                  <a:lnTo>
                    <a:pt x="776" y="1227"/>
                  </a:lnTo>
                  <a:cubicBezTo>
                    <a:pt x="734" y="1206"/>
                    <a:pt x="699" y="1192"/>
                    <a:pt x="656" y="1178"/>
                  </a:cubicBezTo>
                  <a:lnTo>
                    <a:pt x="649" y="1178"/>
                  </a:lnTo>
                  <a:cubicBezTo>
                    <a:pt x="614" y="1164"/>
                    <a:pt x="572" y="1157"/>
                    <a:pt x="536" y="1150"/>
                  </a:cubicBezTo>
                  <a:lnTo>
                    <a:pt x="529" y="1150"/>
                  </a:lnTo>
                  <a:cubicBezTo>
                    <a:pt x="487" y="1136"/>
                    <a:pt x="445" y="1136"/>
                    <a:pt x="410" y="1129"/>
                  </a:cubicBezTo>
                  <a:lnTo>
                    <a:pt x="346" y="1129"/>
                  </a:lnTo>
                  <a:lnTo>
                    <a:pt x="346" y="1143"/>
                  </a:lnTo>
                  <a:lnTo>
                    <a:pt x="290" y="1143"/>
                  </a:lnTo>
                  <a:cubicBezTo>
                    <a:pt x="261" y="1150"/>
                    <a:pt x="226" y="1150"/>
                    <a:pt x="198" y="1157"/>
                  </a:cubicBezTo>
                  <a:cubicBezTo>
                    <a:pt x="191" y="1157"/>
                    <a:pt x="184" y="1157"/>
                    <a:pt x="177" y="1164"/>
                  </a:cubicBezTo>
                  <a:lnTo>
                    <a:pt x="149" y="1171"/>
                  </a:lnTo>
                  <a:lnTo>
                    <a:pt x="1974" y="114"/>
                  </a:lnTo>
                  <a:cubicBezTo>
                    <a:pt x="2003" y="93"/>
                    <a:pt x="2038" y="78"/>
                    <a:pt x="2073" y="64"/>
                  </a:cubicBezTo>
                  <a:cubicBezTo>
                    <a:pt x="2101" y="57"/>
                    <a:pt x="2123" y="50"/>
                    <a:pt x="2151" y="43"/>
                  </a:cubicBezTo>
                  <a:lnTo>
                    <a:pt x="2158" y="43"/>
                  </a:lnTo>
                  <a:cubicBezTo>
                    <a:pt x="2186" y="36"/>
                    <a:pt x="2207" y="29"/>
                    <a:pt x="2228" y="29"/>
                  </a:cubicBezTo>
                  <a:lnTo>
                    <a:pt x="2412" y="29"/>
                  </a:lnTo>
                  <a:cubicBezTo>
                    <a:pt x="2426" y="36"/>
                    <a:pt x="2447" y="43"/>
                    <a:pt x="2461" y="43"/>
                  </a:cubicBezTo>
                  <a:lnTo>
                    <a:pt x="2517" y="43"/>
                  </a:lnTo>
                  <a:cubicBezTo>
                    <a:pt x="2531" y="43"/>
                    <a:pt x="2545" y="50"/>
                    <a:pt x="2567" y="57"/>
                  </a:cubicBezTo>
                  <a:lnTo>
                    <a:pt x="2595" y="64"/>
                  </a:lnTo>
                  <a:lnTo>
                    <a:pt x="2616" y="71"/>
                  </a:lnTo>
                  <a:lnTo>
                    <a:pt x="2665" y="93"/>
                  </a:lnTo>
                  <a:cubicBezTo>
                    <a:pt x="2679" y="100"/>
                    <a:pt x="2701" y="107"/>
                    <a:pt x="2715" y="114"/>
                  </a:cubicBezTo>
                  <a:lnTo>
                    <a:pt x="2743" y="121"/>
                  </a:lnTo>
                  <a:lnTo>
                    <a:pt x="2764" y="135"/>
                  </a:lnTo>
                  <a:lnTo>
                    <a:pt x="2820" y="163"/>
                  </a:lnTo>
                  <a:lnTo>
                    <a:pt x="2856" y="184"/>
                  </a:lnTo>
                  <a:lnTo>
                    <a:pt x="3102" y="325"/>
                  </a:lnTo>
                  <a:lnTo>
                    <a:pt x="3116" y="332"/>
                  </a:lnTo>
                  <a:lnTo>
                    <a:pt x="3173" y="367"/>
                  </a:lnTo>
                  <a:lnTo>
                    <a:pt x="3222" y="403"/>
                  </a:lnTo>
                  <a:lnTo>
                    <a:pt x="3236" y="410"/>
                  </a:lnTo>
                  <a:lnTo>
                    <a:pt x="3293" y="424"/>
                  </a:lnTo>
                  <a:lnTo>
                    <a:pt x="3293" y="424"/>
                  </a:lnTo>
                  <a:lnTo>
                    <a:pt x="3250" y="389"/>
                  </a:lnTo>
                  <a:lnTo>
                    <a:pt x="3236" y="382"/>
                  </a:lnTo>
                  <a:lnTo>
                    <a:pt x="3180" y="346"/>
                  </a:lnTo>
                  <a:lnTo>
                    <a:pt x="3131" y="311"/>
                  </a:lnTo>
                  <a:lnTo>
                    <a:pt x="2870" y="163"/>
                  </a:lnTo>
                  <a:lnTo>
                    <a:pt x="2827" y="142"/>
                  </a:lnTo>
                  <a:lnTo>
                    <a:pt x="2778" y="114"/>
                  </a:lnTo>
                  <a:lnTo>
                    <a:pt x="2750" y="100"/>
                  </a:lnTo>
                  <a:lnTo>
                    <a:pt x="2722" y="86"/>
                  </a:lnTo>
                  <a:lnTo>
                    <a:pt x="2672" y="64"/>
                  </a:lnTo>
                  <a:lnTo>
                    <a:pt x="2623" y="50"/>
                  </a:lnTo>
                  <a:lnTo>
                    <a:pt x="2602" y="43"/>
                  </a:lnTo>
                  <a:lnTo>
                    <a:pt x="2574" y="29"/>
                  </a:lnTo>
                  <a:lnTo>
                    <a:pt x="2517" y="15"/>
                  </a:lnTo>
                  <a:lnTo>
                    <a:pt x="2468" y="15"/>
                  </a:lnTo>
                  <a:cubicBezTo>
                    <a:pt x="2447" y="8"/>
                    <a:pt x="2433" y="1"/>
                    <a:pt x="2412" y="1"/>
                  </a:cubicBezTo>
                  <a:close/>
                  <a:moveTo>
                    <a:pt x="2400" y="4645"/>
                  </a:moveTo>
                  <a:lnTo>
                    <a:pt x="2397" y="4646"/>
                  </a:lnTo>
                  <a:lnTo>
                    <a:pt x="2404" y="4646"/>
                  </a:lnTo>
                  <a:cubicBezTo>
                    <a:pt x="2402" y="4646"/>
                    <a:pt x="2401" y="4646"/>
                    <a:pt x="2400" y="46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2224775" y="1704675"/>
              <a:ext cx="33525" cy="19050"/>
            </a:xfrm>
            <a:custGeom>
              <a:avLst/>
              <a:gdLst/>
              <a:ahLst/>
              <a:cxnLst/>
              <a:rect l="l" t="t" r="r" b="b"/>
              <a:pathLst>
                <a:path w="1341" h="762" extrusionOk="0">
                  <a:moveTo>
                    <a:pt x="1326" y="0"/>
                  </a:moveTo>
                  <a:lnTo>
                    <a:pt x="1" y="747"/>
                  </a:lnTo>
                  <a:lnTo>
                    <a:pt x="8" y="762"/>
                  </a:lnTo>
                  <a:lnTo>
                    <a:pt x="1340" y="2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2050125" y="1380525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30" y="1"/>
                  </a:moveTo>
                  <a:cubicBezTo>
                    <a:pt x="95" y="1"/>
                    <a:pt x="1" y="108"/>
                    <a:pt x="1" y="292"/>
                  </a:cubicBezTo>
                  <a:cubicBezTo>
                    <a:pt x="15" y="581"/>
                    <a:pt x="170" y="849"/>
                    <a:pt x="410" y="1004"/>
                  </a:cubicBezTo>
                  <a:cubicBezTo>
                    <a:pt x="478" y="1043"/>
                    <a:pt x="543" y="1062"/>
                    <a:pt x="599" y="1062"/>
                  </a:cubicBezTo>
                  <a:cubicBezTo>
                    <a:pt x="734" y="1062"/>
                    <a:pt x="826" y="955"/>
                    <a:pt x="826" y="771"/>
                  </a:cubicBezTo>
                  <a:cubicBezTo>
                    <a:pt x="811" y="482"/>
                    <a:pt x="656" y="214"/>
                    <a:pt x="417" y="59"/>
                  </a:cubicBezTo>
                  <a:cubicBezTo>
                    <a:pt x="350" y="20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2049425" y="1379600"/>
              <a:ext cx="22225" cy="28425"/>
            </a:xfrm>
            <a:custGeom>
              <a:avLst/>
              <a:gdLst/>
              <a:ahLst/>
              <a:cxnLst/>
              <a:rect l="l" t="t" r="r" b="b"/>
              <a:pathLst>
                <a:path w="889" h="1137" extrusionOk="0">
                  <a:moveTo>
                    <a:pt x="258" y="38"/>
                  </a:moveTo>
                  <a:cubicBezTo>
                    <a:pt x="315" y="38"/>
                    <a:pt x="378" y="57"/>
                    <a:pt x="445" y="96"/>
                  </a:cubicBezTo>
                  <a:cubicBezTo>
                    <a:pt x="684" y="251"/>
                    <a:pt x="839" y="519"/>
                    <a:pt x="854" y="808"/>
                  </a:cubicBezTo>
                  <a:cubicBezTo>
                    <a:pt x="854" y="992"/>
                    <a:pt x="762" y="1099"/>
                    <a:pt x="627" y="1099"/>
                  </a:cubicBezTo>
                  <a:cubicBezTo>
                    <a:pt x="571" y="1099"/>
                    <a:pt x="506" y="1080"/>
                    <a:pt x="438" y="1041"/>
                  </a:cubicBezTo>
                  <a:cubicBezTo>
                    <a:pt x="198" y="886"/>
                    <a:pt x="43" y="618"/>
                    <a:pt x="29" y="329"/>
                  </a:cubicBezTo>
                  <a:cubicBezTo>
                    <a:pt x="29" y="145"/>
                    <a:pt x="123" y="38"/>
                    <a:pt x="258" y="38"/>
                  </a:cubicBezTo>
                  <a:close/>
                  <a:moveTo>
                    <a:pt x="250" y="0"/>
                  </a:moveTo>
                  <a:cubicBezTo>
                    <a:pt x="103" y="0"/>
                    <a:pt x="1" y="115"/>
                    <a:pt x="1" y="315"/>
                  </a:cubicBezTo>
                  <a:cubicBezTo>
                    <a:pt x="8" y="399"/>
                    <a:pt x="22" y="491"/>
                    <a:pt x="50" y="575"/>
                  </a:cubicBezTo>
                  <a:cubicBezTo>
                    <a:pt x="57" y="589"/>
                    <a:pt x="64" y="604"/>
                    <a:pt x="71" y="625"/>
                  </a:cubicBezTo>
                  <a:cubicBezTo>
                    <a:pt x="142" y="808"/>
                    <a:pt x="276" y="970"/>
                    <a:pt x="445" y="1076"/>
                  </a:cubicBezTo>
                  <a:cubicBezTo>
                    <a:pt x="515" y="1117"/>
                    <a:pt x="582" y="1137"/>
                    <a:pt x="641" y="1137"/>
                  </a:cubicBezTo>
                  <a:cubicBezTo>
                    <a:pt x="786" y="1137"/>
                    <a:pt x="889" y="1022"/>
                    <a:pt x="889" y="822"/>
                  </a:cubicBezTo>
                  <a:cubicBezTo>
                    <a:pt x="882" y="745"/>
                    <a:pt x="875" y="660"/>
                    <a:pt x="847" y="589"/>
                  </a:cubicBezTo>
                  <a:cubicBezTo>
                    <a:pt x="839" y="568"/>
                    <a:pt x="832" y="554"/>
                    <a:pt x="832" y="540"/>
                  </a:cubicBezTo>
                  <a:cubicBezTo>
                    <a:pt x="755" y="343"/>
                    <a:pt x="621" y="174"/>
                    <a:pt x="452" y="61"/>
                  </a:cubicBezTo>
                  <a:cubicBezTo>
                    <a:pt x="380" y="20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2070050" y="1393100"/>
              <a:ext cx="175200" cy="84250"/>
            </a:xfrm>
            <a:custGeom>
              <a:avLst/>
              <a:gdLst/>
              <a:ahLst/>
              <a:cxnLst/>
              <a:rect l="l" t="t" r="r" b="b"/>
              <a:pathLst>
                <a:path w="7008" h="3370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4"/>
                    <a:pt x="14" y="28"/>
                    <a:pt x="22" y="49"/>
                  </a:cubicBezTo>
                  <a:cubicBezTo>
                    <a:pt x="1340" y="71"/>
                    <a:pt x="2806" y="515"/>
                    <a:pt x="4307" y="1389"/>
                  </a:cubicBezTo>
                  <a:cubicBezTo>
                    <a:pt x="5273" y="1953"/>
                    <a:pt x="6176" y="2615"/>
                    <a:pt x="7000" y="3370"/>
                  </a:cubicBezTo>
                  <a:lnTo>
                    <a:pt x="7007" y="3341"/>
                  </a:lnTo>
                  <a:cubicBezTo>
                    <a:pt x="6183" y="2587"/>
                    <a:pt x="5280" y="1918"/>
                    <a:pt x="4307" y="1354"/>
                  </a:cubicBezTo>
                  <a:cubicBezTo>
                    <a:pt x="2813" y="487"/>
                    <a:pt x="1340" y="28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2325575" y="1754850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27" y="1"/>
                  </a:moveTo>
                  <a:cubicBezTo>
                    <a:pt x="92" y="1"/>
                    <a:pt x="1" y="107"/>
                    <a:pt x="1" y="291"/>
                  </a:cubicBezTo>
                  <a:cubicBezTo>
                    <a:pt x="15" y="580"/>
                    <a:pt x="170" y="848"/>
                    <a:pt x="410" y="1003"/>
                  </a:cubicBezTo>
                  <a:cubicBezTo>
                    <a:pt x="476" y="1043"/>
                    <a:pt x="540" y="1061"/>
                    <a:pt x="596" y="1061"/>
                  </a:cubicBezTo>
                  <a:cubicBezTo>
                    <a:pt x="731" y="1061"/>
                    <a:pt x="826" y="955"/>
                    <a:pt x="826" y="771"/>
                  </a:cubicBezTo>
                  <a:cubicBezTo>
                    <a:pt x="812" y="482"/>
                    <a:pt x="656" y="214"/>
                    <a:pt x="417" y="59"/>
                  </a:cubicBezTo>
                  <a:cubicBezTo>
                    <a:pt x="348" y="19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2324875" y="1753875"/>
              <a:ext cx="22050" cy="28550"/>
            </a:xfrm>
            <a:custGeom>
              <a:avLst/>
              <a:gdLst/>
              <a:ahLst/>
              <a:cxnLst/>
              <a:rect l="l" t="t" r="r" b="b"/>
              <a:pathLst>
                <a:path w="882" h="1142" extrusionOk="0">
                  <a:moveTo>
                    <a:pt x="258" y="40"/>
                  </a:moveTo>
                  <a:cubicBezTo>
                    <a:pt x="315" y="40"/>
                    <a:pt x="378" y="58"/>
                    <a:pt x="445" y="98"/>
                  </a:cubicBezTo>
                  <a:cubicBezTo>
                    <a:pt x="684" y="253"/>
                    <a:pt x="840" y="521"/>
                    <a:pt x="854" y="810"/>
                  </a:cubicBezTo>
                  <a:cubicBezTo>
                    <a:pt x="854" y="994"/>
                    <a:pt x="762" y="1100"/>
                    <a:pt x="630" y="1100"/>
                  </a:cubicBezTo>
                  <a:cubicBezTo>
                    <a:pt x="574" y="1100"/>
                    <a:pt x="511" y="1082"/>
                    <a:pt x="445" y="1042"/>
                  </a:cubicBezTo>
                  <a:cubicBezTo>
                    <a:pt x="198" y="887"/>
                    <a:pt x="43" y="619"/>
                    <a:pt x="29" y="330"/>
                  </a:cubicBezTo>
                  <a:cubicBezTo>
                    <a:pt x="29" y="146"/>
                    <a:pt x="124" y="40"/>
                    <a:pt x="258" y="40"/>
                  </a:cubicBezTo>
                  <a:close/>
                  <a:moveTo>
                    <a:pt x="243" y="0"/>
                  </a:moveTo>
                  <a:cubicBezTo>
                    <a:pt x="97" y="0"/>
                    <a:pt x="1" y="117"/>
                    <a:pt x="1" y="316"/>
                  </a:cubicBezTo>
                  <a:cubicBezTo>
                    <a:pt x="15" y="626"/>
                    <a:pt x="177" y="908"/>
                    <a:pt x="438" y="1078"/>
                  </a:cubicBezTo>
                  <a:cubicBezTo>
                    <a:pt x="459" y="1092"/>
                    <a:pt x="487" y="1106"/>
                    <a:pt x="508" y="1113"/>
                  </a:cubicBezTo>
                  <a:lnTo>
                    <a:pt x="536" y="1127"/>
                  </a:lnTo>
                  <a:cubicBezTo>
                    <a:pt x="570" y="1136"/>
                    <a:pt x="602" y="1141"/>
                    <a:pt x="632" y="1141"/>
                  </a:cubicBezTo>
                  <a:cubicBezTo>
                    <a:pt x="780" y="1141"/>
                    <a:pt x="882" y="1029"/>
                    <a:pt x="882" y="824"/>
                  </a:cubicBezTo>
                  <a:cubicBezTo>
                    <a:pt x="868" y="514"/>
                    <a:pt x="706" y="232"/>
                    <a:pt x="445" y="62"/>
                  </a:cubicBezTo>
                  <a:cubicBezTo>
                    <a:pt x="424" y="48"/>
                    <a:pt x="402" y="41"/>
                    <a:pt x="381" y="27"/>
                  </a:cubicBezTo>
                  <a:lnTo>
                    <a:pt x="353" y="20"/>
                  </a:lnTo>
                  <a:cubicBezTo>
                    <a:pt x="314" y="7"/>
                    <a:pt x="277" y="0"/>
                    <a:pt x="2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014525" y="1501350"/>
              <a:ext cx="320075" cy="253400"/>
            </a:xfrm>
            <a:custGeom>
              <a:avLst/>
              <a:gdLst/>
              <a:ahLst/>
              <a:cxnLst/>
              <a:rect l="l" t="t" r="r" b="b"/>
              <a:pathLst>
                <a:path w="12803" h="10136" extrusionOk="0">
                  <a:moveTo>
                    <a:pt x="3617" y="0"/>
                  </a:moveTo>
                  <a:cubicBezTo>
                    <a:pt x="3551" y="0"/>
                    <a:pt x="3485" y="2"/>
                    <a:pt x="3420" y="5"/>
                  </a:cubicBezTo>
                  <a:cubicBezTo>
                    <a:pt x="1326" y="104"/>
                    <a:pt x="8" y="1866"/>
                    <a:pt x="1" y="4609"/>
                  </a:cubicBezTo>
                  <a:cubicBezTo>
                    <a:pt x="1" y="6378"/>
                    <a:pt x="530" y="8317"/>
                    <a:pt x="1446" y="10100"/>
                  </a:cubicBezTo>
                  <a:cubicBezTo>
                    <a:pt x="565" y="8309"/>
                    <a:pt x="29" y="6392"/>
                    <a:pt x="36" y="4630"/>
                  </a:cubicBezTo>
                  <a:cubicBezTo>
                    <a:pt x="43" y="1895"/>
                    <a:pt x="1347" y="146"/>
                    <a:pt x="3441" y="48"/>
                  </a:cubicBezTo>
                  <a:cubicBezTo>
                    <a:pt x="3506" y="44"/>
                    <a:pt x="3571" y="43"/>
                    <a:pt x="3637" y="43"/>
                  </a:cubicBezTo>
                  <a:cubicBezTo>
                    <a:pt x="4525" y="43"/>
                    <a:pt x="5517" y="351"/>
                    <a:pt x="6521" y="929"/>
                  </a:cubicBezTo>
                  <a:cubicBezTo>
                    <a:pt x="9531" y="2663"/>
                    <a:pt x="12062" y="6505"/>
                    <a:pt x="12802" y="10135"/>
                  </a:cubicBezTo>
                  <a:cubicBezTo>
                    <a:pt x="12090" y="6498"/>
                    <a:pt x="9546" y="2635"/>
                    <a:pt x="6521" y="894"/>
                  </a:cubicBezTo>
                  <a:cubicBezTo>
                    <a:pt x="5511" y="309"/>
                    <a:pt x="4512" y="0"/>
                    <a:pt x="3617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2337575" y="1781675"/>
              <a:ext cx="1775" cy="22425"/>
            </a:xfrm>
            <a:custGeom>
              <a:avLst/>
              <a:gdLst/>
              <a:ahLst/>
              <a:cxnLst/>
              <a:rect l="l" t="t" r="r" b="b"/>
              <a:pathLst>
                <a:path w="71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297"/>
                    <a:pt x="42" y="593"/>
                    <a:pt x="42" y="875"/>
                  </a:cubicBezTo>
                  <a:lnTo>
                    <a:pt x="71" y="896"/>
                  </a:lnTo>
                  <a:cubicBezTo>
                    <a:pt x="71" y="607"/>
                    <a:pt x="57" y="311"/>
                    <a:pt x="35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048200" y="1752300"/>
              <a:ext cx="22225" cy="28525"/>
            </a:xfrm>
            <a:custGeom>
              <a:avLst/>
              <a:gdLst/>
              <a:ahLst/>
              <a:cxnLst/>
              <a:rect l="l" t="t" r="r" b="b"/>
              <a:pathLst>
                <a:path w="889" h="1141" extrusionOk="0">
                  <a:moveTo>
                    <a:pt x="271" y="44"/>
                  </a:moveTo>
                  <a:cubicBezTo>
                    <a:pt x="326" y="44"/>
                    <a:pt x="387" y="61"/>
                    <a:pt x="451" y="97"/>
                  </a:cubicBezTo>
                  <a:cubicBezTo>
                    <a:pt x="698" y="259"/>
                    <a:pt x="846" y="520"/>
                    <a:pt x="867" y="809"/>
                  </a:cubicBezTo>
                  <a:cubicBezTo>
                    <a:pt x="867" y="995"/>
                    <a:pt x="770" y="1102"/>
                    <a:pt x="633" y="1102"/>
                  </a:cubicBezTo>
                  <a:cubicBezTo>
                    <a:pt x="578" y="1102"/>
                    <a:pt x="516" y="1085"/>
                    <a:pt x="451" y="1049"/>
                  </a:cubicBezTo>
                  <a:cubicBezTo>
                    <a:pt x="205" y="887"/>
                    <a:pt x="57" y="626"/>
                    <a:pt x="43" y="337"/>
                  </a:cubicBezTo>
                  <a:cubicBezTo>
                    <a:pt x="43" y="151"/>
                    <a:pt x="136" y="44"/>
                    <a:pt x="271" y="44"/>
                  </a:cubicBezTo>
                  <a:close/>
                  <a:moveTo>
                    <a:pt x="254" y="0"/>
                  </a:moveTo>
                  <a:cubicBezTo>
                    <a:pt x="194" y="0"/>
                    <a:pt x="141" y="20"/>
                    <a:pt x="99" y="55"/>
                  </a:cubicBezTo>
                  <a:lnTo>
                    <a:pt x="78" y="76"/>
                  </a:lnTo>
                  <a:cubicBezTo>
                    <a:pt x="28" y="140"/>
                    <a:pt x="0" y="224"/>
                    <a:pt x="7" y="309"/>
                  </a:cubicBezTo>
                  <a:cubicBezTo>
                    <a:pt x="21" y="626"/>
                    <a:pt x="184" y="908"/>
                    <a:pt x="444" y="1077"/>
                  </a:cubicBezTo>
                  <a:cubicBezTo>
                    <a:pt x="508" y="1119"/>
                    <a:pt x="585" y="1141"/>
                    <a:pt x="663" y="1141"/>
                  </a:cubicBezTo>
                  <a:lnTo>
                    <a:pt x="691" y="1141"/>
                  </a:lnTo>
                  <a:cubicBezTo>
                    <a:pt x="811" y="1119"/>
                    <a:pt x="888" y="1007"/>
                    <a:pt x="888" y="830"/>
                  </a:cubicBezTo>
                  <a:cubicBezTo>
                    <a:pt x="874" y="520"/>
                    <a:pt x="712" y="231"/>
                    <a:pt x="451" y="62"/>
                  </a:cubicBezTo>
                  <a:cubicBezTo>
                    <a:pt x="381" y="20"/>
                    <a:pt x="314" y="0"/>
                    <a:pt x="2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049075" y="1753375"/>
              <a:ext cx="20650" cy="26525"/>
            </a:xfrm>
            <a:custGeom>
              <a:avLst/>
              <a:gdLst/>
              <a:ahLst/>
              <a:cxnLst/>
              <a:rect l="l" t="t" r="r" b="b"/>
              <a:pathLst>
                <a:path w="826" h="1061" extrusionOk="0">
                  <a:moveTo>
                    <a:pt x="234" y="0"/>
                  </a:moveTo>
                  <a:cubicBezTo>
                    <a:pt x="97" y="0"/>
                    <a:pt x="1" y="106"/>
                    <a:pt x="1" y="287"/>
                  </a:cubicBezTo>
                  <a:cubicBezTo>
                    <a:pt x="15" y="583"/>
                    <a:pt x="170" y="844"/>
                    <a:pt x="409" y="1006"/>
                  </a:cubicBezTo>
                  <a:cubicBezTo>
                    <a:pt x="477" y="1043"/>
                    <a:pt x="541" y="1061"/>
                    <a:pt x="597" y="1061"/>
                  </a:cubicBezTo>
                  <a:cubicBezTo>
                    <a:pt x="733" y="1061"/>
                    <a:pt x="825" y="956"/>
                    <a:pt x="825" y="766"/>
                  </a:cubicBezTo>
                  <a:cubicBezTo>
                    <a:pt x="811" y="477"/>
                    <a:pt x="656" y="216"/>
                    <a:pt x="416" y="54"/>
                  </a:cubicBezTo>
                  <a:cubicBezTo>
                    <a:pt x="351" y="18"/>
                    <a:pt x="289" y="0"/>
                    <a:pt x="2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064750" y="1780800"/>
              <a:ext cx="111775" cy="116150"/>
            </a:xfrm>
            <a:custGeom>
              <a:avLst/>
              <a:gdLst/>
              <a:ahLst/>
              <a:cxnLst/>
              <a:rect l="l" t="t" r="r" b="b"/>
              <a:pathLst>
                <a:path w="4471" h="4646" extrusionOk="0">
                  <a:moveTo>
                    <a:pt x="1" y="1"/>
                  </a:moveTo>
                  <a:cubicBezTo>
                    <a:pt x="1164" y="1953"/>
                    <a:pt x="2736" y="3645"/>
                    <a:pt x="4470" y="4646"/>
                  </a:cubicBezTo>
                  <a:lnTo>
                    <a:pt x="4470" y="4611"/>
                  </a:lnTo>
                  <a:cubicBezTo>
                    <a:pt x="2750" y="3617"/>
                    <a:pt x="1185" y="1939"/>
                    <a:pt x="2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938225" y="1644925"/>
              <a:ext cx="105400" cy="227000"/>
            </a:xfrm>
            <a:custGeom>
              <a:avLst/>
              <a:gdLst/>
              <a:ahLst/>
              <a:cxnLst/>
              <a:rect l="l" t="t" r="r" b="b"/>
              <a:pathLst>
                <a:path w="4216" h="9080" extrusionOk="0">
                  <a:moveTo>
                    <a:pt x="0" y="1"/>
                  </a:moveTo>
                  <a:lnTo>
                    <a:pt x="0" y="1"/>
                  </a:lnTo>
                  <a:cubicBezTo>
                    <a:pt x="621" y="3109"/>
                    <a:pt x="2115" y="6331"/>
                    <a:pt x="4195" y="9080"/>
                  </a:cubicBezTo>
                  <a:lnTo>
                    <a:pt x="4216" y="9059"/>
                  </a:lnTo>
                  <a:cubicBezTo>
                    <a:pt x="2136" y="6317"/>
                    <a:pt x="649" y="3102"/>
                    <a:pt x="36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350425" y="1989775"/>
              <a:ext cx="20650" cy="26625"/>
            </a:xfrm>
            <a:custGeom>
              <a:avLst/>
              <a:gdLst/>
              <a:ahLst/>
              <a:cxnLst/>
              <a:rect l="l" t="t" r="r" b="b"/>
              <a:pathLst>
                <a:path w="826" h="1065" extrusionOk="0">
                  <a:moveTo>
                    <a:pt x="231" y="0"/>
                  </a:moveTo>
                  <a:cubicBezTo>
                    <a:pt x="96" y="0"/>
                    <a:pt x="1" y="109"/>
                    <a:pt x="1" y="298"/>
                  </a:cubicBezTo>
                  <a:cubicBezTo>
                    <a:pt x="15" y="587"/>
                    <a:pt x="170" y="848"/>
                    <a:pt x="417" y="1010"/>
                  </a:cubicBezTo>
                  <a:cubicBezTo>
                    <a:pt x="483" y="1047"/>
                    <a:pt x="545" y="1065"/>
                    <a:pt x="600" y="1065"/>
                  </a:cubicBezTo>
                  <a:cubicBezTo>
                    <a:pt x="734" y="1065"/>
                    <a:pt x="826" y="960"/>
                    <a:pt x="826" y="770"/>
                  </a:cubicBezTo>
                  <a:cubicBezTo>
                    <a:pt x="811" y="481"/>
                    <a:pt x="656" y="213"/>
                    <a:pt x="417" y="58"/>
                  </a:cubicBezTo>
                  <a:cubicBezTo>
                    <a:pt x="351" y="19"/>
                    <a:pt x="287" y="0"/>
                    <a:pt x="2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364700" y="1635050"/>
              <a:ext cx="59075" cy="363425"/>
            </a:xfrm>
            <a:custGeom>
              <a:avLst/>
              <a:gdLst/>
              <a:ahLst/>
              <a:cxnLst/>
              <a:rect l="l" t="t" r="r" b="b"/>
              <a:pathLst>
                <a:path w="2363" h="14537" extrusionOk="0">
                  <a:moveTo>
                    <a:pt x="22" y="1"/>
                  </a:moveTo>
                  <a:lnTo>
                    <a:pt x="1" y="8"/>
                  </a:lnTo>
                  <a:cubicBezTo>
                    <a:pt x="1509" y="2919"/>
                    <a:pt x="2334" y="6000"/>
                    <a:pt x="2327" y="8685"/>
                  </a:cubicBezTo>
                  <a:cubicBezTo>
                    <a:pt x="2320" y="11350"/>
                    <a:pt x="1502" y="13338"/>
                    <a:pt x="149" y="14494"/>
                  </a:cubicBezTo>
                  <a:cubicBezTo>
                    <a:pt x="156" y="14508"/>
                    <a:pt x="170" y="14522"/>
                    <a:pt x="177" y="14536"/>
                  </a:cubicBezTo>
                  <a:cubicBezTo>
                    <a:pt x="1580" y="13338"/>
                    <a:pt x="2348" y="11308"/>
                    <a:pt x="2355" y="8700"/>
                  </a:cubicBezTo>
                  <a:cubicBezTo>
                    <a:pt x="2362" y="6014"/>
                    <a:pt x="1538" y="2919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176150" y="1992625"/>
              <a:ext cx="178350" cy="35050"/>
            </a:xfrm>
            <a:custGeom>
              <a:avLst/>
              <a:gdLst/>
              <a:ahLst/>
              <a:cxnLst/>
              <a:rect l="l" t="t" r="r" b="b"/>
              <a:pathLst>
                <a:path w="7134" h="1402" extrusionOk="0">
                  <a:moveTo>
                    <a:pt x="0" y="1"/>
                  </a:moveTo>
                  <a:lnTo>
                    <a:pt x="0" y="43"/>
                  </a:lnTo>
                  <a:cubicBezTo>
                    <a:pt x="1561" y="945"/>
                    <a:pt x="3068" y="1401"/>
                    <a:pt x="4426" y="1401"/>
                  </a:cubicBezTo>
                  <a:cubicBezTo>
                    <a:pt x="5360" y="1401"/>
                    <a:pt x="6224" y="1185"/>
                    <a:pt x="6986" y="748"/>
                  </a:cubicBezTo>
                  <a:cubicBezTo>
                    <a:pt x="7035" y="720"/>
                    <a:pt x="7085" y="692"/>
                    <a:pt x="7134" y="663"/>
                  </a:cubicBezTo>
                  <a:cubicBezTo>
                    <a:pt x="7120" y="649"/>
                    <a:pt x="7113" y="635"/>
                    <a:pt x="7106" y="621"/>
                  </a:cubicBezTo>
                  <a:cubicBezTo>
                    <a:pt x="6329" y="1099"/>
                    <a:pt x="5416" y="1350"/>
                    <a:pt x="4406" y="1350"/>
                  </a:cubicBezTo>
                  <a:cubicBezTo>
                    <a:pt x="3078" y="1350"/>
                    <a:pt x="1581" y="917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962725" y="1393975"/>
              <a:ext cx="88325" cy="53600"/>
            </a:xfrm>
            <a:custGeom>
              <a:avLst/>
              <a:gdLst/>
              <a:ahLst/>
              <a:cxnLst/>
              <a:rect l="l" t="t" r="r" b="b"/>
              <a:pathLst>
                <a:path w="3533" h="2144" extrusionOk="0">
                  <a:moveTo>
                    <a:pt x="3518" y="0"/>
                  </a:moveTo>
                  <a:cubicBezTo>
                    <a:pt x="2087" y="148"/>
                    <a:pt x="804" y="924"/>
                    <a:pt x="0" y="2115"/>
                  </a:cubicBezTo>
                  <a:lnTo>
                    <a:pt x="29" y="2143"/>
                  </a:lnTo>
                  <a:cubicBezTo>
                    <a:pt x="825" y="952"/>
                    <a:pt x="2108" y="184"/>
                    <a:pt x="3532" y="43"/>
                  </a:cubicBezTo>
                  <a:cubicBezTo>
                    <a:pt x="3525" y="29"/>
                    <a:pt x="3518" y="14"/>
                    <a:pt x="351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100875" y="1981700"/>
              <a:ext cx="197600" cy="110700"/>
            </a:xfrm>
            <a:custGeom>
              <a:avLst/>
              <a:gdLst/>
              <a:ahLst/>
              <a:cxnLst/>
              <a:rect l="l" t="t" r="r" b="b"/>
              <a:pathLst>
                <a:path w="7904" h="4428" extrusionOk="0">
                  <a:moveTo>
                    <a:pt x="8" y="1"/>
                  </a:moveTo>
                  <a:lnTo>
                    <a:pt x="1" y="22"/>
                  </a:lnTo>
                  <a:lnTo>
                    <a:pt x="7889" y="4428"/>
                  </a:lnTo>
                  <a:lnTo>
                    <a:pt x="7903" y="440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34"/>
          <p:cNvGrpSpPr/>
          <p:nvPr/>
        </p:nvGrpSpPr>
        <p:grpSpPr>
          <a:xfrm>
            <a:off x="6670301" y="3135215"/>
            <a:ext cx="1418607" cy="1374718"/>
            <a:chOff x="2424100" y="2559575"/>
            <a:chExt cx="375750" cy="364125"/>
          </a:xfrm>
        </p:grpSpPr>
        <p:sp>
          <p:nvSpPr>
            <p:cNvPr id="1190" name="Google Shape;1190;p34"/>
            <p:cNvSpPr/>
            <p:nvPr/>
          </p:nvSpPr>
          <p:spPr>
            <a:xfrm>
              <a:off x="2427275" y="2724000"/>
              <a:ext cx="365875" cy="199475"/>
            </a:xfrm>
            <a:custGeom>
              <a:avLst/>
              <a:gdLst/>
              <a:ahLst/>
              <a:cxnLst/>
              <a:rect l="l" t="t" r="r" b="b"/>
              <a:pathLst>
                <a:path w="14635" h="7979" extrusionOk="0">
                  <a:moveTo>
                    <a:pt x="9706" y="1"/>
                  </a:moveTo>
                  <a:cubicBezTo>
                    <a:pt x="9566" y="1"/>
                    <a:pt x="9425" y="28"/>
                    <a:pt x="9291" y="85"/>
                  </a:cubicBezTo>
                  <a:lnTo>
                    <a:pt x="247" y="4568"/>
                  </a:lnTo>
                  <a:cubicBezTo>
                    <a:pt x="14" y="4688"/>
                    <a:pt x="0" y="4899"/>
                    <a:pt x="219" y="5047"/>
                  </a:cubicBezTo>
                  <a:lnTo>
                    <a:pt x="4371" y="7825"/>
                  </a:lnTo>
                  <a:cubicBezTo>
                    <a:pt x="4536" y="7926"/>
                    <a:pt x="4724" y="7978"/>
                    <a:pt x="4915" y="7978"/>
                  </a:cubicBezTo>
                  <a:cubicBezTo>
                    <a:pt x="5057" y="7978"/>
                    <a:pt x="5201" y="7949"/>
                    <a:pt x="5337" y="7888"/>
                  </a:cubicBezTo>
                  <a:lnTo>
                    <a:pt x="14381" y="3412"/>
                  </a:lnTo>
                  <a:cubicBezTo>
                    <a:pt x="14621" y="3292"/>
                    <a:pt x="14635" y="3081"/>
                    <a:pt x="14409" y="2933"/>
                  </a:cubicBezTo>
                  <a:lnTo>
                    <a:pt x="10264" y="155"/>
                  </a:lnTo>
                  <a:cubicBezTo>
                    <a:pt x="10093" y="53"/>
                    <a:pt x="9900" y="1"/>
                    <a:pt x="97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2426750" y="2723700"/>
              <a:ext cx="365175" cy="200000"/>
            </a:xfrm>
            <a:custGeom>
              <a:avLst/>
              <a:gdLst/>
              <a:ahLst/>
              <a:cxnLst/>
              <a:rect l="l" t="t" r="r" b="b"/>
              <a:pathLst>
                <a:path w="14607" h="8000" extrusionOk="0">
                  <a:moveTo>
                    <a:pt x="9692" y="25"/>
                  </a:moveTo>
                  <a:cubicBezTo>
                    <a:pt x="9704" y="25"/>
                    <a:pt x="9716" y="26"/>
                    <a:pt x="9728" y="26"/>
                  </a:cubicBezTo>
                  <a:cubicBezTo>
                    <a:pt x="9739" y="26"/>
                    <a:pt x="9750" y="26"/>
                    <a:pt x="9761" y="26"/>
                  </a:cubicBezTo>
                  <a:cubicBezTo>
                    <a:pt x="9947" y="26"/>
                    <a:pt x="10125" y="81"/>
                    <a:pt x="10278" y="174"/>
                  </a:cubicBezTo>
                  <a:lnTo>
                    <a:pt x="14423" y="2952"/>
                  </a:lnTo>
                  <a:cubicBezTo>
                    <a:pt x="14515" y="3001"/>
                    <a:pt x="14571" y="3093"/>
                    <a:pt x="14578" y="3191"/>
                  </a:cubicBezTo>
                  <a:cubicBezTo>
                    <a:pt x="14557" y="3297"/>
                    <a:pt x="14493" y="3375"/>
                    <a:pt x="14402" y="3417"/>
                  </a:cubicBezTo>
                  <a:lnTo>
                    <a:pt x="5358" y="7893"/>
                  </a:lnTo>
                  <a:cubicBezTo>
                    <a:pt x="5221" y="7951"/>
                    <a:pt x="5077" y="7980"/>
                    <a:pt x="4935" y="7980"/>
                  </a:cubicBezTo>
                  <a:cubicBezTo>
                    <a:pt x="4748" y="7980"/>
                    <a:pt x="4563" y="7930"/>
                    <a:pt x="4399" y="7830"/>
                  </a:cubicBezTo>
                  <a:lnTo>
                    <a:pt x="247" y="5052"/>
                  </a:lnTo>
                  <a:cubicBezTo>
                    <a:pt x="155" y="5010"/>
                    <a:pt x="99" y="4911"/>
                    <a:pt x="92" y="4813"/>
                  </a:cubicBezTo>
                  <a:cubicBezTo>
                    <a:pt x="113" y="4707"/>
                    <a:pt x="183" y="4629"/>
                    <a:pt x="275" y="4594"/>
                  </a:cubicBezTo>
                  <a:lnTo>
                    <a:pt x="9319" y="111"/>
                  </a:lnTo>
                  <a:cubicBezTo>
                    <a:pt x="9435" y="59"/>
                    <a:pt x="9563" y="25"/>
                    <a:pt x="9692" y="25"/>
                  </a:cubicBezTo>
                  <a:close/>
                  <a:moveTo>
                    <a:pt x="9737" y="0"/>
                  </a:moveTo>
                  <a:cubicBezTo>
                    <a:pt x="9593" y="0"/>
                    <a:pt x="9448" y="29"/>
                    <a:pt x="9312" y="90"/>
                  </a:cubicBezTo>
                  <a:lnTo>
                    <a:pt x="268" y="4573"/>
                  </a:lnTo>
                  <a:cubicBezTo>
                    <a:pt x="21" y="4637"/>
                    <a:pt x="0" y="4975"/>
                    <a:pt x="233" y="5074"/>
                  </a:cubicBezTo>
                  <a:lnTo>
                    <a:pt x="4385" y="7851"/>
                  </a:lnTo>
                  <a:cubicBezTo>
                    <a:pt x="4544" y="7944"/>
                    <a:pt x="4723" y="8000"/>
                    <a:pt x="4914" y="8000"/>
                  </a:cubicBezTo>
                  <a:cubicBezTo>
                    <a:pt x="4926" y="8000"/>
                    <a:pt x="4937" y="7999"/>
                    <a:pt x="4949" y="7999"/>
                  </a:cubicBezTo>
                  <a:cubicBezTo>
                    <a:pt x="4961" y="8000"/>
                    <a:pt x="4973" y="8000"/>
                    <a:pt x="4985" y="8000"/>
                  </a:cubicBezTo>
                  <a:cubicBezTo>
                    <a:pt x="5114" y="8000"/>
                    <a:pt x="5242" y="7966"/>
                    <a:pt x="5365" y="7914"/>
                  </a:cubicBezTo>
                  <a:lnTo>
                    <a:pt x="14409" y="3431"/>
                  </a:lnTo>
                  <a:cubicBezTo>
                    <a:pt x="14515" y="3396"/>
                    <a:pt x="14585" y="3304"/>
                    <a:pt x="14606" y="3198"/>
                  </a:cubicBezTo>
                  <a:cubicBezTo>
                    <a:pt x="14599" y="3086"/>
                    <a:pt x="14543" y="2987"/>
                    <a:pt x="14444" y="2931"/>
                  </a:cubicBezTo>
                  <a:lnTo>
                    <a:pt x="10292" y="153"/>
                  </a:lnTo>
                  <a:cubicBezTo>
                    <a:pt x="10123" y="52"/>
                    <a:pt x="9930" y="0"/>
                    <a:pt x="97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2424450" y="2769100"/>
              <a:ext cx="375400" cy="133500"/>
            </a:xfrm>
            <a:custGeom>
              <a:avLst/>
              <a:gdLst/>
              <a:ahLst/>
              <a:cxnLst/>
              <a:rect l="l" t="t" r="r" b="b"/>
              <a:pathLst>
                <a:path w="15016" h="5340" extrusionOk="0">
                  <a:moveTo>
                    <a:pt x="14776" y="1"/>
                  </a:moveTo>
                  <a:cubicBezTo>
                    <a:pt x="14762" y="107"/>
                    <a:pt x="14684" y="198"/>
                    <a:pt x="14585" y="233"/>
                  </a:cubicBezTo>
                  <a:lnTo>
                    <a:pt x="5548" y="4717"/>
                  </a:lnTo>
                  <a:cubicBezTo>
                    <a:pt x="5415" y="4773"/>
                    <a:pt x="5274" y="4801"/>
                    <a:pt x="5133" y="4801"/>
                  </a:cubicBezTo>
                  <a:cubicBezTo>
                    <a:pt x="4940" y="4801"/>
                    <a:pt x="4747" y="4748"/>
                    <a:pt x="4575" y="4646"/>
                  </a:cubicBezTo>
                  <a:lnTo>
                    <a:pt x="430" y="1869"/>
                  </a:lnTo>
                  <a:cubicBezTo>
                    <a:pt x="332" y="1820"/>
                    <a:pt x="275" y="1721"/>
                    <a:pt x="275" y="1615"/>
                  </a:cubicBezTo>
                  <a:lnTo>
                    <a:pt x="275" y="1615"/>
                  </a:lnTo>
                  <a:cubicBezTo>
                    <a:pt x="275" y="1615"/>
                    <a:pt x="1" y="2137"/>
                    <a:pt x="395" y="2412"/>
                  </a:cubicBezTo>
                  <a:lnTo>
                    <a:pt x="4540" y="5189"/>
                  </a:lnTo>
                  <a:cubicBezTo>
                    <a:pt x="4708" y="5289"/>
                    <a:pt x="4897" y="5339"/>
                    <a:pt x="5086" y="5339"/>
                  </a:cubicBezTo>
                  <a:cubicBezTo>
                    <a:pt x="5229" y="5339"/>
                    <a:pt x="5372" y="5310"/>
                    <a:pt x="5506" y="5253"/>
                  </a:cubicBezTo>
                  <a:lnTo>
                    <a:pt x="14550" y="776"/>
                  </a:lnTo>
                  <a:cubicBezTo>
                    <a:pt x="15015" y="515"/>
                    <a:pt x="14776" y="1"/>
                    <a:pt x="147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2424100" y="2768925"/>
              <a:ext cx="375750" cy="134000"/>
            </a:xfrm>
            <a:custGeom>
              <a:avLst/>
              <a:gdLst/>
              <a:ahLst/>
              <a:cxnLst/>
              <a:rect l="l" t="t" r="r" b="b"/>
              <a:pathLst>
                <a:path w="15030" h="5360" extrusionOk="0">
                  <a:moveTo>
                    <a:pt x="14790" y="50"/>
                  </a:moveTo>
                  <a:cubicBezTo>
                    <a:pt x="14832" y="170"/>
                    <a:pt x="14945" y="558"/>
                    <a:pt x="14557" y="776"/>
                  </a:cubicBezTo>
                  <a:lnTo>
                    <a:pt x="5513" y="5252"/>
                  </a:lnTo>
                  <a:cubicBezTo>
                    <a:pt x="5379" y="5310"/>
                    <a:pt x="5236" y="5339"/>
                    <a:pt x="5093" y="5339"/>
                  </a:cubicBezTo>
                  <a:cubicBezTo>
                    <a:pt x="4905" y="5339"/>
                    <a:pt x="4718" y="5289"/>
                    <a:pt x="4554" y="5189"/>
                  </a:cubicBezTo>
                  <a:lnTo>
                    <a:pt x="409" y="2412"/>
                  </a:lnTo>
                  <a:cubicBezTo>
                    <a:pt x="92" y="2186"/>
                    <a:pt x="219" y="1798"/>
                    <a:pt x="275" y="1671"/>
                  </a:cubicBezTo>
                  <a:lnTo>
                    <a:pt x="275" y="1671"/>
                  </a:lnTo>
                  <a:cubicBezTo>
                    <a:pt x="289" y="1763"/>
                    <a:pt x="353" y="1841"/>
                    <a:pt x="430" y="1890"/>
                  </a:cubicBezTo>
                  <a:lnTo>
                    <a:pt x="4582" y="4667"/>
                  </a:lnTo>
                  <a:cubicBezTo>
                    <a:pt x="4751" y="4767"/>
                    <a:pt x="4942" y="4818"/>
                    <a:pt x="5133" y="4818"/>
                  </a:cubicBezTo>
                  <a:cubicBezTo>
                    <a:pt x="5279" y="4818"/>
                    <a:pt x="5425" y="4789"/>
                    <a:pt x="5562" y="4731"/>
                  </a:cubicBezTo>
                  <a:lnTo>
                    <a:pt x="14607" y="247"/>
                  </a:lnTo>
                  <a:cubicBezTo>
                    <a:pt x="14691" y="212"/>
                    <a:pt x="14762" y="142"/>
                    <a:pt x="14790" y="50"/>
                  </a:cubicBezTo>
                  <a:close/>
                  <a:moveTo>
                    <a:pt x="14776" y="1"/>
                  </a:moveTo>
                  <a:cubicBezTo>
                    <a:pt x="14776" y="1"/>
                    <a:pt x="14769" y="8"/>
                    <a:pt x="14769" y="15"/>
                  </a:cubicBezTo>
                  <a:cubicBezTo>
                    <a:pt x="14755" y="114"/>
                    <a:pt x="14684" y="191"/>
                    <a:pt x="14592" y="233"/>
                  </a:cubicBezTo>
                  <a:lnTo>
                    <a:pt x="5548" y="4710"/>
                  </a:lnTo>
                  <a:cubicBezTo>
                    <a:pt x="5414" y="4767"/>
                    <a:pt x="5271" y="4796"/>
                    <a:pt x="5128" y="4796"/>
                  </a:cubicBezTo>
                  <a:cubicBezTo>
                    <a:pt x="4941" y="4796"/>
                    <a:pt x="4754" y="4746"/>
                    <a:pt x="4589" y="4646"/>
                  </a:cubicBezTo>
                  <a:lnTo>
                    <a:pt x="444" y="1869"/>
                  </a:lnTo>
                  <a:cubicBezTo>
                    <a:pt x="353" y="1819"/>
                    <a:pt x="296" y="1728"/>
                    <a:pt x="289" y="1622"/>
                  </a:cubicBezTo>
                  <a:cubicBezTo>
                    <a:pt x="289" y="1622"/>
                    <a:pt x="289" y="1615"/>
                    <a:pt x="282" y="1615"/>
                  </a:cubicBezTo>
                  <a:cubicBezTo>
                    <a:pt x="282" y="1615"/>
                    <a:pt x="275" y="1615"/>
                    <a:pt x="268" y="1622"/>
                  </a:cubicBezTo>
                  <a:cubicBezTo>
                    <a:pt x="268" y="1622"/>
                    <a:pt x="0" y="2151"/>
                    <a:pt x="395" y="2433"/>
                  </a:cubicBezTo>
                  <a:lnTo>
                    <a:pt x="4540" y="5210"/>
                  </a:lnTo>
                  <a:cubicBezTo>
                    <a:pt x="4700" y="5303"/>
                    <a:pt x="4885" y="5359"/>
                    <a:pt x="5071" y="5359"/>
                  </a:cubicBezTo>
                  <a:cubicBezTo>
                    <a:pt x="5082" y="5359"/>
                    <a:pt x="5093" y="5359"/>
                    <a:pt x="5104" y="5358"/>
                  </a:cubicBezTo>
                  <a:cubicBezTo>
                    <a:pt x="5116" y="5359"/>
                    <a:pt x="5128" y="5359"/>
                    <a:pt x="5140" y="5359"/>
                  </a:cubicBezTo>
                  <a:cubicBezTo>
                    <a:pt x="5269" y="5359"/>
                    <a:pt x="5397" y="5325"/>
                    <a:pt x="5513" y="5274"/>
                  </a:cubicBezTo>
                  <a:lnTo>
                    <a:pt x="14564" y="790"/>
                  </a:lnTo>
                  <a:cubicBezTo>
                    <a:pt x="15029" y="536"/>
                    <a:pt x="14790" y="15"/>
                    <a:pt x="14790" y="8"/>
                  </a:cubicBezTo>
                  <a:cubicBezTo>
                    <a:pt x="14790" y="1"/>
                    <a:pt x="14783" y="1"/>
                    <a:pt x="14776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2429550" y="2689650"/>
              <a:ext cx="365900" cy="199475"/>
            </a:xfrm>
            <a:custGeom>
              <a:avLst/>
              <a:gdLst/>
              <a:ahLst/>
              <a:cxnLst/>
              <a:rect l="l" t="t" r="r" b="b"/>
              <a:pathLst>
                <a:path w="14636" h="7979" extrusionOk="0">
                  <a:moveTo>
                    <a:pt x="9714" y="0"/>
                  </a:moveTo>
                  <a:cubicBezTo>
                    <a:pt x="9573" y="0"/>
                    <a:pt x="9432" y="28"/>
                    <a:pt x="9299" y="84"/>
                  </a:cubicBezTo>
                  <a:lnTo>
                    <a:pt x="255" y="4568"/>
                  </a:lnTo>
                  <a:cubicBezTo>
                    <a:pt x="15" y="4687"/>
                    <a:pt x="1" y="4899"/>
                    <a:pt x="226" y="5047"/>
                  </a:cubicBezTo>
                  <a:lnTo>
                    <a:pt x="4371" y="7824"/>
                  </a:lnTo>
                  <a:cubicBezTo>
                    <a:pt x="4543" y="7926"/>
                    <a:pt x="4736" y="7979"/>
                    <a:pt x="4929" y="7979"/>
                  </a:cubicBezTo>
                  <a:cubicBezTo>
                    <a:pt x="5070" y="7979"/>
                    <a:pt x="5211" y="7951"/>
                    <a:pt x="5344" y="7895"/>
                  </a:cubicBezTo>
                  <a:lnTo>
                    <a:pt x="14381" y="3411"/>
                  </a:lnTo>
                  <a:cubicBezTo>
                    <a:pt x="14621" y="3292"/>
                    <a:pt x="14635" y="3080"/>
                    <a:pt x="14410" y="2932"/>
                  </a:cubicBezTo>
                  <a:lnTo>
                    <a:pt x="10272" y="155"/>
                  </a:lnTo>
                  <a:cubicBezTo>
                    <a:pt x="10100" y="53"/>
                    <a:pt x="9907" y="0"/>
                    <a:pt x="97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2429025" y="2689400"/>
              <a:ext cx="365000" cy="199950"/>
            </a:xfrm>
            <a:custGeom>
              <a:avLst/>
              <a:gdLst/>
              <a:ahLst/>
              <a:cxnLst/>
              <a:rect l="l" t="t" r="r" b="b"/>
              <a:pathLst>
                <a:path w="14600" h="7998" extrusionOk="0">
                  <a:moveTo>
                    <a:pt x="9693" y="23"/>
                  </a:moveTo>
                  <a:cubicBezTo>
                    <a:pt x="9705" y="23"/>
                    <a:pt x="9717" y="23"/>
                    <a:pt x="9729" y="24"/>
                  </a:cubicBezTo>
                  <a:cubicBezTo>
                    <a:pt x="9739" y="23"/>
                    <a:pt x="9750" y="23"/>
                    <a:pt x="9761" y="23"/>
                  </a:cubicBezTo>
                  <a:cubicBezTo>
                    <a:pt x="9940" y="23"/>
                    <a:pt x="10119" y="79"/>
                    <a:pt x="10272" y="172"/>
                  </a:cubicBezTo>
                  <a:lnTo>
                    <a:pt x="14424" y="2949"/>
                  </a:lnTo>
                  <a:cubicBezTo>
                    <a:pt x="14508" y="2998"/>
                    <a:pt x="14572" y="3090"/>
                    <a:pt x="14572" y="3189"/>
                  </a:cubicBezTo>
                  <a:cubicBezTo>
                    <a:pt x="14558" y="3295"/>
                    <a:pt x="14487" y="3372"/>
                    <a:pt x="14395" y="3414"/>
                  </a:cubicBezTo>
                  <a:lnTo>
                    <a:pt x="5351" y="7891"/>
                  </a:lnTo>
                  <a:cubicBezTo>
                    <a:pt x="5217" y="7948"/>
                    <a:pt x="5074" y="7977"/>
                    <a:pt x="4931" y="7977"/>
                  </a:cubicBezTo>
                  <a:cubicBezTo>
                    <a:pt x="4744" y="7977"/>
                    <a:pt x="4557" y="7927"/>
                    <a:pt x="4392" y="7827"/>
                  </a:cubicBezTo>
                  <a:lnTo>
                    <a:pt x="247" y="5050"/>
                  </a:lnTo>
                  <a:cubicBezTo>
                    <a:pt x="156" y="5008"/>
                    <a:pt x="99" y="4909"/>
                    <a:pt x="92" y="4810"/>
                  </a:cubicBezTo>
                  <a:cubicBezTo>
                    <a:pt x="114" y="4704"/>
                    <a:pt x="184" y="4627"/>
                    <a:pt x="276" y="4592"/>
                  </a:cubicBezTo>
                  <a:lnTo>
                    <a:pt x="9320" y="108"/>
                  </a:lnTo>
                  <a:cubicBezTo>
                    <a:pt x="9436" y="57"/>
                    <a:pt x="9564" y="23"/>
                    <a:pt x="9693" y="23"/>
                  </a:cubicBezTo>
                  <a:close/>
                  <a:moveTo>
                    <a:pt x="9740" y="0"/>
                  </a:moveTo>
                  <a:cubicBezTo>
                    <a:pt x="9595" y="0"/>
                    <a:pt x="9450" y="29"/>
                    <a:pt x="9313" y="87"/>
                  </a:cubicBezTo>
                  <a:lnTo>
                    <a:pt x="269" y="4570"/>
                  </a:lnTo>
                  <a:cubicBezTo>
                    <a:pt x="22" y="4634"/>
                    <a:pt x="1" y="4972"/>
                    <a:pt x="233" y="5071"/>
                  </a:cubicBezTo>
                  <a:lnTo>
                    <a:pt x="4385" y="7848"/>
                  </a:lnTo>
                  <a:cubicBezTo>
                    <a:pt x="4545" y="7942"/>
                    <a:pt x="4724" y="7997"/>
                    <a:pt x="4915" y="7997"/>
                  </a:cubicBezTo>
                  <a:cubicBezTo>
                    <a:pt x="4926" y="7997"/>
                    <a:pt x="4938" y="7997"/>
                    <a:pt x="4949" y="7996"/>
                  </a:cubicBezTo>
                  <a:cubicBezTo>
                    <a:pt x="4961" y="7997"/>
                    <a:pt x="4973" y="7997"/>
                    <a:pt x="4985" y="7997"/>
                  </a:cubicBezTo>
                  <a:cubicBezTo>
                    <a:pt x="5114" y="7997"/>
                    <a:pt x="5243" y="7963"/>
                    <a:pt x="5365" y="7912"/>
                  </a:cubicBezTo>
                  <a:lnTo>
                    <a:pt x="14410" y="3436"/>
                  </a:lnTo>
                  <a:cubicBezTo>
                    <a:pt x="14508" y="3393"/>
                    <a:pt x="14586" y="3302"/>
                    <a:pt x="14600" y="3196"/>
                  </a:cubicBezTo>
                  <a:cubicBezTo>
                    <a:pt x="14600" y="3083"/>
                    <a:pt x="14536" y="2984"/>
                    <a:pt x="14438" y="2928"/>
                  </a:cubicBezTo>
                  <a:lnTo>
                    <a:pt x="10293" y="151"/>
                  </a:lnTo>
                  <a:cubicBezTo>
                    <a:pt x="10121" y="50"/>
                    <a:pt x="9930" y="0"/>
                    <a:pt x="974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2469750" y="2702325"/>
              <a:ext cx="296450" cy="165850"/>
            </a:xfrm>
            <a:custGeom>
              <a:avLst/>
              <a:gdLst/>
              <a:ahLst/>
              <a:cxnLst/>
              <a:rect l="l" t="t" r="r" b="b"/>
              <a:pathLst>
                <a:path w="11858" h="6634" extrusionOk="0">
                  <a:moveTo>
                    <a:pt x="7479" y="0"/>
                  </a:moveTo>
                  <a:lnTo>
                    <a:pt x="0" y="3708"/>
                  </a:lnTo>
                  <a:lnTo>
                    <a:pt x="4371" y="6633"/>
                  </a:lnTo>
                  <a:lnTo>
                    <a:pt x="11857" y="293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2469575" y="2702150"/>
              <a:ext cx="296800" cy="166375"/>
            </a:xfrm>
            <a:custGeom>
              <a:avLst/>
              <a:gdLst/>
              <a:ahLst/>
              <a:cxnLst/>
              <a:rect l="l" t="t" r="r" b="b"/>
              <a:pathLst>
                <a:path w="11872" h="6655" extrusionOk="0">
                  <a:moveTo>
                    <a:pt x="7486" y="21"/>
                  </a:moveTo>
                  <a:lnTo>
                    <a:pt x="11843" y="2940"/>
                  </a:lnTo>
                  <a:lnTo>
                    <a:pt x="4385" y="6633"/>
                  </a:lnTo>
                  <a:lnTo>
                    <a:pt x="28" y="3715"/>
                  </a:lnTo>
                  <a:lnTo>
                    <a:pt x="7486" y="21"/>
                  </a:lnTo>
                  <a:close/>
                  <a:moveTo>
                    <a:pt x="7486" y="0"/>
                  </a:moveTo>
                  <a:lnTo>
                    <a:pt x="7" y="3701"/>
                  </a:lnTo>
                  <a:cubicBezTo>
                    <a:pt x="0" y="3701"/>
                    <a:pt x="0" y="3708"/>
                    <a:pt x="0" y="3715"/>
                  </a:cubicBezTo>
                  <a:cubicBezTo>
                    <a:pt x="0" y="3715"/>
                    <a:pt x="0" y="3715"/>
                    <a:pt x="0" y="3722"/>
                  </a:cubicBezTo>
                  <a:cubicBezTo>
                    <a:pt x="0" y="3722"/>
                    <a:pt x="4378" y="6655"/>
                    <a:pt x="4385" y="6655"/>
                  </a:cubicBezTo>
                  <a:lnTo>
                    <a:pt x="11864" y="2954"/>
                  </a:lnTo>
                  <a:cubicBezTo>
                    <a:pt x="11871" y="2947"/>
                    <a:pt x="11871" y="2947"/>
                    <a:pt x="11871" y="2940"/>
                  </a:cubicBezTo>
                  <a:cubicBezTo>
                    <a:pt x="11871" y="2940"/>
                    <a:pt x="11871" y="2933"/>
                    <a:pt x="11871" y="2933"/>
                  </a:cubicBezTo>
                  <a:lnTo>
                    <a:pt x="749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2489300" y="2830250"/>
              <a:ext cx="31400" cy="12375"/>
            </a:xfrm>
            <a:custGeom>
              <a:avLst/>
              <a:gdLst/>
              <a:ahLst/>
              <a:cxnLst/>
              <a:rect l="l" t="t" r="r" b="b"/>
              <a:pathLst>
                <a:path w="1256" h="495" extrusionOk="0">
                  <a:moveTo>
                    <a:pt x="431" y="1"/>
                  </a:moveTo>
                  <a:lnTo>
                    <a:pt x="374" y="15"/>
                  </a:lnTo>
                  <a:lnTo>
                    <a:pt x="367" y="15"/>
                  </a:lnTo>
                  <a:lnTo>
                    <a:pt x="318" y="29"/>
                  </a:lnTo>
                  <a:lnTo>
                    <a:pt x="311" y="29"/>
                  </a:lnTo>
                  <a:lnTo>
                    <a:pt x="261" y="43"/>
                  </a:lnTo>
                  <a:cubicBezTo>
                    <a:pt x="240" y="50"/>
                    <a:pt x="226" y="57"/>
                    <a:pt x="212" y="64"/>
                  </a:cubicBezTo>
                  <a:cubicBezTo>
                    <a:pt x="106" y="107"/>
                    <a:pt x="29" y="198"/>
                    <a:pt x="8" y="311"/>
                  </a:cubicBezTo>
                  <a:lnTo>
                    <a:pt x="1" y="403"/>
                  </a:lnTo>
                  <a:cubicBezTo>
                    <a:pt x="22" y="290"/>
                    <a:pt x="99" y="191"/>
                    <a:pt x="205" y="156"/>
                  </a:cubicBezTo>
                  <a:lnTo>
                    <a:pt x="247" y="135"/>
                  </a:lnTo>
                  <a:cubicBezTo>
                    <a:pt x="269" y="128"/>
                    <a:pt x="283" y="121"/>
                    <a:pt x="304" y="114"/>
                  </a:cubicBezTo>
                  <a:lnTo>
                    <a:pt x="311" y="114"/>
                  </a:lnTo>
                  <a:lnTo>
                    <a:pt x="360" y="100"/>
                  </a:lnTo>
                  <a:lnTo>
                    <a:pt x="367" y="100"/>
                  </a:lnTo>
                  <a:cubicBezTo>
                    <a:pt x="381" y="100"/>
                    <a:pt x="402" y="93"/>
                    <a:pt x="417" y="93"/>
                  </a:cubicBezTo>
                  <a:lnTo>
                    <a:pt x="473" y="85"/>
                  </a:lnTo>
                  <a:lnTo>
                    <a:pt x="487" y="85"/>
                  </a:lnTo>
                  <a:lnTo>
                    <a:pt x="536" y="78"/>
                  </a:lnTo>
                  <a:lnTo>
                    <a:pt x="663" y="78"/>
                  </a:lnTo>
                  <a:lnTo>
                    <a:pt x="720" y="85"/>
                  </a:lnTo>
                  <a:lnTo>
                    <a:pt x="734" y="85"/>
                  </a:lnTo>
                  <a:lnTo>
                    <a:pt x="776" y="93"/>
                  </a:lnTo>
                  <a:lnTo>
                    <a:pt x="790" y="93"/>
                  </a:lnTo>
                  <a:cubicBezTo>
                    <a:pt x="804" y="93"/>
                    <a:pt x="825" y="93"/>
                    <a:pt x="839" y="100"/>
                  </a:cubicBezTo>
                  <a:lnTo>
                    <a:pt x="889" y="114"/>
                  </a:lnTo>
                  <a:lnTo>
                    <a:pt x="903" y="121"/>
                  </a:lnTo>
                  <a:lnTo>
                    <a:pt x="945" y="135"/>
                  </a:lnTo>
                  <a:lnTo>
                    <a:pt x="959" y="135"/>
                  </a:lnTo>
                  <a:lnTo>
                    <a:pt x="1002" y="149"/>
                  </a:lnTo>
                  <a:lnTo>
                    <a:pt x="1016" y="156"/>
                  </a:lnTo>
                  <a:lnTo>
                    <a:pt x="1051" y="177"/>
                  </a:lnTo>
                  <a:lnTo>
                    <a:pt x="1065" y="184"/>
                  </a:lnTo>
                  <a:lnTo>
                    <a:pt x="1107" y="205"/>
                  </a:lnTo>
                  <a:lnTo>
                    <a:pt x="1129" y="219"/>
                  </a:lnTo>
                  <a:lnTo>
                    <a:pt x="1136" y="226"/>
                  </a:lnTo>
                  <a:lnTo>
                    <a:pt x="1150" y="255"/>
                  </a:lnTo>
                  <a:lnTo>
                    <a:pt x="1157" y="255"/>
                  </a:lnTo>
                  <a:lnTo>
                    <a:pt x="1171" y="269"/>
                  </a:lnTo>
                  <a:lnTo>
                    <a:pt x="1178" y="276"/>
                  </a:lnTo>
                  <a:cubicBezTo>
                    <a:pt x="1178" y="276"/>
                    <a:pt x="1185" y="283"/>
                    <a:pt x="1185" y="283"/>
                  </a:cubicBezTo>
                  <a:lnTo>
                    <a:pt x="1192" y="290"/>
                  </a:lnTo>
                  <a:lnTo>
                    <a:pt x="1199" y="297"/>
                  </a:lnTo>
                  <a:lnTo>
                    <a:pt x="1206" y="311"/>
                  </a:lnTo>
                  <a:lnTo>
                    <a:pt x="1213" y="318"/>
                  </a:lnTo>
                  <a:lnTo>
                    <a:pt x="1220" y="325"/>
                  </a:lnTo>
                  <a:cubicBezTo>
                    <a:pt x="1227" y="325"/>
                    <a:pt x="1227" y="332"/>
                    <a:pt x="1227" y="332"/>
                  </a:cubicBezTo>
                  <a:lnTo>
                    <a:pt x="1234" y="339"/>
                  </a:lnTo>
                  <a:lnTo>
                    <a:pt x="1241" y="353"/>
                  </a:lnTo>
                  <a:lnTo>
                    <a:pt x="1248" y="360"/>
                  </a:lnTo>
                  <a:cubicBezTo>
                    <a:pt x="1248" y="360"/>
                    <a:pt x="1248" y="367"/>
                    <a:pt x="1248" y="367"/>
                  </a:cubicBezTo>
                  <a:lnTo>
                    <a:pt x="1248" y="382"/>
                  </a:lnTo>
                  <a:cubicBezTo>
                    <a:pt x="1248" y="382"/>
                    <a:pt x="1248" y="382"/>
                    <a:pt x="1248" y="389"/>
                  </a:cubicBezTo>
                  <a:lnTo>
                    <a:pt x="1248" y="396"/>
                  </a:lnTo>
                  <a:lnTo>
                    <a:pt x="1248" y="403"/>
                  </a:lnTo>
                  <a:cubicBezTo>
                    <a:pt x="1248" y="410"/>
                    <a:pt x="1248" y="410"/>
                    <a:pt x="1248" y="417"/>
                  </a:cubicBezTo>
                  <a:lnTo>
                    <a:pt x="1248" y="424"/>
                  </a:lnTo>
                  <a:cubicBezTo>
                    <a:pt x="1248" y="424"/>
                    <a:pt x="1248" y="431"/>
                    <a:pt x="1248" y="431"/>
                  </a:cubicBezTo>
                  <a:cubicBezTo>
                    <a:pt x="1248" y="438"/>
                    <a:pt x="1248" y="445"/>
                    <a:pt x="1248" y="452"/>
                  </a:cubicBezTo>
                  <a:cubicBezTo>
                    <a:pt x="1248" y="459"/>
                    <a:pt x="1248" y="466"/>
                    <a:pt x="1248" y="473"/>
                  </a:cubicBezTo>
                  <a:lnTo>
                    <a:pt x="1248" y="494"/>
                  </a:lnTo>
                  <a:lnTo>
                    <a:pt x="1255" y="410"/>
                  </a:lnTo>
                  <a:lnTo>
                    <a:pt x="1255" y="389"/>
                  </a:lnTo>
                  <a:cubicBezTo>
                    <a:pt x="1255" y="382"/>
                    <a:pt x="1255" y="375"/>
                    <a:pt x="1255" y="375"/>
                  </a:cubicBezTo>
                  <a:lnTo>
                    <a:pt x="1255" y="353"/>
                  </a:lnTo>
                  <a:lnTo>
                    <a:pt x="1255" y="332"/>
                  </a:lnTo>
                  <a:cubicBezTo>
                    <a:pt x="1255" y="332"/>
                    <a:pt x="1255" y="332"/>
                    <a:pt x="1255" y="325"/>
                  </a:cubicBezTo>
                  <a:cubicBezTo>
                    <a:pt x="1255" y="325"/>
                    <a:pt x="1255" y="318"/>
                    <a:pt x="1255" y="318"/>
                  </a:cubicBezTo>
                  <a:cubicBezTo>
                    <a:pt x="1255" y="318"/>
                    <a:pt x="1255" y="311"/>
                    <a:pt x="1255" y="311"/>
                  </a:cubicBezTo>
                  <a:cubicBezTo>
                    <a:pt x="1255" y="304"/>
                    <a:pt x="1255" y="304"/>
                    <a:pt x="1255" y="297"/>
                  </a:cubicBezTo>
                  <a:lnTo>
                    <a:pt x="1255" y="290"/>
                  </a:lnTo>
                  <a:lnTo>
                    <a:pt x="1248" y="283"/>
                  </a:lnTo>
                  <a:cubicBezTo>
                    <a:pt x="1255" y="276"/>
                    <a:pt x="1255" y="276"/>
                    <a:pt x="1248" y="276"/>
                  </a:cubicBezTo>
                  <a:lnTo>
                    <a:pt x="1248" y="262"/>
                  </a:lnTo>
                  <a:lnTo>
                    <a:pt x="1241" y="255"/>
                  </a:lnTo>
                  <a:lnTo>
                    <a:pt x="1234" y="248"/>
                  </a:lnTo>
                  <a:lnTo>
                    <a:pt x="1227" y="234"/>
                  </a:lnTo>
                  <a:lnTo>
                    <a:pt x="1220" y="226"/>
                  </a:lnTo>
                  <a:lnTo>
                    <a:pt x="1213" y="219"/>
                  </a:lnTo>
                  <a:lnTo>
                    <a:pt x="1206" y="212"/>
                  </a:lnTo>
                  <a:lnTo>
                    <a:pt x="1199" y="205"/>
                  </a:lnTo>
                  <a:lnTo>
                    <a:pt x="1192" y="198"/>
                  </a:lnTo>
                  <a:lnTo>
                    <a:pt x="1185" y="184"/>
                  </a:lnTo>
                  <a:lnTo>
                    <a:pt x="1178" y="177"/>
                  </a:lnTo>
                  <a:lnTo>
                    <a:pt x="1164" y="170"/>
                  </a:lnTo>
                  <a:lnTo>
                    <a:pt x="1157" y="163"/>
                  </a:lnTo>
                  <a:lnTo>
                    <a:pt x="1143" y="156"/>
                  </a:lnTo>
                  <a:lnTo>
                    <a:pt x="1136" y="149"/>
                  </a:lnTo>
                  <a:lnTo>
                    <a:pt x="1114" y="135"/>
                  </a:lnTo>
                  <a:cubicBezTo>
                    <a:pt x="1100" y="121"/>
                    <a:pt x="1086" y="114"/>
                    <a:pt x="1072" y="107"/>
                  </a:cubicBezTo>
                  <a:lnTo>
                    <a:pt x="1058" y="100"/>
                  </a:lnTo>
                  <a:lnTo>
                    <a:pt x="1023" y="85"/>
                  </a:lnTo>
                  <a:lnTo>
                    <a:pt x="1016" y="78"/>
                  </a:lnTo>
                  <a:cubicBezTo>
                    <a:pt x="995" y="71"/>
                    <a:pt x="980" y="64"/>
                    <a:pt x="966" y="57"/>
                  </a:cubicBezTo>
                  <a:lnTo>
                    <a:pt x="959" y="57"/>
                  </a:lnTo>
                  <a:cubicBezTo>
                    <a:pt x="945" y="57"/>
                    <a:pt x="931" y="50"/>
                    <a:pt x="917" y="43"/>
                  </a:cubicBezTo>
                  <a:lnTo>
                    <a:pt x="903" y="36"/>
                  </a:lnTo>
                  <a:lnTo>
                    <a:pt x="854" y="29"/>
                  </a:lnTo>
                  <a:lnTo>
                    <a:pt x="797" y="15"/>
                  </a:lnTo>
                  <a:lnTo>
                    <a:pt x="783" y="15"/>
                  </a:lnTo>
                  <a:lnTo>
                    <a:pt x="741" y="8"/>
                  </a:lnTo>
                  <a:lnTo>
                    <a:pt x="727" y="8"/>
                  </a:lnTo>
                  <a:cubicBezTo>
                    <a:pt x="706" y="8"/>
                    <a:pt x="691" y="8"/>
                    <a:pt x="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489125" y="2830250"/>
              <a:ext cx="32450" cy="12725"/>
            </a:xfrm>
            <a:custGeom>
              <a:avLst/>
              <a:gdLst/>
              <a:ahLst/>
              <a:cxnLst/>
              <a:rect l="l" t="t" r="r" b="b"/>
              <a:pathLst>
                <a:path w="1298" h="509" extrusionOk="0">
                  <a:moveTo>
                    <a:pt x="684" y="15"/>
                  </a:moveTo>
                  <a:cubicBezTo>
                    <a:pt x="698" y="15"/>
                    <a:pt x="720" y="22"/>
                    <a:pt x="734" y="22"/>
                  </a:cubicBezTo>
                  <a:lnTo>
                    <a:pt x="748" y="22"/>
                  </a:lnTo>
                  <a:lnTo>
                    <a:pt x="790" y="29"/>
                  </a:lnTo>
                  <a:lnTo>
                    <a:pt x="804" y="29"/>
                  </a:lnTo>
                  <a:lnTo>
                    <a:pt x="861" y="43"/>
                  </a:lnTo>
                  <a:lnTo>
                    <a:pt x="910" y="50"/>
                  </a:lnTo>
                  <a:lnTo>
                    <a:pt x="924" y="57"/>
                  </a:lnTo>
                  <a:lnTo>
                    <a:pt x="966" y="71"/>
                  </a:lnTo>
                  <a:lnTo>
                    <a:pt x="973" y="71"/>
                  </a:lnTo>
                  <a:cubicBezTo>
                    <a:pt x="987" y="78"/>
                    <a:pt x="1002" y="85"/>
                    <a:pt x="1023" y="93"/>
                  </a:cubicBezTo>
                  <a:lnTo>
                    <a:pt x="1030" y="93"/>
                  </a:lnTo>
                  <a:lnTo>
                    <a:pt x="1065" y="114"/>
                  </a:lnTo>
                  <a:lnTo>
                    <a:pt x="1079" y="121"/>
                  </a:lnTo>
                  <a:lnTo>
                    <a:pt x="1121" y="142"/>
                  </a:lnTo>
                  <a:cubicBezTo>
                    <a:pt x="1128" y="149"/>
                    <a:pt x="1136" y="156"/>
                    <a:pt x="1143" y="156"/>
                  </a:cubicBezTo>
                  <a:lnTo>
                    <a:pt x="1150" y="163"/>
                  </a:lnTo>
                  <a:lnTo>
                    <a:pt x="1157" y="177"/>
                  </a:lnTo>
                  <a:lnTo>
                    <a:pt x="1171" y="184"/>
                  </a:lnTo>
                  <a:lnTo>
                    <a:pt x="1178" y="191"/>
                  </a:lnTo>
                  <a:lnTo>
                    <a:pt x="1185" y="198"/>
                  </a:lnTo>
                  <a:lnTo>
                    <a:pt x="1192" y="205"/>
                  </a:lnTo>
                  <a:lnTo>
                    <a:pt x="1206" y="212"/>
                  </a:lnTo>
                  <a:lnTo>
                    <a:pt x="1213" y="219"/>
                  </a:lnTo>
                  <a:lnTo>
                    <a:pt x="1220" y="234"/>
                  </a:lnTo>
                  <a:lnTo>
                    <a:pt x="1227" y="241"/>
                  </a:lnTo>
                  <a:lnTo>
                    <a:pt x="1234" y="248"/>
                  </a:lnTo>
                  <a:lnTo>
                    <a:pt x="1248" y="269"/>
                  </a:lnTo>
                  <a:cubicBezTo>
                    <a:pt x="1248" y="276"/>
                    <a:pt x="1255" y="283"/>
                    <a:pt x="1255" y="290"/>
                  </a:cubicBezTo>
                  <a:cubicBezTo>
                    <a:pt x="1262" y="304"/>
                    <a:pt x="1269" y="325"/>
                    <a:pt x="1277" y="339"/>
                  </a:cubicBezTo>
                  <a:lnTo>
                    <a:pt x="1277" y="360"/>
                  </a:lnTo>
                  <a:lnTo>
                    <a:pt x="1277" y="375"/>
                  </a:lnTo>
                  <a:cubicBezTo>
                    <a:pt x="1277" y="382"/>
                    <a:pt x="1277" y="389"/>
                    <a:pt x="1277" y="389"/>
                  </a:cubicBezTo>
                  <a:cubicBezTo>
                    <a:pt x="1277" y="382"/>
                    <a:pt x="1269" y="375"/>
                    <a:pt x="1269" y="375"/>
                  </a:cubicBezTo>
                  <a:lnTo>
                    <a:pt x="1262" y="360"/>
                  </a:lnTo>
                  <a:lnTo>
                    <a:pt x="1248" y="346"/>
                  </a:lnTo>
                  <a:lnTo>
                    <a:pt x="1255" y="339"/>
                  </a:lnTo>
                  <a:lnTo>
                    <a:pt x="1248" y="325"/>
                  </a:lnTo>
                  <a:cubicBezTo>
                    <a:pt x="1248" y="325"/>
                    <a:pt x="1241" y="318"/>
                    <a:pt x="1241" y="311"/>
                  </a:cubicBezTo>
                  <a:lnTo>
                    <a:pt x="1227" y="290"/>
                  </a:lnTo>
                  <a:lnTo>
                    <a:pt x="1213" y="276"/>
                  </a:lnTo>
                  <a:lnTo>
                    <a:pt x="1192" y="262"/>
                  </a:lnTo>
                  <a:lnTo>
                    <a:pt x="1178" y="241"/>
                  </a:lnTo>
                  <a:lnTo>
                    <a:pt x="1164" y="234"/>
                  </a:lnTo>
                  <a:lnTo>
                    <a:pt x="1157" y="226"/>
                  </a:lnTo>
                  <a:lnTo>
                    <a:pt x="1143" y="219"/>
                  </a:lnTo>
                  <a:lnTo>
                    <a:pt x="1136" y="212"/>
                  </a:lnTo>
                  <a:lnTo>
                    <a:pt x="1114" y="191"/>
                  </a:lnTo>
                  <a:cubicBezTo>
                    <a:pt x="1100" y="184"/>
                    <a:pt x="1086" y="177"/>
                    <a:pt x="1072" y="170"/>
                  </a:cubicBezTo>
                  <a:lnTo>
                    <a:pt x="1058" y="163"/>
                  </a:lnTo>
                  <a:lnTo>
                    <a:pt x="1023" y="142"/>
                  </a:lnTo>
                  <a:lnTo>
                    <a:pt x="1016" y="135"/>
                  </a:lnTo>
                  <a:lnTo>
                    <a:pt x="966" y="121"/>
                  </a:lnTo>
                  <a:lnTo>
                    <a:pt x="952" y="121"/>
                  </a:lnTo>
                  <a:lnTo>
                    <a:pt x="917" y="107"/>
                  </a:lnTo>
                  <a:lnTo>
                    <a:pt x="896" y="100"/>
                  </a:lnTo>
                  <a:lnTo>
                    <a:pt x="846" y="85"/>
                  </a:lnTo>
                  <a:cubicBezTo>
                    <a:pt x="832" y="85"/>
                    <a:pt x="811" y="78"/>
                    <a:pt x="790" y="78"/>
                  </a:cubicBezTo>
                  <a:lnTo>
                    <a:pt x="776" y="78"/>
                  </a:lnTo>
                  <a:lnTo>
                    <a:pt x="734" y="71"/>
                  </a:lnTo>
                  <a:lnTo>
                    <a:pt x="473" y="71"/>
                  </a:lnTo>
                  <a:lnTo>
                    <a:pt x="424" y="78"/>
                  </a:lnTo>
                  <a:lnTo>
                    <a:pt x="367" y="93"/>
                  </a:lnTo>
                  <a:lnTo>
                    <a:pt x="360" y="93"/>
                  </a:lnTo>
                  <a:lnTo>
                    <a:pt x="311" y="107"/>
                  </a:lnTo>
                  <a:lnTo>
                    <a:pt x="304" y="107"/>
                  </a:lnTo>
                  <a:cubicBezTo>
                    <a:pt x="283" y="114"/>
                    <a:pt x="268" y="114"/>
                    <a:pt x="254" y="121"/>
                  </a:cubicBezTo>
                  <a:cubicBezTo>
                    <a:pt x="233" y="128"/>
                    <a:pt x="219" y="135"/>
                    <a:pt x="205" y="142"/>
                  </a:cubicBezTo>
                  <a:cubicBezTo>
                    <a:pt x="127" y="177"/>
                    <a:pt x="71" y="234"/>
                    <a:pt x="29" y="304"/>
                  </a:cubicBezTo>
                  <a:cubicBezTo>
                    <a:pt x="50" y="198"/>
                    <a:pt x="127" y="114"/>
                    <a:pt x="226" y="78"/>
                  </a:cubicBezTo>
                  <a:cubicBezTo>
                    <a:pt x="233" y="71"/>
                    <a:pt x="254" y="64"/>
                    <a:pt x="276" y="57"/>
                  </a:cubicBezTo>
                  <a:cubicBezTo>
                    <a:pt x="290" y="50"/>
                    <a:pt x="304" y="43"/>
                    <a:pt x="318" y="43"/>
                  </a:cubicBezTo>
                  <a:lnTo>
                    <a:pt x="325" y="43"/>
                  </a:lnTo>
                  <a:cubicBezTo>
                    <a:pt x="346" y="36"/>
                    <a:pt x="360" y="29"/>
                    <a:pt x="374" y="29"/>
                  </a:cubicBezTo>
                  <a:lnTo>
                    <a:pt x="381" y="29"/>
                  </a:lnTo>
                  <a:cubicBezTo>
                    <a:pt x="402" y="22"/>
                    <a:pt x="416" y="15"/>
                    <a:pt x="438" y="15"/>
                  </a:cubicBezTo>
                  <a:close/>
                  <a:moveTo>
                    <a:pt x="459" y="1"/>
                  </a:moveTo>
                  <a:lnTo>
                    <a:pt x="431" y="8"/>
                  </a:lnTo>
                  <a:lnTo>
                    <a:pt x="381" y="15"/>
                  </a:lnTo>
                  <a:lnTo>
                    <a:pt x="367" y="15"/>
                  </a:lnTo>
                  <a:cubicBezTo>
                    <a:pt x="353" y="22"/>
                    <a:pt x="339" y="22"/>
                    <a:pt x="325" y="29"/>
                  </a:cubicBezTo>
                  <a:lnTo>
                    <a:pt x="311" y="29"/>
                  </a:lnTo>
                  <a:lnTo>
                    <a:pt x="261" y="50"/>
                  </a:lnTo>
                  <a:lnTo>
                    <a:pt x="212" y="71"/>
                  </a:lnTo>
                  <a:cubicBezTo>
                    <a:pt x="106" y="114"/>
                    <a:pt x="22" y="205"/>
                    <a:pt x="8" y="325"/>
                  </a:cubicBezTo>
                  <a:lnTo>
                    <a:pt x="1" y="417"/>
                  </a:lnTo>
                  <a:cubicBezTo>
                    <a:pt x="1" y="417"/>
                    <a:pt x="1" y="424"/>
                    <a:pt x="8" y="424"/>
                  </a:cubicBezTo>
                  <a:cubicBezTo>
                    <a:pt x="15" y="424"/>
                    <a:pt x="22" y="424"/>
                    <a:pt x="22" y="417"/>
                  </a:cubicBezTo>
                  <a:cubicBezTo>
                    <a:pt x="36" y="304"/>
                    <a:pt x="113" y="212"/>
                    <a:pt x="219" y="177"/>
                  </a:cubicBezTo>
                  <a:lnTo>
                    <a:pt x="268" y="156"/>
                  </a:lnTo>
                  <a:lnTo>
                    <a:pt x="318" y="142"/>
                  </a:lnTo>
                  <a:lnTo>
                    <a:pt x="325" y="142"/>
                  </a:lnTo>
                  <a:lnTo>
                    <a:pt x="367" y="128"/>
                  </a:lnTo>
                  <a:lnTo>
                    <a:pt x="381" y="128"/>
                  </a:lnTo>
                  <a:cubicBezTo>
                    <a:pt x="395" y="121"/>
                    <a:pt x="416" y="121"/>
                    <a:pt x="438" y="114"/>
                  </a:cubicBezTo>
                  <a:lnTo>
                    <a:pt x="480" y="107"/>
                  </a:lnTo>
                  <a:lnTo>
                    <a:pt x="741" y="107"/>
                  </a:lnTo>
                  <a:lnTo>
                    <a:pt x="783" y="114"/>
                  </a:lnTo>
                  <a:lnTo>
                    <a:pt x="797" y="114"/>
                  </a:lnTo>
                  <a:cubicBezTo>
                    <a:pt x="811" y="121"/>
                    <a:pt x="832" y="121"/>
                    <a:pt x="854" y="128"/>
                  </a:cubicBezTo>
                  <a:lnTo>
                    <a:pt x="896" y="142"/>
                  </a:lnTo>
                  <a:lnTo>
                    <a:pt x="910" y="142"/>
                  </a:lnTo>
                  <a:cubicBezTo>
                    <a:pt x="924" y="149"/>
                    <a:pt x="938" y="156"/>
                    <a:pt x="952" y="156"/>
                  </a:cubicBezTo>
                  <a:lnTo>
                    <a:pt x="959" y="156"/>
                  </a:lnTo>
                  <a:lnTo>
                    <a:pt x="1009" y="177"/>
                  </a:lnTo>
                  <a:lnTo>
                    <a:pt x="1016" y="184"/>
                  </a:lnTo>
                  <a:cubicBezTo>
                    <a:pt x="1030" y="191"/>
                    <a:pt x="1044" y="191"/>
                    <a:pt x="1058" y="198"/>
                  </a:cubicBezTo>
                  <a:lnTo>
                    <a:pt x="1065" y="205"/>
                  </a:lnTo>
                  <a:lnTo>
                    <a:pt x="1107" y="234"/>
                  </a:lnTo>
                  <a:lnTo>
                    <a:pt x="1136" y="241"/>
                  </a:lnTo>
                  <a:lnTo>
                    <a:pt x="1143" y="248"/>
                  </a:lnTo>
                  <a:lnTo>
                    <a:pt x="1150" y="255"/>
                  </a:lnTo>
                  <a:lnTo>
                    <a:pt x="1164" y="269"/>
                  </a:lnTo>
                  <a:lnTo>
                    <a:pt x="1171" y="276"/>
                  </a:lnTo>
                  <a:lnTo>
                    <a:pt x="1178" y="283"/>
                  </a:lnTo>
                  <a:lnTo>
                    <a:pt x="1199" y="297"/>
                  </a:lnTo>
                  <a:lnTo>
                    <a:pt x="1213" y="311"/>
                  </a:lnTo>
                  <a:cubicBezTo>
                    <a:pt x="1213" y="318"/>
                    <a:pt x="1220" y="325"/>
                    <a:pt x="1227" y="332"/>
                  </a:cubicBezTo>
                  <a:lnTo>
                    <a:pt x="1241" y="353"/>
                  </a:lnTo>
                  <a:cubicBezTo>
                    <a:pt x="1241" y="360"/>
                    <a:pt x="1241" y="360"/>
                    <a:pt x="1277" y="445"/>
                  </a:cubicBezTo>
                  <a:lnTo>
                    <a:pt x="1277" y="459"/>
                  </a:lnTo>
                  <a:cubicBezTo>
                    <a:pt x="1277" y="466"/>
                    <a:pt x="1277" y="473"/>
                    <a:pt x="1277" y="480"/>
                  </a:cubicBezTo>
                  <a:lnTo>
                    <a:pt x="1277" y="494"/>
                  </a:lnTo>
                  <a:cubicBezTo>
                    <a:pt x="1277" y="501"/>
                    <a:pt x="1277" y="508"/>
                    <a:pt x="1284" y="508"/>
                  </a:cubicBezTo>
                  <a:cubicBezTo>
                    <a:pt x="1291" y="501"/>
                    <a:pt x="1291" y="501"/>
                    <a:pt x="1291" y="494"/>
                  </a:cubicBezTo>
                  <a:lnTo>
                    <a:pt x="1298" y="410"/>
                  </a:lnTo>
                  <a:lnTo>
                    <a:pt x="1298" y="389"/>
                  </a:lnTo>
                  <a:lnTo>
                    <a:pt x="1298" y="367"/>
                  </a:lnTo>
                  <a:lnTo>
                    <a:pt x="1298" y="346"/>
                  </a:lnTo>
                  <a:lnTo>
                    <a:pt x="1291" y="325"/>
                  </a:lnTo>
                  <a:cubicBezTo>
                    <a:pt x="1291" y="318"/>
                    <a:pt x="1284" y="311"/>
                    <a:pt x="1284" y="311"/>
                  </a:cubicBezTo>
                  <a:lnTo>
                    <a:pt x="1277" y="290"/>
                  </a:lnTo>
                  <a:cubicBezTo>
                    <a:pt x="1277" y="290"/>
                    <a:pt x="1269" y="276"/>
                    <a:pt x="1262" y="269"/>
                  </a:cubicBezTo>
                  <a:cubicBezTo>
                    <a:pt x="1262" y="269"/>
                    <a:pt x="1262" y="269"/>
                    <a:pt x="1248" y="248"/>
                  </a:cubicBezTo>
                  <a:lnTo>
                    <a:pt x="1234" y="226"/>
                  </a:lnTo>
                  <a:lnTo>
                    <a:pt x="1227" y="219"/>
                  </a:lnTo>
                  <a:lnTo>
                    <a:pt x="1220" y="212"/>
                  </a:lnTo>
                  <a:lnTo>
                    <a:pt x="1213" y="205"/>
                  </a:lnTo>
                  <a:lnTo>
                    <a:pt x="1206" y="191"/>
                  </a:lnTo>
                  <a:lnTo>
                    <a:pt x="1199" y="184"/>
                  </a:lnTo>
                  <a:lnTo>
                    <a:pt x="1185" y="177"/>
                  </a:lnTo>
                  <a:lnTo>
                    <a:pt x="1178" y="170"/>
                  </a:lnTo>
                  <a:lnTo>
                    <a:pt x="1171" y="163"/>
                  </a:lnTo>
                  <a:lnTo>
                    <a:pt x="1157" y="149"/>
                  </a:lnTo>
                  <a:lnTo>
                    <a:pt x="1150" y="142"/>
                  </a:lnTo>
                  <a:lnTo>
                    <a:pt x="1128" y="128"/>
                  </a:lnTo>
                  <a:lnTo>
                    <a:pt x="1079" y="107"/>
                  </a:lnTo>
                  <a:lnTo>
                    <a:pt x="1072" y="100"/>
                  </a:lnTo>
                  <a:lnTo>
                    <a:pt x="1037" y="78"/>
                  </a:lnTo>
                  <a:lnTo>
                    <a:pt x="1023" y="71"/>
                  </a:lnTo>
                  <a:cubicBezTo>
                    <a:pt x="1009" y="64"/>
                    <a:pt x="995" y="57"/>
                    <a:pt x="973" y="50"/>
                  </a:cubicBezTo>
                  <a:lnTo>
                    <a:pt x="966" y="50"/>
                  </a:lnTo>
                  <a:lnTo>
                    <a:pt x="924" y="36"/>
                  </a:lnTo>
                  <a:lnTo>
                    <a:pt x="910" y="36"/>
                  </a:lnTo>
                  <a:lnTo>
                    <a:pt x="861" y="22"/>
                  </a:lnTo>
                  <a:lnTo>
                    <a:pt x="804" y="15"/>
                  </a:lnTo>
                  <a:lnTo>
                    <a:pt x="790" y="15"/>
                  </a:lnTo>
                  <a:lnTo>
                    <a:pt x="748" y="8"/>
                  </a:lnTo>
                  <a:lnTo>
                    <a:pt x="734" y="8"/>
                  </a:lnTo>
                  <a:cubicBezTo>
                    <a:pt x="713" y="1"/>
                    <a:pt x="698" y="1"/>
                    <a:pt x="6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487725" y="2832250"/>
              <a:ext cx="35275" cy="18600"/>
            </a:xfrm>
            <a:custGeom>
              <a:avLst/>
              <a:gdLst/>
              <a:ahLst/>
              <a:cxnLst/>
              <a:rect l="l" t="t" r="r" b="b"/>
              <a:pathLst>
                <a:path w="1411" h="744" extrusionOk="0">
                  <a:moveTo>
                    <a:pt x="665" y="1"/>
                  </a:moveTo>
                  <a:cubicBezTo>
                    <a:pt x="531" y="1"/>
                    <a:pt x="396" y="28"/>
                    <a:pt x="268" y="83"/>
                  </a:cubicBezTo>
                  <a:cubicBezTo>
                    <a:pt x="14" y="210"/>
                    <a:pt x="0" y="443"/>
                    <a:pt x="240" y="605"/>
                  </a:cubicBezTo>
                  <a:cubicBezTo>
                    <a:pt x="396" y="697"/>
                    <a:pt x="570" y="743"/>
                    <a:pt x="745" y="743"/>
                  </a:cubicBezTo>
                  <a:cubicBezTo>
                    <a:pt x="879" y="743"/>
                    <a:pt x="1014" y="716"/>
                    <a:pt x="1142" y="661"/>
                  </a:cubicBezTo>
                  <a:cubicBezTo>
                    <a:pt x="1396" y="534"/>
                    <a:pt x="1410" y="302"/>
                    <a:pt x="1170" y="139"/>
                  </a:cubicBezTo>
                  <a:cubicBezTo>
                    <a:pt x="1014" y="47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487200" y="2831975"/>
              <a:ext cx="36325" cy="19125"/>
            </a:xfrm>
            <a:custGeom>
              <a:avLst/>
              <a:gdLst/>
              <a:ahLst/>
              <a:cxnLst/>
              <a:rect l="l" t="t" r="r" b="b"/>
              <a:pathLst>
                <a:path w="1453" h="765" extrusionOk="0">
                  <a:moveTo>
                    <a:pt x="636" y="22"/>
                  </a:moveTo>
                  <a:cubicBezTo>
                    <a:pt x="650" y="22"/>
                    <a:pt x="663" y="23"/>
                    <a:pt x="677" y="24"/>
                  </a:cubicBezTo>
                  <a:cubicBezTo>
                    <a:pt x="688" y="23"/>
                    <a:pt x="699" y="23"/>
                    <a:pt x="710" y="23"/>
                  </a:cubicBezTo>
                  <a:cubicBezTo>
                    <a:pt x="876" y="23"/>
                    <a:pt x="1046" y="72"/>
                    <a:pt x="1184" y="165"/>
                  </a:cubicBezTo>
                  <a:cubicBezTo>
                    <a:pt x="1283" y="214"/>
                    <a:pt x="1346" y="313"/>
                    <a:pt x="1354" y="425"/>
                  </a:cubicBezTo>
                  <a:cubicBezTo>
                    <a:pt x="1332" y="531"/>
                    <a:pt x="1262" y="623"/>
                    <a:pt x="1156" y="665"/>
                  </a:cubicBezTo>
                  <a:cubicBezTo>
                    <a:pt x="1033" y="716"/>
                    <a:pt x="903" y="741"/>
                    <a:pt x="773" y="741"/>
                  </a:cubicBezTo>
                  <a:cubicBezTo>
                    <a:pt x="597" y="741"/>
                    <a:pt x="422" y="695"/>
                    <a:pt x="268" y="602"/>
                  </a:cubicBezTo>
                  <a:cubicBezTo>
                    <a:pt x="21" y="510"/>
                    <a:pt x="42" y="165"/>
                    <a:pt x="296" y="101"/>
                  </a:cubicBezTo>
                  <a:cubicBezTo>
                    <a:pt x="404" y="50"/>
                    <a:pt x="517" y="22"/>
                    <a:pt x="636" y="22"/>
                  </a:cubicBezTo>
                  <a:close/>
                  <a:moveTo>
                    <a:pt x="678" y="1"/>
                  </a:moveTo>
                  <a:cubicBezTo>
                    <a:pt x="546" y="1"/>
                    <a:pt x="414" y="26"/>
                    <a:pt x="289" y="80"/>
                  </a:cubicBezTo>
                  <a:cubicBezTo>
                    <a:pt x="28" y="157"/>
                    <a:pt x="0" y="517"/>
                    <a:pt x="254" y="623"/>
                  </a:cubicBezTo>
                  <a:cubicBezTo>
                    <a:pt x="399" y="715"/>
                    <a:pt x="569" y="764"/>
                    <a:pt x="741" y="764"/>
                  </a:cubicBezTo>
                  <a:cubicBezTo>
                    <a:pt x="752" y="764"/>
                    <a:pt x="764" y="764"/>
                    <a:pt x="775" y="764"/>
                  </a:cubicBezTo>
                  <a:cubicBezTo>
                    <a:pt x="789" y="764"/>
                    <a:pt x="803" y="765"/>
                    <a:pt x="816" y="765"/>
                  </a:cubicBezTo>
                  <a:cubicBezTo>
                    <a:pt x="936" y="765"/>
                    <a:pt x="1055" y="737"/>
                    <a:pt x="1163" y="686"/>
                  </a:cubicBezTo>
                  <a:cubicBezTo>
                    <a:pt x="1424" y="609"/>
                    <a:pt x="1452" y="249"/>
                    <a:pt x="1198" y="143"/>
                  </a:cubicBezTo>
                  <a:cubicBezTo>
                    <a:pt x="1039" y="50"/>
                    <a:pt x="859" y="1"/>
                    <a:pt x="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2704125" y="2719575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57" y="1"/>
                  </a:moveTo>
                  <a:lnTo>
                    <a:pt x="36" y="8"/>
                  </a:lnTo>
                  <a:cubicBezTo>
                    <a:pt x="15" y="15"/>
                    <a:pt x="8" y="29"/>
                    <a:pt x="1" y="50"/>
                  </a:cubicBezTo>
                  <a:lnTo>
                    <a:pt x="1" y="114"/>
                  </a:lnTo>
                  <a:cubicBezTo>
                    <a:pt x="8" y="100"/>
                    <a:pt x="15" y="86"/>
                    <a:pt x="36" y="78"/>
                  </a:cubicBezTo>
                  <a:lnTo>
                    <a:pt x="50" y="71"/>
                  </a:lnTo>
                  <a:lnTo>
                    <a:pt x="71" y="64"/>
                  </a:lnTo>
                  <a:lnTo>
                    <a:pt x="121" y="64"/>
                  </a:lnTo>
                  <a:lnTo>
                    <a:pt x="142" y="71"/>
                  </a:lnTo>
                  <a:lnTo>
                    <a:pt x="156" y="78"/>
                  </a:lnTo>
                  <a:cubicBezTo>
                    <a:pt x="163" y="78"/>
                    <a:pt x="170" y="86"/>
                    <a:pt x="170" y="86"/>
                  </a:cubicBezTo>
                  <a:lnTo>
                    <a:pt x="184" y="100"/>
                  </a:lnTo>
                  <a:lnTo>
                    <a:pt x="184" y="107"/>
                  </a:lnTo>
                  <a:cubicBezTo>
                    <a:pt x="184" y="114"/>
                    <a:pt x="184" y="114"/>
                    <a:pt x="184" y="121"/>
                  </a:cubicBezTo>
                  <a:cubicBezTo>
                    <a:pt x="184" y="121"/>
                    <a:pt x="184" y="128"/>
                    <a:pt x="184" y="135"/>
                  </a:cubicBezTo>
                  <a:lnTo>
                    <a:pt x="191" y="64"/>
                  </a:lnTo>
                  <a:cubicBezTo>
                    <a:pt x="191" y="64"/>
                    <a:pt x="191" y="57"/>
                    <a:pt x="191" y="57"/>
                  </a:cubicBezTo>
                  <a:cubicBezTo>
                    <a:pt x="191" y="50"/>
                    <a:pt x="191" y="43"/>
                    <a:pt x="184" y="43"/>
                  </a:cubicBezTo>
                  <a:lnTo>
                    <a:pt x="184" y="36"/>
                  </a:lnTo>
                  <a:cubicBezTo>
                    <a:pt x="177" y="29"/>
                    <a:pt x="170" y="29"/>
                    <a:pt x="163" y="22"/>
                  </a:cubicBezTo>
                  <a:cubicBezTo>
                    <a:pt x="163" y="22"/>
                    <a:pt x="156" y="15"/>
                    <a:pt x="149" y="15"/>
                  </a:cubicBezTo>
                  <a:lnTo>
                    <a:pt x="135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2703950" y="2719575"/>
              <a:ext cx="5500" cy="3675"/>
            </a:xfrm>
            <a:custGeom>
              <a:avLst/>
              <a:gdLst/>
              <a:ahLst/>
              <a:cxnLst/>
              <a:rect l="l" t="t" r="r" b="b"/>
              <a:pathLst>
                <a:path w="220" h="147" extrusionOk="0">
                  <a:moveTo>
                    <a:pt x="128" y="8"/>
                  </a:moveTo>
                  <a:lnTo>
                    <a:pt x="142" y="15"/>
                  </a:lnTo>
                  <a:lnTo>
                    <a:pt x="156" y="22"/>
                  </a:lnTo>
                  <a:lnTo>
                    <a:pt x="170" y="29"/>
                  </a:lnTo>
                  <a:cubicBezTo>
                    <a:pt x="177" y="29"/>
                    <a:pt x="184" y="36"/>
                    <a:pt x="184" y="43"/>
                  </a:cubicBezTo>
                  <a:cubicBezTo>
                    <a:pt x="191" y="50"/>
                    <a:pt x="191" y="50"/>
                    <a:pt x="191" y="57"/>
                  </a:cubicBezTo>
                  <a:lnTo>
                    <a:pt x="191" y="86"/>
                  </a:lnTo>
                  <a:lnTo>
                    <a:pt x="177" y="71"/>
                  </a:lnTo>
                  <a:lnTo>
                    <a:pt x="156" y="64"/>
                  </a:lnTo>
                  <a:lnTo>
                    <a:pt x="142" y="57"/>
                  </a:lnTo>
                  <a:lnTo>
                    <a:pt x="92" y="57"/>
                  </a:lnTo>
                  <a:lnTo>
                    <a:pt x="85" y="50"/>
                  </a:lnTo>
                  <a:lnTo>
                    <a:pt x="71" y="50"/>
                  </a:lnTo>
                  <a:lnTo>
                    <a:pt x="50" y="57"/>
                  </a:lnTo>
                  <a:cubicBezTo>
                    <a:pt x="43" y="57"/>
                    <a:pt x="36" y="57"/>
                    <a:pt x="29" y="64"/>
                  </a:cubicBezTo>
                  <a:lnTo>
                    <a:pt x="22" y="71"/>
                  </a:lnTo>
                  <a:lnTo>
                    <a:pt x="22" y="43"/>
                  </a:lnTo>
                  <a:cubicBezTo>
                    <a:pt x="22" y="29"/>
                    <a:pt x="29" y="22"/>
                    <a:pt x="43" y="15"/>
                  </a:cubicBezTo>
                  <a:cubicBezTo>
                    <a:pt x="50" y="8"/>
                    <a:pt x="57" y="8"/>
                    <a:pt x="64" y="8"/>
                  </a:cubicBezTo>
                  <a:close/>
                  <a:moveTo>
                    <a:pt x="64" y="1"/>
                  </a:moveTo>
                  <a:lnTo>
                    <a:pt x="43" y="8"/>
                  </a:lnTo>
                  <a:cubicBezTo>
                    <a:pt x="22" y="15"/>
                    <a:pt x="8" y="36"/>
                    <a:pt x="8" y="57"/>
                  </a:cubicBezTo>
                  <a:lnTo>
                    <a:pt x="1" y="121"/>
                  </a:lnTo>
                  <a:cubicBezTo>
                    <a:pt x="1" y="128"/>
                    <a:pt x="6" y="131"/>
                    <a:pt x="11" y="131"/>
                  </a:cubicBezTo>
                  <a:cubicBezTo>
                    <a:pt x="17" y="131"/>
                    <a:pt x="22" y="128"/>
                    <a:pt x="22" y="121"/>
                  </a:cubicBezTo>
                  <a:cubicBezTo>
                    <a:pt x="22" y="114"/>
                    <a:pt x="29" y="100"/>
                    <a:pt x="50" y="93"/>
                  </a:cubicBezTo>
                  <a:cubicBezTo>
                    <a:pt x="57" y="93"/>
                    <a:pt x="64" y="86"/>
                    <a:pt x="71" y="86"/>
                  </a:cubicBezTo>
                  <a:lnTo>
                    <a:pt x="142" y="86"/>
                  </a:lnTo>
                  <a:lnTo>
                    <a:pt x="156" y="93"/>
                  </a:lnTo>
                  <a:lnTo>
                    <a:pt x="170" y="100"/>
                  </a:lnTo>
                  <a:cubicBezTo>
                    <a:pt x="177" y="100"/>
                    <a:pt x="184" y="107"/>
                    <a:pt x="191" y="114"/>
                  </a:cubicBezTo>
                  <a:cubicBezTo>
                    <a:pt x="191" y="121"/>
                    <a:pt x="191" y="128"/>
                    <a:pt x="191" y="128"/>
                  </a:cubicBezTo>
                  <a:cubicBezTo>
                    <a:pt x="184" y="135"/>
                    <a:pt x="191" y="142"/>
                    <a:pt x="198" y="142"/>
                  </a:cubicBezTo>
                  <a:cubicBezTo>
                    <a:pt x="201" y="145"/>
                    <a:pt x="205" y="147"/>
                    <a:pt x="209" y="147"/>
                  </a:cubicBezTo>
                  <a:cubicBezTo>
                    <a:pt x="214" y="147"/>
                    <a:pt x="219" y="143"/>
                    <a:pt x="219" y="135"/>
                  </a:cubicBezTo>
                  <a:lnTo>
                    <a:pt x="219" y="71"/>
                  </a:lnTo>
                  <a:cubicBezTo>
                    <a:pt x="219" y="64"/>
                    <a:pt x="219" y="57"/>
                    <a:pt x="219" y="57"/>
                  </a:cubicBezTo>
                  <a:cubicBezTo>
                    <a:pt x="219" y="50"/>
                    <a:pt x="219" y="43"/>
                    <a:pt x="219" y="43"/>
                  </a:cubicBezTo>
                  <a:lnTo>
                    <a:pt x="205" y="29"/>
                  </a:lnTo>
                  <a:lnTo>
                    <a:pt x="191" y="15"/>
                  </a:lnTo>
                  <a:lnTo>
                    <a:pt x="177" y="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703775" y="2721200"/>
              <a:ext cx="5500" cy="2950"/>
            </a:xfrm>
            <a:custGeom>
              <a:avLst/>
              <a:gdLst/>
              <a:ahLst/>
              <a:cxnLst/>
              <a:rect l="l" t="t" r="r" b="b"/>
              <a:pathLst>
                <a:path w="220" h="118" extrusionOk="0">
                  <a:moveTo>
                    <a:pt x="94" y="1"/>
                  </a:moveTo>
                  <a:cubicBezTo>
                    <a:pt x="74" y="1"/>
                    <a:pt x="54" y="5"/>
                    <a:pt x="36" y="13"/>
                  </a:cubicBezTo>
                  <a:cubicBezTo>
                    <a:pt x="1" y="35"/>
                    <a:pt x="1" y="70"/>
                    <a:pt x="36" y="98"/>
                  </a:cubicBezTo>
                  <a:cubicBezTo>
                    <a:pt x="60" y="110"/>
                    <a:pt x="87" y="118"/>
                    <a:pt x="115" y="118"/>
                  </a:cubicBezTo>
                  <a:cubicBezTo>
                    <a:pt x="136" y="118"/>
                    <a:pt x="156" y="114"/>
                    <a:pt x="177" y="105"/>
                  </a:cubicBezTo>
                  <a:cubicBezTo>
                    <a:pt x="212" y="84"/>
                    <a:pt x="219" y="49"/>
                    <a:pt x="177" y="21"/>
                  </a:cubicBezTo>
                  <a:cubicBezTo>
                    <a:pt x="152" y="8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2703600" y="2720975"/>
              <a:ext cx="5500" cy="3400"/>
            </a:xfrm>
            <a:custGeom>
              <a:avLst/>
              <a:gdLst/>
              <a:ahLst/>
              <a:cxnLst/>
              <a:rect l="l" t="t" r="r" b="b"/>
              <a:pathLst>
                <a:path w="220" h="136" extrusionOk="0">
                  <a:moveTo>
                    <a:pt x="106" y="22"/>
                  </a:moveTo>
                  <a:cubicBezTo>
                    <a:pt x="135" y="22"/>
                    <a:pt x="156" y="30"/>
                    <a:pt x="184" y="44"/>
                  </a:cubicBezTo>
                  <a:cubicBezTo>
                    <a:pt x="191" y="44"/>
                    <a:pt x="198" y="58"/>
                    <a:pt x="205" y="72"/>
                  </a:cubicBezTo>
                  <a:cubicBezTo>
                    <a:pt x="205" y="86"/>
                    <a:pt x="191" y="93"/>
                    <a:pt x="177" y="100"/>
                  </a:cubicBezTo>
                  <a:cubicBezTo>
                    <a:pt x="159" y="109"/>
                    <a:pt x="140" y="113"/>
                    <a:pt x="121" y="113"/>
                  </a:cubicBezTo>
                  <a:cubicBezTo>
                    <a:pt x="96" y="113"/>
                    <a:pt x="70" y="105"/>
                    <a:pt x="50" y="93"/>
                  </a:cubicBezTo>
                  <a:cubicBezTo>
                    <a:pt x="36" y="86"/>
                    <a:pt x="29" y="72"/>
                    <a:pt x="29" y="65"/>
                  </a:cubicBezTo>
                  <a:cubicBezTo>
                    <a:pt x="29" y="51"/>
                    <a:pt x="36" y="44"/>
                    <a:pt x="50" y="30"/>
                  </a:cubicBezTo>
                  <a:cubicBezTo>
                    <a:pt x="71" y="22"/>
                    <a:pt x="85" y="22"/>
                    <a:pt x="106" y="22"/>
                  </a:cubicBezTo>
                  <a:close/>
                  <a:moveTo>
                    <a:pt x="112" y="0"/>
                  </a:moveTo>
                  <a:cubicBezTo>
                    <a:pt x="89" y="0"/>
                    <a:pt x="66" y="6"/>
                    <a:pt x="43" y="15"/>
                  </a:cubicBezTo>
                  <a:cubicBezTo>
                    <a:pt x="22" y="22"/>
                    <a:pt x="8" y="37"/>
                    <a:pt x="1" y="58"/>
                  </a:cubicBezTo>
                  <a:cubicBezTo>
                    <a:pt x="1" y="86"/>
                    <a:pt x="15" y="100"/>
                    <a:pt x="36" y="114"/>
                  </a:cubicBezTo>
                  <a:cubicBezTo>
                    <a:pt x="57" y="128"/>
                    <a:pt x="92" y="135"/>
                    <a:pt x="120" y="135"/>
                  </a:cubicBezTo>
                  <a:cubicBezTo>
                    <a:pt x="142" y="135"/>
                    <a:pt x="163" y="128"/>
                    <a:pt x="184" y="121"/>
                  </a:cubicBezTo>
                  <a:cubicBezTo>
                    <a:pt x="205" y="114"/>
                    <a:pt x="219" y="100"/>
                    <a:pt x="219" y="79"/>
                  </a:cubicBezTo>
                  <a:cubicBezTo>
                    <a:pt x="219" y="51"/>
                    <a:pt x="212" y="37"/>
                    <a:pt x="191" y="22"/>
                  </a:cubicBezTo>
                  <a:cubicBezTo>
                    <a:pt x="164" y="7"/>
                    <a:pt x="138" y="0"/>
                    <a:pt x="1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2712600" y="2725400"/>
              <a:ext cx="22575" cy="15000"/>
            </a:xfrm>
            <a:custGeom>
              <a:avLst/>
              <a:gdLst/>
              <a:ahLst/>
              <a:cxnLst/>
              <a:rect l="l" t="t" r="r" b="b"/>
              <a:pathLst>
                <a:path w="903" h="600" extrusionOk="0">
                  <a:moveTo>
                    <a:pt x="56" y="1"/>
                  </a:moveTo>
                  <a:lnTo>
                    <a:pt x="35" y="8"/>
                  </a:lnTo>
                  <a:cubicBezTo>
                    <a:pt x="21" y="15"/>
                    <a:pt x="7" y="29"/>
                    <a:pt x="0" y="43"/>
                  </a:cubicBezTo>
                  <a:lnTo>
                    <a:pt x="0" y="113"/>
                  </a:lnTo>
                  <a:cubicBezTo>
                    <a:pt x="0" y="92"/>
                    <a:pt x="14" y="78"/>
                    <a:pt x="28" y="71"/>
                  </a:cubicBezTo>
                  <a:lnTo>
                    <a:pt x="49" y="64"/>
                  </a:lnTo>
                  <a:lnTo>
                    <a:pt x="134" y="64"/>
                  </a:lnTo>
                  <a:lnTo>
                    <a:pt x="155" y="71"/>
                  </a:lnTo>
                  <a:lnTo>
                    <a:pt x="169" y="78"/>
                  </a:lnTo>
                  <a:lnTo>
                    <a:pt x="874" y="557"/>
                  </a:lnTo>
                  <a:lnTo>
                    <a:pt x="888" y="565"/>
                  </a:lnTo>
                  <a:lnTo>
                    <a:pt x="895" y="579"/>
                  </a:lnTo>
                  <a:cubicBezTo>
                    <a:pt x="895" y="579"/>
                    <a:pt x="895" y="586"/>
                    <a:pt x="895" y="586"/>
                  </a:cubicBezTo>
                  <a:cubicBezTo>
                    <a:pt x="895" y="593"/>
                    <a:pt x="895" y="593"/>
                    <a:pt x="895" y="600"/>
                  </a:cubicBezTo>
                  <a:lnTo>
                    <a:pt x="902" y="529"/>
                  </a:lnTo>
                  <a:cubicBezTo>
                    <a:pt x="902" y="529"/>
                    <a:pt x="902" y="522"/>
                    <a:pt x="902" y="522"/>
                  </a:cubicBezTo>
                  <a:cubicBezTo>
                    <a:pt x="902" y="515"/>
                    <a:pt x="902" y="515"/>
                    <a:pt x="902" y="508"/>
                  </a:cubicBezTo>
                  <a:lnTo>
                    <a:pt x="895" y="501"/>
                  </a:lnTo>
                  <a:lnTo>
                    <a:pt x="881" y="487"/>
                  </a:lnTo>
                  <a:lnTo>
                    <a:pt x="176" y="15"/>
                  </a:lnTo>
                  <a:lnTo>
                    <a:pt x="162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2712600" y="2725225"/>
              <a:ext cx="23100" cy="15350"/>
            </a:xfrm>
            <a:custGeom>
              <a:avLst/>
              <a:gdLst/>
              <a:ahLst/>
              <a:cxnLst/>
              <a:rect l="l" t="t" r="r" b="b"/>
              <a:pathLst>
                <a:path w="924" h="614" extrusionOk="0">
                  <a:moveTo>
                    <a:pt x="148" y="15"/>
                  </a:moveTo>
                  <a:lnTo>
                    <a:pt x="162" y="22"/>
                  </a:lnTo>
                  <a:lnTo>
                    <a:pt x="176" y="29"/>
                  </a:lnTo>
                  <a:lnTo>
                    <a:pt x="881" y="501"/>
                  </a:lnTo>
                  <a:cubicBezTo>
                    <a:pt x="888" y="508"/>
                    <a:pt x="888" y="515"/>
                    <a:pt x="895" y="522"/>
                  </a:cubicBezTo>
                  <a:cubicBezTo>
                    <a:pt x="895" y="522"/>
                    <a:pt x="895" y="529"/>
                    <a:pt x="895" y="536"/>
                  </a:cubicBezTo>
                  <a:lnTo>
                    <a:pt x="895" y="564"/>
                  </a:lnTo>
                  <a:lnTo>
                    <a:pt x="881" y="550"/>
                  </a:lnTo>
                  <a:lnTo>
                    <a:pt x="176" y="78"/>
                  </a:lnTo>
                  <a:lnTo>
                    <a:pt x="162" y="71"/>
                  </a:lnTo>
                  <a:lnTo>
                    <a:pt x="141" y="64"/>
                  </a:lnTo>
                  <a:cubicBezTo>
                    <a:pt x="134" y="64"/>
                    <a:pt x="127" y="57"/>
                    <a:pt x="120" y="57"/>
                  </a:cubicBezTo>
                  <a:lnTo>
                    <a:pt x="92" y="57"/>
                  </a:lnTo>
                  <a:lnTo>
                    <a:pt x="92" y="64"/>
                  </a:lnTo>
                  <a:lnTo>
                    <a:pt x="56" y="64"/>
                  </a:lnTo>
                  <a:lnTo>
                    <a:pt x="35" y="71"/>
                  </a:lnTo>
                  <a:lnTo>
                    <a:pt x="21" y="78"/>
                  </a:lnTo>
                  <a:lnTo>
                    <a:pt x="21" y="57"/>
                  </a:lnTo>
                  <a:cubicBezTo>
                    <a:pt x="21" y="43"/>
                    <a:pt x="35" y="36"/>
                    <a:pt x="49" y="22"/>
                  </a:cubicBezTo>
                  <a:cubicBezTo>
                    <a:pt x="56" y="22"/>
                    <a:pt x="64" y="22"/>
                    <a:pt x="71" y="15"/>
                  </a:cubicBezTo>
                  <a:close/>
                  <a:moveTo>
                    <a:pt x="56" y="1"/>
                  </a:moveTo>
                  <a:cubicBezTo>
                    <a:pt x="49" y="1"/>
                    <a:pt x="42" y="1"/>
                    <a:pt x="35" y="8"/>
                  </a:cubicBezTo>
                  <a:cubicBezTo>
                    <a:pt x="14" y="15"/>
                    <a:pt x="0" y="29"/>
                    <a:pt x="0" y="57"/>
                  </a:cubicBezTo>
                  <a:lnTo>
                    <a:pt x="0" y="120"/>
                  </a:lnTo>
                  <a:cubicBezTo>
                    <a:pt x="0" y="127"/>
                    <a:pt x="0" y="134"/>
                    <a:pt x="7" y="134"/>
                  </a:cubicBezTo>
                  <a:cubicBezTo>
                    <a:pt x="14" y="134"/>
                    <a:pt x="21" y="127"/>
                    <a:pt x="21" y="120"/>
                  </a:cubicBezTo>
                  <a:cubicBezTo>
                    <a:pt x="21" y="106"/>
                    <a:pt x="28" y="99"/>
                    <a:pt x="42" y="92"/>
                  </a:cubicBezTo>
                  <a:cubicBezTo>
                    <a:pt x="49" y="92"/>
                    <a:pt x="56" y="85"/>
                    <a:pt x="64" y="85"/>
                  </a:cubicBezTo>
                  <a:lnTo>
                    <a:pt x="141" y="85"/>
                  </a:lnTo>
                  <a:lnTo>
                    <a:pt x="155" y="92"/>
                  </a:lnTo>
                  <a:lnTo>
                    <a:pt x="169" y="99"/>
                  </a:lnTo>
                  <a:lnTo>
                    <a:pt x="874" y="572"/>
                  </a:lnTo>
                  <a:cubicBezTo>
                    <a:pt x="881" y="579"/>
                    <a:pt x="888" y="586"/>
                    <a:pt x="895" y="593"/>
                  </a:cubicBezTo>
                  <a:cubicBezTo>
                    <a:pt x="895" y="593"/>
                    <a:pt x="895" y="600"/>
                    <a:pt x="895" y="607"/>
                  </a:cubicBezTo>
                  <a:cubicBezTo>
                    <a:pt x="895" y="614"/>
                    <a:pt x="895" y="614"/>
                    <a:pt x="902" y="614"/>
                  </a:cubicBezTo>
                  <a:cubicBezTo>
                    <a:pt x="909" y="614"/>
                    <a:pt x="916" y="614"/>
                    <a:pt x="916" y="607"/>
                  </a:cubicBezTo>
                  <a:lnTo>
                    <a:pt x="924" y="536"/>
                  </a:lnTo>
                  <a:cubicBezTo>
                    <a:pt x="924" y="536"/>
                    <a:pt x="924" y="529"/>
                    <a:pt x="924" y="529"/>
                  </a:cubicBezTo>
                  <a:cubicBezTo>
                    <a:pt x="916" y="522"/>
                    <a:pt x="916" y="515"/>
                    <a:pt x="916" y="508"/>
                  </a:cubicBezTo>
                  <a:lnTo>
                    <a:pt x="902" y="501"/>
                  </a:lnTo>
                  <a:lnTo>
                    <a:pt x="888" y="487"/>
                  </a:lnTo>
                  <a:lnTo>
                    <a:pt x="183" y="15"/>
                  </a:lnTo>
                  <a:cubicBezTo>
                    <a:pt x="183" y="15"/>
                    <a:pt x="176" y="8"/>
                    <a:pt x="169" y="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2712425" y="2726975"/>
              <a:ext cx="23100" cy="14625"/>
            </a:xfrm>
            <a:custGeom>
              <a:avLst/>
              <a:gdLst/>
              <a:ahLst/>
              <a:cxnLst/>
              <a:rect l="l" t="t" r="r" b="b"/>
              <a:pathLst>
                <a:path w="924" h="585" extrusionOk="0">
                  <a:moveTo>
                    <a:pt x="110" y="0"/>
                  </a:moveTo>
                  <a:cubicBezTo>
                    <a:pt x="88" y="0"/>
                    <a:pt x="65" y="5"/>
                    <a:pt x="42" y="15"/>
                  </a:cubicBezTo>
                  <a:cubicBezTo>
                    <a:pt x="7" y="22"/>
                    <a:pt x="0" y="79"/>
                    <a:pt x="42" y="93"/>
                  </a:cubicBezTo>
                  <a:lnTo>
                    <a:pt x="747" y="565"/>
                  </a:lnTo>
                  <a:cubicBezTo>
                    <a:pt x="772" y="577"/>
                    <a:pt x="799" y="585"/>
                    <a:pt x="825" y="585"/>
                  </a:cubicBezTo>
                  <a:cubicBezTo>
                    <a:pt x="845" y="585"/>
                    <a:pt x="863" y="581"/>
                    <a:pt x="881" y="572"/>
                  </a:cubicBezTo>
                  <a:cubicBezTo>
                    <a:pt x="923" y="558"/>
                    <a:pt x="923" y="509"/>
                    <a:pt x="881" y="494"/>
                  </a:cubicBezTo>
                  <a:lnTo>
                    <a:pt x="183" y="22"/>
                  </a:lnTo>
                  <a:cubicBezTo>
                    <a:pt x="161" y="7"/>
                    <a:pt x="136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2711875" y="2726675"/>
              <a:ext cx="23475" cy="15325"/>
            </a:xfrm>
            <a:custGeom>
              <a:avLst/>
              <a:gdLst/>
              <a:ahLst/>
              <a:cxnLst/>
              <a:rect l="l" t="t" r="r" b="b"/>
              <a:pathLst>
                <a:path w="939" h="613" extrusionOk="0">
                  <a:moveTo>
                    <a:pt x="121" y="20"/>
                  </a:moveTo>
                  <a:cubicBezTo>
                    <a:pt x="149" y="20"/>
                    <a:pt x="170" y="27"/>
                    <a:pt x="198" y="41"/>
                  </a:cubicBezTo>
                  <a:lnTo>
                    <a:pt x="903" y="514"/>
                  </a:lnTo>
                  <a:cubicBezTo>
                    <a:pt x="910" y="521"/>
                    <a:pt x="924" y="535"/>
                    <a:pt x="924" y="549"/>
                  </a:cubicBezTo>
                  <a:cubicBezTo>
                    <a:pt x="917" y="563"/>
                    <a:pt x="910" y="570"/>
                    <a:pt x="896" y="577"/>
                  </a:cubicBezTo>
                  <a:cubicBezTo>
                    <a:pt x="877" y="583"/>
                    <a:pt x="857" y="587"/>
                    <a:pt x="837" y="587"/>
                  </a:cubicBezTo>
                  <a:cubicBezTo>
                    <a:pt x="812" y="587"/>
                    <a:pt x="789" y="582"/>
                    <a:pt x="769" y="570"/>
                  </a:cubicBezTo>
                  <a:lnTo>
                    <a:pt x="64" y="98"/>
                  </a:lnTo>
                  <a:cubicBezTo>
                    <a:pt x="50" y="91"/>
                    <a:pt x="43" y="76"/>
                    <a:pt x="43" y="62"/>
                  </a:cubicBezTo>
                  <a:cubicBezTo>
                    <a:pt x="43" y="48"/>
                    <a:pt x="50" y="41"/>
                    <a:pt x="64" y="34"/>
                  </a:cubicBezTo>
                  <a:cubicBezTo>
                    <a:pt x="85" y="27"/>
                    <a:pt x="100" y="20"/>
                    <a:pt x="121" y="20"/>
                  </a:cubicBezTo>
                  <a:close/>
                  <a:moveTo>
                    <a:pt x="113" y="1"/>
                  </a:moveTo>
                  <a:cubicBezTo>
                    <a:pt x="93" y="1"/>
                    <a:pt x="74" y="5"/>
                    <a:pt x="57" y="13"/>
                  </a:cubicBezTo>
                  <a:cubicBezTo>
                    <a:pt x="8" y="27"/>
                    <a:pt x="1" y="98"/>
                    <a:pt x="50" y="112"/>
                  </a:cubicBezTo>
                  <a:lnTo>
                    <a:pt x="755" y="584"/>
                  </a:lnTo>
                  <a:cubicBezTo>
                    <a:pt x="776" y="598"/>
                    <a:pt x="812" y="612"/>
                    <a:pt x="840" y="612"/>
                  </a:cubicBezTo>
                  <a:cubicBezTo>
                    <a:pt x="861" y="612"/>
                    <a:pt x="882" y="605"/>
                    <a:pt x="903" y="598"/>
                  </a:cubicBezTo>
                  <a:cubicBezTo>
                    <a:pt x="924" y="584"/>
                    <a:pt x="938" y="570"/>
                    <a:pt x="938" y="549"/>
                  </a:cubicBezTo>
                  <a:cubicBezTo>
                    <a:pt x="938" y="528"/>
                    <a:pt x="931" y="506"/>
                    <a:pt x="910" y="499"/>
                  </a:cubicBezTo>
                  <a:lnTo>
                    <a:pt x="205" y="27"/>
                  </a:lnTo>
                  <a:cubicBezTo>
                    <a:pt x="175" y="10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2474150" y="2847800"/>
              <a:ext cx="14125" cy="12525"/>
            </a:xfrm>
            <a:custGeom>
              <a:avLst/>
              <a:gdLst/>
              <a:ahLst/>
              <a:cxnLst/>
              <a:rect l="l" t="t" r="r" b="b"/>
              <a:pathLst>
                <a:path w="565" h="501" extrusionOk="0">
                  <a:moveTo>
                    <a:pt x="47" y="1"/>
                  </a:moveTo>
                  <a:cubicBezTo>
                    <a:pt x="20" y="1"/>
                    <a:pt x="0" y="24"/>
                    <a:pt x="0" y="67"/>
                  </a:cubicBezTo>
                  <a:cubicBezTo>
                    <a:pt x="0" y="131"/>
                    <a:pt x="29" y="187"/>
                    <a:pt x="78" y="229"/>
                  </a:cubicBezTo>
                  <a:lnTo>
                    <a:pt x="466" y="483"/>
                  </a:lnTo>
                  <a:cubicBezTo>
                    <a:pt x="482" y="495"/>
                    <a:pt x="499" y="500"/>
                    <a:pt x="513" y="500"/>
                  </a:cubicBezTo>
                  <a:cubicBezTo>
                    <a:pt x="542" y="500"/>
                    <a:pt x="564" y="478"/>
                    <a:pt x="564" y="441"/>
                  </a:cubicBezTo>
                  <a:cubicBezTo>
                    <a:pt x="564" y="377"/>
                    <a:pt x="536" y="314"/>
                    <a:pt x="480" y="279"/>
                  </a:cubicBezTo>
                  <a:lnTo>
                    <a:pt x="92" y="18"/>
                  </a:lnTo>
                  <a:cubicBezTo>
                    <a:pt x="76" y="6"/>
                    <a:pt x="61" y="1"/>
                    <a:pt x="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2473800" y="2847450"/>
              <a:ext cx="14650" cy="13150"/>
            </a:xfrm>
            <a:custGeom>
              <a:avLst/>
              <a:gdLst/>
              <a:ahLst/>
              <a:cxnLst/>
              <a:rect l="l" t="t" r="r" b="b"/>
              <a:pathLst>
                <a:path w="586" h="526" extrusionOk="0">
                  <a:moveTo>
                    <a:pt x="64" y="25"/>
                  </a:moveTo>
                  <a:cubicBezTo>
                    <a:pt x="78" y="25"/>
                    <a:pt x="92" y="32"/>
                    <a:pt x="106" y="39"/>
                  </a:cubicBezTo>
                  <a:lnTo>
                    <a:pt x="494" y="300"/>
                  </a:lnTo>
                  <a:cubicBezTo>
                    <a:pt x="536" y="335"/>
                    <a:pt x="564" y="391"/>
                    <a:pt x="564" y="448"/>
                  </a:cubicBezTo>
                  <a:cubicBezTo>
                    <a:pt x="564" y="469"/>
                    <a:pt x="557" y="490"/>
                    <a:pt x="543" y="497"/>
                  </a:cubicBezTo>
                  <a:cubicBezTo>
                    <a:pt x="537" y="499"/>
                    <a:pt x="531" y="500"/>
                    <a:pt x="525" y="500"/>
                  </a:cubicBezTo>
                  <a:cubicBezTo>
                    <a:pt x="510" y="500"/>
                    <a:pt x="497" y="495"/>
                    <a:pt x="487" y="490"/>
                  </a:cubicBezTo>
                  <a:lnTo>
                    <a:pt x="99" y="229"/>
                  </a:lnTo>
                  <a:cubicBezTo>
                    <a:pt x="50" y="194"/>
                    <a:pt x="21" y="138"/>
                    <a:pt x="28" y="74"/>
                  </a:cubicBezTo>
                  <a:cubicBezTo>
                    <a:pt x="21" y="53"/>
                    <a:pt x="36" y="39"/>
                    <a:pt x="50" y="25"/>
                  </a:cubicBezTo>
                  <a:close/>
                  <a:moveTo>
                    <a:pt x="58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14" y="18"/>
                    <a:pt x="0" y="46"/>
                    <a:pt x="0" y="74"/>
                  </a:cubicBezTo>
                  <a:cubicBezTo>
                    <a:pt x="0" y="145"/>
                    <a:pt x="28" y="208"/>
                    <a:pt x="92" y="250"/>
                  </a:cubicBezTo>
                  <a:lnTo>
                    <a:pt x="473" y="511"/>
                  </a:lnTo>
                  <a:cubicBezTo>
                    <a:pt x="487" y="518"/>
                    <a:pt x="508" y="525"/>
                    <a:pt x="529" y="525"/>
                  </a:cubicBezTo>
                  <a:cubicBezTo>
                    <a:pt x="536" y="525"/>
                    <a:pt x="543" y="525"/>
                    <a:pt x="550" y="518"/>
                  </a:cubicBezTo>
                  <a:cubicBezTo>
                    <a:pt x="571" y="504"/>
                    <a:pt x="585" y="483"/>
                    <a:pt x="585" y="455"/>
                  </a:cubicBezTo>
                  <a:cubicBezTo>
                    <a:pt x="585" y="384"/>
                    <a:pt x="557" y="321"/>
                    <a:pt x="501" y="279"/>
                  </a:cubicBezTo>
                  <a:lnTo>
                    <a:pt x="113" y="18"/>
                  </a:lnTo>
                  <a:cubicBezTo>
                    <a:pt x="98" y="7"/>
                    <a:pt x="78" y="1"/>
                    <a:pt x="5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2730925" y="2798175"/>
              <a:ext cx="24150" cy="17125"/>
            </a:xfrm>
            <a:custGeom>
              <a:avLst/>
              <a:gdLst/>
              <a:ahLst/>
              <a:cxnLst/>
              <a:rect l="l" t="t" r="r" b="b"/>
              <a:pathLst>
                <a:path w="966" h="685" extrusionOk="0">
                  <a:moveTo>
                    <a:pt x="957" y="44"/>
                  </a:moveTo>
                  <a:lnTo>
                    <a:pt x="966" y="50"/>
                  </a:lnTo>
                  <a:cubicBezTo>
                    <a:pt x="963" y="47"/>
                    <a:pt x="960" y="45"/>
                    <a:pt x="957" y="44"/>
                  </a:cubicBezTo>
                  <a:close/>
                  <a:moveTo>
                    <a:pt x="825" y="1"/>
                  </a:moveTo>
                  <a:lnTo>
                    <a:pt x="804" y="15"/>
                  </a:lnTo>
                  <a:lnTo>
                    <a:pt x="155" y="332"/>
                  </a:lnTo>
                  <a:lnTo>
                    <a:pt x="134" y="339"/>
                  </a:lnTo>
                  <a:lnTo>
                    <a:pt x="120" y="353"/>
                  </a:lnTo>
                  <a:lnTo>
                    <a:pt x="106" y="367"/>
                  </a:lnTo>
                  <a:lnTo>
                    <a:pt x="85" y="382"/>
                  </a:lnTo>
                  <a:cubicBezTo>
                    <a:pt x="78" y="389"/>
                    <a:pt x="78" y="396"/>
                    <a:pt x="71" y="403"/>
                  </a:cubicBezTo>
                  <a:lnTo>
                    <a:pt x="57" y="424"/>
                  </a:lnTo>
                  <a:cubicBezTo>
                    <a:pt x="50" y="431"/>
                    <a:pt x="42" y="438"/>
                    <a:pt x="42" y="445"/>
                  </a:cubicBezTo>
                  <a:cubicBezTo>
                    <a:pt x="35" y="452"/>
                    <a:pt x="35" y="459"/>
                    <a:pt x="28" y="466"/>
                  </a:cubicBezTo>
                  <a:cubicBezTo>
                    <a:pt x="28" y="473"/>
                    <a:pt x="21" y="480"/>
                    <a:pt x="21" y="487"/>
                  </a:cubicBezTo>
                  <a:cubicBezTo>
                    <a:pt x="14" y="494"/>
                    <a:pt x="14" y="501"/>
                    <a:pt x="14" y="508"/>
                  </a:cubicBezTo>
                  <a:cubicBezTo>
                    <a:pt x="14" y="523"/>
                    <a:pt x="14" y="523"/>
                    <a:pt x="7" y="530"/>
                  </a:cubicBezTo>
                  <a:lnTo>
                    <a:pt x="7" y="558"/>
                  </a:lnTo>
                  <a:cubicBezTo>
                    <a:pt x="0" y="586"/>
                    <a:pt x="14" y="621"/>
                    <a:pt x="42" y="642"/>
                  </a:cubicBezTo>
                  <a:lnTo>
                    <a:pt x="106" y="685"/>
                  </a:lnTo>
                  <a:cubicBezTo>
                    <a:pt x="78" y="664"/>
                    <a:pt x="64" y="635"/>
                    <a:pt x="71" y="600"/>
                  </a:cubicBezTo>
                  <a:lnTo>
                    <a:pt x="71" y="579"/>
                  </a:lnTo>
                  <a:lnTo>
                    <a:pt x="71" y="558"/>
                  </a:lnTo>
                  <a:cubicBezTo>
                    <a:pt x="71" y="551"/>
                    <a:pt x="78" y="544"/>
                    <a:pt x="78" y="530"/>
                  </a:cubicBezTo>
                  <a:lnTo>
                    <a:pt x="85" y="516"/>
                  </a:lnTo>
                  <a:lnTo>
                    <a:pt x="99" y="494"/>
                  </a:lnTo>
                  <a:cubicBezTo>
                    <a:pt x="106" y="480"/>
                    <a:pt x="106" y="473"/>
                    <a:pt x="113" y="466"/>
                  </a:cubicBezTo>
                  <a:lnTo>
                    <a:pt x="127" y="452"/>
                  </a:lnTo>
                  <a:lnTo>
                    <a:pt x="141" y="431"/>
                  </a:lnTo>
                  <a:lnTo>
                    <a:pt x="162" y="417"/>
                  </a:lnTo>
                  <a:cubicBezTo>
                    <a:pt x="162" y="410"/>
                    <a:pt x="169" y="403"/>
                    <a:pt x="176" y="403"/>
                  </a:cubicBezTo>
                  <a:lnTo>
                    <a:pt x="191" y="389"/>
                  </a:lnTo>
                  <a:lnTo>
                    <a:pt x="212" y="375"/>
                  </a:lnTo>
                  <a:lnTo>
                    <a:pt x="867" y="57"/>
                  </a:lnTo>
                  <a:lnTo>
                    <a:pt x="881" y="50"/>
                  </a:lnTo>
                  <a:lnTo>
                    <a:pt x="888" y="43"/>
                  </a:lnTo>
                  <a:lnTo>
                    <a:pt x="952" y="43"/>
                  </a:lnTo>
                  <a:cubicBezTo>
                    <a:pt x="952" y="43"/>
                    <a:pt x="954" y="43"/>
                    <a:pt x="957" y="44"/>
                  </a:cubicBezTo>
                  <a:lnTo>
                    <a:pt x="957" y="44"/>
                  </a:lnTo>
                  <a:lnTo>
                    <a:pt x="903" y="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2730575" y="2797700"/>
              <a:ext cx="24500" cy="17950"/>
            </a:xfrm>
            <a:custGeom>
              <a:avLst/>
              <a:gdLst/>
              <a:ahLst/>
              <a:cxnLst/>
              <a:rect l="l" t="t" r="r" b="b"/>
              <a:pathLst>
                <a:path w="980" h="718" extrusionOk="0">
                  <a:moveTo>
                    <a:pt x="902" y="27"/>
                  </a:moveTo>
                  <a:lnTo>
                    <a:pt x="917" y="34"/>
                  </a:lnTo>
                  <a:lnTo>
                    <a:pt x="931" y="48"/>
                  </a:lnTo>
                  <a:lnTo>
                    <a:pt x="902" y="55"/>
                  </a:lnTo>
                  <a:lnTo>
                    <a:pt x="881" y="62"/>
                  </a:lnTo>
                  <a:lnTo>
                    <a:pt x="233" y="379"/>
                  </a:lnTo>
                  <a:cubicBezTo>
                    <a:pt x="226" y="386"/>
                    <a:pt x="219" y="386"/>
                    <a:pt x="212" y="394"/>
                  </a:cubicBezTo>
                  <a:lnTo>
                    <a:pt x="190" y="408"/>
                  </a:lnTo>
                  <a:lnTo>
                    <a:pt x="176" y="422"/>
                  </a:lnTo>
                  <a:cubicBezTo>
                    <a:pt x="169" y="429"/>
                    <a:pt x="162" y="429"/>
                    <a:pt x="162" y="436"/>
                  </a:cubicBezTo>
                  <a:cubicBezTo>
                    <a:pt x="155" y="443"/>
                    <a:pt x="148" y="450"/>
                    <a:pt x="141" y="457"/>
                  </a:cubicBezTo>
                  <a:cubicBezTo>
                    <a:pt x="134" y="464"/>
                    <a:pt x="134" y="471"/>
                    <a:pt x="127" y="478"/>
                  </a:cubicBezTo>
                  <a:cubicBezTo>
                    <a:pt x="120" y="485"/>
                    <a:pt x="120" y="492"/>
                    <a:pt x="113" y="499"/>
                  </a:cubicBezTo>
                  <a:lnTo>
                    <a:pt x="99" y="520"/>
                  </a:lnTo>
                  <a:cubicBezTo>
                    <a:pt x="99" y="527"/>
                    <a:pt x="92" y="535"/>
                    <a:pt x="92" y="542"/>
                  </a:cubicBezTo>
                  <a:cubicBezTo>
                    <a:pt x="92" y="549"/>
                    <a:pt x="92" y="563"/>
                    <a:pt x="85" y="570"/>
                  </a:cubicBezTo>
                  <a:cubicBezTo>
                    <a:pt x="78" y="577"/>
                    <a:pt x="78" y="584"/>
                    <a:pt x="78" y="591"/>
                  </a:cubicBezTo>
                  <a:lnTo>
                    <a:pt x="78" y="612"/>
                  </a:lnTo>
                  <a:cubicBezTo>
                    <a:pt x="78" y="633"/>
                    <a:pt x="78" y="647"/>
                    <a:pt x="85" y="661"/>
                  </a:cubicBezTo>
                  <a:lnTo>
                    <a:pt x="64" y="647"/>
                  </a:lnTo>
                  <a:cubicBezTo>
                    <a:pt x="42" y="633"/>
                    <a:pt x="28" y="598"/>
                    <a:pt x="35" y="570"/>
                  </a:cubicBezTo>
                  <a:lnTo>
                    <a:pt x="35" y="549"/>
                  </a:lnTo>
                  <a:cubicBezTo>
                    <a:pt x="35" y="542"/>
                    <a:pt x="28" y="535"/>
                    <a:pt x="35" y="527"/>
                  </a:cubicBezTo>
                  <a:cubicBezTo>
                    <a:pt x="42" y="520"/>
                    <a:pt x="42" y="513"/>
                    <a:pt x="42" y="506"/>
                  </a:cubicBezTo>
                  <a:lnTo>
                    <a:pt x="49" y="506"/>
                  </a:lnTo>
                  <a:cubicBezTo>
                    <a:pt x="49" y="499"/>
                    <a:pt x="56" y="492"/>
                    <a:pt x="56" y="485"/>
                  </a:cubicBezTo>
                  <a:lnTo>
                    <a:pt x="71" y="464"/>
                  </a:lnTo>
                  <a:cubicBezTo>
                    <a:pt x="71" y="457"/>
                    <a:pt x="78" y="450"/>
                    <a:pt x="85" y="443"/>
                  </a:cubicBezTo>
                  <a:lnTo>
                    <a:pt x="99" y="422"/>
                  </a:lnTo>
                  <a:cubicBezTo>
                    <a:pt x="99" y="415"/>
                    <a:pt x="106" y="415"/>
                    <a:pt x="113" y="408"/>
                  </a:cubicBezTo>
                  <a:lnTo>
                    <a:pt x="127" y="386"/>
                  </a:lnTo>
                  <a:lnTo>
                    <a:pt x="148" y="379"/>
                  </a:lnTo>
                  <a:lnTo>
                    <a:pt x="162" y="365"/>
                  </a:lnTo>
                  <a:lnTo>
                    <a:pt x="176" y="358"/>
                  </a:lnTo>
                  <a:lnTo>
                    <a:pt x="825" y="34"/>
                  </a:lnTo>
                  <a:lnTo>
                    <a:pt x="846" y="27"/>
                  </a:lnTo>
                  <a:close/>
                  <a:moveTo>
                    <a:pt x="857" y="1"/>
                  </a:moveTo>
                  <a:cubicBezTo>
                    <a:pt x="855" y="1"/>
                    <a:pt x="853" y="2"/>
                    <a:pt x="853" y="6"/>
                  </a:cubicBezTo>
                  <a:lnTo>
                    <a:pt x="825" y="6"/>
                  </a:lnTo>
                  <a:lnTo>
                    <a:pt x="804" y="20"/>
                  </a:lnTo>
                  <a:lnTo>
                    <a:pt x="155" y="337"/>
                  </a:lnTo>
                  <a:cubicBezTo>
                    <a:pt x="148" y="337"/>
                    <a:pt x="141" y="344"/>
                    <a:pt x="134" y="351"/>
                  </a:cubicBezTo>
                  <a:lnTo>
                    <a:pt x="113" y="365"/>
                  </a:lnTo>
                  <a:lnTo>
                    <a:pt x="99" y="379"/>
                  </a:lnTo>
                  <a:lnTo>
                    <a:pt x="85" y="394"/>
                  </a:lnTo>
                  <a:lnTo>
                    <a:pt x="92" y="401"/>
                  </a:lnTo>
                  <a:lnTo>
                    <a:pt x="85" y="401"/>
                  </a:lnTo>
                  <a:lnTo>
                    <a:pt x="64" y="415"/>
                  </a:lnTo>
                  <a:lnTo>
                    <a:pt x="49" y="436"/>
                  </a:lnTo>
                  <a:cubicBezTo>
                    <a:pt x="42" y="443"/>
                    <a:pt x="42" y="450"/>
                    <a:pt x="35" y="464"/>
                  </a:cubicBezTo>
                  <a:lnTo>
                    <a:pt x="21" y="485"/>
                  </a:lnTo>
                  <a:lnTo>
                    <a:pt x="14" y="506"/>
                  </a:lnTo>
                  <a:cubicBezTo>
                    <a:pt x="14" y="513"/>
                    <a:pt x="7" y="520"/>
                    <a:pt x="7" y="527"/>
                  </a:cubicBezTo>
                  <a:lnTo>
                    <a:pt x="7" y="556"/>
                  </a:lnTo>
                  <a:lnTo>
                    <a:pt x="7" y="570"/>
                  </a:lnTo>
                  <a:cubicBezTo>
                    <a:pt x="0" y="612"/>
                    <a:pt x="14" y="647"/>
                    <a:pt x="49" y="668"/>
                  </a:cubicBezTo>
                  <a:cubicBezTo>
                    <a:pt x="49" y="668"/>
                    <a:pt x="113" y="718"/>
                    <a:pt x="113" y="718"/>
                  </a:cubicBezTo>
                  <a:cubicBezTo>
                    <a:pt x="120" y="711"/>
                    <a:pt x="120" y="704"/>
                    <a:pt x="113" y="697"/>
                  </a:cubicBezTo>
                  <a:cubicBezTo>
                    <a:pt x="120" y="697"/>
                    <a:pt x="120" y="690"/>
                    <a:pt x="113" y="683"/>
                  </a:cubicBezTo>
                  <a:cubicBezTo>
                    <a:pt x="92" y="668"/>
                    <a:pt x="78" y="633"/>
                    <a:pt x="85" y="605"/>
                  </a:cubicBezTo>
                  <a:lnTo>
                    <a:pt x="85" y="584"/>
                  </a:lnTo>
                  <a:cubicBezTo>
                    <a:pt x="92" y="577"/>
                    <a:pt x="85" y="570"/>
                    <a:pt x="92" y="563"/>
                  </a:cubicBezTo>
                  <a:cubicBezTo>
                    <a:pt x="99" y="556"/>
                    <a:pt x="99" y="549"/>
                    <a:pt x="99" y="542"/>
                  </a:cubicBezTo>
                  <a:cubicBezTo>
                    <a:pt x="99" y="535"/>
                    <a:pt x="99" y="527"/>
                    <a:pt x="106" y="520"/>
                  </a:cubicBezTo>
                  <a:lnTo>
                    <a:pt x="120" y="499"/>
                  </a:lnTo>
                  <a:cubicBezTo>
                    <a:pt x="120" y="492"/>
                    <a:pt x="127" y="485"/>
                    <a:pt x="134" y="478"/>
                  </a:cubicBezTo>
                  <a:lnTo>
                    <a:pt x="148" y="457"/>
                  </a:lnTo>
                  <a:lnTo>
                    <a:pt x="162" y="443"/>
                  </a:lnTo>
                  <a:lnTo>
                    <a:pt x="176" y="429"/>
                  </a:lnTo>
                  <a:lnTo>
                    <a:pt x="197" y="415"/>
                  </a:lnTo>
                  <a:lnTo>
                    <a:pt x="212" y="401"/>
                  </a:lnTo>
                  <a:lnTo>
                    <a:pt x="226" y="394"/>
                  </a:lnTo>
                  <a:lnTo>
                    <a:pt x="874" y="76"/>
                  </a:lnTo>
                  <a:lnTo>
                    <a:pt x="895" y="62"/>
                  </a:lnTo>
                  <a:lnTo>
                    <a:pt x="917" y="62"/>
                  </a:lnTo>
                  <a:cubicBezTo>
                    <a:pt x="931" y="62"/>
                    <a:pt x="938" y="62"/>
                    <a:pt x="952" y="69"/>
                  </a:cubicBezTo>
                  <a:lnTo>
                    <a:pt x="959" y="69"/>
                  </a:lnTo>
                  <a:cubicBezTo>
                    <a:pt x="962" y="73"/>
                    <a:pt x="966" y="75"/>
                    <a:pt x="969" y="75"/>
                  </a:cubicBezTo>
                  <a:cubicBezTo>
                    <a:pt x="971" y="75"/>
                    <a:pt x="973" y="73"/>
                    <a:pt x="973" y="69"/>
                  </a:cubicBezTo>
                  <a:cubicBezTo>
                    <a:pt x="980" y="62"/>
                    <a:pt x="980" y="55"/>
                    <a:pt x="973" y="55"/>
                  </a:cubicBezTo>
                  <a:lnTo>
                    <a:pt x="909" y="13"/>
                  </a:lnTo>
                  <a:cubicBezTo>
                    <a:pt x="902" y="6"/>
                    <a:pt x="902" y="6"/>
                    <a:pt x="895" y="6"/>
                  </a:cubicBezTo>
                  <a:lnTo>
                    <a:pt x="867" y="6"/>
                  </a:lnTo>
                  <a:cubicBezTo>
                    <a:pt x="864" y="2"/>
                    <a:pt x="860" y="1"/>
                    <a:pt x="8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2732500" y="2799175"/>
              <a:ext cx="23425" cy="16550"/>
            </a:xfrm>
            <a:custGeom>
              <a:avLst/>
              <a:gdLst/>
              <a:ahLst/>
              <a:cxnLst/>
              <a:rect l="l" t="t" r="r" b="b"/>
              <a:pathLst>
                <a:path w="937" h="662" extrusionOk="0">
                  <a:moveTo>
                    <a:pt x="861" y="1"/>
                  </a:moveTo>
                  <a:cubicBezTo>
                    <a:pt x="844" y="1"/>
                    <a:pt x="825" y="6"/>
                    <a:pt x="804" y="17"/>
                  </a:cubicBezTo>
                  <a:lnTo>
                    <a:pt x="156" y="335"/>
                  </a:lnTo>
                  <a:cubicBezTo>
                    <a:pt x="71" y="384"/>
                    <a:pt x="15" y="461"/>
                    <a:pt x="1" y="560"/>
                  </a:cubicBezTo>
                  <a:cubicBezTo>
                    <a:pt x="1" y="622"/>
                    <a:pt x="31" y="661"/>
                    <a:pt x="77" y="661"/>
                  </a:cubicBezTo>
                  <a:cubicBezTo>
                    <a:pt x="95" y="661"/>
                    <a:pt x="114" y="656"/>
                    <a:pt x="135" y="645"/>
                  </a:cubicBezTo>
                  <a:lnTo>
                    <a:pt x="783" y="327"/>
                  </a:lnTo>
                  <a:cubicBezTo>
                    <a:pt x="868" y="278"/>
                    <a:pt x="917" y="201"/>
                    <a:pt x="931" y="102"/>
                  </a:cubicBezTo>
                  <a:cubicBezTo>
                    <a:pt x="936" y="40"/>
                    <a:pt x="907" y="1"/>
                    <a:pt x="86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2732150" y="2798800"/>
              <a:ext cx="24400" cy="17200"/>
            </a:xfrm>
            <a:custGeom>
              <a:avLst/>
              <a:gdLst/>
              <a:ahLst/>
              <a:cxnLst/>
              <a:rect l="l" t="t" r="r" b="b"/>
              <a:pathLst>
                <a:path w="976" h="688" extrusionOk="0">
                  <a:moveTo>
                    <a:pt x="864" y="22"/>
                  </a:moveTo>
                  <a:cubicBezTo>
                    <a:pt x="880" y="22"/>
                    <a:pt x="896" y="25"/>
                    <a:pt x="910" y="32"/>
                  </a:cubicBezTo>
                  <a:cubicBezTo>
                    <a:pt x="931" y="53"/>
                    <a:pt x="945" y="89"/>
                    <a:pt x="938" y="117"/>
                  </a:cubicBezTo>
                  <a:cubicBezTo>
                    <a:pt x="924" y="209"/>
                    <a:pt x="875" y="286"/>
                    <a:pt x="790" y="328"/>
                  </a:cubicBezTo>
                  <a:lnTo>
                    <a:pt x="142" y="646"/>
                  </a:lnTo>
                  <a:cubicBezTo>
                    <a:pt x="128" y="659"/>
                    <a:pt x="113" y="664"/>
                    <a:pt x="97" y="664"/>
                  </a:cubicBezTo>
                  <a:cubicBezTo>
                    <a:pt x="55" y="664"/>
                    <a:pt x="13" y="622"/>
                    <a:pt x="29" y="575"/>
                  </a:cubicBezTo>
                  <a:cubicBezTo>
                    <a:pt x="43" y="483"/>
                    <a:pt x="92" y="406"/>
                    <a:pt x="177" y="357"/>
                  </a:cubicBezTo>
                  <a:lnTo>
                    <a:pt x="825" y="39"/>
                  </a:lnTo>
                  <a:lnTo>
                    <a:pt x="818" y="32"/>
                  </a:lnTo>
                  <a:cubicBezTo>
                    <a:pt x="832" y="25"/>
                    <a:pt x="848" y="22"/>
                    <a:pt x="864" y="22"/>
                  </a:cubicBezTo>
                  <a:close/>
                  <a:moveTo>
                    <a:pt x="865" y="1"/>
                  </a:moveTo>
                  <a:cubicBezTo>
                    <a:pt x="847" y="1"/>
                    <a:pt x="828" y="6"/>
                    <a:pt x="811" y="18"/>
                  </a:cubicBezTo>
                  <a:lnTo>
                    <a:pt x="163" y="342"/>
                  </a:lnTo>
                  <a:cubicBezTo>
                    <a:pt x="78" y="385"/>
                    <a:pt x="22" y="476"/>
                    <a:pt x="8" y="575"/>
                  </a:cubicBezTo>
                  <a:cubicBezTo>
                    <a:pt x="1" y="610"/>
                    <a:pt x="15" y="646"/>
                    <a:pt x="50" y="674"/>
                  </a:cubicBezTo>
                  <a:cubicBezTo>
                    <a:pt x="64" y="681"/>
                    <a:pt x="78" y="688"/>
                    <a:pt x="92" y="688"/>
                  </a:cubicBezTo>
                  <a:cubicBezTo>
                    <a:pt x="113" y="681"/>
                    <a:pt x="134" y="681"/>
                    <a:pt x="156" y="667"/>
                  </a:cubicBezTo>
                  <a:lnTo>
                    <a:pt x="804" y="350"/>
                  </a:lnTo>
                  <a:cubicBezTo>
                    <a:pt x="889" y="300"/>
                    <a:pt x="945" y="216"/>
                    <a:pt x="959" y="117"/>
                  </a:cubicBezTo>
                  <a:cubicBezTo>
                    <a:pt x="975" y="53"/>
                    <a:pt x="923" y="1"/>
                    <a:pt x="86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2769700" y="2783600"/>
              <a:ext cx="6350" cy="14250"/>
            </a:xfrm>
            <a:custGeom>
              <a:avLst/>
              <a:gdLst/>
              <a:ahLst/>
              <a:cxnLst/>
              <a:rect l="l" t="t" r="r" b="b"/>
              <a:pathLst>
                <a:path w="254" h="570" extrusionOk="0">
                  <a:moveTo>
                    <a:pt x="47" y="1"/>
                  </a:moveTo>
                  <a:cubicBezTo>
                    <a:pt x="44" y="1"/>
                    <a:pt x="42" y="2"/>
                    <a:pt x="42" y="6"/>
                  </a:cubicBezTo>
                  <a:cubicBezTo>
                    <a:pt x="35" y="6"/>
                    <a:pt x="35" y="13"/>
                    <a:pt x="42" y="20"/>
                  </a:cubicBezTo>
                  <a:cubicBezTo>
                    <a:pt x="42" y="20"/>
                    <a:pt x="226" y="260"/>
                    <a:pt x="7" y="549"/>
                  </a:cubicBezTo>
                  <a:cubicBezTo>
                    <a:pt x="0" y="556"/>
                    <a:pt x="0" y="563"/>
                    <a:pt x="14" y="570"/>
                  </a:cubicBezTo>
                  <a:cubicBezTo>
                    <a:pt x="14" y="563"/>
                    <a:pt x="14" y="563"/>
                    <a:pt x="21" y="563"/>
                  </a:cubicBezTo>
                  <a:cubicBezTo>
                    <a:pt x="254" y="260"/>
                    <a:pt x="56" y="6"/>
                    <a:pt x="56" y="6"/>
                  </a:cubicBezTo>
                  <a:cubicBezTo>
                    <a:pt x="53" y="2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2573725" y="2880650"/>
              <a:ext cx="4250" cy="13775"/>
            </a:xfrm>
            <a:custGeom>
              <a:avLst/>
              <a:gdLst/>
              <a:ahLst/>
              <a:cxnLst/>
              <a:rect l="l" t="t" r="r" b="b"/>
              <a:pathLst>
                <a:path w="170" h="551" extrusionOk="0">
                  <a:moveTo>
                    <a:pt x="43" y="1"/>
                  </a:moveTo>
                  <a:cubicBezTo>
                    <a:pt x="43" y="8"/>
                    <a:pt x="43" y="15"/>
                    <a:pt x="43" y="15"/>
                  </a:cubicBezTo>
                  <a:cubicBezTo>
                    <a:pt x="148" y="177"/>
                    <a:pt x="127" y="396"/>
                    <a:pt x="0" y="537"/>
                  </a:cubicBezTo>
                  <a:cubicBezTo>
                    <a:pt x="0" y="544"/>
                    <a:pt x="0" y="544"/>
                    <a:pt x="7" y="551"/>
                  </a:cubicBezTo>
                  <a:cubicBezTo>
                    <a:pt x="14" y="551"/>
                    <a:pt x="14" y="551"/>
                    <a:pt x="14" y="544"/>
                  </a:cubicBezTo>
                  <a:cubicBezTo>
                    <a:pt x="148" y="396"/>
                    <a:pt x="169" y="177"/>
                    <a:pt x="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2451950" y="2748025"/>
              <a:ext cx="94300" cy="58750"/>
            </a:xfrm>
            <a:custGeom>
              <a:avLst/>
              <a:gdLst/>
              <a:ahLst/>
              <a:cxnLst/>
              <a:rect l="l" t="t" r="r" b="b"/>
              <a:pathLst>
                <a:path w="3772" h="2350" extrusionOk="0">
                  <a:moveTo>
                    <a:pt x="617" y="1"/>
                  </a:moveTo>
                  <a:cubicBezTo>
                    <a:pt x="549" y="1"/>
                    <a:pt x="481" y="14"/>
                    <a:pt x="416" y="40"/>
                  </a:cubicBezTo>
                  <a:lnTo>
                    <a:pt x="120" y="188"/>
                  </a:lnTo>
                  <a:cubicBezTo>
                    <a:pt x="14" y="216"/>
                    <a:pt x="0" y="371"/>
                    <a:pt x="106" y="414"/>
                  </a:cubicBezTo>
                  <a:lnTo>
                    <a:pt x="2890" y="2275"/>
                  </a:lnTo>
                  <a:cubicBezTo>
                    <a:pt x="2973" y="2324"/>
                    <a:pt x="3067" y="2349"/>
                    <a:pt x="3162" y="2349"/>
                  </a:cubicBezTo>
                  <a:cubicBezTo>
                    <a:pt x="3230" y="2349"/>
                    <a:pt x="3298" y="2336"/>
                    <a:pt x="3363" y="2310"/>
                  </a:cubicBezTo>
                  <a:lnTo>
                    <a:pt x="3659" y="2162"/>
                  </a:lnTo>
                  <a:cubicBezTo>
                    <a:pt x="3764" y="2113"/>
                    <a:pt x="3772" y="2007"/>
                    <a:pt x="3673" y="1936"/>
                  </a:cubicBezTo>
                  <a:lnTo>
                    <a:pt x="888" y="75"/>
                  </a:lnTo>
                  <a:cubicBezTo>
                    <a:pt x="806" y="26"/>
                    <a:pt x="712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2451600" y="2747725"/>
              <a:ext cx="94300" cy="59325"/>
            </a:xfrm>
            <a:custGeom>
              <a:avLst/>
              <a:gdLst/>
              <a:ahLst/>
              <a:cxnLst/>
              <a:rect l="l" t="t" r="r" b="b"/>
              <a:pathLst>
                <a:path w="3772" h="2373" extrusionOk="0">
                  <a:moveTo>
                    <a:pt x="635" y="24"/>
                  </a:moveTo>
                  <a:cubicBezTo>
                    <a:pt x="726" y="24"/>
                    <a:pt x="818" y="45"/>
                    <a:pt x="895" y="94"/>
                  </a:cubicBezTo>
                  <a:lnTo>
                    <a:pt x="3680" y="1955"/>
                  </a:lnTo>
                  <a:cubicBezTo>
                    <a:pt x="3715" y="1977"/>
                    <a:pt x="3743" y="2019"/>
                    <a:pt x="3750" y="2068"/>
                  </a:cubicBezTo>
                  <a:cubicBezTo>
                    <a:pt x="3736" y="2111"/>
                    <a:pt x="3708" y="2146"/>
                    <a:pt x="3666" y="2167"/>
                  </a:cubicBezTo>
                  <a:lnTo>
                    <a:pt x="3370" y="2308"/>
                  </a:lnTo>
                  <a:cubicBezTo>
                    <a:pt x="3304" y="2336"/>
                    <a:pt x="3234" y="2350"/>
                    <a:pt x="3163" y="2350"/>
                  </a:cubicBezTo>
                  <a:cubicBezTo>
                    <a:pt x="3073" y="2350"/>
                    <a:pt x="2983" y="2327"/>
                    <a:pt x="2904" y="2280"/>
                  </a:cubicBezTo>
                  <a:lnTo>
                    <a:pt x="127" y="419"/>
                  </a:lnTo>
                  <a:cubicBezTo>
                    <a:pt x="85" y="398"/>
                    <a:pt x="64" y="355"/>
                    <a:pt x="56" y="306"/>
                  </a:cubicBezTo>
                  <a:cubicBezTo>
                    <a:pt x="64" y="264"/>
                    <a:pt x="99" y="228"/>
                    <a:pt x="141" y="207"/>
                  </a:cubicBezTo>
                  <a:lnTo>
                    <a:pt x="437" y="66"/>
                  </a:lnTo>
                  <a:cubicBezTo>
                    <a:pt x="501" y="38"/>
                    <a:pt x="564" y="24"/>
                    <a:pt x="635" y="24"/>
                  </a:cubicBezTo>
                  <a:close/>
                  <a:moveTo>
                    <a:pt x="635" y="1"/>
                  </a:moveTo>
                  <a:cubicBezTo>
                    <a:pt x="565" y="1"/>
                    <a:pt x="496" y="15"/>
                    <a:pt x="430" y="45"/>
                  </a:cubicBezTo>
                  <a:lnTo>
                    <a:pt x="134" y="193"/>
                  </a:lnTo>
                  <a:cubicBezTo>
                    <a:pt x="14" y="221"/>
                    <a:pt x="0" y="391"/>
                    <a:pt x="120" y="440"/>
                  </a:cubicBezTo>
                  <a:lnTo>
                    <a:pt x="2897" y="2301"/>
                  </a:lnTo>
                  <a:cubicBezTo>
                    <a:pt x="2973" y="2345"/>
                    <a:pt x="3055" y="2372"/>
                    <a:pt x="3142" y="2372"/>
                  </a:cubicBezTo>
                  <a:cubicBezTo>
                    <a:pt x="3152" y="2372"/>
                    <a:pt x="3162" y="2372"/>
                    <a:pt x="3172" y="2371"/>
                  </a:cubicBezTo>
                  <a:cubicBezTo>
                    <a:pt x="3243" y="2371"/>
                    <a:pt x="3313" y="2357"/>
                    <a:pt x="3377" y="2329"/>
                  </a:cubicBezTo>
                  <a:lnTo>
                    <a:pt x="3673" y="2181"/>
                  </a:lnTo>
                  <a:cubicBezTo>
                    <a:pt x="3722" y="2167"/>
                    <a:pt x="3757" y="2118"/>
                    <a:pt x="3771" y="2068"/>
                  </a:cubicBezTo>
                  <a:cubicBezTo>
                    <a:pt x="3764" y="2012"/>
                    <a:pt x="3736" y="1963"/>
                    <a:pt x="3687" y="1941"/>
                  </a:cubicBezTo>
                  <a:lnTo>
                    <a:pt x="909" y="80"/>
                  </a:lnTo>
                  <a:cubicBezTo>
                    <a:pt x="824" y="28"/>
                    <a:pt x="730" y="1"/>
                    <a:pt x="63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2452825" y="2735025"/>
              <a:ext cx="94300" cy="58850"/>
            </a:xfrm>
            <a:custGeom>
              <a:avLst/>
              <a:gdLst/>
              <a:ahLst/>
              <a:cxnLst/>
              <a:rect l="l" t="t" r="r" b="b"/>
              <a:pathLst>
                <a:path w="3772" h="2354" extrusionOk="0">
                  <a:moveTo>
                    <a:pt x="625" y="0"/>
                  </a:moveTo>
                  <a:cubicBezTo>
                    <a:pt x="554" y="0"/>
                    <a:pt x="483" y="15"/>
                    <a:pt x="416" y="46"/>
                  </a:cubicBezTo>
                  <a:lnTo>
                    <a:pt x="120" y="194"/>
                  </a:lnTo>
                  <a:cubicBezTo>
                    <a:pt x="7" y="243"/>
                    <a:pt x="0" y="349"/>
                    <a:pt x="106" y="419"/>
                  </a:cubicBezTo>
                  <a:lnTo>
                    <a:pt x="2891" y="2280"/>
                  </a:lnTo>
                  <a:cubicBezTo>
                    <a:pt x="2971" y="2328"/>
                    <a:pt x="3062" y="2354"/>
                    <a:pt x="3155" y="2354"/>
                  </a:cubicBezTo>
                  <a:cubicBezTo>
                    <a:pt x="3225" y="2354"/>
                    <a:pt x="3296" y="2339"/>
                    <a:pt x="3363" y="2308"/>
                  </a:cubicBezTo>
                  <a:lnTo>
                    <a:pt x="3652" y="2167"/>
                  </a:lnTo>
                  <a:cubicBezTo>
                    <a:pt x="3765" y="2132"/>
                    <a:pt x="3772" y="1984"/>
                    <a:pt x="3666" y="1935"/>
                  </a:cubicBezTo>
                  <a:lnTo>
                    <a:pt x="889" y="74"/>
                  </a:lnTo>
                  <a:cubicBezTo>
                    <a:pt x="809" y="26"/>
                    <a:pt x="717" y="0"/>
                    <a:pt x="62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2453350" y="2734850"/>
              <a:ext cx="94125" cy="59300"/>
            </a:xfrm>
            <a:custGeom>
              <a:avLst/>
              <a:gdLst/>
              <a:ahLst/>
              <a:cxnLst/>
              <a:rect l="l" t="t" r="r" b="b"/>
              <a:pathLst>
                <a:path w="3765" h="2372" extrusionOk="0">
                  <a:moveTo>
                    <a:pt x="600" y="17"/>
                  </a:moveTo>
                  <a:cubicBezTo>
                    <a:pt x="691" y="17"/>
                    <a:pt x="783" y="46"/>
                    <a:pt x="868" y="95"/>
                  </a:cubicBezTo>
                  <a:lnTo>
                    <a:pt x="3645" y="1956"/>
                  </a:lnTo>
                  <a:cubicBezTo>
                    <a:pt x="3744" y="1991"/>
                    <a:pt x="3737" y="2132"/>
                    <a:pt x="3631" y="2160"/>
                  </a:cubicBezTo>
                  <a:lnTo>
                    <a:pt x="3335" y="2308"/>
                  </a:lnTo>
                  <a:cubicBezTo>
                    <a:pt x="3272" y="2335"/>
                    <a:pt x="3205" y="2348"/>
                    <a:pt x="3138" y="2348"/>
                  </a:cubicBezTo>
                  <a:cubicBezTo>
                    <a:pt x="3048" y="2348"/>
                    <a:pt x="2958" y="2325"/>
                    <a:pt x="2877" y="2280"/>
                  </a:cubicBezTo>
                  <a:lnTo>
                    <a:pt x="99" y="419"/>
                  </a:lnTo>
                  <a:cubicBezTo>
                    <a:pt x="57" y="391"/>
                    <a:pt x="29" y="349"/>
                    <a:pt x="29" y="306"/>
                  </a:cubicBezTo>
                  <a:cubicBezTo>
                    <a:pt x="36" y="257"/>
                    <a:pt x="64" y="222"/>
                    <a:pt x="106" y="208"/>
                  </a:cubicBezTo>
                  <a:lnTo>
                    <a:pt x="402" y="60"/>
                  </a:lnTo>
                  <a:cubicBezTo>
                    <a:pt x="466" y="31"/>
                    <a:pt x="536" y="17"/>
                    <a:pt x="600" y="17"/>
                  </a:cubicBezTo>
                  <a:close/>
                  <a:moveTo>
                    <a:pt x="603" y="0"/>
                  </a:moveTo>
                  <a:cubicBezTo>
                    <a:pt x="531" y="0"/>
                    <a:pt x="458" y="15"/>
                    <a:pt x="388" y="46"/>
                  </a:cubicBezTo>
                  <a:lnTo>
                    <a:pt x="92" y="187"/>
                  </a:lnTo>
                  <a:cubicBezTo>
                    <a:pt x="43" y="208"/>
                    <a:pt x="8" y="250"/>
                    <a:pt x="1" y="306"/>
                  </a:cubicBezTo>
                  <a:cubicBezTo>
                    <a:pt x="1" y="363"/>
                    <a:pt x="36" y="412"/>
                    <a:pt x="78" y="433"/>
                  </a:cubicBezTo>
                  <a:lnTo>
                    <a:pt x="2863" y="2301"/>
                  </a:lnTo>
                  <a:cubicBezTo>
                    <a:pt x="2940" y="2351"/>
                    <a:pt x="3039" y="2372"/>
                    <a:pt x="3138" y="2372"/>
                  </a:cubicBezTo>
                  <a:cubicBezTo>
                    <a:pt x="3208" y="2372"/>
                    <a:pt x="3278" y="2358"/>
                    <a:pt x="3342" y="2322"/>
                  </a:cubicBezTo>
                  <a:lnTo>
                    <a:pt x="3638" y="2181"/>
                  </a:lnTo>
                  <a:cubicBezTo>
                    <a:pt x="3758" y="2146"/>
                    <a:pt x="3765" y="1984"/>
                    <a:pt x="3652" y="1935"/>
                  </a:cubicBezTo>
                  <a:lnTo>
                    <a:pt x="875" y="74"/>
                  </a:lnTo>
                  <a:cubicBezTo>
                    <a:pt x="791" y="26"/>
                    <a:pt x="697" y="0"/>
                    <a:pt x="6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2468725" y="2739475"/>
              <a:ext cx="54275" cy="36525"/>
            </a:xfrm>
            <a:custGeom>
              <a:avLst/>
              <a:gdLst/>
              <a:ahLst/>
              <a:cxnLst/>
              <a:rect l="l" t="t" r="r" b="b"/>
              <a:pathLst>
                <a:path w="2171" h="1461" extrusionOk="0">
                  <a:moveTo>
                    <a:pt x="21" y="0"/>
                  </a:moveTo>
                  <a:cubicBezTo>
                    <a:pt x="10" y="0"/>
                    <a:pt x="1" y="17"/>
                    <a:pt x="13" y="23"/>
                  </a:cubicBezTo>
                  <a:cubicBezTo>
                    <a:pt x="13" y="23"/>
                    <a:pt x="2156" y="1461"/>
                    <a:pt x="2163" y="1461"/>
                  </a:cubicBezTo>
                  <a:cubicBezTo>
                    <a:pt x="2163" y="1461"/>
                    <a:pt x="2170" y="1454"/>
                    <a:pt x="2170" y="1454"/>
                  </a:cubicBezTo>
                  <a:cubicBezTo>
                    <a:pt x="2170" y="1454"/>
                    <a:pt x="2170" y="1447"/>
                    <a:pt x="2170" y="1440"/>
                  </a:cubicBezTo>
                  <a:lnTo>
                    <a:pt x="27" y="2"/>
                  </a:ln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2461800" y="2743075"/>
              <a:ext cx="38975" cy="26225"/>
            </a:xfrm>
            <a:custGeom>
              <a:avLst/>
              <a:gdLst/>
              <a:ahLst/>
              <a:cxnLst/>
              <a:rect l="l" t="t" r="r" b="b"/>
              <a:pathLst>
                <a:path w="1559" h="1049" extrusionOk="0">
                  <a:moveTo>
                    <a:pt x="12" y="0"/>
                  </a:moveTo>
                  <a:cubicBezTo>
                    <a:pt x="10" y="0"/>
                    <a:pt x="8" y="2"/>
                    <a:pt x="8" y="6"/>
                  </a:cubicBezTo>
                  <a:cubicBezTo>
                    <a:pt x="1" y="6"/>
                    <a:pt x="1" y="13"/>
                    <a:pt x="8" y="20"/>
                  </a:cubicBezTo>
                  <a:cubicBezTo>
                    <a:pt x="8" y="20"/>
                    <a:pt x="1538" y="1049"/>
                    <a:pt x="1545" y="1049"/>
                  </a:cubicBezTo>
                  <a:cubicBezTo>
                    <a:pt x="1545" y="1049"/>
                    <a:pt x="1552" y="1049"/>
                    <a:pt x="1552" y="1042"/>
                  </a:cubicBezTo>
                  <a:cubicBezTo>
                    <a:pt x="1559" y="1042"/>
                    <a:pt x="1559" y="1035"/>
                    <a:pt x="1552" y="1028"/>
                  </a:cubicBezTo>
                  <a:lnTo>
                    <a:pt x="22" y="6"/>
                  </a:ln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2620075" y="2782275"/>
              <a:ext cx="127950" cy="73700"/>
            </a:xfrm>
            <a:custGeom>
              <a:avLst/>
              <a:gdLst/>
              <a:ahLst/>
              <a:cxnLst/>
              <a:rect l="l" t="t" r="r" b="b"/>
              <a:pathLst>
                <a:path w="5118" h="2948" extrusionOk="0">
                  <a:moveTo>
                    <a:pt x="1982" y="1"/>
                  </a:moveTo>
                  <a:cubicBezTo>
                    <a:pt x="1863" y="1"/>
                    <a:pt x="1745" y="24"/>
                    <a:pt x="1636" y="73"/>
                  </a:cubicBezTo>
                  <a:lnTo>
                    <a:pt x="169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0" y="2907"/>
                    <a:pt x="2982" y="2947"/>
                    <a:pt x="3136" y="2947"/>
                  </a:cubicBezTo>
                  <a:cubicBezTo>
                    <a:pt x="3253" y="2947"/>
                    <a:pt x="3370" y="2924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6" y="42"/>
                    <a:pt x="2139" y="1"/>
                    <a:pt x="19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2620775" y="2782125"/>
              <a:ext cx="127625" cy="74250"/>
            </a:xfrm>
            <a:custGeom>
              <a:avLst/>
              <a:gdLst/>
              <a:ahLst/>
              <a:cxnLst/>
              <a:rect l="l" t="t" r="r" b="b"/>
              <a:pathLst>
                <a:path w="5105" h="2970" extrusionOk="0">
                  <a:moveTo>
                    <a:pt x="1939" y="16"/>
                  </a:moveTo>
                  <a:cubicBezTo>
                    <a:pt x="2101" y="16"/>
                    <a:pt x="2256" y="58"/>
                    <a:pt x="2397" y="142"/>
                  </a:cubicBezTo>
                  <a:lnTo>
                    <a:pt x="4935" y="1841"/>
                  </a:lnTo>
                  <a:cubicBezTo>
                    <a:pt x="4998" y="1877"/>
                    <a:pt x="5034" y="1933"/>
                    <a:pt x="5041" y="2003"/>
                  </a:cubicBezTo>
                  <a:cubicBezTo>
                    <a:pt x="5027" y="2067"/>
                    <a:pt x="4984" y="2123"/>
                    <a:pt x="4921" y="2151"/>
                  </a:cubicBezTo>
                  <a:lnTo>
                    <a:pt x="3448" y="2878"/>
                  </a:lnTo>
                  <a:cubicBezTo>
                    <a:pt x="3341" y="2922"/>
                    <a:pt x="3227" y="2944"/>
                    <a:pt x="3114" y="2944"/>
                  </a:cubicBezTo>
                  <a:cubicBezTo>
                    <a:pt x="2959" y="2944"/>
                    <a:pt x="2804" y="2903"/>
                    <a:pt x="2665" y="2821"/>
                  </a:cubicBezTo>
                  <a:lnTo>
                    <a:pt x="120" y="1122"/>
                  </a:lnTo>
                  <a:cubicBezTo>
                    <a:pt x="64" y="1087"/>
                    <a:pt x="22" y="1024"/>
                    <a:pt x="22" y="960"/>
                  </a:cubicBezTo>
                  <a:cubicBezTo>
                    <a:pt x="29" y="890"/>
                    <a:pt x="78" y="840"/>
                    <a:pt x="141" y="812"/>
                  </a:cubicBezTo>
                  <a:lnTo>
                    <a:pt x="1608" y="86"/>
                  </a:lnTo>
                  <a:cubicBezTo>
                    <a:pt x="1713" y="37"/>
                    <a:pt x="1826" y="16"/>
                    <a:pt x="1939" y="16"/>
                  </a:cubicBezTo>
                  <a:close/>
                  <a:moveTo>
                    <a:pt x="1946" y="0"/>
                  </a:moveTo>
                  <a:cubicBezTo>
                    <a:pt x="1829" y="0"/>
                    <a:pt x="1712" y="24"/>
                    <a:pt x="1601" y="72"/>
                  </a:cubicBezTo>
                  <a:lnTo>
                    <a:pt x="127" y="798"/>
                  </a:lnTo>
                  <a:cubicBezTo>
                    <a:pt x="57" y="826"/>
                    <a:pt x="7" y="890"/>
                    <a:pt x="0" y="960"/>
                  </a:cubicBezTo>
                  <a:cubicBezTo>
                    <a:pt x="0" y="1038"/>
                    <a:pt x="43" y="1101"/>
                    <a:pt x="106" y="1136"/>
                  </a:cubicBezTo>
                  <a:lnTo>
                    <a:pt x="2651" y="2842"/>
                  </a:lnTo>
                  <a:cubicBezTo>
                    <a:pt x="2792" y="2927"/>
                    <a:pt x="2954" y="2969"/>
                    <a:pt x="3116" y="2969"/>
                  </a:cubicBezTo>
                  <a:cubicBezTo>
                    <a:pt x="3236" y="2969"/>
                    <a:pt x="3349" y="2948"/>
                    <a:pt x="3462" y="2899"/>
                  </a:cubicBezTo>
                  <a:lnTo>
                    <a:pt x="4928" y="2173"/>
                  </a:lnTo>
                  <a:cubicBezTo>
                    <a:pt x="5090" y="2123"/>
                    <a:pt x="5104" y="1898"/>
                    <a:pt x="4949" y="1827"/>
                  </a:cubicBezTo>
                  <a:lnTo>
                    <a:pt x="2404" y="128"/>
                  </a:lnTo>
                  <a:cubicBezTo>
                    <a:pt x="2263" y="43"/>
                    <a:pt x="2105" y="0"/>
                    <a:pt x="194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2620950" y="2768525"/>
              <a:ext cx="127975" cy="73650"/>
            </a:xfrm>
            <a:custGeom>
              <a:avLst/>
              <a:gdLst/>
              <a:ahLst/>
              <a:cxnLst/>
              <a:rect l="l" t="t" r="r" b="b"/>
              <a:pathLst>
                <a:path w="5119" h="2946" extrusionOk="0">
                  <a:moveTo>
                    <a:pt x="1983" y="1"/>
                  </a:moveTo>
                  <a:cubicBezTo>
                    <a:pt x="1866" y="1"/>
                    <a:pt x="1748" y="25"/>
                    <a:pt x="1636" y="73"/>
                  </a:cubicBezTo>
                  <a:lnTo>
                    <a:pt x="170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2" y="2904"/>
                    <a:pt x="2989" y="2945"/>
                    <a:pt x="3147" y="2945"/>
                  </a:cubicBezTo>
                  <a:cubicBezTo>
                    <a:pt x="3261" y="2945"/>
                    <a:pt x="3376" y="2923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2" y="42"/>
                    <a:pt x="2138" y="1"/>
                    <a:pt x="198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621650" y="2768525"/>
              <a:ext cx="127100" cy="74100"/>
            </a:xfrm>
            <a:custGeom>
              <a:avLst/>
              <a:gdLst/>
              <a:ahLst/>
              <a:cxnLst/>
              <a:rect l="l" t="t" r="r" b="b"/>
              <a:pathLst>
                <a:path w="5084" h="2964" extrusionOk="0">
                  <a:moveTo>
                    <a:pt x="1980" y="16"/>
                  </a:moveTo>
                  <a:cubicBezTo>
                    <a:pt x="2124" y="16"/>
                    <a:pt x="2273" y="58"/>
                    <a:pt x="2397" y="137"/>
                  </a:cubicBezTo>
                  <a:lnTo>
                    <a:pt x="4942" y="1843"/>
                  </a:lnTo>
                  <a:cubicBezTo>
                    <a:pt x="5083" y="1899"/>
                    <a:pt x="5069" y="2103"/>
                    <a:pt x="4921" y="2146"/>
                  </a:cubicBezTo>
                  <a:lnTo>
                    <a:pt x="3455" y="2872"/>
                  </a:lnTo>
                  <a:cubicBezTo>
                    <a:pt x="3346" y="2917"/>
                    <a:pt x="3229" y="2941"/>
                    <a:pt x="3112" y="2941"/>
                  </a:cubicBezTo>
                  <a:cubicBezTo>
                    <a:pt x="2957" y="2941"/>
                    <a:pt x="2802" y="2900"/>
                    <a:pt x="2665" y="2815"/>
                  </a:cubicBezTo>
                  <a:lnTo>
                    <a:pt x="128" y="1116"/>
                  </a:lnTo>
                  <a:cubicBezTo>
                    <a:pt x="64" y="1081"/>
                    <a:pt x="29" y="1025"/>
                    <a:pt x="29" y="961"/>
                  </a:cubicBezTo>
                  <a:cubicBezTo>
                    <a:pt x="36" y="891"/>
                    <a:pt x="78" y="834"/>
                    <a:pt x="142" y="813"/>
                  </a:cubicBezTo>
                  <a:lnTo>
                    <a:pt x="1615" y="87"/>
                  </a:lnTo>
                  <a:cubicBezTo>
                    <a:pt x="1721" y="38"/>
                    <a:pt x="1833" y="17"/>
                    <a:pt x="1946" y="17"/>
                  </a:cubicBezTo>
                  <a:cubicBezTo>
                    <a:pt x="1957" y="16"/>
                    <a:pt x="1969" y="16"/>
                    <a:pt x="1980" y="16"/>
                  </a:cubicBezTo>
                  <a:close/>
                  <a:moveTo>
                    <a:pt x="1954" y="1"/>
                  </a:moveTo>
                  <a:cubicBezTo>
                    <a:pt x="1833" y="1"/>
                    <a:pt x="1713" y="25"/>
                    <a:pt x="1601" y="73"/>
                  </a:cubicBezTo>
                  <a:lnTo>
                    <a:pt x="135" y="799"/>
                  </a:lnTo>
                  <a:cubicBezTo>
                    <a:pt x="64" y="827"/>
                    <a:pt x="15" y="884"/>
                    <a:pt x="1" y="961"/>
                  </a:cubicBezTo>
                  <a:cubicBezTo>
                    <a:pt x="8" y="1032"/>
                    <a:pt x="50" y="1102"/>
                    <a:pt x="113" y="1138"/>
                  </a:cubicBezTo>
                  <a:lnTo>
                    <a:pt x="2658" y="2836"/>
                  </a:lnTo>
                  <a:cubicBezTo>
                    <a:pt x="2790" y="2916"/>
                    <a:pt x="2935" y="2964"/>
                    <a:pt x="3092" y="2964"/>
                  </a:cubicBezTo>
                  <a:cubicBezTo>
                    <a:pt x="3102" y="2964"/>
                    <a:pt x="3113" y="2964"/>
                    <a:pt x="3123" y="2963"/>
                  </a:cubicBezTo>
                  <a:cubicBezTo>
                    <a:pt x="3236" y="2963"/>
                    <a:pt x="3356" y="2935"/>
                    <a:pt x="3462" y="2886"/>
                  </a:cubicBezTo>
                  <a:lnTo>
                    <a:pt x="4928" y="2160"/>
                  </a:lnTo>
                  <a:cubicBezTo>
                    <a:pt x="4999" y="2132"/>
                    <a:pt x="5048" y="2068"/>
                    <a:pt x="5062" y="1998"/>
                  </a:cubicBezTo>
                  <a:cubicBezTo>
                    <a:pt x="5055" y="1920"/>
                    <a:pt x="5013" y="1857"/>
                    <a:pt x="4949" y="1821"/>
                  </a:cubicBezTo>
                  <a:lnTo>
                    <a:pt x="2412" y="122"/>
                  </a:lnTo>
                  <a:cubicBezTo>
                    <a:pt x="2271" y="42"/>
                    <a:pt x="2112" y="1"/>
                    <a:pt x="19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653025" y="2784825"/>
              <a:ext cx="53950" cy="36475"/>
            </a:xfrm>
            <a:custGeom>
              <a:avLst/>
              <a:gdLst/>
              <a:ahLst/>
              <a:cxnLst/>
              <a:rect l="l" t="t" r="r" b="b"/>
              <a:pathLst>
                <a:path w="2158" h="1459" extrusionOk="0">
                  <a:moveTo>
                    <a:pt x="10" y="1"/>
                  </a:moveTo>
                  <a:cubicBezTo>
                    <a:pt x="7" y="1"/>
                    <a:pt x="4" y="3"/>
                    <a:pt x="0" y="6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20"/>
                    <a:pt x="2143" y="1458"/>
                    <a:pt x="2150" y="1458"/>
                  </a:cubicBezTo>
                  <a:cubicBezTo>
                    <a:pt x="2150" y="1451"/>
                    <a:pt x="2158" y="1451"/>
                    <a:pt x="2158" y="1444"/>
                  </a:cubicBezTo>
                  <a:cubicBezTo>
                    <a:pt x="2158" y="1444"/>
                    <a:pt x="2158" y="1437"/>
                    <a:pt x="2158" y="1430"/>
                  </a:cubicBezTo>
                  <a:lnTo>
                    <a:pt x="15" y="6"/>
                  </a:lnTo>
                  <a:cubicBezTo>
                    <a:pt x="15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645800" y="2788350"/>
              <a:ext cx="38800" cy="26075"/>
            </a:xfrm>
            <a:custGeom>
              <a:avLst/>
              <a:gdLst/>
              <a:ahLst/>
              <a:cxnLst/>
              <a:rect l="l" t="t" r="r" b="b"/>
              <a:pathLst>
                <a:path w="1552" h="1043" extrusionOk="0">
                  <a:moveTo>
                    <a:pt x="12" y="1"/>
                  </a:moveTo>
                  <a:cubicBezTo>
                    <a:pt x="9" y="1"/>
                    <a:pt x="7" y="3"/>
                    <a:pt x="7" y="6"/>
                  </a:cubicBezTo>
                  <a:cubicBezTo>
                    <a:pt x="0" y="6"/>
                    <a:pt x="0" y="13"/>
                    <a:pt x="7" y="20"/>
                  </a:cubicBezTo>
                  <a:cubicBezTo>
                    <a:pt x="7" y="20"/>
                    <a:pt x="1537" y="1042"/>
                    <a:pt x="1544" y="1042"/>
                  </a:cubicBezTo>
                  <a:lnTo>
                    <a:pt x="1551" y="1042"/>
                  </a:lnTo>
                  <a:cubicBezTo>
                    <a:pt x="1551" y="1035"/>
                    <a:pt x="1551" y="1028"/>
                    <a:pt x="1551" y="1028"/>
                  </a:cubicBezTo>
                  <a:lnTo>
                    <a:pt x="22" y="6"/>
                  </a:lnTo>
                  <a:cubicBezTo>
                    <a:pt x="18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592925" y="2582075"/>
              <a:ext cx="86725" cy="166475"/>
            </a:xfrm>
            <a:custGeom>
              <a:avLst/>
              <a:gdLst/>
              <a:ahLst/>
              <a:cxnLst/>
              <a:rect l="l" t="t" r="r" b="b"/>
              <a:pathLst>
                <a:path w="3469" h="6659" extrusionOk="0">
                  <a:moveTo>
                    <a:pt x="1715" y="664"/>
                  </a:moveTo>
                  <a:cubicBezTo>
                    <a:pt x="1789" y="664"/>
                    <a:pt x="1873" y="692"/>
                    <a:pt x="1960" y="750"/>
                  </a:cubicBezTo>
                  <a:cubicBezTo>
                    <a:pt x="2256" y="968"/>
                    <a:pt x="2426" y="1321"/>
                    <a:pt x="2426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18" y="1018"/>
                  </a:lnTo>
                  <a:cubicBezTo>
                    <a:pt x="1437" y="792"/>
                    <a:pt x="1554" y="664"/>
                    <a:pt x="1715" y="664"/>
                  </a:cubicBezTo>
                  <a:close/>
                  <a:moveTo>
                    <a:pt x="1492" y="1"/>
                  </a:moveTo>
                  <a:cubicBezTo>
                    <a:pt x="1218" y="1"/>
                    <a:pt x="1016" y="218"/>
                    <a:pt x="988" y="602"/>
                  </a:cubicBezTo>
                  <a:lnTo>
                    <a:pt x="938" y="1314"/>
                  </a:lnTo>
                  <a:lnTo>
                    <a:pt x="854" y="1257"/>
                  </a:lnTo>
                  <a:cubicBezTo>
                    <a:pt x="742" y="1182"/>
                    <a:pt x="636" y="1147"/>
                    <a:pt x="541" y="1147"/>
                  </a:cubicBezTo>
                  <a:cubicBezTo>
                    <a:pt x="342" y="1147"/>
                    <a:pt x="196" y="1304"/>
                    <a:pt x="177" y="1582"/>
                  </a:cubicBezTo>
                  <a:lnTo>
                    <a:pt x="8" y="4028"/>
                  </a:lnTo>
                  <a:cubicBezTo>
                    <a:pt x="1" y="4479"/>
                    <a:pt x="212" y="4909"/>
                    <a:pt x="579" y="5184"/>
                  </a:cubicBezTo>
                  <a:lnTo>
                    <a:pt x="2623" y="6551"/>
                  </a:lnTo>
                  <a:cubicBezTo>
                    <a:pt x="2732" y="6624"/>
                    <a:pt x="2837" y="6658"/>
                    <a:pt x="2931" y="6658"/>
                  </a:cubicBezTo>
                  <a:cubicBezTo>
                    <a:pt x="3128" y="6658"/>
                    <a:pt x="3274" y="6504"/>
                    <a:pt x="3293" y="6227"/>
                  </a:cubicBezTo>
                  <a:lnTo>
                    <a:pt x="3462" y="3781"/>
                  </a:lnTo>
                  <a:cubicBezTo>
                    <a:pt x="3469" y="3330"/>
                    <a:pt x="3257" y="2900"/>
                    <a:pt x="2898" y="2625"/>
                  </a:cubicBezTo>
                  <a:lnTo>
                    <a:pt x="2820" y="2576"/>
                  </a:lnTo>
                  <a:lnTo>
                    <a:pt x="2870" y="1864"/>
                  </a:lnTo>
                  <a:cubicBezTo>
                    <a:pt x="2912" y="1300"/>
                    <a:pt x="2560" y="581"/>
                    <a:pt x="2087" y="263"/>
                  </a:cubicBezTo>
                  <a:lnTo>
                    <a:pt x="1918" y="151"/>
                  </a:lnTo>
                  <a:cubicBezTo>
                    <a:pt x="1767" y="49"/>
                    <a:pt x="1622" y="1"/>
                    <a:pt x="1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592575" y="2581875"/>
              <a:ext cx="87250" cy="167000"/>
            </a:xfrm>
            <a:custGeom>
              <a:avLst/>
              <a:gdLst/>
              <a:ahLst/>
              <a:cxnLst/>
              <a:rect l="l" t="t" r="r" b="b"/>
              <a:pathLst>
                <a:path w="3490" h="6680" extrusionOk="0">
                  <a:moveTo>
                    <a:pt x="1732" y="682"/>
                  </a:moveTo>
                  <a:cubicBezTo>
                    <a:pt x="1805" y="682"/>
                    <a:pt x="1888" y="710"/>
                    <a:pt x="1974" y="765"/>
                  </a:cubicBezTo>
                  <a:cubicBezTo>
                    <a:pt x="2263" y="983"/>
                    <a:pt x="2433" y="1329"/>
                    <a:pt x="2425" y="1695"/>
                  </a:cubicBezTo>
                  <a:lnTo>
                    <a:pt x="2383" y="2273"/>
                  </a:lnTo>
                  <a:lnTo>
                    <a:pt x="1403" y="1611"/>
                  </a:lnTo>
                  <a:lnTo>
                    <a:pt x="1453" y="1026"/>
                  </a:lnTo>
                  <a:cubicBezTo>
                    <a:pt x="1460" y="871"/>
                    <a:pt x="1523" y="758"/>
                    <a:pt x="1622" y="708"/>
                  </a:cubicBezTo>
                  <a:cubicBezTo>
                    <a:pt x="1655" y="691"/>
                    <a:pt x="1692" y="682"/>
                    <a:pt x="1732" y="682"/>
                  </a:cubicBezTo>
                  <a:close/>
                  <a:moveTo>
                    <a:pt x="1725" y="661"/>
                  </a:moveTo>
                  <a:cubicBezTo>
                    <a:pt x="1682" y="661"/>
                    <a:pt x="1642" y="670"/>
                    <a:pt x="1608" y="687"/>
                  </a:cubicBezTo>
                  <a:cubicBezTo>
                    <a:pt x="1502" y="737"/>
                    <a:pt x="1439" y="856"/>
                    <a:pt x="1432" y="1019"/>
                  </a:cubicBezTo>
                  <a:lnTo>
                    <a:pt x="1389" y="1618"/>
                  </a:lnTo>
                  <a:cubicBezTo>
                    <a:pt x="1382" y="1618"/>
                    <a:pt x="1382" y="1625"/>
                    <a:pt x="1389" y="1625"/>
                  </a:cubicBezTo>
                  <a:cubicBezTo>
                    <a:pt x="1389" y="1625"/>
                    <a:pt x="2390" y="2302"/>
                    <a:pt x="2397" y="2302"/>
                  </a:cubicBezTo>
                  <a:cubicBezTo>
                    <a:pt x="2404" y="2294"/>
                    <a:pt x="2404" y="2294"/>
                    <a:pt x="2404" y="2287"/>
                  </a:cubicBezTo>
                  <a:lnTo>
                    <a:pt x="2447" y="1695"/>
                  </a:lnTo>
                  <a:cubicBezTo>
                    <a:pt x="2454" y="1322"/>
                    <a:pt x="2277" y="969"/>
                    <a:pt x="1981" y="751"/>
                  </a:cubicBezTo>
                  <a:cubicBezTo>
                    <a:pt x="1894" y="691"/>
                    <a:pt x="1804" y="661"/>
                    <a:pt x="1725" y="661"/>
                  </a:cubicBezTo>
                  <a:close/>
                  <a:moveTo>
                    <a:pt x="1508" y="29"/>
                  </a:moveTo>
                  <a:cubicBezTo>
                    <a:pt x="1637" y="29"/>
                    <a:pt x="1781" y="79"/>
                    <a:pt x="1932" y="180"/>
                  </a:cubicBezTo>
                  <a:lnTo>
                    <a:pt x="2094" y="292"/>
                  </a:lnTo>
                  <a:cubicBezTo>
                    <a:pt x="2566" y="603"/>
                    <a:pt x="2919" y="1315"/>
                    <a:pt x="2877" y="1879"/>
                  </a:cubicBezTo>
                  <a:lnTo>
                    <a:pt x="2827" y="2591"/>
                  </a:lnTo>
                  <a:cubicBezTo>
                    <a:pt x="2827" y="2591"/>
                    <a:pt x="2827" y="2598"/>
                    <a:pt x="2827" y="2598"/>
                  </a:cubicBezTo>
                  <a:lnTo>
                    <a:pt x="2905" y="2647"/>
                  </a:lnTo>
                  <a:cubicBezTo>
                    <a:pt x="3264" y="2922"/>
                    <a:pt x="3476" y="3345"/>
                    <a:pt x="3469" y="3796"/>
                  </a:cubicBezTo>
                  <a:lnTo>
                    <a:pt x="3300" y="6235"/>
                  </a:lnTo>
                  <a:cubicBezTo>
                    <a:pt x="3285" y="6432"/>
                    <a:pt x="3208" y="6566"/>
                    <a:pt x="3088" y="6630"/>
                  </a:cubicBezTo>
                  <a:cubicBezTo>
                    <a:pt x="3044" y="6652"/>
                    <a:pt x="2996" y="6663"/>
                    <a:pt x="2945" y="6663"/>
                  </a:cubicBezTo>
                  <a:cubicBezTo>
                    <a:pt x="2852" y="6663"/>
                    <a:pt x="2749" y="6625"/>
                    <a:pt x="2644" y="6552"/>
                  </a:cubicBezTo>
                  <a:lnTo>
                    <a:pt x="600" y="5178"/>
                  </a:lnTo>
                  <a:cubicBezTo>
                    <a:pt x="240" y="4910"/>
                    <a:pt x="29" y="4480"/>
                    <a:pt x="36" y="4036"/>
                  </a:cubicBezTo>
                  <a:lnTo>
                    <a:pt x="205" y="1590"/>
                  </a:lnTo>
                  <a:cubicBezTo>
                    <a:pt x="219" y="1399"/>
                    <a:pt x="290" y="1258"/>
                    <a:pt x="416" y="1202"/>
                  </a:cubicBezTo>
                  <a:cubicBezTo>
                    <a:pt x="459" y="1174"/>
                    <a:pt x="508" y="1167"/>
                    <a:pt x="557" y="1167"/>
                  </a:cubicBezTo>
                  <a:cubicBezTo>
                    <a:pt x="670" y="1174"/>
                    <a:pt x="776" y="1216"/>
                    <a:pt x="868" y="1286"/>
                  </a:cubicBezTo>
                  <a:lnTo>
                    <a:pt x="952" y="1343"/>
                  </a:lnTo>
                  <a:lnTo>
                    <a:pt x="966" y="1343"/>
                  </a:lnTo>
                  <a:cubicBezTo>
                    <a:pt x="966" y="1343"/>
                    <a:pt x="966" y="1336"/>
                    <a:pt x="966" y="1336"/>
                  </a:cubicBezTo>
                  <a:lnTo>
                    <a:pt x="1016" y="624"/>
                  </a:lnTo>
                  <a:cubicBezTo>
                    <a:pt x="1037" y="356"/>
                    <a:pt x="1142" y="159"/>
                    <a:pt x="1312" y="74"/>
                  </a:cubicBezTo>
                  <a:cubicBezTo>
                    <a:pt x="1371" y="44"/>
                    <a:pt x="1437" y="29"/>
                    <a:pt x="1508" y="29"/>
                  </a:cubicBezTo>
                  <a:close/>
                  <a:moveTo>
                    <a:pt x="1501" y="1"/>
                  </a:moveTo>
                  <a:cubicBezTo>
                    <a:pt x="1428" y="1"/>
                    <a:pt x="1360" y="16"/>
                    <a:pt x="1298" y="46"/>
                  </a:cubicBezTo>
                  <a:cubicBezTo>
                    <a:pt x="1114" y="130"/>
                    <a:pt x="1009" y="335"/>
                    <a:pt x="987" y="610"/>
                  </a:cubicBezTo>
                  <a:lnTo>
                    <a:pt x="938" y="1301"/>
                  </a:lnTo>
                  <a:lnTo>
                    <a:pt x="868" y="1258"/>
                  </a:lnTo>
                  <a:cubicBezTo>
                    <a:pt x="758" y="1185"/>
                    <a:pt x="648" y="1147"/>
                    <a:pt x="550" y="1147"/>
                  </a:cubicBezTo>
                  <a:cubicBezTo>
                    <a:pt x="497" y="1147"/>
                    <a:pt x="447" y="1158"/>
                    <a:pt x="402" y="1181"/>
                  </a:cubicBezTo>
                  <a:cubicBezTo>
                    <a:pt x="275" y="1244"/>
                    <a:pt x="191" y="1392"/>
                    <a:pt x="177" y="1590"/>
                  </a:cubicBezTo>
                  <a:lnTo>
                    <a:pt x="8" y="4036"/>
                  </a:lnTo>
                  <a:cubicBezTo>
                    <a:pt x="1" y="4487"/>
                    <a:pt x="219" y="4924"/>
                    <a:pt x="586" y="5199"/>
                  </a:cubicBezTo>
                  <a:lnTo>
                    <a:pt x="2630" y="6566"/>
                  </a:lnTo>
                  <a:cubicBezTo>
                    <a:pt x="2722" y="6637"/>
                    <a:pt x="2834" y="6672"/>
                    <a:pt x="2947" y="6679"/>
                  </a:cubicBezTo>
                  <a:cubicBezTo>
                    <a:pt x="2996" y="6679"/>
                    <a:pt x="3046" y="6665"/>
                    <a:pt x="3095" y="6644"/>
                  </a:cubicBezTo>
                  <a:cubicBezTo>
                    <a:pt x="3229" y="6580"/>
                    <a:pt x="3300" y="6432"/>
                    <a:pt x="3314" y="6235"/>
                  </a:cubicBezTo>
                  <a:lnTo>
                    <a:pt x="3490" y="3789"/>
                  </a:lnTo>
                  <a:cubicBezTo>
                    <a:pt x="3490" y="3331"/>
                    <a:pt x="3278" y="2901"/>
                    <a:pt x="2912" y="2626"/>
                  </a:cubicBezTo>
                  <a:lnTo>
                    <a:pt x="2848" y="2576"/>
                  </a:lnTo>
                  <a:lnTo>
                    <a:pt x="2898" y="1872"/>
                  </a:lnTo>
                  <a:cubicBezTo>
                    <a:pt x="2933" y="1301"/>
                    <a:pt x="2581" y="582"/>
                    <a:pt x="2101" y="264"/>
                  </a:cubicBezTo>
                  <a:lnTo>
                    <a:pt x="1932" y="152"/>
                  </a:lnTo>
                  <a:cubicBezTo>
                    <a:pt x="1781" y="51"/>
                    <a:pt x="1634" y="1"/>
                    <a:pt x="15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595400" y="2678700"/>
              <a:ext cx="47250" cy="25225"/>
            </a:xfrm>
            <a:custGeom>
              <a:avLst/>
              <a:gdLst/>
              <a:ahLst/>
              <a:cxnLst/>
              <a:rect l="l" t="t" r="r" b="b"/>
              <a:pathLst>
                <a:path w="1890" h="1009" extrusionOk="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595225" y="2678350"/>
              <a:ext cx="47425" cy="25750"/>
            </a:xfrm>
            <a:custGeom>
              <a:avLst/>
              <a:gdLst/>
              <a:ahLst/>
              <a:cxnLst/>
              <a:rect l="l" t="t" r="r" b="b"/>
              <a:pathLst>
                <a:path w="1897" h="1030" extrusionOk="0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2594350" y="2645925"/>
              <a:ext cx="39500" cy="50600"/>
            </a:xfrm>
            <a:custGeom>
              <a:avLst/>
              <a:gdLst/>
              <a:ahLst/>
              <a:cxnLst/>
              <a:rect l="l" t="t" r="r" b="b"/>
              <a:pathLst>
                <a:path w="1580" h="2024" extrusionOk="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2594150" y="2645525"/>
              <a:ext cx="40225" cy="51175"/>
            </a:xfrm>
            <a:custGeom>
              <a:avLst/>
              <a:gdLst/>
              <a:ahLst/>
              <a:cxnLst/>
              <a:rect l="l" t="t" r="r" b="b"/>
              <a:pathLst>
                <a:path w="1609" h="2047" extrusionOk="0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2569125" y="2588825"/>
              <a:ext cx="49550" cy="21875"/>
            </a:xfrm>
            <a:custGeom>
              <a:avLst/>
              <a:gdLst/>
              <a:ahLst/>
              <a:cxnLst/>
              <a:rect l="l" t="t" r="r" b="b"/>
              <a:pathLst>
                <a:path w="1982" h="875" extrusionOk="0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568775" y="2588300"/>
              <a:ext cx="50075" cy="22575"/>
            </a:xfrm>
            <a:custGeom>
              <a:avLst/>
              <a:gdLst/>
              <a:ahLst/>
              <a:cxnLst/>
              <a:rect l="l" t="t" r="r" b="b"/>
              <a:pathLst>
                <a:path w="2003" h="903" extrusionOk="0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593800" y="2600100"/>
              <a:ext cx="61000" cy="34575"/>
            </a:xfrm>
            <a:custGeom>
              <a:avLst/>
              <a:gdLst/>
              <a:ahLst/>
              <a:cxnLst/>
              <a:rect l="l" t="t" r="r" b="b"/>
              <a:pathLst>
                <a:path w="2440" h="1383" extrusionOk="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2593625" y="2599750"/>
              <a:ext cx="61725" cy="35275"/>
            </a:xfrm>
            <a:custGeom>
              <a:avLst/>
              <a:gdLst/>
              <a:ahLst/>
              <a:cxnLst/>
              <a:rect l="l" t="t" r="r" b="b"/>
              <a:pathLst>
                <a:path w="2469" h="1411" extrusionOk="0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2593975" y="2577025"/>
              <a:ext cx="41100" cy="40900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2593450" y="2576775"/>
              <a:ext cx="41625" cy="41325"/>
            </a:xfrm>
            <a:custGeom>
              <a:avLst/>
              <a:gdLst/>
              <a:ahLst/>
              <a:cxnLst/>
              <a:rect l="l" t="t" r="r" b="b"/>
              <a:pathLst>
                <a:path w="1665" h="1653" extrusionOk="0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2630650" y="2624250"/>
              <a:ext cx="51300" cy="119150"/>
            </a:xfrm>
            <a:custGeom>
              <a:avLst/>
              <a:gdLst/>
              <a:ahLst/>
              <a:cxnLst/>
              <a:rect l="l" t="t" r="r" b="b"/>
              <a:pathLst>
                <a:path w="2052" h="4766" extrusionOk="0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2629750" y="2623900"/>
              <a:ext cx="52375" cy="119675"/>
            </a:xfrm>
            <a:custGeom>
              <a:avLst/>
              <a:gdLst/>
              <a:ahLst/>
              <a:cxnLst/>
              <a:rect l="l" t="t" r="r" b="b"/>
              <a:pathLst>
                <a:path w="2095" h="4787" extrusionOk="0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2559275" y="2577675"/>
              <a:ext cx="86725" cy="166400"/>
            </a:xfrm>
            <a:custGeom>
              <a:avLst/>
              <a:gdLst/>
              <a:ahLst/>
              <a:cxnLst/>
              <a:rect l="l" t="t" r="r" b="b"/>
              <a:pathLst>
                <a:path w="3469" h="6656" extrusionOk="0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2559100" y="2577475"/>
              <a:ext cx="87250" cy="166975"/>
            </a:xfrm>
            <a:custGeom>
              <a:avLst/>
              <a:gdLst/>
              <a:ahLst/>
              <a:cxnLst/>
              <a:rect l="l" t="t" r="r" b="b"/>
              <a:pathLst>
                <a:path w="3490" h="6679" extrusionOk="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2591875" y="2560100"/>
              <a:ext cx="75800" cy="82150"/>
            </a:xfrm>
            <a:custGeom>
              <a:avLst/>
              <a:gdLst/>
              <a:ahLst/>
              <a:cxnLst/>
              <a:rect l="l" t="t" r="r" b="b"/>
              <a:pathLst>
                <a:path w="3032" h="3286" extrusionOk="0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2591000" y="2559575"/>
              <a:ext cx="75625" cy="82850"/>
            </a:xfrm>
            <a:custGeom>
              <a:avLst/>
              <a:gdLst/>
              <a:ahLst/>
              <a:cxnLst/>
              <a:rect l="l" t="t" r="r" b="b"/>
              <a:pathLst>
                <a:path w="3025" h="3314" extrusionOk="0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2651800" y="2647150"/>
              <a:ext cx="24675" cy="12025"/>
            </a:xfrm>
            <a:custGeom>
              <a:avLst/>
              <a:gdLst/>
              <a:ahLst/>
              <a:cxnLst/>
              <a:rect l="l" t="t" r="r" b="b"/>
              <a:pathLst>
                <a:path w="987" h="481" extrusionOk="0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4"/>
          <p:cNvGrpSpPr/>
          <p:nvPr/>
        </p:nvGrpSpPr>
        <p:grpSpPr>
          <a:xfrm>
            <a:off x="5969100" y="2811250"/>
            <a:ext cx="553994" cy="921500"/>
            <a:chOff x="244800" y="1988000"/>
            <a:chExt cx="553994" cy="921500"/>
          </a:xfrm>
        </p:grpSpPr>
        <p:sp>
          <p:nvSpPr>
            <p:cNvPr id="1250" name="Google Shape;1250;p34"/>
            <p:cNvSpPr/>
            <p:nvPr/>
          </p:nvSpPr>
          <p:spPr>
            <a:xfrm>
              <a:off x="334310" y="2676863"/>
              <a:ext cx="441349" cy="232637"/>
            </a:xfrm>
            <a:custGeom>
              <a:avLst/>
              <a:gdLst/>
              <a:ahLst/>
              <a:cxnLst/>
              <a:rect l="l" t="t" r="r" b="b"/>
              <a:pathLst>
                <a:path w="7268" h="3831" extrusionOk="0">
                  <a:moveTo>
                    <a:pt x="3634" y="0"/>
                  </a:moveTo>
                  <a:cubicBezTo>
                    <a:pt x="2789" y="0"/>
                    <a:pt x="1944" y="187"/>
                    <a:pt x="1297" y="563"/>
                  </a:cubicBezTo>
                  <a:cubicBezTo>
                    <a:pt x="7" y="1310"/>
                    <a:pt x="0" y="2523"/>
                    <a:pt x="1283" y="3270"/>
                  </a:cubicBezTo>
                  <a:cubicBezTo>
                    <a:pt x="1928" y="3644"/>
                    <a:pt x="2774" y="3831"/>
                    <a:pt x="3621" y="3831"/>
                  </a:cubicBezTo>
                  <a:cubicBezTo>
                    <a:pt x="4468" y="3831"/>
                    <a:pt x="5315" y="3644"/>
                    <a:pt x="5964" y="3270"/>
                  </a:cubicBezTo>
                  <a:cubicBezTo>
                    <a:pt x="7261" y="2523"/>
                    <a:pt x="7268" y="1310"/>
                    <a:pt x="5978" y="563"/>
                  </a:cubicBezTo>
                  <a:cubicBezTo>
                    <a:pt x="5331" y="189"/>
                    <a:pt x="4483" y="0"/>
                    <a:pt x="36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280810" y="2174668"/>
              <a:ext cx="482460" cy="689775"/>
            </a:xfrm>
            <a:custGeom>
              <a:avLst/>
              <a:gdLst/>
              <a:ahLst/>
              <a:cxnLst/>
              <a:rect l="l" t="t" r="r" b="b"/>
              <a:pathLst>
                <a:path w="7945" h="11359" extrusionOk="0">
                  <a:moveTo>
                    <a:pt x="0" y="0"/>
                  </a:moveTo>
                  <a:lnTo>
                    <a:pt x="120" y="1044"/>
                  </a:lnTo>
                  <a:lnTo>
                    <a:pt x="190" y="1657"/>
                  </a:lnTo>
                  <a:lnTo>
                    <a:pt x="247" y="2108"/>
                  </a:lnTo>
                  <a:lnTo>
                    <a:pt x="529" y="4526"/>
                  </a:lnTo>
                  <a:lnTo>
                    <a:pt x="663" y="5654"/>
                  </a:lnTo>
                  <a:lnTo>
                    <a:pt x="1036" y="8812"/>
                  </a:lnTo>
                  <a:lnTo>
                    <a:pt x="1142" y="9721"/>
                  </a:lnTo>
                  <a:cubicBezTo>
                    <a:pt x="1142" y="10137"/>
                    <a:pt x="1410" y="10553"/>
                    <a:pt x="1960" y="10877"/>
                  </a:cubicBezTo>
                  <a:cubicBezTo>
                    <a:pt x="2513" y="11198"/>
                    <a:pt x="3237" y="11359"/>
                    <a:pt x="3962" y="11359"/>
                  </a:cubicBezTo>
                  <a:cubicBezTo>
                    <a:pt x="4686" y="11359"/>
                    <a:pt x="5410" y="11198"/>
                    <a:pt x="5964" y="10877"/>
                  </a:cubicBezTo>
                  <a:cubicBezTo>
                    <a:pt x="6514" y="10553"/>
                    <a:pt x="6796" y="10137"/>
                    <a:pt x="6796" y="9721"/>
                  </a:cubicBezTo>
                  <a:lnTo>
                    <a:pt x="6901" y="8798"/>
                  </a:lnTo>
                  <a:lnTo>
                    <a:pt x="7275" y="5647"/>
                  </a:lnTo>
                  <a:lnTo>
                    <a:pt x="7409" y="4512"/>
                  </a:lnTo>
                  <a:lnTo>
                    <a:pt x="7691" y="2101"/>
                  </a:lnTo>
                  <a:lnTo>
                    <a:pt x="7811" y="1114"/>
                  </a:lnTo>
                  <a:lnTo>
                    <a:pt x="7902" y="325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279899" y="2174243"/>
              <a:ext cx="483371" cy="690504"/>
            </a:xfrm>
            <a:custGeom>
              <a:avLst/>
              <a:gdLst/>
              <a:ahLst/>
              <a:cxnLst/>
              <a:rect l="l" t="t" r="r" b="b"/>
              <a:pathLst>
                <a:path w="7960" h="11371" extrusionOk="0">
                  <a:moveTo>
                    <a:pt x="7945" y="22"/>
                  </a:moveTo>
                  <a:lnTo>
                    <a:pt x="7699" y="2115"/>
                  </a:lnTo>
                  <a:lnTo>
                    <a:pt x="7417" y="4519"/>
                  </a:lnTo>
                  <a:lnTo>
                    <a:pt x="6909" y="8805"/>
                  </a:lnTo>
                  <a:lnTo>
                    <a:pt x="6803" y="9728"/>
                  </a:lnTo>
                  <a:cubicBezTo>
                    <a:pt x="6803" y="10158"/>
                    <a:pt x="6500" y="10567"/>
                    <a:pt x="5972" y="10877"/>
                  </a:cubicBezTo>
                  <a:cubicBezTo>
                    <a:pt x="5422" y="11195"/>
                    <a:pt x="4699" y="11353"/>
                    <a:pt x="3978" y="11353"/>
                  </a:cubicBezTo>
                  <a:cubicBezTo>
                    <a:pt x="3256" y="11353"/>
                    <a:pt x="2535" y="11195"/>
                    <a:pt x="1989" y="10877"/>
                  </a:cubicBezTo>
                  <a:cubicBezTo>
                    <a:pt x="1460" y="10567"/>
                    <a:pt x="1171" y="10158"/>
                    <a:pt x="1171" y="9728"/>
                  </a:cubicBezTo>
                  <a:lnTo>
                    <a:pt x="22" y="22"/>
                  </a:lnTo>
                  <a:close/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1143" y="9728"/>
                  </a:lnTo>
                  <a:cubicBezTo>
                    <a:pt x="1143" y="10165"/>
                    <a:pt x="1439" y="10581"/>
                    <a:pt x="1975" y="10892"/>
                  </a:cubicBezTo>
                  <a:cubicBezTo>
                    <a:pt x="2525" y="11216"/>
                    <a:pt x="3251" y="11371"/>
                    <a:pt x="3977" y="11371"/>
                  </a:cubicBezTo>
                  <a:cubicBezTo>
                    <a:pt x="4703" y="11371"/>
                    <a:pt x="5429" y="11216"/>
                    <a:pt x="5972" y="10892"/>
                  </a:cubicBezTo>
                  <a:cubicBezTo>
                    <a:pt x="6514" y="10581"/>
                    <a:pt x="6818" y="10165"/>
                    <a:pt x="6818" y="9728"/>
                  </a:cubicBezTo>
                  <a:lnTo>
                    <a:pt x="7960" y="7"/>
                  </a:lnTo>
                  <a:cubicBezTo>
                    <a:pt x="7960" y="7"/>
                    <a:pt x="7960" y="0"/>
                    <a:pt x="796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288037" y="2167806"/>
              <a:ext cx="476934" cy="180596"/>
            </a:xfrm>
            <a:custGeom>
              <a:avLst/>
              <a:gdLst/>
              <a:ahLst/>
              <a:cxnLst/>
              <a:rect l="l" t="t" r="r" b="b"/>
              <a:pathLst>
                <a:path w="7854" h="2974" extrusionOk="0">
                  <a:moveTo>
                    <a:pt x="7854" y="1"/>
                  </a:moveTo>
                  <a:cubicBezTo>
                    <a:pt x="7854" y="149"/>
                    <a:pt x="7833" y="290"/>
                    <a:pt x="7783" y="431"/>
                  </a:cubicBezTo>
                  <a:cubicBezTo>
                    <a:pt x="7642" y="903"/>
                    <a:pt x="7255" y="1347"/>
                    <a:pt x="6627" y="1707"/>
                  </a:cubicBezTo>
                  <a:cubicBezTo>
                    <a:pt x="5813" y="2179"/>
                    <a:pt x="4749" y="2415"/>
                    <a:pt x="3686" y="2415"/>
                  </a:cubicBezTo>
                  <a:cubicBezTo>
                    <a:pt x="2623" y="2415"/>
                    <a:pt x="1562" y="2179"/>
                    <a:pt x="755" y="1707"/>
                  </a:cubicBezTo>
                  <a:cubicBezTo>
                    <a:pt x="410" y="1509"/>
                    <a:pt x="177" y="1354"/>
                    <a:pt x="1" y="1157"/>
                  </a:cubicBezTo>
                  <a:lnTo>
                    <a:pt x="1" y="1157"/>
                  </a:lnTo>
                  <a:lnTo>
                    <a:pt x="71" y="1777"/>
                  </a:lnTo>
                  <a:cubicBezTo>
                    <a:pt x="262" y="1967"/>
                    <a:pt x="480" y="2137"/>
                    <a:pt x="720" y="2271"/>
                  </a:cubicBezTo>
                  <a:cubicBezTo>
                    <a:pt x="1527" y="2739"/>
                    <a:pt x="2597" y="2974"/>
                    <a:pt x="3668" y="2974"/>
                  </a:cubicBezTo>
                  <a:cubicBezTo>
                    <a:pt x="4740" y="2974"/>
                    <a:pt x="5813" y="2739"/>
                    <a:pt x="6627" y="2271"/>
                  </a:cubicBezTo>
                  <a:cubicBezTo>
                    <a:pt x="7149" y="1967"/>
                    <a:pt x="7501" y="1608"/>
                    <a:pt x="7692" y="1227"/>
                  </a:cubicBezTo>
                  <a:cubicBezTo>
                    <a:pt x="7797" y="1016"/>
                    <a:pt x="7854" y="790"/>
                    <a:pt x="7854" y="558"/>
                  </a:cubicBezTo>
                  <a:lnTo>
                    <a:pt x="785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269637" y="2157119"/>
              <a:ext cx="504321" cy="180596"/>
            </a:xfrm>
            <a:custGeom>
              <a:avLst/>
              <a:gdLst/>
              <a:ahLst/>
              <a:cxnLst/>
              <a:rect l="l" t="t" r="r" b="b"/>
              <a:pathLst>
                <a:path w="8305" h="2974" extrusionOk="0">
                  <a:moveTo>
                    <a:pt x="8305" y="0"/>
                  </a:moveTo>
                  <a:cubicBezTo>
                    <a:pt x="8305" y="621"/>
                    <a:pt x="7896" y="1241"/>
                    <a:pt x="7078" y="1713"/>
                  </a:cubicBezTo>
                  <a:cubicBezTo>
                    <a:pt x="6264" y="2182"/>
                    <a:pt x="5200" y="2417"/>
                    <a:pt x="4137" y="2417"/>
                  </a:cubicBezTo>
                  <a:cubicBezTo>
                    <a:pt x="3074" y="2417"/>
                    <a:pt x="2013" y="2182"/>
                    <a:pt x="1206" y="1713"/>
                  </a:cubicBezTo>
                  <a:cubicBezTo>
                    <a:pt x="403" y="1248"/>
                    <a:pt x="1" y="635"/>
                    <a:pt x="1" y="22"/>
                  </a:cubicBezTo>
                  <a:lnTo>
                    <a:pt x="1" y="586"/>
                  </a:lnTo>
                  <a:cubicBezTo>
                    <a:pt x="1" y="1192"/>
                    <a:pt x="403" y="1805"/>
                    <a:pt x="1206" y="2270"/>
                  </a:cubicBezTo>
                  <a:cubicBezTo>
                    <a:pt x="2013" y="2739"/>
                    <a:pt x="3074" y="2973"/>
                    <a:pt x="4137" y="2973"/>
                  </a:cubicBezTo>
                  <a:cubicBezTo>
                    <a:pt x="5200" y="2973"/>
                    <a:pt x="6264" y="2739"/>
                    <a:pt x="7078" y="2270"/>
                  </a:cubicBezTo>
                  <a:cubicBezTo>
                    <a:pt x="7896" y="1798"/>
                    <a:pt x="8305" y="1178"/>
                    <a:pt x="8305" y="557"/>
                  </a:cubicBezTo>
                  <a:lnTo>
                    <a:pt x="8305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269212" y="2156451"/>
              <a:ext cx="505596" cy="181811"/>
            </a:xfrm>
            <a:custGeom>
              <a:avLst/>
              <a:gdLst/>
              <a:ahLst/>
              <a:cxnLst/>
              <a:rect l="l" t="t" r="r" b="b"/>
              <a:pathLst>
                <a:path w="8326" h="2994" extrusionOk="0">
                  <a:moveTo>
                    <a:pt x="8305" y="258"/>
                  </a:moveTo>
                  <a:lnTo>
                    <a:pt x="8305" y="568"/>
                  </a:lnTo>
                  <a:cubicBezTo>
                    <a:pt x="8305" y="1217"/>
                    <a:pt x="7868" y="1816"/>
                    <a:pt x="7078" y="2274"/>
                  </a:cubicBezTo>
                  <a:cubicBezTo>
                    <a:pt x="6268" y="2743"/>
                    <a:pt x="5207" y="2977"/>
                    <a:pt x="4147" y="2977"/>
                  </a:cubicBezTo>
                  <a:cubicBezTo>
                    <a:pt x="3087" y="2977"/>
                    <a:pt x="2027" y="2743"/>
                    <a:pt x="1220" y="2274"/>
                  </a:cubicBezTo>
                  <a:cubicBezTo>
                    <a:pt x="445" y="1830"/>
                    <a:pt x="22" y="1224"/>
                    <a:pt x="22" y="597"/>
                  </a:cubicBezTo>
                  <a:lnTo>
                    <a:pt x="22" y="279"/>
                  </a:lnTo>
                  <a:cubicBezTo>
                    <a:pt x="113" y="829"/>
                    <a:pt x="529" y="1337"/>
                    <a:pt x="1206" y="1731"/>
                  </a:cubicBezTo>
                  <a:cubicBezTo>
                    <a:pt x="2017" y="2200"/>
                    <a:pt x="3081" y="2435"/>
                    <a:pt x="4147" y="2435"/>
                  </a:cubicBezTo>
                  <a:cubicBezTo>
                    <a:pt x="5212" y="2435"/>
                    <a:pt x="6278" y="2200"/>
                    <a:pt x="7092" y="1731"/>
                  </a:cubicBezTo>
                  <a:cubicBezTo>
                    <a:pt x="7783" y="1330"/>
                    <a:pt x="8206" y="815"/>
                    <a:pt x="8305" y="258"/>
                  </a:cubicBezTo>
                  <a:close/>
                  <a:moveTo>
                    <a:pt x="8315" y="1"/>
                  </a:moveTo>
                  <a:cubicBezTo>
                    <a:pt x="8310" y="1"/>
                    <a:pt x="8305" y="4"/>
                    <a:pt x="8305" y="11"/>
                  </a:cubicBezTo>
                  <a:cubicBezTo>
                    <a:pt x="8305" y="653"/>
                    <a:pt x="7868" y="1259"/>
                    <a:pt x="7085" y="1717"/>
                  </a:cubicBezTo>
                  <a:cubicBezTo>
                    <a:pt x="6275" y="2183"/>
                    <a:pt x="5212" y="2415"/>
                    <a:pt x="4150" y="2415"/>
                  </a:cubicBezTo>
                  <a:cubicBezTo>
                    <a:pt x="3088" y="2415"/>
                    <a:pt x="2027" y="2183"/>
                    <a:pt x="1220" y="1717"/>
                  </a:cubicBezTo>
                  <a:cubicBezTo>
                    <a:pt x="445" y="1266"/>
                    <a:pt x="22" y="667"/>
                    <a:pt x="22" y="33"/>
                  </a:cubicBezTo>
                  <a:cubicBezTo>
                    <a:pt x="22" y="26"/>
                    <a:pt x="17" y="22"/>
                    <a:pt x="11" y="22"/>
                  </a:cubicBezTo>
                  <a:cubicBezTo>
                    <a:pt x="6" y="22"/>
                    <a:pt x="1" y="26"/>
                    <a:pt x="1" y="33"/>
                  </a:cubicBezTo>
                  <a:lnTo>
                    <a:pt x="1" y="597"/>
                  </a:lnTo>
                  <a:cubicBezTo>
                    <a:pt x="1" y="1231"/>
                    <a:pt x="431" y="1837"/>
                    <a:pt x="1213" y="2288"/>
                  </a:cubicBezTo>
                  <a:cubicBezTo>
                    <a:pt x="2017" y="2761"/>
                    <a:pt x="3081" y="2993"/>
                    <a:pt x="4146" y="2993"/>
                  </a:cubicBezTo>
                  <a:cubicBezTo>
                    <a:pt x="5210" y="2993"/>
                    <a:pt x="6282" y="2768"/>
                    <a:pt x="7092" y="2288"/>
                  </a:cubicBezTo>
                  <a:cubicBezTo>
                    <a:pt x="7889" y="1830"/>
                    <a:pt x="8326" y="1217"/>
                    <a:pt x="8326" y="568"/>
                  </a:cubicBezTo>
                  <a:lnTo>
                    <a:pt x="8326" y="11"/>
                  </a:lnTo>
                  <a:cubicBezTo>
                    <a:pt x="8326" y="4"/>
                    <a:pt x="8321" y="1"/>
                    <a:pt x="8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244800" y="2011683"/>
              <a:ext cx="553994" cy="292209"/>
            </a:xfrm>
            <a:custGeom>
              <a:avLst/>
              <a:gdLst/>
              <a:ahLst/>
              <a:cxnLst/>
              <a:rect l="l" t="t" r="r" b="b"/>
              <a:pathLst>
                <a:path w="9123" h="4812" extrusionOk="0">
                  <a:moveTo>
                    <a:pt x="4578" y="0"/>
                  </a:moveTo>
                  <a:cubicBezTo>
                    <a:pt x="3515" y="0"/>
                    <a:pt x="2451" y="235"/>
                    <a:pt x="1636" y="704"/>
                  </a:cubicBezTo>
                  <a:cubicBezTo>
                    <a:pt x="8" y="1648"/>
                    <a:pt x="1" y="3171"/>
                    <a:pt x="1615" y="4108"/>
                  </a:cubicBezTo>
                  <a:cubicBezTo>
                    <a:pt x="2422" y="4577"/>
                    <a:pt x="3483" y="4812"/>
                    <a:pt x="4546" y="4812"/>
                  </a:cubicBezTo>
                  <a:cubicBezTo>
                    <a:pt x="5609" y="4812"/>
                    <a:pt x="6673" y="4577"/>
                    <a:pt x="7487" y="4108"/>
                  </a:cubicBezTo>
                  <a:cubicBezTo>
                    <a:pt x="9116" y="3171"/>
                    <a:pt x="9123" y="1648"/>
                    <a:pt x="7508" y="704"/>
                  </a:cubicBezTo>
                  <a:cubicBezTo>
                    <a:pt x="6701" y="235"/>
                    <a:pt x="5640" y="0"/>
                    <a:pt x="457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268787" y="2011258"/>
              <a:ext cx="506021" cy="293180"/>
            </a:xfrm>
            <a:custGeom>
              <a:avLst/>
              <a:gdLst/>
              <a:ahLst/>
              <a:cxnLst/>
              <a:rect l="l" t="t" r="r" b="b"/>
              <a:pathLst>
                <a:path w="8333" h="4828" extrusionOk="0">
                  <a:moveTo>
                    <a:pt x="4176" y="22"/>
                  </a:moveTo>
                  <a:cubicBezTo>
                    <a:pt x="5238" y="22"/>
                    <a:pt x="6299" y="256"/>
                    <a:pt x="7106" y="725"/>
                  </a:cubicBezTo>
                  <a:cubicBezTo>
                    <a:pt x="7882" y="1176"/>
                    <a:pt x="8305" y="1768"/>
                    <a:pt x="8305" y="2410"/>
                  </a:cubicBezTo>
                  <a:cubicBezTo>
                    <a:pt x="8305" y="3044"/>
                    <a:pt x="7868" y="3650"/>
                    <a:pt x="7085" y="4108"/>
                  </a:cubicBezTo>
                  <a:cubicBezTo>
                    <a:pt x="6275" y="4574"/>
                    <a:pt x="5210" y="4813"/>
                    <a:pt x="4153" y="4813"/>
                  </a:cubicBezTo>
                  <a:cubicBezTo>
                    <a:pt x="3088" y="4813"/>
                    <a:pt x="2031" y="4574"/>
                    <a:pt x="1227" y="4108"/>
                  </a:cubicBezTo>
                  <a:cubicBezTo>
                    <a:pt x="452" y="3657"/>
                    <a:pt x="29" y="3058"/>
                    <a:pt x="29" y="2417"/>
                  </a:cubicBezTo>
                  <a:cubicBezTo>
                    <a:pt x="29" y="1782"/>
                    <a:pt x="466" y="1176"/>
                    <a:pt x="1248" y="725"/>
                  </a:cubicBezTo>
                  <a:lnTo>
                    <a:pt x="1248" y="721"/>
                  </a:lnTo>
                  <a:lnTo>
                    <a:pt x="1248" y="721"/>
                  </a:lnTo>
                  <a:cubicBezTo>
                    <a:pt x="2058" y="255"/>
                    <a:pt x="3118" y="22"/>
                    <a:pt x="4176" y="22"/>
                  </a:cubicBezTo>
                  <a:close/>
                  <a:moveTo>
                    <a:pt x="4184" y="0"/>
                  </a:moveTo>
                  <a:cubicBezTo>
                    <a:pt x="3118" y="0"/>
                    <a:pt x="2052" y="235"/>
                    <a:pt x="1241" y="704"/>
                  </a:cubicBezTo>
                  <a:cubicBezTo>
                    <a:pt x="445" y="1162"/>
                    <a:pt x="8" y="1775"/>
                    <a:pt x="8" y="2417"/>
                  </a:cubicBezTo>
                  <a:cubicBezTo>
                    <a:pt x="1" y="3065"/>
                    <a:pt x="431" y="3671"/>
                    <a:pt x="1213" y="4122"/>
                  </a:cubicBezTo>
                  <a:cubicBezTo>
                    <a:pt x="2024" y="4595"/>
                    <a:pt x="3088" y="4827"/>
                    <a:pt x="4153" y="4827"/>
                  </a:cubicBezTo>
                  <a:cubicBezTo>
                    <a:pt x="5217" y="4827"/>
                    <a:pt x="6282" y="4595"/>
                    <a:pt x="7099" y="4122"/>
                  </a:cubicBezTo>
                  <a:cubicBezTo>
                    <a:pt x="7889" y="3664"/>
                    <a:pt x="8333" y="3051"/>
                    <a:pt x="8333" y="2410"/>
                  </a:cubicBezTo>
                  <a:cubicBezTo>
                    <a:pt x="8333" y="1761"/>
                    <a:pt x="7903" y="1162"/>
                    <a:pt x="7120" y="704"/>
                  </a:cubicBezTo>
                  <a:cubicBezTo>
                    <a:pt x="6313" y="235"/>
                    <a:pt x="5249" y="0"/>
                    <a:pt x="418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298360" y="2047085"/>
              <a:ext cx="417849" cy="220128"/>
            </a:xfrm>
            <a:custGeom>
              <a:avLst/>
              <a:gdLst/>
              <a:ahLst/>
              <a:cxnLst/>
              <a:rect l="l" t="t" r="r" b="b"/>
              <a:pathLst>
                <a:path w="6881" h="3625" extrusionOk="0">
                  <a:moveTo>
                    <a:pt x="3450" y="1"/>
                  </a:moveTo>
                  <a:cubicBezTo>
                    <a:pt x="2649" y="1"/>
                    <a:pt x="1847" y="177"/>
                    <a:pt x="1234" y="529"/>
                  </a:cubicBezTo>
                  <a:cubicBezTo>
                    <a:pt x="7" y="1234"/>
                    <a:pt x="0" y="2383"/>
                    <a:pt x="1220" y="3095"/>
                  </a:cubicBezTo>
                  <a:cubicBezTo>
                    <a:pt x="1829" y="3448"/>
                    <a:pt x="2629" y="3624"/>
                    <a:pt x="3430" y="3624"/>
                  </a:cubicBezTo>
                  <a:cubicBezTo>
                    <a:pt x="4231" y="3624"/>
                    <a:pt x="5033" y="3448"/>
                    <a:pt x="5647" y="3095"/>
                  </a:cubicBezTo>
                  <a:cubicBezTo>
                    <a:pt x="6873" y="2390"/>
                    <a:pt x="6880" y="1234"/>
                    <a:pt x="5661" y="529"/>
                  </a:cubicBezTo>
                  <a:cubicBezTo>
                    <a:pt x="5051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331698" y="2097608"/>
              <a:ext cx="380199" cy="161468"/>
            </a:xfrm>
            <a:custGeom>
              <a:avLst/>
              <a:gdLst/>
              <a:ahLst/>
              <a:cxnLst/>
              <a:rect l="l" t="t" r="r" b="b"/>
              <a:pathLst>
                <a:path w="6261" h="2659" extrusionOk="0">
                  <a:moveTo>
                    <a:pt x="6261" y="1"/>
                  </a:moveTo>
                  <a:cubicBezTo>
                    <a:pt x="6261" y="466"/>
                    <a:pt x="5950" y="938"/>
                    <a:pt x="5337" y="1291"/>
                  </a:cubicBezTo>
                  <a:cubicBezTo>
                    <a:pt x="4724" y="1643"/>
                    <a:pt x="3922" y="1819"/>
                    <a:pt x="3121" y="1819"/>
                  </a:cubicBezTo>
                  <a:cubicBezTo>
                    <a:pt x="2320" y="1819"/>
                    <a:pt x="1520" y="1643"/>
                    <a:pt x="910" y="1291"/>
                  </a:cubicBezTo>
                  <a:cubicBezTo>
                    <a:pt x="304" y="938"/>
                    <a:pt x="1" y="480"/>
                    <a:pt x="1" y="22"/>
                  </a:cubicBezTo>
                  <a:lnTo>
                    <a:pt x="1" y="861"/>
                  </a:lnTo>
                  <a:cubicBezTo>
                    <a:pt x="1" y="1319"/>
                    <a:pt x="304" y="1777"/>
                    <a:pt x="910" y="2129"/>
                  </a:cubicBezTo>
                  <a:cubicBezTo>
                    <a:pt x="1520" y="2482"/>
                    <a:pt x="2320" y="2658"/>
                    <a:pt x="3121" y="2658"/>
                  </a:cubicBezTo>
                  <a:cubicBezTo>
                    <a:pt x="3922" y="2658"/>
                    <a:pt x="4724" y="2482"/>
                    <a:pt x="5337" y="2129"/>
                  </a:cubicBezTo>
                  <a:cubicBezTo>
                    <a:pt x="5950" y="1777"/>
                    <a:pt x="6261" y="1305"/>
                    <a:pt x="6261" y="839"/>
                  </a:cubicBezTo>
                  <a:lnTo>
                    <a:pt x="626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331273" y="2097426"/>
              <a:ext cx="381474" cy="162500"/>
            </a:xfrm>
            <a:custGeom>
              <a:avLst/>
              <a:gdLst/>
              <a:ahLst/>
              <a:cxnLst/>
              <a:rect l="l" t="t" r="r" b="b"/>
              <a:pathLst>
                <a:path w="6282" h="2676" extrusionOk="0">
                  <a:moveTo>
                    <a:pt x="6261" y="222"/>
                  </a:moveTo>
                  <a:lnTo>
                    <a:pt x="6261" y="842"/>
                  </a:lnTo>
                  <a:cubicBezTo>
                    <a:pt x="6261" y="1329"/>
                    <a:pt x="5936" y="1780"/>
                    <a:pt x="5337" y="2125"/>
                  </a:cubicBezTo>
                  <a:cubicBezTo>
                    <a:pt x="4727" y="2478"/>
                    <a:pt x="3927" y="2654"/>
                    <a:pt x="3128" y="2654"/>
                  </a:cubicBezTo>
                  <a:cubicBezTo>
                    <a:pt x="2329" y="2654"/>
                    <a:pt x="1531" y="2478"/>
                    <a:pt x="924" y="2125"/>
                  </a:cubicBezTo>
                  <a:cubicBezTo>
                    <a:pt x="339" y="1787"/>
                    <a:pt x="22" y="1336"/>
                    <a:pt x="22" y="864"/>
                  </a:cubicBezTo>
                  <a:lnTo>
                    <a:pt x="22" y="236"/>
                  </a:lnTo>
                  <a:cubicBezTo>
                    <a:pt x="100" y="638"/>
                    <a:pt x="410" y="1012"/>
                    <a:pt x="910" y="1308"/>
                  </a:cubicBezTo>
                  <a:cubicBezTo>
                    <a:pt x="1520" y="1660"/>
                    <a:pt x="2324" y="1836"/>
                    <a:pt x="3128" y="1836"/>
                  </a:cubicBezTo>
                  <a:cubicBezTo>
                    <a:pt x="3933" y="1836"/>
                    <a:pt x="4738" y="1660"/>
                    <a:pt x="5351" y="1308"/>
                  </a:cubicBezTo>
                  <a:cubicBezTo>
                    <a:pt x="5866" y="1012"/>
                    <a:pt x="6176" y="631"/>
                    <a:pt x="6261" y="222"/>
                  </a:cubicBezTo>
                  <a:close/>
                  <a:moveTo>
                    <a:pt x="6271" y="0"/>
                  </a:moveTo>
                  <a:cubicBezTo>
                    <a:pt x="6266" y="0"/>
                    <a:pt x="6261" y="4"/>
                    <a:pt x="6261" y="11"/>
                  </a:cubicBezTo>
                  <a:cubicBezTo>
                    <a:pt x="6261" y="497"/>
                    <a:pt x="5936" y="948"/>
                    <a:pt x="5337" y="1287"/>
                  </a:cubicBezTo>
                  <a:cubicBezTo>
                    <a:pt x="4727" y="1639"/>
                    <a:pt x="3927" y="1815"/>
                    <a:pt x="3128" y="1815"/>
                  </a:cubicBezTo>
                  <a:cubicBezTo>
                    <a:pt x="2329" y="1815"/>
                    <a:pt x="1531" y="1639"/>
                    <a:pt x="924" y="1287"/>
                  </a:cubicBezTo>
                  <a:cubicBezTo>
                    <a:pt x="346" y="948"/>
                    <a:pt x="22" y="504"/>
                    <a:pt x="22" y="25"/>
                  </a:cubicBezTo>
                  <a:cubicBezTo>
                    <a:pt x="22" y="18"/>
                    <a:pt x="17" y="14"/>
                    <a:pt x="11" y="14"/>
                  </a:cubicBezTo>
                  <a:cubicBezTo>
                    <a:pt x="6" y="14"/>
                    <a:pt x="1" y="18"/>
                    <a:pt x="1" y="25"/>
                  </a:cubicBezTo>
                  <a:lnTo>
                    <a:pt x="1" y="864"/>
                  </a:lnTo>
                  <a:cubicBezTo>
                    <a:pt x="1" y="1350"/>
                    <a:pt x="325" y="1801"/>
                    <a:pt x="917" y="2147"/>
                  </a:cubicBezTo>
                  <a:cubicBezTo>
                    <a:pt x="1523" y="2499"/>
                    <a:pt x="2327" y="2675"/>
                    <a:pt x="3131" y="2675"/>
                  </a:cubicBezTo>
                  <a:cubicBezTo>
                    <a:pt x="3934" y="2675"/>
                    <a:pt x="4752" y="2492"/>
                    <a:pt x="5351" y="2147"/>
                  </a:cubicBezTo>
                  <a:cubicBezTo>
                    <a:pt x="5950" y="1801"/>
                    <a:pt x="6282" y="1336"/>
                    <a:pt x="6282" y="842"/>
                  </a:cubicBezTo>
                  <a:lnTo>
                    <a:pt x="6282" y="11"/>
                  </a:lnTo>
                  <a:cubicBezTo>
                    <a:pt x="6282" y="4"/>
                    <a:pt x="6276" y="0"/>
                    <a:pt x="627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312873" y="1988000"/>
              <a:ext cx="417849" cy="220250"/>
            </a:xfrm>
            <a:custGeom>
              <a:avLst/>
              <a:gdLst/>
              <a:ahLst/>
              <a:cxnLst/>
              <a:rect l="l" t="t" r="r" b="b"/>
              <a:pathLst>
                <a:path w="6881" h="3627" extrusionOk="0">
                  <a:moveTo>
                    <a:pt x="3450" y="1"/>
                  </a:moveTo>
                  <a:cubicBezTo>
                    <a:pt x="2649" y="1"/>
                    <a:pt x="1848" y="177"/>
                    <a:pt x="1234" y="530"/>
                  </a:cubicBezTo>
                  <a:cubicBezTo>
                    <a:pt x="8" y="1235"/>
                    <a:pt x="1" y="2391"/>
                    <a:pt x="1220" y="3096"/>
                  </a:cubicBezTo>
                  <a:cubicBezTo>
                    <a:pt x="1828" y="3451"/>
                    <a:pt x="2626" y="3627"/>
                    <a:pt x="3425" y="3627"/>
                  </a:cubicBezTo>
                  <a:cubicBezTo>
                    <a:pt x="4228" y="3627"/>
                    <a:pt x="5032" y="3449"/>
                    <a:pt x="5647" y="3096"/>
                  </a:cubicBezTo>
                  <a:cubicBezTo>
                    <a:pt x="6874" y="2391"/>
                    <a:pt x="6881" y="1242"/>
                    <a:pt x="5661" y="530"/>
                  </a:cubicBezTo>
                  <a:cubicBezTo>
                    <a:pt x="5052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330848" y="1988000"/>
              <a:ext cx="381900" cy="220978"/>
            </a:xfrm>
            <a:custGeom>
              <a:avLst/>
              <a:gdLst/>
              <a:ahLst/>
              <a:cxnLst/>
              <a:rect l="l" t="t" r="r" b="b"/>
              <a:pathLst>
                <a:path w="6289" h="3639" extrusionOk="0">
                  <a:moveTo>
                    <a:pt x="3152" y="15"/>
                  </a:moveTo>
                  <a:cubicBezTo>
                    <a:pt x="3955" y="15"/>
                    <a:pt x="4752" y="191"/>
                    <a:pt x="5358" y="544"/>
                  </a:cubicBezTo>
                  <a:cubicBezTo>
                    <a:pt x="5943" y="882"/>
                    <a:pt x="6268" y="1326"/>
                    <a:pt x="6261" y="1813"/>
                  </a:cubicBezTo>
                  <a:cubicBezTo>
                    <a:pt x="6261" y="2292"/>
                    <a:pt x="5936" y="2743"/>
                    <a:pt x="5344" y="3089"/>
                  </a:cubicBezTo>
                  <a:cubicBezTo>
                    <a:pt x="4734" y="3441"/>
                    <a:pt x="3934" y="3617"/>
                    <a:pt x="3135" y="3617"/>
                  </a:cubicBezTo>
                  <a:cubicBezTo>
                    <a:pt x="2336" y="3617"/>
                    <a:pt x="1538" y="3441"/>
                    <a:pt x="931" y="3089"/>
                  </a:cubicBezTo>
                  <a:cubicBezTo>
                    <a:pt x="346" y="2750"/>
                    <a:pt x="22" y="2306"/>
                    <a:pt x="22" y="1820"/>
                  </a:cubicBezTo>
                  <a:cubicBezTo>
                    <a:pt x="22" y="1333"/>
                    <a:pt x="353" y="882"/>
                    <a:pt x="945" y="544"/>
                  </a:cubicBezTo>
                  <a:cubicBezTo>
                    <a:pt x="1552" y="191"/>
                    <a:pt x="2355" y="15"/>
                    <a:pt x="3152" y="15"/>
                  </a:cubicBezTo>
                  <a:close/>
                  <a:moveTo>
                    <a:pt x="3154" y="1"/>
                  </a:moveTo>
                  <a:cubicBezTo>
                    <a:pt x="2350" y="1"/>
                    <a:pt x="1545" y="177"/>
                    <a:pt x="931" y="530"/>
                  </a:cubicBezTo>
                  <a:cubicBezTo>
                    <a:pt x="332" y="875"/>
                    <a:pt x="8" y="1333"/>
                    <a:pt x="1" y="1820"/>
                  </a:cubicBezTo>
                  <a:cubicBezTo>
                    <a:pt x="1" y="2306"/>
                    <a:pt x="325" y="2764"/>
                    <a:pt x="917" y="3110"/>
                  </a:cubicBezTo>
                  <a:cubicBezTo>
                    <a:pt x="1530" y="3462"/>
                    <a:pt x="2334" y="3638"/>
                    <a:pt x="3131" y="3638"/>
                  </a:cubicBezTo>
                  <a:cubicBezTo>
                    <a:pt x="3934" y="3638"/>
                    <a:pt x="4738" y="3462"/>
                    <a:pt x="5358" y="3110"/>
                  </a:cubicBezTo>
                  <a:cubicBezTo>
                    <a:pt x="5957" y="2764"/>
                    <a:pt x="6282" y="2299"/>
                    <a:pt x="6282" y="1813"/>
                  </a:cubicBezTo>
                  <a:cubicBezTo>
                    <a:pt x="6289" y="1326"/>
                    <a:pt x="5957" y="868"/>
                    <a:pt x="5372" y="530"/>
                  </a:cubicBezTo>
                  <a:cubicBezTo>
                    <a:pt x="4763" y="177"/>
                    <a:pt x="3959" y="1"/>
                    <a:pt x="31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357385" y="2009314"/>
              <a:ext cx="328401" cy="173248"/>
            </a:xfrm>
            <a:custGeom>
              <a:avLst/>
              <a:gdLst/>
              <a:ahLst/>
              <a:cxnLst/>
              <a:rect l="l" t="t" r="r" b="b"/>
              <a:pathLst>
                <a:path w="5408" h="2853" extrusionOk="0">
                  <a:moveTo>
                    <a:pt x="2717" y="1"/>
                  </a:moveTo>
                  <a:cubicBezTo>
                    <a:pt x="2087" y="1"/>
                    <a:pt x="1457" y="140"/>
                    <a:pt x="974" y="418"/>
                  </a:cubicBezTo>
                  <a:cubicBezTo>
                    <a:pt x="8" y="975"/>
                    <a:pt x="1" y="1878"/>
                    <a:pt x="960" y="2434"/>
                  </a:cubicBezTo>
                  <a:cubicBezTo>
                    <a:pt x="1439" y="2713"/>
                    <a:pt x="2068" y="2852"/>
                    <a:pt x="2698" y="2852"/>
                  </a:cubicBezTo>
                  <a:cubicBezTo>
                    <a:pt x="3328" y="2852"/>
                    <a:pt x="3959" y="2713"/>
                    <a:pt x="4442" y="2434"/>
                  </a:cubicBezTo>
                  <a:cubicBezTo>
                    <a:pt x="5408" y="1878"/>
                    <a:pt x="5408" y="975"/>
                    <a:pt x="4449" y="418"/>
                  </a:cubicBezTo>
                  <a:cubicBezTo>
                    <a:pt x="3973" y="140"/>
                    <a:pt x="3346" y="1"/>
                    <a:pt x="271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371534" y="2008889"/>
              <a:ext cx="300589" cy="174402"/>
            </a:xfrm>
            <a:custGeom>
              <a:avLst/>
              <a:gdLst/>
              <a:ahLst/>
              <a:cxnLst/>
              <a:rect l="l" t="t" r="r" b="b"/>
              <a:pathLst>
                <a:path w="4950" h="2872" extrusionOk="0">
                  <a:moveTo>
                    <a:pt x="2482" y="24"/>
                  </a:moveTo>
                  <a:cubicBezTo>
                    <a:pt x="3109" y="24"/>
                    <a:pt x="3737" y="157"/>
                    <a:pt x="4216" y="439"/>
                  </a:cubicBezTo>
                  <a:cubicBezTo>
                    <a:pt x="4674" y="700"/>
                    <a:pt x="4921" y="1053"/>
                    <a:pt x="4921" y="1433"/>
                  </a:cubicBezTo>
                  <a:cubicBezTo>
                    <a:pt x="4921" y="1807"/>
                    <a:pt x="4660" y="2167"/>
                    <a:pt x="4202" y="2434"/>
                  </a:cubicBezTo>
                  <a:cubicBezTo>
                    <a:pt x="3719" y="2709"/>
                    <a:pt x="3090" y="2847"/>
                    <a:pt x="2462" y="2847"/>
                  </a:cubicBezTo>
                  <a:cubicBezTo>
                    <a:pt x="1833" y="2847"/>
                    <a:pt x="1206" y="2709"/>
                    <a:pt x="727" y="2434"/>
                  </a:cubicBezTo>
                  <a:cubicBezTo>
                    <a:pt x="275" y="2167"/>
                    <a:pt x="22" y="1814"/>
                    <a:pt x="22" y="1440"/>
                  </a:cubicBezTo>
                  <a:cubicBezTo>
                    <a:pt x="29" y="1060"/>
                    <a:pt x="282" y="700"/>
                    <a:pt x="748" y="432"/>
                  </a:cubicBezTo>
                  <a:cubicBezTo>
                    <a:pt x="1227" y="157"/>
                    <a:pt x="1854" y="24"/>
                    <a:pt x="2482" y="24"/>
                  </a:cubicBezTo>
                  <a:close/>
                  <a:moveTo>
                    <a:pt x="2484" y="1"/>
                  </a:moveTo>
                  <a:cubicBezTo>
                    <a:pt x="1853" y="1"/>
                    <a:pt x="1220" y="140"/>
                    <a:pt x="734" y="418"/>
                  </a:cubicBezTo>
                  <a:cubicBezTo>
                    <a:pt x="268" y="686"/>
                    <a:pt x="0" y="1053"/>
                    <a:pt x="0" y="1440"/>
                  </a:cubicBezTo>
                  <a:cubicBezTo>
                    <a:pt x="0" y="1821"/>
                    <a:pt x="261" y="2181"/>
                    <a:pt x="727" y="2449"/>
                  </a:cubicBezTo>
                  <a:cubicBezTo>
                    <a:pt x="1206" y="2730"/>
                    <a:pt x="1833" y="2871"/>
                    <a:pt x="2468" y="2871"/>
                  </a:cubicBezTo>
                  <a:cubicBezTo>
                    <a:pt x="3095" y="2871"/>
                    <a:pt x="3744" y="2723"/>
                    <a:pt x="4216" y="2456"/>
                  </a:cubicBezTo>
                  <a:cubicBezTo>
                    <a:pt x="4688" y="2181"/>
                    <a:pt x="4942" y="1814"/>
                    <a:pt x="4942" y="1433"/>
                  </a:cubicBezTo>
                  <a:cubicBezTo>
                    <a:pt x="4949" y="1046"/>
                    <a:pt x="4688" y="686"/>
                    <a:pt x="4223" y="418"/>
                  </a:cubicBezTo>
                  <a:cubicBezTo>
                    <a:pt x="3744" y="140"/>
                    <a:pt x="3114" y="1"/>
                    <a:pt x="248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45331" y="2055648"/>
              <a:ext cx="109669" cy="49187"/>
            </a:xfrm>
            <a:custGeom>
              <a:avLst/>
              <a:gdLst/>
              <a:ahLst/>
              <a:cxnLst/>
              <a:rect l="l" t="t" r="r" b="b"/>
              <a:pathLst>
                <a:path w="1806" h="810" extrusionOk="0">
                  <a:moveTo>
                    <a:pt x="1805" y="1"/>
                  </a:moveTo>
                  <a:cubicBezTo>
                    <a:pt x="1805" y="142"/>
                    <a:pt x="1721" y="276"/>
                    <a:pt x="1544" y="374"/>
                  </a:cubicBezTo>
                  <a:cubicBezTo>
                    <a:pt x="1343" y="477"/>
                    <a:pt x="1123" y="528"/>
                    <a:pt x="903" y="528"/>
                  </a:cubicBezTo>
                  <a:cubicBezTo>
                    <a:pt x="682" y="528"/>
                    <a:pt x="462" y="477"/>
                    <a:pt x="261" y="374"/>
                  </a:cubicBezTo>
                  <a:cubicBezTo>
                    <a:pt x="85" y="276"/>
                    <a:pt x="0" y="142"/>
                    <a:pt x="0" y="8"/>
                  </a:cubicBezTo>
                  <a:lnTo>
                    <a:pt x="0" y="290"/>
                  </a:lnTo>
                  <a:cubicBezTo>
                    <a:pt x="0" y="424"/>
                    <a:pt x="85" y="551"/>
                    <a:pt x="261" y="656"/>
                  </a:cubicBezTo>
                  <a:cubicBezTo>
                    <a:pt x="462" y="759"/>
                    <a:pt x="682" y="810"/>
                    <a:pt x="903" y="810"/>
                  </a:cubicBezTo>
                  <a:cubicBezTo>
                    <a:pt x="1123" y="810"/>
                    <a:pt x="1343" y="759"/>
                    <a:pt x="1544" y="656"/>
                  </a:cubicBezTo>
                  <a:cubicBezTo>
                    <a:pt x="1721" y="551"/>
                    <a:pt x="1805" y="417"/>
                    <a:pt x="1805" y="283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44481" y="2055465"/>
              <a:ext cx="111370" cy="49977"/>
            </a:xfrm>
            <a:custGeom>
              <a:avLst/>
              <a:gdLst/>
              <a:ahLst/>
              <a:cxnLst/>
              <a:rect l="l" t="t" r="r" b="b"/>
              <a:pathLst>
                <a:path w="1834" h="823" extrusionOk="0">
                  <a:moveTo>
                    <a:pt x="1812" y="124"/>
                  </a:moveTo>
                  <a:lnTo>
                    <a:pt x="1812" y="286"/>
                  </a:lnTo>
                  <a:cubicBezTo>
                    <a:pt x="1812" y="427"/>
                    <a:pt x="1720" y="554"/>
                    <a:pt x="1551" y="652"/>
                  </a:cubicBezTo>
                  <a:cubicBezTo>
                    <a:pt x="1350" y="751"/>
                    <a:pt x="1132" y="800"/>
                    <a:pt x="914" y="800"/>
                  </a:cubicBezTo>
                  <a:cubicBezTo>
                    <a:pt x="696" y="800"/>
                    <a:pt x="480" y="751"/>
                    <a:pt x="282" y="652"/>
                  </a:cubicBezTo>
                  <a:cubicBezTo>
                    <a:pt x="113" y="554"/>
                    <a:pt x="22" y="427"/>
                    <a:pt x="22" y="293"/>
                  </a:cubicBezTo>
                  <a:lnTo>
                    <a:pt x="22" y="131"/>
                  </a:lnTo>
                  <a:cubicBezTo>
                    <a:pt x="78" y="243"/>
                    <a:pt x="163" y="328"/>
                    <a:pt x="268" y="384"/>
                  </a:cubicBezTo>
                  <a:cubicBezTo>
                    <a:pt x="473" y="490"/>
                    <a:pt x="695" y="543"/>
                    <a:pt x="916" y="543"/>
                  </a:cubicBezTo>
                  <a:cubicBezTo>
                    <a:pt x="1137" y="543"/>
                    <a:pt x="1357" y="490"/>
                    <a:pt x="1558" y="384"/>
                  </a:cubicBezTo>
                  <a:cubicBezTo>
                    <a:pt x="1671" y="328"/>
                    <a:pt x="1763" y="236"/>
                    <a:pt x="1812" y="124"/>
                  </a:cubicBezTo>
                  <a:close/>
                  <a:moveTo>
                    <a:pt x="1823" y="0"/>
                  </a:moveTo>
                  <a:cubicBezTo>
                    <a:pt x="1817" y="0"/>
                    <a:pt x="1812" y="4"/>
                    <a:pt x="1812" y="11"/>
                  </a:cubicBezTo>
                  <a:cubicBezTo>
                    <a:pt x="1812" y="145"/>
                    <a:pt x="1720" y="272"/>
                    <a:pt x="1551" y="370"/>
                  </a:cubicBezTo>
                  <a:cubicBezTo>
                    <a:pt x="1350" y="473"/>
                    <a:pt x="1132" y="524"/>
                    <a:pt x="914" y="524"/>
                  </a:cubicBezTo>
                  <a:cubicBezTo>
                    <a:pt x="696" y="524"/>
                    <a:pt x="480" y="473"/>
                    <a:pt x="282" y="370"/>
                  </a:cubicBezTo>
                  <a:cubicBezTo>
                    <a:pt x="113" y="279"/>
                    <a:pt x="22" y="145"/>
                    <a:pt x="22" y="11"/>
                  </a:cubicBezTo>
                  <a:cubicBezTo>
                    <a:pt x="22" y="4"/>
                    <a:pt x="22" y="4"/>
                    <a:pt x="14" y="4"/>
                  </a:cubicBezTo>
                  <a:cubicBezTo>
                    <a:pt x="7" y="4"/>
                    <a:pt x="0" y="4"/>
                    <a:pt x="0" y="11"/>
                  </a:cubicBezTo>
                  <a:lnTo>
                    <a:pt x="0" y="293"/>
                  </a:lnTo>
                  <a:cubicBezTo>
                    <a:pt x="7" y="434"/>
                    <a:pt x="92" y="568"/>
                    <a:pt x="268" y="666"/>
                  </a:cubicBezTo>
                  <a:cubicBezTo>
                    <a:pt x="455" y="766"/>
                    <a:pt x="666" y="822"/>
                    <a:pt x="879" y="822"/>
                  </a:cubicBezTo>
                  <a:cubicBezTo>
                    <a:pt x="892" y="822"/>
                    <a:pt x="904" y="822"/>
                    <a:pt x="917" y="821"/>
                  </a:cubicBezTo>
                  <a:cubicBezTo>
                    <a:pt x="929" y="822"/>
                    <a:pt x="942" y="822"/>
                    <a:pt x="955" y="822"/>
                  </a:cubicBezTo>
                  <a:cubicBezTo>
                    <a:pt x="1167" y="822"/>
                    <a:pt x="1372" y="767"/>
                    <a:pt x="1565" y="673"/>
                  </a:cubicBezTo>
                  <a:cubicBezTo>
                    <a:pt x="1742" y="568"/>
                    <a:pt x="1833" y="434"/>
                    <a:pt x="1833" y="286"/>
                  </a:cubicBezTo>
                  <a:lnTo>
                    <a:pt x="1833" y="11"/>
                  </a:lnTo>
                  <a:cubicBezTo>
                    <a:pt x="1833" y="4"/>
                    <a:pt x="1828" y="0"/>
                    <a:pt x="182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40170" y="2024071"/>
              <a:ext cx="120357" cy="63640"/>
            </a:xfrm>
            <a:custGeom>
              <a:avLst/>
              <a:gdLst/>
              <a:ahLst/>
              <a:cxnLst/>
              <a:rect l="l" t="t" r="r" b="b"/>
              <a:pathLst>
                <a:path w="1982" h="1048" extrusionOk="0">
                  <a:moveTo>
                    <a:pt x="991" y="1"/>
                  </a:moveTo>
                  <a:cubicBezTo>
                    <a:pt x="773" y="1"/>
                    <a:pt x="554" y="52"/>
                    <a:pt x="353" y="154"/>
                  </a:cubicBezTo>
                  <a:cubicBezTo>
                    <a:pt x="1" y="359"/>
                    <a:pt x="1" y="690"/>
                    <a:pt x="346" y="894"/>
                  </a:cubicBezTo>
                  <a:cubicBezTo>
                    <a:pt x="547" y="997"/>
                    <a:pt x="767" y="1048"/>
                    <a:pt x="988" y="1048"/>
                  </a:cubicBezTo>
                  <a:cubicBezTo>
                    <a:pt x="1208" y="1048"/>
                    <a:pt x="1428" y="997"/>
                    <a:pt x="1629" y="894"/>
                  </a:cubicBezTo>
                  <a:cubicBezTo>
                    <a:pt x="1982" y="690"/>
                    <a:pt x="1982" y="359"/>
                    <a:pt x="1629" y="154"/>
                  </a:cubicBezTo>
                  <a:cubicBezTo>
                    <a:pt x="1428" y="52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544906" y="2023646"/>
              <a:ext cx="111370" cy="65036"/>
            </a:xfrm>
            <a:custGeom>
              <a:avLst/>
              <a:gdLst/>
              <a:ahLst/>
              <a:cxnLst/>
              <a:rect l="l" t="t" r="r" b="b"/>
              <a:pathLst>
                <a:path w="1834" h="1071" extrusionOk="0">
                  <a:moveTo>
                    <a:pt x="953" y="20"/>
                  </a:moveTo>
                  <a:cubicBezTo>
                    <a:pt x="1160" y="20"/>
                    <a:pt x="1365" y="75"/>
                    <a:pt x="1544" y="175"/>
                  </a:cubicBezTo>
                  <a:cubicBezTo>
                    <a:pt x="1713" y="267"/>
                    <a:pt x="1805" y="394"/>
                    <a:pt x="1805" y="535"/>
                  </a:cubicBezTo>
                  <a:cubicBezTo>
                    <a:pt x="1805" y="669"/>
                    <a:pt x="1706" y="796"/>
                    <a:pt x="1537" y="894"/>
                  </a:cubicBezTo>
                  <a:cubicBezTo>
                    <a:pt x="1340" y="997"/>
                    <a:pt x="1123" y="1048"/>
                    <a:pt x="905" y="1048"/>
                  </a:cubicBezTo>
                  <a:cubicBezTo>
                    <a:pt x="688" y="1048"/>
                    <a:pt x="469" y="997"/>
                    <a:pt x="268" y="894"/>
                  </a:cubicBezTo>
                  <a:cubicBezTo>
                    <a:pt x="99" y="803"/>
                    <a:pt x="15" y="669"/>
                    <a:pt x="15" y="535"/>
                  </a:cubicBezTo>
                  <a:cubicBezTo>
                    <a:pt x="15" y="401"/>
                    <a:pt x="106" y="267"/>
                    <a:pt x="275" y="175"/>
                  </a:cubicBezTo>
                  <a:cubicBezTo>
                    <a:pt x="462" y="75"/>
                    <a:pt x="667" y="20"/>
                    <a:pt x="873" y="20"/>
                  </a:cubicBezTo>
                  <a:cubicBezTo>
                    <a:pt x="885" y="20"/>
                    <a:pt x="898" y="20"/>
                    <a:pt x="910" y="20"/>
                  </a:cubicBezTo>
                  <a:lnTo>
                    <a:pt x="917" y="20"/>
                  </a:lnTo>
                  <a:cubicBezTo>
                    <a:pt x="929" y="20"/>
                    <a:pt x="941" y="20"/>
                    <a:pt x="953" y="20"/>
                  </a:cubicBezTo>
                  <a:close/>
                  <a:moveTo>
                    <a:pt x="916" y="1"/>
                  </a:moveTo>
                  <a:cubicBezTo>
                    <a:pt x="695" y="1"/>
                    <a:pt x="473" y="52"/>
                    <a:pt x="268" y="154"/>
                  </a:cubicBezTo>
                  <a:cubicBezTo>
                    <a:pt x="92" y="253"/>
                    <a:pt x="0" y="394"/>
                    <a:pt x="0" y="535"/>
                  </a:cubicBezTo>
                  <a:cubicBezTo>
                    <a:pt x="0" y="676"/>
                    <a:pt x="85" y="810"/>
                    <a:pt x="261" y="915"/>
                  </a:cubicBezTo>
                  <a:cubicBezTo>
                    <a:pt x="459" y="1021"/>
                    <a:pt x="684" y="1071"/>
                    <a:pt x="910" y="1071"/>
                  </a:cubicBezTo>
                  <a:cubicBezTo>
                    <a:pt x="1135" y="1071"/>
                    <a:pt x="1361" y="1021"/>
                    <a:pt x="1558" y="915"/>
                  </a:cubicBezTo>
                  <a:cubicBezTo>
                    <a:pt x="1735" y="810"/>
                    <a:pt x="1833" y="676"/>
                    <a:pt x="1833" y="535"/>
                  </a:cubicBezTo>
                  <a:cubicBezTo>
                    <a:pt x="1833" y="387"/>
                    <a:pt x="1735" y="253"/>
                    <a:pt x="1558" y="154"/>
                  </a:cubicBezTo>
                  <a:cubicBezTo>
                    <a:pt x="1357" y="52"/>
                    <a:pt x="1137" y="1"/>
                    <a:pt x="91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460133" y="2507926"/>
              <a:ext cx="167844" cy="172580"/>
            </a:xfrm>
            <a:custGeom>
              <a:avLst/>
              <a:gdLst/>
              <a:ahLst/>
              <a:cxnLst/>
              <a:rect l="l" t="t" r="r" b="b"/>
              <a:pathLst>
                <a:path w="2764" h="2842" extrusionOk="0">
                  <a:moveTo>
                    <a:pt x="1488" y="0"/>
                  </a:moveTo>
                  <a:cubicBezTo>
                    <a:pt x="932" y="0"/>
                    <a:pt x="400" y="445"/>
                    <a:pt x="219" y="1096"/>
                  </a:cubicBezTo>
                  <a:cubicBezTo>
                    <a:pt x="1" y="1858"/>
                    <a:pt x="353" y="2626"/>
                    <a:pt x="995" y="2802"/>
                  </a:cubicBezTo>
                  <a:cubicBezTo>
                    <a:pt x="1089" y="2829"/>
                    <a:pt x="1185" y="2842"/>
                    <a:pt x="1279" y="2842"/>
                  </a:cubicBezTo>
                  <a:cubicBezTo>
                    <a:pt x="1836" y="2842"/>
                    <a:pt x="2372" y="2402"/>
                    <a:pt x="2553" y="1745"/>
                  </a:cubicBezTo>
                  <a:cubicBezTo>
                    <a:pt x="2764" y="984"/>
                    <a:pt x="2412" y="215"/>
                    <a:pt x="1770" y="39"/>
                  </a:cubicBezTo>
                  <a:cubicBezTo>
                    <a:pt x="1676" y="13"/>
                    <a:pt x="1582" y="0"/>
                    <a:pt x="148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459708" y="2507258"/>
              <a:ext cx="168755" cy="173856"/>
            </a:xfrm>
            <a:custGeom>
              <a:avLst/>
              <a:gdLst/>
              <a:ahLst/>
              <a:cxnLst/>
              <a:rect l="l" t="t" r="r" b="b"/>
              <a:pathLst>
                <a:path w="2779" h="2863" extrusionOk="0">
                  <a:moveTo>
                    <a:pt x="1495" y="22"/>
                  </a:moveTo>
                  <a:cubicBezTo>
                    <a:pt x="1587" y="22"/>
                    <a:pt x="1685" y="36"/>
                    <a:pt x="1770" y="57"/>
                  </a:cubicBezTo>
                  <a:cubicBezTo>
                    <a:pt x="2411" y="240"/>
                    <a:pt x="2764" y="995"/>
                    <a:pt x="2552" y="1756"/>
                  </a:cubicBezTo>
                  <a:cubicBezTo>
                    <a:pt x="2454" y="2108"/>
                    <a:pt x="2242" y="2419"/>
                    <a:pt x="1939" y="2630"/>
                  </a:cubicBezTo>
                  <a:cubicBezTo>
                    <a:pt x="1747" y="2767"/>
                    <a:pt x="1514" y="2842"/>
                    <a:pt x="1281" y="2842"/>
                  </a:cubicBezTo>
                  <a:cubicBezTo>
                    <a:pt x="1190" y="2842"/>
                    <a:pt x="1098" y="2830"/>
                    <a:pt x="1009" y="2806"/>
                  </a:cubicBezTo>
                  <a:cubicBezTo>
                    <a:pt x="374" y="2630"/>
                    <a:pt x="22" y="1869"/>
                    <a:pt x="233" y="1107"/>
                  </a:cubicBezTo>
                  <a:cubicBezTo>
                    <a:pt x="325" y="755"/>
                    <a:pt x="543" y="445"/>
                    <a:pt x="839" y="233"/>
                  </a:cubicBezTo>
                  <a:cubicBezTo>
                    <a:pt x="1037" y="99"/>
                    <a:pt x="1262" y="29"/>
                    <a:pt x="1495" y="22"/>
                  </a:cubicBezTo>
                  <a:close/>
                  <a:moveTo>
                    <a:pt x="1496" y="1"/>
                  </a:moveTo>
                  <a:cubicBezTo>
                    <a:pt x="1257" y="1"/>
                    <a:pt x="1023" y="76"/>
                    <a:pt x="825" y="212"/>
                  </a:cubicBezTo>
                  <a:cubicBezTo>
                    <a:pt x="522" y="431"/>
                    <a:pt x="304" y="741"/>
                    <a:pt x="212" y="1100"/>
                  </a:cubicBezTo>
                  <a:cubicBezTo>
                    <a:pt x="1" y="1869"/>
                    <a:pt x="353" y="2644"/>
                    <a:pt x="1002" y="2820"/>
                  </a:cubicBezTo>
                  <a:cubicBezTo>
                    <a:pt x="1093" y="2849"/>
                    <a:pt x="1192" y="2863"/>
                    <a:pt x="1284" y="2863"/>
                  </a:cubicBezTo>
                  <a:cubicBezTo>
                    <a:pt x="1523" y="2863"/>
                    <a:pt x="1756" y="2785"/>
                    <a:pt x="1953" y="2644"/>
                  </a:cubicBezTo>
                  <a:cubicBezTo>
                    <a:pt x="2256" y="2433"/>
                    <a:pt x="2475" y="2116"/>
                    <a:pt x="2567" y="1756"/>
                  </a:cubicBezTo>
                  <a:cubicBezTo>
                    <a:pt x="2778" y="995"/>
                    <a:pt x="2426" y="219"/>
                    <a:pt x="1777" y="36"/>
                  </a:cubicBezTo>
                  <a:cubicBezTo>
                    <a:pt x="1684" y="12"/>
                    <a:pt x="1589" y="1"/>
                    <a:pt x="14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516669" y="2509262"/>
              <a:ext cx="57810" cy="168451"/>
            </a:xfrm>
            <a:custGeom>
              <a:avLst/>
              <a:gdLst/>
              <a:ahLst/>
              <a:cxnLst/>
              <a:rect l="l" t="t" r="r" b="b"/>
              <a:pathLst>
                <a:path w="952" h="2774" extrusionOk="0">
                  <a:moveTo>
                    <a:pt x="775" y="0"/>
                  </a:moveTo>
                  <a:cubicBezTo>
                    <a:pt x="773" y="0"/>
                    <a:pt x="771" y="1"/>
                    <a:pt x="769" y="3"/>
                  </a:cubicBezTo>
                  <a:cubicBezTo>
                    <a:pt x="761" y="3"/>
                    <a:pt x="761" y="10"/>
                    <a:pt x="761" y="17"/>
                  </a:cubicBezTo>
                  <a:cubicBezTo>
                    <a:pt x="895" y="299"/>
                    <a:pt x="931" y="616"/>
                    <a:pt x="853" y="919"/>
                  </a:cubicBezTo>
                  <a:cubicBezTo>
                    <a:pt x="783" y="1166"/>
                    <a:pt x="642" y="1392"/>
                    <a:pt x="451" y="1561"/>
                  </a:cubicBezTo>
                  <a:cubicBezTo>
                    <a:pt x="219" y="1794"/>
                    <a:pt x="0" y="2012"/>
                    <a:pt x="0" y="2759"/>
                  </a:cubicBezTo>
                  <a:cubicBezTo>
                    <a:pt x="0" y="2766"/>
                    <a:pt x="7" y="2773"/>
                    <a:pt x="7" y="2773"/>
                  </a:cubicBezTo>
                  <a:cubicBezTo>
                    <a:pt x="21" y="2773"/>
                    <a:pt x="21" y="2766"/>
                    <a:pt x="21" y="2759"/>
                  </a:cubicBezTo>
                  <a:cubicBezTo>
                    <a:pt x="21" y="2019"/>
                    <a:pt x="240" y="1801"/>
                    <a:pt x="465" y="1568"/>
                  </a:cubicBezTo>
                  <a:cubicBezTo>
                    <a:pt x="663" y="1399"/>
                    <a:pt x="804" y="1173"/>
                    <a:pt x="874" y="926"/>
                  </a:cubicBezTo>
                  <a:cubicBezTo>
                    <a:pt x="952" y="616"/>
                    <a:pt x="917" y="292"/>
                    <a:pt x="783" y="10"/>
                  </a:cubicBezTo>
                  <a:cubicBezTo>
                    <a:pt x="783" y="5"/>
                    <a:pt x="779" y="0"/>
                    <a:pt x="77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422058" y="2421393"/>
              <a:ext cx="65097" cy="68255"/>
            </a:xfrm>
            <a:custGeom>
              <a:avLst/>
              <a:gdLst/>
              <a:ahLst/>
              <a:cxnLst/>
              <a:rect l="l" t="t" r="r" b="b"/>
              <a:pathLst>
                <a:path w="1072" h="1124" extrusionOk="0">
                  <a:moveTo>
                    <a:pt x="508" y="0"/>
                  </a:moveTo>
                  <a:cubicBezTo>
                    <a:pt x="475" y="0"/>
                    <a:pt x="442" y="4"/>
                    <a:pt x="409" y="12"/>
                  </a:cubicBezTo>
                  <a:cubicBezTo>
                    <a:pt x="148" y="75"/>
                    <a:pt x="0" y="364"/>
                    <a:pt x="71" y="668"/>
                  </a:cubicBezTo>
                  <a:cubicBezTo>
                    <a:pt x="133" y="933"/>
                    <a:pt x="341" y="1123"/>
                    <a:pt x="567" y="1123"/>
                  </a:cubicBezTo>
                  <a:cubicBezTo>
                    <a:pt x="599" y="1123"/>
                    <a:pt x="631" y="1119"/>
                    <a:pt x="663" y="1112"/>
                  </a:cubicBezTo>
                  <a:cubicBezTo>
                    <a:pt x="924" y="1048"/>
                    <a:pt x="1072" y="759"/>
                    <a:pt x="1001" y="449"/>
                  </a:cubicBezTo>
                  <a:cubicBezTo>
                    <a:pt x="940" y="184"/>
                    <a:pt x="733" y="0"/>
                    <a:pt x="50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423333" y="2420665"/>
              <a:ext cx="64672" cy="69530"/>
            </a:xfrm>
            <a:custGeom>
              <a:avLst/>
              <a:gdLst/>
              <a:ahLst/>
              <a:cxnLst/>
              <a:rect l="l" t="t" r="r" b="b"/>
              <a:pathLst>
                <a:path w="1065" h="1145" extrusionOk="0">
                  <a:moveTo>
                    <a:pt x="476" y="21"/>
                  </a:moveTo>
                  <a:cubicBezTo>
                    <a:pt x="699" y="21"/>
                    <a:pt x="911" y="207"/>
                    <a:pt x="973" y="475"/>
                  </a:cubicBezTo>
                  <a:cubicBezTo>
                    <a:pt x="1037" y="771"/>
                    <a:pt x="889" y="1067"/>
                    <a:pt x="642" y="1117"/>
                  </a:cubicBezTo>
                  <a:cubicBezTo>
                    <a:pt x="613" y="1123"/>
                    <a:pt x="583" y="1126"/>
                    <a:pt x="554" y="1126"/>
                  </a:cubicBezTo>
                  <a:cubicBezTo>
                    <a:pt x="331" y="1126"/>
                    <a:pt x="119" y="942"/>
                    <a:pt x="57" y="680"/>
                  </a:cubicBezTo>
                  <a:cubicBezTo>
                    <a:pt x="29" y="539"/>
                    <a:pt x="43" y="391"/>
                    <a:pt x="106" y="264"/>
                  </a:cubicBezTo>
                  <a:cubicBezTo>
                    <a:pt x="163" y="151"/>
                    <a:pt x="268" y="66"/>
                    <a:pt x="388" y="31"/>
                  </a:cubicBezTo>
                  <a:cubicBezTo>
                    <a:pt x="417" y="25"/>
                    <a:pt x="447" y="21"/>
                    <a:pt x="476" y="21"/>
                  </a:cubicBezTo>
                  <a:close/>
                  <a:moveTo>
                    <a:pt x="476" y="0"/>
                  </a:moveTo>
                  <a:cubicBezTo>
                    <a:pt x="447" y="0"/>
                    <a:pt x="417" y="4"/>
                    <a:pt x="388" y="10"/>
                  </a:cubicBezTo>
                  <a:cubicBezTo>
                    <a:pt x="254" y="45"/>
                    <a:pt x="148" y="130"/>
                    <a:pt x="85" y="257"/>
                  </a:cubicBezTo>
                  <a:cubicBezTo>
                    <a:pt x="22" y="383"/>
                    <a:pt x="0" y="539"/>
                    <a:pt x="36" y="687"/>
                  </a:cubicBezTo>
                  <a:cubicBezTo>
                    <a:pt x="99" y="954"/>
                    <a:pt x="318" y="1145"/>
                    <a:pt x="550" y="1145"/>
                  </a:cubicBezTo>
                  <a:cubicBezTo>
                    <a:pt x="578" y="1145"/>
                    <a:pt x="614" y="1145"/>
                    <a:pt x="642" y="1138"/>
                  </a:cubicBezTo>
                  <a:cubicBezTo>
                    <a:pt x="903" y="1074"/>
                    <a:pt x="1065" y="771"/>
                    <a:pt x="994" y="468"/>
                  </a:cubicBezTo>
                  <a:cubicBezTo>
                    <a:pt x="932" y="193"/>
                    <a:pt x="708" y="0"/>
                    <a:pt x="4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444466" y="2422001"/>
              <a:ext cx="17003" cy="67769"/>
            </a:xfrm>
            <a:custGeom>
              <a:avLst/>
              <a:gdLst/>
              <a:ahLst/>
              <a:cxnLst/>
              <a:rect l="l" t="t" r="r" b="b"/>
              <a:pathLst>
                <a:path w="280" h="1116" extrusionOk="0">
                  <a:moveTo>
                    <a:pt x="18" y="0"/>
                  </a:moveTo>
                  <a:cubicBezTo>
                    <a:pt x="8" y="0"/>
                    <a:pt x="0" y="12"/>
                    <a:pt x="12" y="23"/>
                  </a:cubicBezTo>
                  <a:cubicBezTo>
                    <a:pt x="111" y="94"/>
                    <a:pt x="181" y="199"/>
                    <a:pt x="209" y="312"/>
                  </a:cubicBezTo>
                  <a:cubicBezTo>
                    <a:pt x="230" y="411"/>
                    <a:pt x="223" y="509"/>
                    <a:pt x="188" y="608"/>
                  </a:cubicBezTo>
                  <a:cubicBezTo>
                    <a:pt x="153" y="728"/>
                    <a:pt x="118" y="848"/>
                    <a:pt x="259" y="1116"/>
                  </a:cubicBezTo>
                  <a:lnTo>
                    <a:pt x="280" y="1116"/>
                  </a:lnTo>
                  <a:cubicBezTo>
                    <a:pt x="280" y="1109"/>
                    <a:pt x="280" y="1109"/>
                    <a:pt x="280" y="1102"/>
                  </a:cubicBezTo>
                  <a:cubicBezTo>
                    <a:pt x="139" y="848"/>
                    <a:pt x="174" y="735"/>
                    <a:pt x="209" y="608"/>
                  </a:cubicBezTo>
                  <a:cubicBezTo>
                    <a:pt x="245" y="517"/>
                    <a:pt x="252" y="411"/>
                    <a:pt x="230" y="312"/>
                  </a:cubicBezTo>
                  <a:cubicBezTo>
                    <a:pt x="202" y="185"/>
                    <a:pt x="125" y="79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407484" y="2534706"/>
              <a:ext cx="41597" cy="40868"/>
            </a:xfrm>
            <a:custGeom>
              <a:avLst/>
              <a:gdLst/>
              <a:ahLst/>
              <a:cxnLst/>
              <a:rect l="l" t="t" r="r" b="b"/>
              <a:pathLst>
                <a:path w="685" h="673" extrusionOk="0">
                  <a:moveTo>
                    <a:pt x="377" y="0"/>
                  </a:moveTo>
                  <a:cubicBezTo>
                    <a:pt x="256" y="0"/>
                    <a:pt x="133" y="82"/>
                    <a:pt x="78" y="218"/>
                  </a:cubicBezTo>
                  <a:cubicBezTo>
                    <a:pt x="1" y="395"/>
                    <a:pt x="57" y="585"/>
                    <a:pt x="198" y="655"/>
                  </a:cubicBezTo>
                  <a:cubicBezTo>
                    <a:pt x="232" y="667"/>
                    <a:pt x="267" y="672"/>
                    <a:pt x="301" y="672"/>
                  </a:cubicBezTo>
                  <a:cubicBezTo>
                    <a:pt x="436" y="672"/>
                    <a:pt x="562" y="588"/>
                    <a:pt x="607" y="458"/>
                  </a:cubicBezTo>
                  <a:cubicBezTo>
                    <a:pt x="684" y="282"/>
                    <a:pt x="628" y="92"/>
                    <a:pt x="480" y="21"/>
                  </a:cubicBezTo>
                  <a:cubicBezTo>
                    <a:pt x="447" y="7"/>
                    <a:pt x="412" y="0"/>
                    <a:pt x="377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407059" y="2534099"/>
              <a:ext cx="42872" cy="42143"/>
            </a:xfrm>
            <a:custGeom>
              <a:avLst/>
              <a:gdLst/>
              <a:ahLst/>
              <a:cxnLst/>
              <a:rect l="l" t="t" r="r" b="b"/>
              <a:pathLst>
                <a:path w="706" h="694" extrusionOk="0">
                  <a:moveTo>
                    <a:pt x="388" y="24"/>
                  </a:moveTo>
                  <a:cubicBezTo>
                    <a:pt x="424" y="24"/>
                    <a:pt x="459" y="31"/>
                    <a:pt x="487" y="45"/>
                  </a:cubicBezTo>
                  <a:cubicBezTo>
                    <a:pt x="628" y="109"/>
                    <a:pt x="684" y="292"/>
                    <a:pt x="607" y="461"/>
                  </a:cubicBezTo>
                  <a:cubicBezTo>
                    <a:pt x="572" y="539"/>
                    <a:pt x="508" y="609"/>
                    <a:pt x="431" y="644"/>
                  </a:cubicBezTo>
                  <a:cubicBezTo>
                    <a:pt x="393" y="665"/>
                    <a:pt x="353" y="675"/>
                    <a:pt x="313" y="675"/>
                  </a:cubicBezTo>
                  <a:cubicBezTo>
                    <a:pt x="203" y="675"/>
                    <a:pt x="97" y="601"/>
                    <a:pt x="71" y="482"/>
                  </a:cubicBezTo>
                  <a:cubicBezTo>
                    <a:pt x="29" y="313"/>
                    <a:pt x="106" y="130"/>
                    <a:pt x="261" y="52"/>
                  </a:cubicBezTo>
                  <a:cubicBezTo>
                    <a:pt x="304" y="31"/>
                    <a:pt x="346" y="24"/>
                    <a:pt x="388" y="24"/>
                  </a:cubicBezTo>
                  <a:close/>
                  <a:moveTo>
                    <a:pt x="386" y="1"/>
                  </a:moveTo>
                  <a:cubicBezTo>
                    <a:pt x="342" y="1"/>
                    <a:pt x="297" y="12"/>
                    <a:pt x="254" y="31"/>
                  </a:cubicBezTo>
                  <a:cubicBezTo>
                    <a:pt x="85" y="116"/>
                    <a:pt x="1" y="306"/>
                    <a:pt x="50" y="489"/>
                  </a:cubicBezTo>
                  <a:cubicBezTo>
                    <a:pt x="71" y="567"/>
                    <a:pt x="127" y="637"/>
                    <a:pt x="205" y="673"/>
                  </a:cubicBezTo>
                  <a:cubicBezTo>
                    <a:pt x="240" y="687"/>
                    <a:pt x="275" y="694"/>
                    <a:pt x="311" y="694"/>
                  </a:cubicBezTo>
                  <a:cubicBezTo>
                    <a:pt x="353" y="694"/>
                    <a:pt x="402" y="687"/>
                    <a:pt x="445" y="665"/>
                  </a:cubicBezTo>
                  <a:cubicBezTo>
                    <a:pt x="522" y="623"/>
                    <a:pt x="586" y="553"/>
                    <a:pt x="621" y="468"/>
                  </a:cubicBezTo>
                  <a:cubicBezTo>
                    <a:pt x="705" y="285"/>
                    <a:pt x="642" y="87"/>
                    <a:pt x="494" y="24"/>
                  </a:cubicBezTo>
                  <a:cubicBezTo>
                    <a:pt x="459" y="8"/>
                    <a:pt x="423" y="1"/>
                    <a:pt x="3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418172" y="2535070"/>
              <a:ext cx="19796" cy="39471"/>
            </a:xfrm>
            <a:custGeom>
              <a:avLst/>
              <a:gdLst/>
              <a:ahLst/>
              <a:cxnLst/>
              <a:rect l="l" t="t" r="r" b="b"/>
              <a:pathLst>
                <a:path w="326" h="650" extrusionOk="0">
                  <a:moveTo>
                    <a:pt x="290" y="1"/>
                  </a:moveTo>
                  <a:cubicBezTo>
                    <a:pt x="283" y="8"/>
                    <a:pt x="276" y="8"/>
                    <a:pt x="283" y="15"/>
                  </a:cubicBezTo>
                  <a:cubicBezTo>
                    <a:pt x="304" y="86"/>
                    <a:pt x="297" y="163"/>
                    <a:pt x="269" y="234"/>
                  </a:cubicBezTo>
                  <a:cubicBezTo>
                    <a:pt x="248" y="283"/>
                    <a:pt x="205" y="332"/>
                    <a:pt x="156" y="360"/>
                  </a:cubicBezTo>
                  <a:cubicBezTo>
                    <a:pt x="64" y="424"/>
                    <a:pt x="8" y="530"/>
                    <a:pt x="1" y="635"/>
                  </a:cubicBezTo>
                  <a:cubicBezTo>
                    <a:pt x="1" y="642"/>
                    <a:pt x="8" y="649"/>
                    <a:pt x="15" y="649"/>
                  </a:cubicBezTo>
                  <a:cubicBezTo>
                    <a:pt x="15" y="649"/>
                    <a:pt x="22" y="649"/>
                    <a:pt x="22" y="642"/>
                  </a:cubicBezTo>
                  <a:cubicBezTo>
                    <a:pt x="22" y="537"/>
                    <a:pt x="78" y="438"/>
                    <a:pt x="170" y="382"/>
                  </a:cubicBezTo>
                  <a:cubicBezTo>
                    <a:pt x="219" y="346"/>
                    <a:pt x="262" y="297"/>
                    <a:pt x="290" y="241"/>
                  </a:cubicBezTo>
                  <a:cubicBezTo>
                    <a:pt x="318" y="163"/>
                    <a:pt x="325" y="86"/>
                    <a:pt x="304" y="8"/>
                  </a:cubicBezTo>
                  <a:cubicBezTo>
                    <a:pt x="297" y="8"/>
                    <a:pt x="290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59192" y="2688340"/>
              <a:ext cx="9473" cy="77121"/>
            </a:xfrm>
            <a:custGeom>
              <a:avLst/>
              <a:gdLst/>
              <a:ahLst/>
              <a:cxnLst/>
              <a:rect l="l" t="t" r="r" b="b"/>
              <a:pathLst>
                <a:path w="156" h="1270" extrusionOk="0">
                  <a:moveTo>
                    <a:pt x="135" y="1"/>
                  </a:moveTo>
                  <a:lnTo>
                    <a:pt x="1" y="1262"/>
                  </a:lnTo>
                  <a:lnTo>
                    <a:pt x="22" y="126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74191" y="2477321"/>
              <a:ext cx="17610" cy="149444"/>
            </a:xfrm>
            <a:custGeom>
              <a:avLst/>
              <a:gdLst/>
              <a:ahLst/>
              <a:cxnLst/>
              <a:rect l="l" t="t" r="r" b="b"/>
              <a:pathLst>
                <a:path w="290" h="2461" extrusionOk="0">
                  <a:moveTo>
                    <a:pt x="268" y="0"/>
                  </a:moveTo>
                  <a:lnTo>
                    <a:pt x="0" y="2460"/>
                  </a:lnTo>
                  <a:lnTo>
                    <a:pt x="21" y="24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338135" y="2347613"/>
              <a:ext cx="16760" cy="148169"/>
            </a:xfrm>
            <a:custGeom>
              <a:avLst/>
              <a:gdLst/>
              <a:ahLst/>
              <a:cxnLst/>
              <a:rect l="l" t="t" r="r" b="b"/>
              <a:pathLst>
                <a:path w="276" h="2440" extrusionOk="0">
                  <a:moveTo>
                    <a:pt x="8" y="0"/>
                  </a:moveTo>
                  <a:cubicBezTo>
                    <a:pt x="1" y="0"/>
                    <a:pt x="1" y="7"/>
                    <a:pt x="1" y="14"/>
                  </a:cubicBezTo>
                  <a:lnTo>
                    <a:pt x="247" y="2425"/>
                  </a:lnTo>
                  <a:cubicBezTo>
                    <a:pt x="247" y="2432"/>
                    <a:pt x="254" y="2439"/>
                    <a:pt x="261" y="2439"/>
                  </a:cubicBezTo>
                  <a:cubicBezTo>
                    <a:pt x="268" y="2439"/>
                    <a:pt x="276" y="2432"/>
                    <a:pt x="268" y="2425"/>
                  </a:cubicBezTo>
                  <a:lnTo>
                    <a:pt x="22" y="14"/>
                  </a:lnTo>
                  <a:cubicBezTo>
                    <a:pt x="22" y="7"/>
                    <a:pt x="15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ubai Medium" panose="020B0603030403030204" pitchFamily="34" charset="-78"/>
                <a:cs typeface="Dubai Medium" panose="020B0603030403030204" pitchFamily="34" charset="-78"/>
              </a:rPr>
              <a:t>Detailed by code</a:t>
            </a:r>
            <a:endParaRPr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652" name="Google Shape;2652;p53"/>
          <p:cNvSpPr txBox="1"/>
          <p:nvPr/>
        </p:nvSpPr>
        <p:spPr>
          <a:xfrm>
            <a:off x="6549248" y="1483404"/>
            <a:ext cx="1701776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Splitting the data</a:t>
            </a:r>
          </a:p>
        </p:txBody>
      </p:sp>
      <p:sp>
        <p:nvSpPr>
          <p:cNvPr id="2654" name="Google Shape;2654;p53"/>
          <p:cNvSpPr/>
          <p:nvPr/>
        </p:nvSpPr>
        <p:spPr>
          <a:xfrm>
            <a:off x="5784168" y="1152604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53"/>
          <p:cNvSpPr txBox="1"/>
          <p:nvPr/>
        </p:nvSpPr>
        <p:spPr>
          <a:xfrm>
            <a:off x="6490231" y="3870727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CNN</a:t>
            </a:r>
            <a:endParaRPr sz="3600" b="1" dirty="0">
              <a:solidFill>
                <a:srgbClr val="C9272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7" name="Google Shape;2657;p53"/>
          <p:cNvSpPr/>
          <p:nvPr/>
        </p:nvSpPr>
        <p:spPr>
          <a:xfrm>
            <a:off x="5769423" y="3685796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58" name="Google Shape;2658;p53"/>
          <p:cNvCxnSpPr>
            <a:stCxn id="2654" idx="4"/>
            <a:endCxn id="2657" idx="0"/>
          </p:cNvCxnSpPr>
          <p:nvPr/>
        </p:nvCxnSpPr>
        <p:spPr>
          <a:xfrm flipH="1">
            <a:off x="6074523" y="1762804"/>
            <a:ext cx="14745" cy="19229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9" name="Google Shape;2659;p53"/>
          <p:cNvCxnSpPr>
            <a:cxnSpLocks/>
          </p:cNvCxnSpPr>
          <p:nvPr/>
        </p:nvCxnSpPr>
        <p:spPr>
          <a:xfrm>
            <a:off x="6089268" y="4289227"/>
            <a:ext cx="0" cy="152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60" name="Google Shape;2660;p53"/>
          <p:cNvGrpSpPr/>
          <p:nvPr/>
        </p:nvGrpSpPr>
        <p:grpSpPr>
          <a:xfrm>
            <a:off x="5900824" y="1301599"/>
            <a:ext cx="376906" cy="312205"/>
            <a:chOff x="720006" y="3845948"/>
            <a:chExt cx="376906" cy="312205"/>
          </a:xfrm>
        </p:grpSpPr>
        <p:sp>
          <p:nvSpPr>
            <p:cNvPr id="2661" name="Google Shape;2661;p53"/>
            <p:cNvSpPr/>
            <p:nvPr/>
          </p:nvSpPr>
          <p:spPr>
            <a:xfrm>
              <a:off x="958016" y="3969498"/>
              <a:ext cx="12919" cy="11058"/>
            </a:xfrm>
            <a:custGeom>
              <a:avLst/>
              <a:gdLst/>
              <a:ahLst/>
              <a:cxnLst/>
              <a:rect l="l" t="t" r="r" b="b"/>
              <a:pathLst>
                <a:path w="479" h="410" extrusionOk="0">
                  <a:moveTo>
                    <a:pt x="274" y="0"/>
                  </a:moveTo>
                  <a:cubicBezTo>
                    <a:pt x="92" y="0"/>
                    <a:pt x="1" y="221"/>
                    <a:pt x="129" y="350"/>
                  </a:cubicBezTo>
                  <a:cubicBezTo>
                    <a:pt x="171" y="391"/>
                    <a:pt x="222" y="410"/>
                    <a:pt x="273" y="410"/>
                  </a:cubicBezTo>
                  <a:cubicBezTo>
                    <a:pt x="378" y="410"/>
                    <a:pt x="479" y="328"/>
                    <a:pt x="479" y="206"/>
                  </a:cubicBezTo>
                  <a:cubicBezTo>
                    <a:pt x="479" y="92"/>
                    <a:pt x="38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720006" y="3845948"/>
              <a:ext cx="376906" cy="312205"/>
            </a:xfrm>
            <a:custGeom>
              <a:avLst/>
              <a:gdLst/>
              <a:ahLst/>
              <a:cxnLst/>
              <a:rect l="l" t="t" r="r" b="b"/>
              <a:pathLst>
                <a:path w="13975" h="11576" extrusionOk="0">
                  <a:moveTo>
                    <a:pt x="4225" y="2522"/>
                  </a:moveTo>
                  <a:lnTo>
                    <a:pt x="4225" y="3221"/>
                  </a:lnTo>
                  <a:lnTo>
                    <a:pt x="2520" y="3221"/>
                  </a:lnTo>
                  <a:lnTo>
                    <a:pt x="2520" y="2522"/>
                  </a:lnTo>
                  <a:close/>
                  <a:moveTo>
                    <a:pt x="2111" y="4636"/>
                  </a:moveTo>
                  <a:lnTo>
                    <a:pt x="2111" y="5293"/>
                  </a:lnTo>
                  <a:lnTo>
                    <a:pt x="408" y="5293"/>
                  </a:lnTo>
                  <a:lnTo>
                    <a:pt x="408" y="4636"/>
                  </a:lnTo>
                  <a:close/>
                  <a:moveTo>
                    <a:pt x="13566" y="1518"/>
                  </a:moveTo>
                  <a:lnTo>
                    <a:pt x="13566" y="6944"/>
                  </a:lnTo>
                  <a:lnTo>
                    <a:pt x="4633" y="6944"/>
                  </a:lnTo>
                  <a:lnTo>
                    <a:pt x="4633" y="1518"/>
                  </a:lnTo>
                  <a:close/>
                  <a:moveTo>
                    <a:pt x="4428" y="0"/>
                  </a:moveTo>
                  <a:cubicBezTo>
                    <a:pt x="4317" y="0"/>
                    <a:pt x="4225" y="92"/>
                    <a:pt x="4225" y="204"/>
                  </a:cubicBezTo>
                  <a:lnTo>
                    <a:pt x="4225" y="2112"/>
                  </a:lnTo>
                  <a:lnTo>
                    <a:pt x="2317" y="2112"/>
                  </a:lnTo>
                  <a:cubicBezTo>
                    <a:pt x="2203" y="2112"/>
                    <a:pt x="2111" y="2204"/>
                    <a:pt x="2111" y="2317"/>
                  </a:cubicBezTo>
                  <a:lnTo>
                    <a:pt x="2111" y="4225"/>
                  </a:lnTo>
                  <a:lnTo>
                    <a:pt x="203" y="4225"/>
                  </a:lnTo>
                  <a:cubicBezTo>
                    <a:pt x="92" y="4225"/>
                    <a:pt x="0" y="4315"/>
                    <a:pt x="0" y="4429"/>
                  </a:cubicBezTo>
                  <a:lnTo>
                    <a:pt x="0" y="5496"/>
                  </a:lnTo>
                  <a:cubicBezTo>
                    <a:pt x="0" y="5503"/>
                    <a:pt x="0" y="5509"/>
                    <a:pt x="0" y="5516"/>
                  </a:cubicBezTo>
                  <a:cubicBezTo>
                    <a:pt x="0" y="5522"/>
                    <a:pt x="0" y="5529"/>
                    <a:pt x="0" y="5536"/>
                  </a:cubicBezTo>
                  <a:lnTo>
                    <a:pt x="0" y="11372"/>
                  </a:lnTo>
                  <a:cubicBezTo>
                    <a:pt x="0" y="11483"/>
                    <a:pt x="92" y="11575"/>
                    <a:pt x="203" y="11575"/>
                  </a:cubicBezTo>
                  <a:lnTo>
                    <a:pt x="9546" y="11575"/>
                  </a:lnTo>
                  <a:cubicBezTo>
                    <a:pt x="9658" y="11575"/>
                    <a:pt x="9749" y="11483"/>
                    <a:pt x="9749" y="11372"/>
                  </a:cubicBezTo>
                  <a:lnTo>
                    <a:pt x="9749" y="10099"/>
                  </a:lnTo>
                  <a:cubicBezTo>
                    <a:pt x="9754" y="9983"/>
                    <a:pt x="9662" y="9887"/>
                    <a:pt x="9546" y="9887"/>
                  </a:cubicBezTo>
                  <a:cubicBezTo>
                    <a:pt x="9430" y="9887"/>
                    <a:pt x="9337" y="9983"/>
                    <a:pt x="9341" y="10099"/>
                  </a:cubicBezTo>
                  <a:lnTo>
                    <a:pt x="9341" y="11167"/>
                  </a:lnTo>
                  <a:lnTo>
                    <a:pt x="408" y="11167"/>
                  </a:lnTo>
                  <a:lnTo>
                    <a:pt x="408" y="5743"/>
                  </a:lnTo>
                  <a:lnTo>
                    <a:pt x="2111" y="5743"/>
                  </a:lnTo>
                  <a:lnTo>
                    <a:pt x="2111" y="9261"/>
                  </a:lnTo>
                  <a:cubicBezTo>
                    <a:pt x="2111" y="9374"/>
                    <a:pt x="2203" y="9466"/>
                    <a:pt x="2317" y="9466"/>
                  </a:cubicBezTo>
                  <a:lnTo>
                    <a:pt x="11658" y="9466"/>
                  </a:lnTo>
                  <a:cubicBezTo>
                    <a:pt x="11771" y="9466"/>
                    <a:pt x="11863" y="9374"/>
                    <a:pt x="11863" y="9261"/>
                  </a:cubicBezTo>
                  <a:lnTo>
                    <a:pt x="11863" y="8127"/>
                  </a:lnTo>
                  <a:cubicBezTo>
                    <a:pt x="11865" y="8012"/>
                    <a:pt x="11773" y="7916"/>
                    <a:pt x="11658" y="7916"/>
                  </a:cubicBezTo>
                  <a:cubicBezTo>
                    <a:pt x="11542" y="7916"/>
                    <a:pt x="11450" y="8012"/>
                    <a:pt x="11455" y="8127"/>
                  </a:cubicBezTo>
                  <a:lnTo>
                    <a:pt x="11455" y="9055"/>
                  </a:lnTo>
                  <a:lnTo>
                    <a:pt x="2520" y="9055"/>
                  </a:lnTo>
                  <a:lnTo>
                    <a:pt x="2520" y="3629"/>
                  </a:lnTo>
                  <a:lnTo>
                    <a:pt x="4225" y="3629"/>
                  </a:lnTo>
                  <a:lnTo>
                    <a:pt x="4225" y="7149"/>
                  </a:lnTo>
                  <a:cubicBezTo>
                    <a:pt x="4225" y="7260"/>
                    <a:pt x="4317" y="7352"/>
                    <a:pt x="4428" y="7352"/>
                  </a:cubicBezTo>
                  <a:lnTo>
                    <a:pt x="13769" y="7352"/>
                  </a:lnTo>
                  <a:cubicBezTo>
                    <a:pt x="13883" y="7352"/>
                    <a:pt x="13974" y="7260"/>
                    <a:pt x="13974" y="7149"/>
                  </a:cubicBezTo>
                  <a:lnTo>
                    <a:pt x="13974" y="1315"/>
                  </a:lnTo>
                  <a:cubicBezTo>
                    <a:pt x="13974" y="1201"/>
                    <a:pt x="13883" y="1110"/>
                    <a:pt x="13769" y="1110"/>
                  </a:cubicBezTo>
                  <a:lnTo>
                    <a:pt x="10518" y="1110"/>
                  </a:lnTo>
                  <a:cubicBezTo>
                    <a:pt x="10509" y="1101"/>
                    <a:pt x="10500" y="1092"/>
                    <a:pt x="10492" y="1086"/>
                  </a:cubicBezTo>
                  <a:lnTo>
                    <a:pt x="9230" y="48"/>
                  </a:lnTo>
                  <a:cubicBezTo>
                    <a:pt x="9192" y="18"/>
                    <a:pt x="9147" y="0"/>
                    <a:pt x="9099" y="0"/>
                  </a:cubicBezTo>
                  <a:lnTo>
                    <a:pt x="6188" y="0"/>
                  </a:lnTo>
                  <a:cubicBezTo>
                    <a:pt x="6074" y="0"/>
                    <a:pt x="5983" y="92"/>
                    <a:pt x="5983" y="206"/>
                  </a:cubicBezTo>
                  <a:cubicBezTo>
                    <a:pt x="5983" y="319"/>
                    <a:pt x="6074" y="411"/>
                    <a:pt x="6188" y="411"/>
                  </a:cubicBezTo>
                  <a:lnTo>
                    <a:pt x="9027" y="411"/>
                  </a:lnTo>
                  <a:lnTo>
                    <a:pt x="9878" y="1110"/>
                  </a:lnTo>
                  <a:lnTo>
                    <a:pt x="4633" y="1110"/>
                  </a:lnTo>
                  <a:lnTo>
                    <a:pt x="4633" y="411"/>
                  </a:lnTo>
                  <a:lnTo>
                    <a:pt x="5369" y="411"/>
                  </a:lnTo>
                  <a:cubicBezTo>
                    <a:pt x="5483" y="411"/>
                    <a:pt x="5574" y="319"/>
                    <a:pt x="5574" y="206"/>
                  </a:cubicBezTo>
                  <a:cubicBezTo>
                    <a:pt x="5574" y="92"/>
                    <a:pt x="5483" y="0"/>
                    <a:pt x="5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910684" y="3899484"/>
              <a:ext cx="113786" cy="109498"/>
            </a:xfrm>
            <a:custGeom>
              <a:avLst/>
              <a:gdLst/>
              <a:ahLst/>
              <a:cxnLst/>
              <a:rect l="l" t="t" r="r" b="b"/>
              <a:pathLst>
                <a:path w="4219" h="4060" extrusionOk="0">
                  <a:moveTo>
                    <a:pt x="2029" y="409"/>
                  </a:moveTo>
                  <a:cubicBezTo>
                    <a:pt x="2686" y="409"/>
                    <a:pt x="3275" y="804"/>
                    <a:pt x="3526" y="1411"/>
                  </a:cubicBezTo>
                  <a:cubicBezTo>
                    <a:pt x="3778" y="2016"/>
                    <a:pt x="3640" y="2714"/>
                    <a:pt x="3175" y="3177"/>
                  </a:cubicBezTo>
                  <a:cubicBezTo>
                    <a:pt x="2865" y="3487"/>
                    <a:pt x="2450" y="3652"/>
                    <a:pt x="2027" y="3652"/>
                  </a:cubicBezTo>
                  <a:cubicBezTo>
                    <a:pt x="1819" y="3652"/>
                    <a:pt x="1608" y="3612"/>
                    <a:pt x="1408" y="3529"/>
                  </a:cubicBezTo>
                  <a:cubicBezTo>
                    <a:pt x="801" y="3278"/>
                    <a:pt x="406" y="2686"/>
                    <a:pt x="406" y="2031"/>
                  </a:cubicBezTo>
                  <a:cubicBezTo>
                    <a:pt x="408" y="1136"/>
                    <a:pt x="1133" y="409"/>
                    <a:pt x="2029" y="409"/>
                  </a:cubicBezTo>
                  <a:close/>
                  <a:moveTo>
                    <a:pt x="2031" y="0"/>
                  </a:moveTo>
                  <a:cubicBezTo>
                    <a:pt x="1769" y="0"/>
                    <a:pt x="1505" y="51"/>
                    <a:pt x="1253" y="155"/>
                  </a:cubicBezTo>
                  <a:cubicBezTo>
                    <a:pt x="494" y="470"/>
                    <a:pt x="0" y="1210"/>
                    <a:pt x="0" y="2031"/>
                  </a:cubicBezTo>
                  <a:cubicBezTo>
                    <a:pt x="0" y="3151"/>
                    <a:pt x="908" y="4059"/>
                    <a:pt x="2029" y="4059"/>
                  </a:cubicBezTo>
                  <a:cubicBezTo>
                    <a:pt x="2030" y="4059"/>
                    <a:pt x="2032" y="4059"/>
                    <a:pt x="2034" y="4059"/>
                  </a:cubicBezTo>
                  <a:cubicBezTo>
                    <a:pt x="2853" y="4059"/>
                    <a:pt x="3590" y="3564"/>
                    <a:pt x="3904" y="2808"/>
                  </a:cubicBezTo>
                  <a:cubicBezTo>
                    <a:pt x="4219" y="2048"/>
                    <a:pt x="4046" y="1175"/>
                    <a:pt x="3465" y="594"/>
                  </a:cubicBezTo>
                  <a:cubicBezTo>
                    <a:pt x="3077" y="206"/>
                    <a:pt x="2558" y="0"/>
                    <a:pt x="2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959850" y="3922435"/>
              <a:ext cx="11085" cy="40913"/>
            </a:xfrm>
            <a:custGeom>
              <a:avLst/>
              <a:gdLst/>
              <a:ahLst/>
              <a:cxnLst/>
              <a:rect l="l" t="t" r="r" b="b"/>
              <a:pathLst>
                <a:path w="411" h="1517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lnTo>
                    <a:pt x="0" y="1313"/>
                  </a:lnTo>
                  <a:cubicBezTo>
                    <a:pt x="0" y="1424"/>
                    <a:pt x="92" y="1516"/>
                    <a:pt x="206" y="1516"/>
                  </a:cubicBezTo>
                  <a:cubicBezTo>
                    <a:pt x="319" y="1516"/>
                    <a:pt x="411" y="1424"/>
                    <a:pt x="411" y="1313"/>
                  </a:cubicBezTo>
                  <a:lnTo>
                    <a:pt x="411" y="206"/>
                  </a:lnTo>
                  <a:cubicBezTo>
                    <a:pt x="411" y="92"/>
                    <a:pt x="31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53"/>
          <p:cNvGrpSpPr/>
          <p:nvPr/>
        </p:nvGrpSpPr>
        <p:grpSpPr>
          <a:xfrm>
            <a:off x="5886022" y="3809237"/>
            <a:ext cx="377014" cy="363313"/>
            <a:chOff x="5604974" y="3218491"/>
            <a:chExt cx="377014" cy="363313"/>
          </a:xfrm>
        </p:grpSpPr>
        <p:sp>
          <p:nvSpPr>
            <p:cNvPr id="2666" name="Google Shape;2666;p53"/>
            <p:cNvSpPr/>
            <p:nvPr/>
          </p:nvSpPr>
          <p:spPr>
            <a:xfrm>
              <a:off x="5832169" y="3381741"/>
              <a:ext cx="106073" cy="42774"/>
            </a:xfrm>
            <a:custGeom>
              <a:avLst/>
              <a:gdLst/>
              <a:ahLst/>
              <a:cxnLst/>
              <a:rect l="l" t="t" r="r" b="b"/>
              <a:pathLst>
                <a:path w="3933" h="1586" extrusionOk="0">
                  <a:moveTo>
                    <a:pt x="3520" y="413"/>
                  </a:moveTo>
                  <a:lnTo>
                    <a:pt x="3520" y="1173"/>
                  </a:lnTo>
                  <a:lnTo>
                    <a:pt x="413" y="1173"/>
                  </a:lnTo>
                  <a:lnTo>
                    <a:pt x="415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2"/>
                    <a:pt x="0" y="205"/>
                  </a:cubicBezTo>
                  <a:lnTo>
                    <a:pt x="2" y="1380"/>
                  </a:lnTo>
                  <a:cubicBezTo>
                    <a:pt x="2" y="1494"/>
                    <a:pt x="94" y="1585"/>
                    <a:pt x="208" y="1585"/>
                  </a:cubicBezTo>
                  <a:lnTo>
                    <a:pt x="3727" y="1585"/>
                  </a:lnTo>
                  <a:cubicBezTo>
                    <a:pt x="3841" y="1585"/>
                    <a:pt x="3933" y="1494"/>
                    <a:pt x="3933" y="1380"/>
                  </a:cubicBezTo>
                  <a:lnTo>
                    <a:pt x="3933" y="205"/>
                  </a:lnTo>
                  <a:cubicBezTo>
                    <a:pt x="3933" y="92"/>
                    <a:pt x="3841" y="0"/>
                    <a:pt x="3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5832169" y="3282222"/>
              <a:ext cx="106073" cy="42828"/>
            </a:xfrm>
            <a:custGeom>
              <a:avLst/>
              <a:gdLst/>
              <a:ahLst/>
              <a:cxnLst/>
              <a:rect l="l" t="t" r="r" b="b"/>
              <a:pathLst>
                <a:path w="3933" h="1588" extrusionOk="0">
                  <a:moveTo>
                    <a:pt x="3520" y="413"/>
                  </a:moveTo>
                  <a:lnTo>
                    <a:pt x="3520" y="1175"/>
                  </a:lnTo>
                  <a:lnTo>
                    <a:pt x="413" y="1175"/>
                  </a:lnTo>
                  <a:lnTo>
                    <a:pt x="413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4"/>
                    <a:pt x="0" y="207"/>
                  </a:cubicBezTo>
                  <a:lnTo>
                    <a:pt x="0" y="1380"/>
                  </a:lnTo>
                  <a:cubicBezTo>
                    <a:pt x="0" y="1496"/>
                    <a:pt x="92" y="1587"/>
                    <a:pt x="208" y="1587"/>
                  </a:cubicBezTo>
                  <a:lnTo>
                    <a:pt x="3725" y="1587"/>
                  </a:lnTo>
                  <a:cubicBezTo>
                    <a:pt x="3839" y="1587"/>
                    <a:pt x="3933" y="1494"/>
                    <a:pt x="3933" y="1380"/>
                  </a:cubicBezTo>
                  <a:lnTo>
                    <a:pt x="3933" y="207"/>
                  </a:lnTo>
                  <a:cubicBezTo>
                    <a:pt x="3933" y="94"/>
                    <a:pt x="3839" y="0"/>
                    <a:pt x="3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3"/>
            <p:cNvSpPr/>
            <p:nvPr/>
          </p:nvSpPr>
          <p:spPr>
            <a:xfrm>
              <a:off x="5656972" y="3283165"/>
              <a:ext cx="127352" cy="32742"/>
            </a:xfrm>
            <a:custGeom>
              <a:avLst/>
              <a:gdLst/>
              <a:ahLst/>
              <a:cxnLst/>
              <a:rect l="l" t="t" r="r" b="b"/>
              <a:pathLst>
                <a:path w="4722" h="1214" extrusionOk="0">
                  <a:moveTo>
                    <a:pt x="4308" y="413"/>
                  </a:moveTo>
                  <a:lnTo>
                    <a:pt x="4308" y="801"/>
                  </a:lnTo>
                  <a:lnTo>
                    <a:pt x="413" y="801"/>
                  </a:lnTo>
                  <a:lnTo>
                    <a:pt x="413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2"/>
                    <a:pt x="0" y="205"/>
                  </a:cubicBezTo>
                  <a:lnTo>
                    <a:pt x="0" y="1009"/>
                  </a:lnTo>
                  <a:cubicBezTo>
                    <a:pt x="0" y="1122"/>
                    <a:pt x="94" y="1214"/>
                    <a:pt x="208" y="1214"/>
                  </a:cubicBezTo>
                  <a:lnTo>
                    <a:pt x="4516" y="1214"/>
                  </a:lnTo>
                  <a:cubicBezTo>
                    <a:pt x="4629" y="1214"/>
                    <a:pt x="4721" y="1122"/>
                    <a:pt x="4721" y="1009"/>
                  </a:cubicBezTo>
                  <a:lnTo>
                    <a:pt x="4721" y="205"/>
                  </a:lnTo>
                  <a:cubicBezTo>
                    <a:pt x="4721" y="92"/>
                    <a:pt x="4629" y="0"/>
                    <a:pt x="4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3"/>
            <p:cNvSpPr/>
            <p:nvPr/>
          </p:nvSpPr>
          <p:spPr>
            <a:xfrm>
              <a:off x="5640601" y="3337510"/>
              <a:ext cx="167619" cy="208613"/>
            </a:xfrm>
            <a:custGeom>
              <a:avLst/>
              <a:gdLst/>
              <a:ahLst/>
              <a:cxnLst/>
              <a:rect l="l" t="t" r="r" b="b"/>
              <a:pathLst>
                <a:path w="6215" h="7735" extrusionOk="0">
                  <a:moveTo>
                    <a:pt x="3107" y="413"/>
                  </a:moveTo>
                  <a:cubicBezTo>
                    <a:pt x="4455" y="413"/>
                    <a:pt x="5577" y="1673"/>
                    <a:pt x="5771" y="3308"/>
                  </a:cubicBezTo>
                  <a:cubicBezTo>
                    <a:pt x="5295" y="2957"/>
                    <a:pt x="4380" y="2459"/>
                    <a:pt x="3038" y="2459"/>
                  </a:cubicBezTo>
                  <a:cubicBezTo>
                    <a:pt x="1791" y="2459"/>
                    <a:pt x="911" y="2950"/>
                    <a:pt x="444" y="3302"/>
                  </a:cubicBezTo>
                  <a:cubicBezTo>
                    <a:pt x="640" y="1671"/>
                    <a:pt x="1762" y="413"/>
                    <a:pt x="3107" y="413"/>
                  </a:cubicBezTo>
                  <a:close/>
                  <a:moveTo>
                    <a:pt x="3082" y="2874"/>
                  </a:moveTo>
                  <a:cubicBezTo>
                    <a:pt x="3691" y="2874"/>
                    <a:pt x="4294" y="3004"/>
                    <a:pt x="4850" y="3252"/>
                  </a:cubicBezTo>
                  <a:cubicBezTo>
                    <a:pt x="4767" y="3645"/>
                    <a:pt x="4564" y="4000"/>
                    <a:pt x="4271" y="4271"/>
                  </a:cubicBezTo>
                  <a:cubicBezTo>
                    <a:pt x="3955" y="4566"/>
                    <a:pt x="3540" y="4730"/>
                    <a:pt x="3107" y="4732"/>
                  </a:cubicBezTo>
                  <a:cubicBezTo>
                    <a:pt x="2673" y="4730"/>
                    <a:pt x="2254" y="4564"/>
                    <a:pt x="1937" y="4265"/>
                  </a:cubicBezTo>
                  <a:cubicBezTo>
                    <a:pt x="1644" y="3990"/>
                    <a:pt x="1444" y="3631"/>
                    <a:pt x="1363" y="3238"/>
                  </a:cubicBezTo>
                  <a:cubicBezTo>
                    <a:pt x="1882" y="2998"/>
                    <a:pt x="2449" y="2874"/>
                    <a:pt x="3023" y="2874"/>
                  </a:cubicBezTo>
                  <a:cubicBezTo>
                    <a:pt x="3028" y="2874"/>
                    <a:pt x="3033" y="2874"/>
                    <a:pt x="3038" y="2874"/>
                  </a:cubicBezTo>
                  <a:cubicBezTo>
                    <a:pt x="3052" y="2874"/>
                    <a:pt x="3067" y="2874"/>
                    <a:pt x="3082" y="2874"/>
                  </a:cubicBezTo>
                  <a:close/>
                  <a:moveTo>
                    <a:pt x="985" y="3439"/>
                  </a:moveTo>
                  <a:cubicBezTo>
                    <a:pt x="1096" y="3872"/>
                    <a:pt x="1330" y="4265"/>
                    <a:pt x="1658" y="4570"/>
                  </a:cubicBezTo>
                  <a:cubicBezTo>
                    <a:pt x="1782" y="4684"/>
                    <a:pt x="1920" y="4787"/>
                    <a:pt x="2066" y="4869"/>
                  </a:cubicBezTo>
                  <a:lnTo>
                    <a:pt x="2066" y="5127"/>
                  </a:lnTo>
                  <a:lnTo>
                    <a:pt x="1830" y="5127"/>
                  </a:lnTo>
                  <a:cubicBezTo>
                    <a:pt x="1738" y="5138"/>
                    <a:pt x="1644" y="5151"/>
                    <a:pt x="1588" y="5160"/>
                  </a:cubicBezTo>
                  <a:lnTo>
                    <a:pt x="1559" y="5164"/>
                  </a:lnTo>
                  <a:cubicBezTo>
                    <a:pt x="1551" y="5166"/>
                    <a:pt x="1542" y="5169"/>
                    <a:pt x="1535" y="5171"/>
                  </a:cubicBezTo>
                  <a:cubicBezTo>
                    <a:pt x="1461" y="5171"/>
                    <a:pt x="1389" y="5177"/>
                    <a:pt x="1317" y="5190"/>
                  </a:cubicBezTo>
                  <a:cubicBezTo>
                    <a:pt x="773" y="4710"/>
                    <a:pt x="524" y="4090"/>
                    <a:pt x="441" y="3843"/>
                  </a:cubicBezTo>
                  <a:cubicBezTo>
                    <a:pt x="607" y="3690"/>
                    <a:pt x="791" y="3555"/>
                    <a:pt x="985" y="3439"/>
                  </a:cubicBezTo>
                  <a:close/>
                  <a:moveTo>
                    <a:pt x="5228" y="3448"/>
                  </a:moveTo>
                  <a:cubicBezTo>
                    <a:pt x="5424" y="3562"/>
                    <a:pt x="5605" y="3693"/>
                    <a:pt x="5773" y="3843"/>
                  </a:cubicBezTo>
                  <a:cubicBezTo>
                    <a:pt x="5690" y="4092"/>
                    <a:pt x="5442" y="4712"/>
                    <a:pt x="4898" y="5190"/>
                  </a:cubicBezTo>
                  <a:cubicBezTo>
                    <a:pt x="4821" y="5177"/>
                    <a:pt x="4743" y="5171"/>
                    <a:pt x="4666" y="5169"/>
                  </a:cubicBezTo>
                  <a:cubicBezTo>
                    <a:pt x="4568" y="5140"/>
                    <a:pt x="4466" y="5125"/>
                    <a:pt x="4363" y="5125"/>
                  </a:cubicBezTo>
                  <a:lnTo>
                    <a:pt x="4121" y="5125"/>
                  </a:lnTo>
                  <a:lnTo>
                    <a:pt x="4121" y="4883"/>
                  </a:lnTo>
                  <a:cubicBezTo>
                    <a:pt x="4276" y="4797"/>
                    <a:pt x="4420" y="4695"/>
                    <a:pt x="4551" y="4577"/>
                  </a:cubicBezTo>
                  <a:cubicBezTo>
                    <a:pt x="4878" y="4271"/>
                    <a:pt x="5114" y="3880"/>
                    <a:pt x="5228" y="3448"/>
                  </a:cubicBezTo>
                  <a:close/>
                  <a:moveTo>
                    <a:pt x="2481" y="5049"/>
                  </a:moveTo>
                  <a:cubicBezTo>
                    <a:pt x="2685" y="5113"/>
                    <a:pt x="2897" y="5145"/>
                    <a:pt x="3108" y="5145"/>
                  </a:cubicBezTo>
                  <a:cubicBezTo>
                    <a:pt x="3310" y="5145"/>
                    <a:pt x="3513" y="5116"/>
                    <a:pt x="3708" y="5057"/>
                  </a:cubicBezTo>
                  <a:lnTo>
                    <a:pt x="3708" y="5332"/>
                  </a:lnTo>
                  <a:cubicBezTo>
                    <a:pt x="3708" y="5446"/>
                    <a:pt x="3802" y="5538"/>
                    <a:pt x="3915" y="5538"/>
                  </a:cubicBezTo>
                  <a:lnTo>
                    <a:pt x="3915" y="5540"/>
                  </a:lnTo>
                  <a:lnTo>
                    <a:pt x="4064" y="5540"/>
                  </a:lnTo>
                  <a:lnTo>
                    <a:pt x="3577" y="5872"/>
                  </a:lnTo>
                  <a:lnTo>
                    <a:pt x="2623" y="5872"/>
                  </a:lnTo>
                  <a:lnTo>
                    <a:pt x="2142" y="5540"/>
                  </a:lnTo>
                  <a:lnTo>
                    <a:pt x="2273" y="5540"/>
                  </a:lnTo>
                  <a:cubicBezTo>
                    <a:pt x="2387" y="5540"/>
                    <a:pt x="2481" y="5446"/>
                    <a:pt x="2481" y="5332"/>
                  </a:cubicBezTo>
                  <a:lnTo>
                    <a:pt x="2481" y="5049"/>
                  </a:lnTo>
                  <a:close/>
                  <a:moveTo>
                    <a:pt x="1487" y="5586"/>
                  </a:moveTo>
                  <a:lnTo>
                    <a:pt x="1900" y="5872"/>
                  </a:lnTo>
                  <a:lnTo>
                    <a:pt x="1575" y="5872"/>
                  </a:lnTo>
                  <a:cubicBezTo>
                    <a:pt x="1193" y="5872"/>
                    <a:pt x="880" y="6151"/>
                    <a:pt x="880" y="6496"/>
                  </a:cubicBezTo>
                  <a:lnTo>
                    <a:pt x="880" y="7317"/>
                  </a:lnTo>
                  <a:lnTo>
                    <a:pt x="686" y="7317"/>
                  </a:lnTo>
                  <a:lnTo>
                    <a:pt x="686" y="6446"/>
                  </a:lnTo>
                  <a:cubicBezTo>
                    <a:pt x="686" y="5994"/>
                    <a:pt x="1035" y="5618"/>
                    <a:pt x="1487" y="5586"/>
                  </a:cubicBezTo>
                  <a:close/>
                  <a:moveTo>
                    <a:pt x="4725" y="5583"/>
                  </a:moveTo>
                  <a:cubicBezTo>
                    <a:pt x="5177" y="5616"/>
                    <a:pt x="5529" y="5994"/>
                    <a:pt x="5529" y="6446"/>
                  </a:cubicBezTo>
                  <a:lnTo>
                    <a:pt x="5529" y="7317"/>
                  </a:lnTo>
                  <a:lnTo>
                    <a:pt x="5413" y="7317"/>
                  </a:lnTo>
                  <a:lnTo>
                    <a:pt x="5413" y="6496"/>
                  </a:lnTo>
                  <a:cubicBezTo>
                    <a:pt x="5413" y="6151"/>
                    <a:pt x="5101" y="5872"/>
                    <a:pt x="4717" y="5872"/>
                  </a:cubicBezTo>
                  <a:lnTo>
                    <a:pt x="4308" y="5872"/>
                  </a:lnTo>
                  <a:lnTo>
                    <a:pt x="4725" y="5583"/>
                  </a:lnTo>
                  <a:close/>
                  <a:moveTo>
                    <a:pt x="4719" y="6284"/>
                  </a:moveTo>
                  <a:cubicBezTo>
                    <a:pt x="4872" y="6284"/>
                    <a:pt x="5001" y="6383"/>
                    <a:pt x="5001" y="6498"/>
                  </a:cubicBezTo>
                  <a:lnTo>
                    <a:pt x="5001" y="7319"/>
                  </a:lnTo>
                  <a:lnTo>
                    <a:pt x="1293" y="7319"/>
                  </a:lnTo>
                  <a:lnTo>
                    <a:pt x="1293" y="6498"/>
                  </a:lnTo>
                  <a:cubicBezTo>
                    <a:pt x="1293" y="6383"/>
                    <a:pt x="1422" y="6284"/>
                    <a:pt x="1575" y="6284"/>
                  </a:cubicBezTo>
                  <a:close/>
                  <a:moveTo>
                    <a:pt x="3107" y="0"/>
                  </a:moveTo>
                  <a:cubicBezTo>
                    <a:pt x="2271" y="0"/>
                    <a:pt x="1489" y="400"/>
                    <a:pt x="902" y="1123"/>
                  </a:cubicBezTo>
                  <a:cubicBezTo>
                    <a:pt x="326" y="1834"/>
                    <a:pt x="5" y="2778"/>
                    <a:pt x="0" y="3782"/>
                  </a:cubicBezTo>
                  <a:lnTo>
                    <a:pt x="0" y="3784"/>
                  </a:lnTo>
                  <a:cubicBezTo>
                    <a:pt x="0" y="3795"/>
                    <a:pt x="0" y="3804"/>
                    <a:pt x="3" y="3813"/>
                  </a:cubicBezTo>
                  <a:lnTo>
                    <a:pt x="3" y="3817"/>
                  </a:lnTo>
                  <a:cubicBezTo>
                    <a:pt x="3" y="3821"/>
                    <a:pt x="5" y="3828"/>
                    <a:pt x="7" y="3832"/>
                  </a:cubicBezTo>
                  <a:cubicBezTo>
                    <a:pt x="16" y="3869"/>
                    <a:pt x="221" y="4680"/>
                    <a:pt x="889" y="5354"/>
                  </a:cubicBezTo>
                  <a:cubicBezTo>
                    <a:pt x="507" y="5586"/>
                    <a:pt x="273" y="5998"/>
                    <a:pt x="273" y="6446"/>
                  </a:cubicBezTo>
                  <a:lnTo>
                    <a:pt x="273" y="7525"/>
                  </a:lnTo>
                  <a:cubicBezTo>
                    <a:pt x="271" y="7638"/>
                    <a:pt x="365" y="7730"/>
                    <a:pt x="479" y="7730"/>
                  </a:cubicBezTo>
                  <a:lnTo>
                    <a:pt x="1046" y="7730"/>
                  </a:lnTo>
                  <a:cubicBezTo>
                    <a:pt x="1059" y="7732"/>
                    <a:pt x="1072" y="7734"/>
                    <a:pt x="1086" y="7734"/>
                  </a:cubicBezTo>
                  <a:lnTo>
                    <a:pt x="5208" y="7734"/>
                  </a:lnTo>
                  <a:cubicBezTo>
                    <a:pt x="5221" y="7734"/>
                    <a:pt x="5234" y="7732"/>
                    <a:pt x="5245" y="7730"/>
                  </a:cubicBezTo>
                  <a:lnTo>
                    <a:pt x="5736" y="7730"/>
                  </a:lnTo>
                  <a:cubicBezTo>
                    <a:pt x="5850" y="7730"/>
                    <a:pt x="5942" y="7638"/>
                    <a:pt x="5942" y="7525"/>
                  </a:cubicBezTo>
                  <a:lnTo>
                    <a:pt x="5942" y="6446"/>
                  </a:lnTo>
                  <a:cubicBezTo>
                    <a:pt x="5942" y="5998"/>
                    <a:pt x="5708" y="5586"/>
                    <a:pt x="5326" y="5354"/>
                  </a:cubicBezTo>
                  <a:cubicBezTo>
                    <a:pt x="5994" y="4680"/>
                    <a:pt x="6199" y="3869"/>
                    <a:pt x="6208" y="3832"/>
                  </a:cubicBezTo>
                  <a:cubicBezTo>
                    <a:pt x="6210" y="3826"/>
                    <a:pt x="6210" y="3821"/>
                    <a:pt x="6212" y="3815"/>
                  </a:cubicBezTo>
                  <a:cubicBezTo>
                    <a:pt x="6212" y="3815"/>
                    <a:pt x="6212" y="3813"/>
                    <a:pt x="6212" y="3813"/>
                  </a:cubicBezTo>
                  <a:cubicBezTo>
                    <a:pt x="6212" y="3804"/>
                    <a:pt x="6215" y="3795"/>
                    <a:pt x="6215" y="3784"/>
                  </a:cubicBezTo>
                  <a:lnTo>
                    <a:pt x="6215" y="3782"/>
                  </a:lnTo>
                  <a:cubicBezTo>
                    <a:pt x="6208" y="2778"/>
                    <a:pt x="5887" y="1834"/>
                    <a:pt x="5311" y="1123"/>
                  </a:cubicBezTo>
                  <a:cubicBezTo>
                    <a:pt x="4723" y="400"/>
                    <a:pt x="3942" y="0"/>
                    <a:pt x="3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5604974" y="3218491"/>
              <a:ext cx="377014" cy="363313"/>
            </a:xfrm>
            <a:custGeom>
              <a:avLst/>
              <a:gdLst/>
              <a:ahLst/>
              <a:cxnLst/>
              <a:rect l="l" t="t" r="r" b="b"/>
              <a:pathLst>
                <a:path w="13979" h="13471" extrusionOk="0">
                  <a:moveTo>
                    <a:pt x="212" y="1"/>
                  </a:moveTo>
                  <a:cubicBezTo>
                    <a:pt x="99" y="1"/>
                    <a:pt x="5" y="94"/>
                    <a:pt x="5" y="208"/>
                  </a:cubicBezTo>
                  <a:lnTo>
                    <a:pt x="5" y="6258"/>
                  </a:lnTo>
                  <a:cubicBezTo>
                    <a:pt x="0" y="6376"/>
                    <a:pt x="94" y="6472"/>
                    <a:pt x="212" y="6472"/>
                  </a:cubicBezTo>
                  <a:cubicBezTo>
                    <a:pt x="328" y="6472"/>
                    <a:pt x="422" y="6376"/>
                    <a:pt x="417" y="6258"/>
                  </a:cubicBezTo>
                  <a:lnTo>
                    <a:pt x="417" y="1616"/>
                  </a:lnTo>
                  <a:lnTo>
                    <a:pt x="7963" y="1616"/>
                  </a:lnTo>
                  <a:cubicBezTo>
                    <a:pt x="8075" y="1614"/>
                    <a:pt x="8162" y="1522"/>
                    <a:pt x="8162" y="1411"/>
                  </a:cubicBezTo>
                  <a:cubicBezTo>
                    <a:pt x="8162" y="1300"/>
                    <a:pt x="8075" y="1208"/>
                    <a:pt x="7963" y="1204"/>
                  </a:cubicBezTo>
                  <a:lnTo>
                    <a:pt x="417" y="1204"/>
                  </a:lnTo>
                  <a:lnTo>
                    <a:pt x="417" y="415"/>
                  </a:lnTo>
                  <a:lnTo>
                    <a:pt x="13566" y="415"/>
                  </a:lnTo>
                  <a:lnTo>
                    <a:pt x="13566" y="1204"/>
                  </a:lnTo>
                  <a:lnTo>
                    <a:pt x="8789" y="1204"/>
                  </a:lnTo>
                  <a:cubicBezTo>
                    <a:pt x="8786" y="1204"/>
                    <a:pt x="8784" y="1203"/>
                    <a:pt x="8781" y="1203"/>
                  </a:cubicBezTo>
                  <a:cubicBezTo>
                    <a:pt x="8669" y="1203"/>
                    <a:pt x="8575" y="1296"/>
                    <a:pt x="8575" y="1411"/>
                  </a:cubicBezTo>
                  <a:cubicBezTo>
                    <a:pt x="8575" y="1524"/>
                    <a:pt x="8669" y="1616"/>
                    <a:pt x="8781" y="1616"/>
                  </a:cubicBezTo>
                  <a:cubicBezTo>
                    <a:pt x="8784" y="1616"/>
                    <a:pt x="8786" y="1616"/>
                    <a:pt x="8789" y="1616"/>
                  </a:cubicBezTo>
                  <a:lnTo>
                    <a:pt x="13566" y="1616"/>
                  </a:lnTo>
                  <a:lnTo>
                    <a:pt x="13566" y="13058"/>
                  </a:lnTo>
                  <a:lnTo>
                    <a:pt x="417" y="13058"/>
                  </a:lnTo>
                  <a:lnTo>
                    <a:pt x="417" y="7086"/>
                  </a:lnTo>
                  <a:cubicBezTo>
                    <a:pt x="422" y="6968"/>
                    <a:pt x="328" y="6872"/>
                    <a:pt x="212" y="6872"/>
                  </a:cubicBezTo>
                  <a:cubicBezTo>
                    <a:pt x="94" y="6872"/>
                    <a:pt x="0" y="6968"/>
                    <a:pt x="5" y="7086"/>
                  </a:cubicBezTo>
                  <a:lnTo>
                    <a:pt x="5" y="13263"/>
                  </a:lnTo>
                  <a:cubicBezTo>
                    <a:pt x="5" y="13379"/>
                    <a:pt x="99" y="13470"/>
                    <a:pt x="212" y="13470"/>
                  </a:cubicBezTo>
                  <a:lnTo>
                    <a:pt x="13772" y="13470"/>
                  </a:lnTo>
                  <a:cubicBezTo>
                    <a:pt x="13887" y="13470"/>
                    <a:pt x="13979" y="13379"/>
                    <a:pt x="13979" y="13263"/>
                  </a:cubicBezTo>
                  <a:lnTo>
                    <a:pt x="13979" y="208"/>
                  </a:lnTo>
                  <a:cubicBezTo>
                    <a:pt x="13979" y="94"/>
                    <a:pt x="13887" y="3"/>
                    <a:pt x="13772" y="3"/>
                  </a:cubicBezTo>
                  <a:lnTo>
                    <a:pt x="13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3"/>
            <p:cNvSpPr/>
            <p:nvPr/>
          </p:nvSpPr>
          <p:spPr>
            <a:xfrm>
              <a:off x="5831980" y="3445795"/>
              <a:ext cx="106019" cy="11220"/>
            </a:xfrm>
            <a:custGeom>
              <a:avLst/>
              <a:gdLst/>
              <a:ahLst/>
              <a:cxnLst/>
              <a:rect l="l" t="t" r="r" b="b"/>
              <a:pathLst>
                <a:path w="3931" h="416" extrusionOk="0">
                  <a:moveTo>
                    <a:pt x="207" y="1"/>
                  </a:moveTo>
                  <a:cubicBezTo>
                    <a:pt x="92" y="1"/>
                    <a:pt x="1" y="93"/>
                    <a:pt x="1" y="208"/>
                  </a:cubicBezTo>
                  <a:cubicBezTo>
                    <a:pt x="1" y="325"/>
                    <a:pt x="94" y="416"/>
                    <a:pt x="211" y="416"/>
                  </a:cubicBezTo>
                  <a:cubicBezTo>
                    <a:pt x="212" y="416"/>
                    <a:pt x="213" y="416"/>
                    <a:pt x="215" y="416"/>
                  </a:cubicBezTo>
                  <a:lnTo>
                    <a:pt x="3732" y="416"/>
                  </a:lnTo>
                  <a:cubicBezTo>
                    <a:pt x="3844" y="411"/>
                    <a:pt x="3931" y="320"/>
                    <a:pt x="3931" y="208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3"/>
            <p:cNvSpPr/>
            <p:nvPr/>
          </p:nvSpPr>
          <p:spPr>
            <a:xfrm>
              <a:off x="5831980" y="3339317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8"/>
                  </a:cubicBezTo>
                  <a:cubicBezTo>
                    <a:pt x="1" y="322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4"/>
                  </a:cubicBezTo>
                  <a:lnTo>
                    <a:pt x="3732" y="414"/>
                  </a:lnTo>
                  <a:cubicBezTo>
                    <a:pt x="3844" y="409"/>
                    <a:pt x="3931" y="318"/>
                    <a:pt x="3931" y="208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5832169" y="3472657"/>
              <a:ext cx="106073" cy="11166"/>
            </a:xfrm>
            <a:custGeom>
              <a:avLst/>
              <a:gdLst/>
              <a:ahLst/>
              <a:cxnLst/>
              <a:rect l="l" t="t" r="r" b="b"/>
              <a:pathLst>
                <a:path w="3933" h="414" extrusionOk="0">
                  <a:moveTo>
                    <a:pt x="208" y="0"/>
                  </a:moveTo>
                  <a:cubicBezTo>
                    <a:pt x="92" y="0"/>
                    <a:pt x="0" y="92"/>
                    <a:pt x="0" y="208"/>
                  </a:cubicBezTo>
                  <a:cubicBezTo>
                    <a:pt x="0" y="321"/>
                    <a:pt x="92" y="413"/>
                    <a:pt x="208" y="413"/>
                  </a:cubicBezTo>
                  <a:lnTo>
                    <a:pt x="3725" y="413"/>
                  </a:lnTo>
                  <a:cubicBezTo>
                    <a:pt x="3839" y="413"/>
                    <a:pt x="3933" y="321"/>
                    <a:pt x="3933" y="208"/>
                  </a:cubicBezTo>
                  <a:cubicBezTo>
                    <a:pt x="3933" y="92"/>
                    <a:pt x="3839" y="0"/>
                    <a:pt x="3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3"/>
            <p:cNvSpPr/>
            <p:nvPr/>
          </p:nvSpPr>
          <p:spPr>
            <a:xfrm>
              <a:off x="5831980" y="3499492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9"/>
                  </a:cubicBezTo>
                  <a:cubicBezTo>
                    <a:pt x="1" y="322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4"/>
                  </a:cubicBezTo>
                  <a:lnTo>
                    <a:pt x="3732" y="414"/>
                  </a:lnTo>
                  <a:cubicBezTo>
                    <a:pt x="3844" y="409"/>
                    <a:pt x="3931" y="318"/>
                    <a:pt x="3931" y="209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3"/>
            <p:cNvSpPr/>
            <p:nvPr/>
          </p:nvSpPr>
          <p:spPr>
            <a:xfrm>
              <a:off x="5831980" y="3526354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1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3"/>
                  </a:cubicBezTo>
                  <a:lnTo>
                    <a:pt x="3732" y="413"/>
                  </a:lnTo>
                  <a:cubicBezTo>
                    <a:pt x="3844" y="409"/>
                    <a:pt x="3931" y="317"/>
                    <a:pt x="3931" y="206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C028534-9651-B3B8-1170-CAF0A270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9" y="2084600"/>
            <a:ext cx="2694581" cy="1088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0DC56-B704-3BD5-82BC-38614E548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95" y="1336172"/>
            <a:ext cx="3570569" cy="184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E3C26-0462-7C40-5323-3A329FD98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77" y="3128092"/>
            <a:ext cx="3570569" cy="17319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33F5269-DE02-C0BB-8AF6-006BE9C3283E}"/>
              </a:ext>
            </a:extLst>
          </p:cNvPr>
          <p:cNvGrpSpPr/>
          <p:nvPr/>
        </p:nvGrpSpPr>
        <p:grpSpPr>
          <a:xfrm>
            <a:off x="724118" y="1328295"/>
            <a:ext cx="3588546" cy="3523824"/>
            <a:chOff x="724118" y="1328295"/>
            <a:chExt cx="3588546" cy="35238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8460F0-36DF-0F69-A6F9-1E05FC836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18" y="1328295"/>
              <a:ext cx="3570569" cy="18447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C22C1A-C883-C0D4-73E8-180EC737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095" y="3120215"/>
              <a:ext cx="3570569" cy="17319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2658;p53">
            <a:extLst>
              <a:ext uri="{FF2B5EF4-FFF2-40B4-BE49-F238E27FC236}">
                <a16:creationId xmlns:a16="http://schemas.microsoft.com/office/drawing/2014/main" id="{417914C2-2451-5A66-4A6C-3618CAFF1173}"/>
              </a:ext>
            </a:extLst>
          </p:cNvPr>
          <p:cNvCxnSpPr>
            <a:cxnSpLocks/>
          </p:cNvCxnSpPr>
          <p:nvPr/>
        </p:nvCxnSpPr>
        <p:spPr>
          <a:xfrm>
            <a:off x="6112846" y="3645789"/>
            <a:ext cx="9151" cy="15855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9" name="Google Shape;264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by code</a:t>
            </a:r>
            <a:endParaRPr dirty="0"/>
          </a:p>
        </p:txBody>
      </p:sp>
      <p:sp>
        <p:nvSpPr>
          <p:cNvPr id="2652" name="Google Shape;2652;p53"/>
          <p:cNvSpPr txBox="1"/>
          <p:nvPr/>
        </p:nvSpPr>
        <p:spPr>
          <a:xfrm>
            <a:off x="6516016" y="1539075"/>
            <a:ext cx="2013275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Mobile net  </a:t>
            </a:r>
          </a:p>
        </p:txBody>
      </p:sp>
      <p:sp>
        <p:nvSpPr>
          <p:cNvPr id="2654" name="Google Shape;2654;p53"/>
          <p:cNvSpPr/>
          <p:nvPr/>
        </p:nvSpPr>
        <p:spPr>
          <a:xfrm>
            <a:off x="5769241" y="1497525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53"/>
          <p:cNvSpPr txBox="1"/>
          <p:nvPr/>
        </p:nvSpPr>
        <p:spPr>
          <a:xfrm>
            <a:off x="6510785" y="3741636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Inception</a:t>
            </a:r>
          </a:p>
        </p:txBody>
      </p:sp>
      <p:sp>
        <p:nvSpPr>
          <p:cNvPr id="2657" name="Google Shape;2657;p53"/>
          <p:cNvSpPr/>
          <p:nvPr/>
        </p:nvSpPr>
        <p:spPr>
          <a:xfrm>
            <a:off x="5783986" y="3645789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8" name="Google Shape;2658;p53"/>
          <p:cNvCxnSpPr>
            <a:cxnSpLocks/>
            <a:stCxn id="2654" idx="4"/>
            <a:endCxn id="2657" idx="0"/>
          </p:cNvCxnSpPr>
          <p:nvPr/>
        </p:nvCxnSpPr>
        <p:spPr>
          <a:xfrm>
            <a:off x="6074341" y="2107725"/>
            <a:ext cx="14745" cy="15380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9" name="Google Shape;2659;p53"/>
          <p:cNvCxnSpPr>
            <a:cxnSpLocks/>
          </p:cNvCxnSpPr>
          <p:nvPr/>
        </p:nvCxnSpPr>
        <p:spPr>
          <a:xfrm>
            <a:off x="6089086" y="-28575"/>
            <a:ext cx="0" cy="152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60" name="Google Shape;2660;p53"/>
          <p:cNvGrpSpPr/>
          <p:nvPr/>
        </p:nvGrpSpPr>
        <p:grpSpPr>
          <a:xfrm>
            <a:off x="5885897" y="1646520"/>
            <a:ext cx="376906" cy="312205"/>
            <a:chOff x="720006" y="3845948"/>
            <a:chExt cx="376906" cy="312205"/>
          </a:xfrm>
        </p:grpSpPr>
        <p:sp>
          <p:nvSpPr>
            <p:cNvPr id="2661" name="Google Shape;2661;p53"/>
            <p:cNvSpPr/>
            <p:nvPr/>
          </p:nvSpPr>
          <p:spPr>
            <a:xfrm>
              <a:off x="958016" y="3969498"/>
              <a:ext cx="12919" cy="11058"/>
            </a:xfrm>
            <a:custGeom>
              <a:avLst/>
              <a:gdLst/>
              <a:ahLst/>
              <a:cxnLst/>
              <a:rect l="l" t="t" r="r" b="b"/>
              <a:pathLst>
                <a:path w="479" h="410" extrusionOk="0">
                  <a:moveTo>
                    <a:pt x="274" y="0"/>
                  </a:moveTo>
                  <a:cubicBezTo>
                    <a:pt x="92" y="0"/>
                    <a:pt x="1" y="221"/>
                    <a:pt x="129" y="350"/>
                  </a:cubicBezTo>
                  <a:cubicBezTo>
                    <a:pt x="171" y="391"/>
                    <a:pt x="222" y="410"/>
                    <a:pt x="273" y="410"/>
                  </a:cubicBezTo>
                  <a:cubicBezTo>
                    <a:pt x="378" y="410"/>
                    <a:pt x="479" y="328"/>
                    <a:pt x="479" y="206"/>
                  </a:cubicBezTo>
                  <a:cubicBezTo>
                    <a:pt x="479" y="92"/>
                    <a:pt x="38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720006" y="3845948"/>
              <a:ext cx="376906" cy="312205"/>
            </a:xfrm>
            <a:custGeom>
              <a:avLst/>
              <a:gdLst/>
              <a:ahLst/>
              <a:cxnLst/>
              <a:rect l="l" t="t" r="r" b="b"/>
              <a:pathLst>
                <a:path w="13975" h="11576" extrusionOk="0">
                  <a:moveTo>
                    <a:pt x="4225" y="2522"/>
                  </a:moveTo>
                  <a:lnTo>
                    <a:pt x="4225" y="3221"/>
                  </a:lnTo>
                  <a:lnTo>
                    <a:pt x="2520" y="3221"/>
                  </a:lnTo>
                  <a:lnTo>
                    <a:pt x="2520" y="2522"/>
                  </a:lnTo>
                  <a:close/>
                  <a:moveTo>
                    <a:pt x="2111" y="4636"/>
                  </a:moveTo>
                  <a:lnTo>
                    <a:pt x="2111" y="5293"/>
                  </a:lnTo>
                  <a:lnTo>
                    <a:pt x="408" y="5293"/>
                  </a:lnTo>
                  <a:lnTo>
                    <a:pt x="408" y="4636"/>
                  </a:lnTo>
                  <a:close/>
                  <a:moveTo>
                    <a:pt x="13566" y="1518"/>
                  </a:moveTo>
                  <a:lnTo>
                    <a:pt x="13566" y="6944"/>
                  </a:lnTo>
                  <a:lnTo>
                    <a:pt x="4633" y="6944"/>
                  </a:lnTo>
                  <a:lnTo>
                    <a:pt x="4633" y="1518"/>
                  </a:lnTo>
                  <a:close/>
                  <a:moveTo>
                    <a:pt x="4428" y="0"/>
                  </a:moveTo>
                  <a:cubicBezTo>
                    <a:pt x="4317" y="0"/>
                    <a:pt x="4225" y="92"/>
                    <a:pt x="4225" y="204"/>
                  </a:cubicBezTo>
                  <a:lnTo>
                    <a:pt x="4225" y="2112"/>
                  </a:lnTo>
                  <a:lnTo>
                    <a:pt x="2317" y="2112"/>
                  </a:lnTo>
                  <a:cubicBezTo>
                    <a:pt x="2203" y="2112"/>
                    <a:pt x="2111" y="2204"/>
                    <a:pt x="2111" y="2317"/>
                  </a:cubicBezTo>
                  <a:lnTo>
                    <a:pt x="2111" y="4225"/>
                  </a:lnTo>
                  <a:lnTo>
                    <a:pt x="203" y="4225"/>
                  </a:lnTo>
                  <a:cubicBezTo>
                    <a:pt x="92" y="4225"/>
                    <a:pt x="0" y="4315"/>
                    <a:pt x="0" y="4429"/>
                  </a:cubicBezTo>
                  <a:lnTo>
                    <a:pt x="0" y="5496"/>
                  </a:lnTo>
                  <a:cubicBezTo>
                    <a:pt x="0" y="5503"/>
                    <a:pt x="0" y="5509"/>
                    <a:pt x="0" y="5516"/>
                  </a:cubicBezTo>
                  <a:cubicBezTo>
                    <a:pt x="0" y="5522"/>
                    <a:pt x="0" y="5529"/>
                    <a:pt x="0" y="5536"/>
                  </a:cubicBezTo>
                  <a:lnTo>
                    <a:pt x="0" y="11372"/>
                  </a:lnTo>
                  <a:cubicBezTo>
                    <a:pt x="0" y="11483"/>
                    <a:pt x="92" y="11575"/>
                    <a:pt x="203" y="11575"/>
                  </a:cubicBezTo>
                  <a:lnTo>
                    <a:pt x="9546" y="11575"/>
                  </a:lnTo>
                  <a:cubicBezTo>
                    <a:pt x="9658" y="11575"/>
                    <a:pt x="9749" y="11483"/>
                    <a:pt x="9749" y="11372"/>
                  </a:cubicBezTo>
                  <a:lnTo>
                    <a:pt x="9749" y="10099"/>
                  </a:lnTo>
                  <a:cubicBezTo>
                    <a:pt x="9754" y="9983"/>
                    <a:pt x="9662" y="9887"/>
                    <a:pt x="9546" y="9887"/>
                  </a:cubicBezTo>
                  <a:cubicBezTo>
                    <a:pt x="9430" y="9887"/>
                    <a:pt x="9337" y="9983"/>
                    <a:pt x="9341" y="10099"/>
                  </a:cubicBezTo>
                  <a:lnTo>
                    <a:pt x="9341" y="11167"/>
                  </a:lnTo>
                  <a:lnTo>
                    <a:pt x="408" y="11167"/>
                  </a:lnTo>
                  <a:lnTo>
                    <a:pt x="408" y="5743"/>
                  </a:lnTo>
                  <a:lnTo>
                    <a:pt x="2111" y="5743"/>
                  </a:lnTo>
                  <a:lnTo>
                    <a:pt x="2111" y="9261"/>
                  </a:lnTo>
                  <a:cubicBezTo>
                    <a:pt x="2111" y="9374"/>
                    <a:pt x="2203" y="9466"/>
                    <a:pt x="2317" y="9466"/>
                  </a:cubicBezTo>
                  <a:lnTo>
                    <a:pt x="11658" y="9466"/>
                  </a:lnTo>
                  <a:cubicBezTo>
                    <a:pt x="11771" y="9466"/>
                    <a:pt x="11863" y="9374"/>
                    <a:pt x="11863" y="9261"/>
                  </a:cubicBezTo>
                  <a:lnTo>
                    <a:pt x="11863" y="8127"/>
                  </a:lnTo>
                  <a:cubicBezTo>
                    <a:pt x="11865" y="8012"/>
                    <a:pt x="11773" y="7916"/>
                    <a:pt x="11658" y="7916"/>
                  </a:cubicBezTo>
                  <a:cubicBezTo>
                    <a:pt x="11542" y="7916"/>
                    <a:pt x="11450" y="8012"/>
                    <a:pt x="11455" y="8127"/>
                  </a:cubicBezTo>
                  <a:lnTo>
                    <a:pt x="11455" y="9055"/>
                  </a:lnTo>
                  <a:lnTo>
                    <a:pt x="2520" y="9055"/>
                  </a:lnTo>
                  <a:lnTo>
                    <a:pt x="2520" y="3629"/>
                  </a:lnTo>
                  <a:lnTo>
                    <a:pt x="4225" y="3629"/>
                  </a:lnTo>
                  <a:lnTo>
                    <a:pt x="4225" y="7149"/>
                  </a:lnTo>
                  <a:cubicBezTo>
                    <a:pt x="4225" y="7260"/>
                    <a:pt x="4317" y="7352"/>
                    <a:pt x="4428" y="7352"/>
                  </a:cubicBezTo>
                  <a:lnTo>
                    <a:pt x="13769" y="7352"/>
                  </a:lnTo>
                  <a:cubicBezTo>
                    <a:pt x="13883" y="7352"/>
                    <a:pt x="13974" y="7260"/>
                    <a:pt x="13974" y="7149"/>
                  </a:cubicBezTo>
                  <a:lnTo>
                    <a:pt x="13974" y="1315"/>
                  </a:lnTo>
                  <a:cubicBezTo>
                    <a:pt x="13974" y="1201"/>
                    <a:pt x="13883" y="1110"/>
                    <a:pt x="13769" y="1110"/>
                  </a:cubicBezTo>
                  <a:lnTo>
                    <a:pt x="10518" y="1110"/>
                  </a:lnTo>
                  <a:cubicBezTo>
                    <a:pt x="10509" y="1101"/>
                    <a:pt x="10500" y="1092"/>
                    <a:pt x="10492" y="1086"/>
                  </a:cubicBezTo>
                  <a:lnTo>
                    <a:pt x="9230" y="48"/>
                  </a:lnTo>
                  <a:cubicBezTo>
                    <a:pt x="9192" y="18"/>
                    <a:pt x="9147" y="0"/>
                    <a:pt x="9099" y="0"/>
                  </a:cubicBezTo>
                  <a:lnTo>
                    <a:pt x="6188" y="0"/>
                  </a:lnTo>
                  <a:cubicBezTo>
                    <a:pt x="6074" y="0"/>
                    <a:pt x="5983" y="92"/>
                    <a:pt x="5983" y="206"/>
                  </a:cubicBezTo>
                  <a:cubicBezTo>
                    <a:pt x="5983" y="319"/>
                    <a:pt x="6074" y="411"/>
                    <a:pt x="6188" y="411"/>
                  </a:cubicBezTo>
                  <a:lnTo>
                    <a:pt x="9027" y="411"/>
                  </a:lnTo>
                  <a:lnTo>
                    <a:pt x="9878" y="1110"/>
                  </a:lnTo>
                  <a:lnTo>
                    <a:pt x="4633" y="1110"/>
                  </a:lnTo>
                  <a:lnTo>
                    <a:pt x="4633" y="411"/>
                  </a:lnTo>
                  <a:lnTo>
                    <a:pt x="5369" y="411"/>
                  </a:lnTo>
                  <a:cubicBezTo>
                    <a:pt x="5483" y="411"/>
                    <a:pt x="5574" y="319"/>
                    <a:pt x="5574" y="206"/>
                  </a:cubicBezTo>
                  <a:cubicBezTo>
                    <a:pt x="5574" y="92"/>
                    <a:pt x="5483" y="0"/>
                    <a:pt x="5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910684" y="3899484"/>
              <a:ext cx="113786" cy="109498"/>
            </a:xfrm>
            <a:custGeom>
              <a:avLst/>
              <a:gdLst/>
              <a:ahLst/>
              <a:cxnLst/>
              <a:rect l="l" t="t" r="r" b="b"/>
              <a:pathLst>
                <a:path w="4219" h="4060" extrusionOk="0">
                  <a:moveTo>
                    <a:pt x="2029" y="409"/>
                  </a:moveTo>
                  <a:cubicBezTo>
                    <a:pt x="2686" y="409"/>
                    <a:pt x="3275" y="804"/>
                    <a:pt x="3526" y="1411"/>
                  </a:cubicBezTo>
                  <a:cubicBezTo>
                    <a:pt x="3778" y="2016"/>
                    <a:pt x="3640" y="2714"/>
                    <a:pt x="3175" y="3177"/>
                  </a:cubicBezTo>
                  <a:cubicBezTo>
                    <a:pt x="2865" y="3487"/>
                    <a:pt x="2450" y="3652"/>
                    <a:pt x="2027" y="3652"/>
                  </a:cubicBezTo>
                  <a:cubicBezTo>
                    <a:pt x="1819" y="3652"/>
                    <a:pt x="1608" y="3612"/>
                    <a:pt x="1408" y="3529"/>
                  </a:cubicBezTo>
                  <a:cubicBezTo>
                    <a:pt x="801" y="3278"/>
                    <a:pt x="406" y="2686"/>
                    <a:pt x="406" y="2031"/>
                  </a:cubicBezTo>
                  <a:cubicBezTo>
                    <a:pt x="408" y="1136"/>
                    <a:pt x="1133" y="409"/>
                    <a:pt x="2029" y="409"/>
                  </a:cubicBezTo>
                  <a:close/>
                  <a:moveTo>
                    <a:pt x="2031" y="0"/>
                  </a:moveTo>
                  <a:cubicBezTo>
                    <a:pt x="1769" y="0"/>
                    <a:pt x="1505" y="51"/>
                    <a:pt x="1253" y="155"/>
                  </a:cubicBezTo>
                  <a:cubicBezTo>
                    <a:pt x="494" y="470"/>
                    <a:pt x="0" y="1210"/>
                    <a:pt x="0" y="2031"/>
                  </a:cubicBezTo>
                  <a:cubicBezTo>
                    <a:pt x="0" y="3151"/>
                    <a:pt x="908" y="4059"/>
                    <a:pt x="2029" y="4059"/>
                  </a:cubicBezTo>
                  <a:cubicBezTo>
                    <a:pt x="2030" y="4059"/>
                    <a:pt x="2032" y="4059"/>
                    <a:pt x="2034" y="4059"/>
                  </a:cubicBezTo>
                  <a:cubicBezTo>
                    <a:pt x="2853" y="4059"/>
                    <a:pt x="3590" y="3564"/>
                    <a:pt x="3904" y="2808"/>
                  </a:cubicBezTo>
                  <a:cubicBezTo>
                    <a:pt x="4219" y="2048"/>
                    <a:pt x="4046" y="1175"/>
                    <a:pt x="3465" y="594"/>
                  </a:cubicBezTo>
                  <a:cubicBezTo>
                    <a:pt x="3077" y="206"/>
                    <a:pt x="2558" y="0"/>
                    <a:pt x="2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959850" y="3922435"/>
              <a:ext cx="11085" cy="40913"/>
            </a:xfrm>
            <a:custGeom>
              <a:avLst/>
              <a:gdLst/>
              <a:ahLst/>
              <a:cxnLst/>
              <a:rect l="l" t="t" r="r" b="b"/>
              <a:pathLst>
                <a:path w="411" h="1517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lnTo>
                    <a:pt x="0" y="1313"/>
                  </a:lnTo>
                  <a:cubicBezTo>
                    <a:pt x="0" y="1424"/>
                    <a:pt x="92" y="1516"/>
                    <a:pt x="206" y="1516"/>
                  </a:cubicBezTo>
                  <a:cubicBezTo>
                    <a:pt x="319" y="1516"/>
                    <a:pt x="411" y="1424"/>
                    <a:pt x="411" y="1313"/>
                  </a:cubicBezTo>
                  <a:lnTo>
                    <a:pt x="411" y="206"/>
                  </a:lnTo>
                  <a:cubicBezTo>
                    <a:pt x="411" y="92"/>
                    <a:pt x="31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53"/>
          <p:cNvGrpSpPr/>
          <p:nvPr/>
        </p:nvGrpSpPr>
        <p:grpSpPr>
          <a:xfrm>
            <a:off x="5900585" y="3769230"/>
            <a:ext cx="377014" cy="363313"/>
            <a:chOff x="5604974" y="3218491"/>
            <a:chExt cx="377014" cy="363313"/>
          </a:xfrm>
        </p:grpSpPr>
        <p:sp>
          <p:nvSpPr>
            <p:cNvPr id="2666" name="Google Shape;2666;p53"/>
            <p:cNvSpPr/>
            <p:nvPr/>
          </p:nvSpPr>
          <p:spPr>
            <a:xfrm>
              <a:off x="5832169" y="3381741"/>
              <a:ext cx="106073" cy="42774"/>
            </a:xfrm>
            <a:custGeom>
              <a:avLst/>
              <a:gdLst/>
              <a:ahLst/>
              <a:cxnLst/>
              <a:rect l="l" t="t" r="r" b="b"/>
              <a:pathLst>
                <a:path w="3933" h="1586" extrusionOk="0">
                  <a:moveTo>
                    <a:pt x="3520" y="413"/>
                  </a:moveTo>
                  <a:lnTo>
                    <a:pt x="3520" y="1173"/>
                  </a:lnTo>
                  <a:lnTo>
                    <a:pt x="413" y="1173"/>
                  </a:lnTo>
                  <a:lnTo>
                    <a:pt x="415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2"/>
                    <a:pt x="0" y="205"/>
                  </a:cubicBezTo>
                  <a:lnTo>
                    <a:pt x="2" y="1380"/>
                  </a:lnTo>
                  <a:cubicBezTo>
                    <a:pt x="2" y="1494"/>
                    <a:pt x="94" y="1585"/>
                    <a:pt x="208" y="1585"/>
                  </a:cubicBezTo>
                  <a:lnTo>
                    <a:pt x="3727" y="1585"/>
                  </a:lnTo>
                  <a:cubicBezTo>
                    <a:pt x="3841" y="1585"/>
                    <a:pt x="3933" y="1494"/>
                    <a:pt x="3933" y="1380"/>
                  </a:cubicBezTo>
                  <a:lnTo>
                    <a:pt x="3933" y="205"/>
                  </a:lnTo>
                  <a:cubicBezTo>
                    <a:pt x="3933" y="92"/>
                    <a:pt x="3841" y="0"/>
                    <a:pt x="3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5832169" y="3282222"/>
              <a:ext cx="106073" cy="42828"/>
            </a:xfrm>
            <a:custGeom>
              <a:avLst/>
              <a:gdLst/>
              <a:ahLst/>
              <a:cxnLst/>
              <a:rect l="l" t="t" r="r" b="b"/>
              <a:pathLst>
                <a:path w="3933" h="1588" extrusionOk="0">
                  <a:moveTo>
                    <a:pt x="3520" y="413"/>
                  </a:moveTo>
                  <a:lnTo>
                    <a:pt x="3520" y="1175"/>
                  </a:lnTo>
                  <a:lnTo>
                    <a:pt x="413" y="1175"/>
                  </a:lnTo>
                  <a:lnTo>
                    <a:pt x="413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4"/>
                    <a:pt x="0" y="207"/>
                  </a:cubicBezTo>
                  <a:lnTo>
                    <a:pt x="0" y="1380"/>
                  </a:lnTo>
                  <a:cubicBezTo>
                    <a:pt x="0" y="1496"/>
                    <a:pt x="92" y="1587"/>
                    <a:pt x="208" y="1587"/>
                  </a:cubicBezTo>
                  <a:lnTo>
                    <a:pt x="3725" y="1587"/>
                  </a:lnTo>
                  <a:cubicBezTo>
                    <a:pt x="3839" y="1587"/>
                    <a:pt x="3933" y="1494"/>
                    <a:pt x="3933" y="1380"/>
                  </a:cubicBezTo>
                  <a:lnTo>
                    <a:pt x="3933" y="207"/>
                  </a:lnTo>
                  <a:cubicBezTo>
                    <a:pt x="3933" y="94"/>
                    <a:pt x="3839" y="0"/>
                    <a:pt x="3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3"/>
            <p:cNvSpPr/>
            <p:nvPr/>
          </p:nvSpPr>
          <p:spPr>
            <a:xfrm>
              <a:off x="5656972" y="3283165"/>
              <a:ext cx="127352" cy="32742"/>
            </a:xfrm>
            <a:custGeom>
              <a:avLst/>
              <a:gdLst/>
              <a:ahLst/>
              <a:cxnLst/>
              <a:rect l="l" t="t" r="r" b="b"/>
              <a:pathLst>
                <a:path w="4722" h="1214" extrusionOk="0">
                  <a:moveTo>
                    <a:pt x="4308" y="413"/>
                  </a:moveTo>
                  <a:lnTo>
                    <a:pt x="4308" y="801"/>
                  </a:lnTo>
                  <a:lnTo>
                    <a:pt x="413" y="801"/>
                  </a:lnTo>
                  <a:lnTo>
                    <a:pt x="413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2"/>
                    <a:pt x="0" y="205"/>
                  </a:cubicBezTo>
                  <a:lnTo>
                    <a:pt x="0" y="1009"/>
                  </a:lnTo>
                  <a:cubicBezTo>
                    <a:pt x="0" y="1122"/>
                    <a:pt x="94" y="1214"/>
                    <a:pt x="208" y="1214"/>
                  </a:cubicBezTo>
                  <a:lnTo>
                    <a:pt x="4516" y="1214"/>
                  </a:lnTo>
                  <a:cubicBezTo>
                    <a:pt x="4629" y="1214"/>
                    <a:pt x="4721" y="1122"/>
                    <a:pt x="4721" y="1009"/>
                  </a:cubicBezTo>
                  <a:lnTo>
                    <a:pt x="4721" y="205"/>
                  </a:lnTo>
                  <a:cubicBezTo>
                    <a:pt x="4721" y="92"/>
                    <a:pt x="4629" y="0"/>
                    <a:pt x="4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3"/>
            <p:cNvSpPr/>
            <p:nvPr/>
          </p:nvSpPr>
          <p:spPr>
            <a:xfrm>
              <a:off x="5640601" y="3337510"/>
              <a:ext cx="167619" cy="208613"/>
            </a:xfrm>
            <a:custGeom>
              <a:avLst/>
              <a:gdLst/>
              <a:ahLst/>
              <a:cxnLst/>
              <a:rect l="l" t="t" r="r" b="b"/>
              <a:pathLst>
                <a:path w="6215" h="7735" extrusionOk="0">
                  <a:moveTo>
                    <a:pt x="3107" y="413"/>
                  </a:moveTo>
                  <a:cubicBezTo>
                    <a:pt x="4455" y="413"/>
                    <a:pt x="5577" y="1673"/>
                    <a:pt x="5771" y="3308"/>
                  </a:cubicBezTo>
                  <a:cubicBezTo>
                    <a:pt x="5295" y="2957"/>
                    <a:pt x="4380" y="2459"/>
                    <a:pt x="3038" y="2459"/>
                  </a:cubicBezTo>
                  <a:cubicBezTo>
                    <a:pt x="1791" y="2459"/>
                    <a:pt x="911" y="2950"/>
                    <a:pt x="444" y="3302"/>
                  </a:cubicBezTo>
                  <a:cubicBezTo>
                    <a:pt x="640" y="1671"/>
                    <a:pt x="1762" y="413"/>
                    <a:pt x="3107" y="413"/>
                  </a:cubicBezTo>
                  <a:close/>
                  <a:moveTo>
                    <a:pt x="3082" y="2874"/>
                  </a:moveTo>
                  <a:cubicBezTo>
                    <a:pt x="3691" y="2874"/>
                    <a:pt x="4294" y="3004"/>
                    <a:pt x="4850" y="3252"/>
                  </a:cubicBezTo>
                  <a:cubicBezTo>
                    <a:pt x="4767" y="3645"/>
                    <a:pt x="4564" y="4000"/>
                    <a:pt x="4271" y="4271"/>
                  </a:cubicBezTo>
                  <a:cubicBezTo>
                    <a:pt x="3955" y="4566"/>
                    <a:pt x="3540" y="4730"/>
                    <a:pt x="3107" y="4732"/>
                  </a:cubicBezTo>
                  <a:cubicBezTo>
                    <a:pt x="2673" y="4730"/>
                    <a:pt x="2254" y="4564"/>
                    <a:pt x="1937" y="4265"/>
                  </a:cubicBezTo>
                  <a:cubicBezTo>
                    <a:pt x="1644" y="3990"/>
                    <a:pt x="1444" y="3631"/>
                    <a:pt x="1363" y="3238"/>
                  </a:cubicBezTo>
                  <a:cubicBezTo>
                    <a:pt x="1882" y="2998"/>
                    <a:pt x="2449" y="2874"/>
                    <a:pt x="3023" y="2874"/>
                  </a:cubicBezTo>
                  <a:cubicBezTo>
                    <a:pt x="3028" y="2874"/>
                    <a:pt x="3033" y="2874"/>
                    <a:pt x="3038" y="2874"/>
                  </a:cubicBezTo>
                  <a:cubicBezTo>
                    <a:pt x="3052" y="2874"/>
                    <a:pt x="3067" y="2874"/>
                    <a:pt x="3082" y="2874"/>
                  </a:cubicBezTo>
                  <a:close/>
                  <a:moveTo>
                    <a:pt x="985" y="3439"/>
                  </a:moveTo>
                  <a:cubicBezTo>
                    <a:pt x="1096" y="3872"/>
                    <a:pt x="1330" y="4265"/>
                    <a:pt x="1658" y="4570"/>
                  </a:cubicBezTo>
                  <a:cubicBezTo>
                    <a:pt x="1782" y="4684"/>
                    <a:pt x="1920" y="4787"/>
                    <a:pt x="2066" y="4869"/>
                  </a:cubicBezTo>
                  <a:lnTo>
                    <a:pt x="2066" y="5127"/>
                  </a:lnTo>
                  <a:lnTo>
                    <a:pt x="1830" y="5127"/>
                  </a:lnTo>
                  <a:cubicBezTo>
                    <a:pt x="1738" y="5138"/>
                    <a:pt x="1644" y="5151"/>
                    <a:pt x="1588" y="5160"/>
                  </a:cubicBezTo>
                  <a:lnTo>
                    <a:pt x="1559" y="5164"/>
                  </a:lnTo>
                  <a:cubicBezTo>
                    <a:pt x="1551" y="5166"/>
                    <a:pt x="1542" y="5169"/>
                    <a:pt x="1535" y="5171"/>
                  </a:cubicBezTo>
                  <a:cubicBezTo>
                    <a:pt x="1461" y="5171"/>
                    <a:pt x="1389" y="5177"/>
                    <a:pt x="1317" y="5190"/>
                  </a:cubicBezTo>
                  <a:cubicBezTo>
                    <a:pt x="773" y="4710"/>
                    <a:pt x="524" y="4090"/>
                    <a:pt x="441" y="3843"/>
                  </a:cubicBezTo>
                  <a:cubicBezTo>
                    <a:pt x="607" y="3690"/>
                    <a:pt x="791" y="3555"/>
                    <a:pt x="985" y="3439"/>
                  </a:cubicBezTo>
                  <a:close/>
                  <a:moveTo>
                    <a:pt x="5228" y="3448"/>
                  </a:moveTo>
                  <a:cubicBezTo>
                    <a:pt x="5424" y="3562"/>
                    <a:pt x="5605" y="3693"/>
                    <a:pt x="5773" y="3843"/>
                  </a:cubicBezTo>
                  <a:cubicBezTo>
                    <a:pt x="5690" y="4092"/>
                    <a:pt x="5442" y="4712"/>
                    <a:pt x="4898" y="5190"/>
                  </a:cubicBezTo>
                  <a:cubicBezTo>
                    <a:pt x="4821" y="5177"/>
                    <a:pt x="4743" y="5171"/>
                    <a:pt x="4666" y="5169"/>
                  </a:cubicBezTo>
                  <a:cubicBezTo>
                    <a:pt x="4568" y="5140"/>
                    <a:pt x="4466" y="5125"/>
                    <a:pt x="4363" y="5125"/>
                  </a:cubicBezTo>
                  <a:lnTo>
                    <a:pt x="4121" y="5125"/>
                  </a:lnTo>
                  <a:lnTo>
                    <a:pt x="4121" y="4883"/>
                  </a:lnTo>
                  <a:cubicBezTo>
                    <a:pt x="4276" y="4797"/>
                    <a:pt x="4420" y="4695"/>
                    <a:pt x="4551" y="4577"/>
                  </a:cubicBezTo>
                  <a:cubicBezTo>
                    <a:pt x="4878" y="4271"/>
                    <a:pt x="5114" y="3880"/>
                    <a:pt x="5228" y="3448"/>
                  </a:cubicBezTo>
                  <a:close/>
                  <a:moveTo>
                    <a:pt x="2481" y="5049"/>
                  </a:moveTo>
                  <a:cubicBezTo>
                    <a:pt x="2685" y="5113"/>
                    <a:pt x="2897" y="5145"/>
                    <a:pt x="3108" y="5145"/>
                  </a:cubicBezTo>
                  <a:cubicBezTo>
                    <a:pt x="3310" y="5145"/>
                    <a:pt x="3513" y="5116"/>
                    <a:pt x="3708" y="5057"/>
                  </a:cubicBezTo>
                  <a:lnTo>
                    <a:pt x="3708" y="5332"/>
                  </a:lnTo>
                  <a:cubicBezTo>
                    <a:pt x="3708" y="5446"/>
                    <a:pt x="3802" y="5538"/>
                    <a:pt x="3915" y="5538"/>
                  </a:cubicBezTo>
                  <a:lnTo>
                    <a:pt x="3915" y="5540"/>
                  </a:lnTo>
                  <a:lnTo>
                    <a:pt x="4064" y="5540"/>
                  </a:lnTo>
                  <a:lnTo>
                    <a:pt x="3577" y="5872"/>
                  </a:lnTo>
                  <a:lnTo>
                    <a:pt x="2623" y="5872"/>
                  </a:lnTo>
                  <a:lnTo>
                    <a:pt x="2142" y="5540"/>
                  </a:lnTo>
                  <a:lnTo>
                    <a:pt x="2273" y="5540"/>
                  </a:lnTo>
                  <a:cubicBezTo>
                    <a:pt x="2387" y="5540"/>
                    <a:pt x="2481" y="5446"/>
                    <a:pt x="2481" y="5332"/>
                  </a:cubicBezTo>
                  <a:lnTo>
                    <a:pt x="2481" y="5049"/>
                  </a:lnTo>
                  <a:close/>
                  <a:moveTo>
                    <a:pt x="1487" y="5586"/>
                  </a:moveTo>
                  <a:lnTo>
                    <a:pt x="1900" y="5872"/>
                  </a:lnTo>
                  <a:lnTo>
                    <a:pt x="1575" y="5872"/>
                  </a:lnTo>
                  <a:cubicBezTo>
                    <a:pt x="1193" y="5872"/>
                    <a:pt x="880" y="6151"/>
                    <a:pt x="880" y="6496"/>
                  </a:cubicBezTo>
                  <a:lnTo>
                    <a:pt x="880" y="7317"/>
                  </a:lnTo>
                  <a:lnTo>
                    <a:pt x="686" y="7317"/>
                  </a:lnTo>
                  <a:lnTo>
                    <a:pt x="686" y="6446"/>
                  </a:lnTo>
                  <a:cubicBezTo>
                    <a:pt x="686" y="5994"/>
                    <a:pt x="1035" y="5618"/>
                    <a:pt x="1487" y="5586"/>
                  </a:cubicBezTo>
                  <a:close/>
                  <a:moveTo>
                    <a:pt x="4725" y="5583"/>
                  </a:moveTo>
                  <a:cubicBezTo>
                    <a:pt x="5177" y="5616"/>
                    <a:pt x="5529" y="5994"/>
                    <a:pt x="5529" y="6446"/>
                  </a:cubicBezTo>
                  <a:lnTo>
                    <a:pt x="5529" y="7317"/>
                  </a:lnTo>
                  <a:lnTo>
                    <a:pt x="5413" y="7317"/>
                  </a:lnTo>
                  <a:lnTo>
                    <a:pt x="5413" y="6496"/>
                  </a:lnTo>
                  <a:cubicBezTo>
                    <a:pt x="5413" y="6151"/>
                    <a:pt x="5101" y="5872"/>
                    <a:pt x="4717" y="5872"/>
                  </a:cubicBezTo>
                  <a:lnTo>
                    <a:pt x="4308" y="5872"/>
                  </a:lnTo>
                  <a:lnTo>
                    <a:pt x="4725" y="5583"/>
                  </a:lnTo>
                  <a:close/>
                  <a:moveTo>
                    <a:pt x="4719" y="6284"/>
                  </a:moveTo>
                  <a:cubicBezTo>
                    <a:pt x="4872" y="6284"/>
                    <a:pt x="5001" y="6383"/>
                    <a:pt x="5001" y="6498"/>
                  </a:cubicBezTo>
                  <a:lnTo>
                    <a:pt x="5001" y="7319"/>
                  </a:lnTo>
                  <a:lnTo>
                    <a:pt x="1293" y="7319"/>
                  </a:lnTo>
                  <a:lnTo>
                    <a:pt x="1293" y="6498"/>
                  </a:lnTo>
                  <a:cubicBezTo>
                    <a:pt x="1293" y="6383"/>
                    <a:pt x="1422" y="6284"/>
                    <a:pt x="1575" y="6284"/>
                  </a:cubicBezTo>
                  <a:close/>
                  <a:moveTo>
                    <a:pt x="3107" y="0"/>
                  </a:moveTo>
                  <a:cubicBezTo>
                    <a:pt x="2271" y="0"/>
                    <a:pt x="1489" y="400"/>
                    <a:pt x="902" y="1123"/>
                  </a:cubicBezTo>
                  <a:cubicBezTo>
                    <a:pt x="326" y="1834"/>
                    <a:pt x="5" y="2778"/>
                    <a:pt x="0" y="3782"/>
                  </a:cubicBezTo>
                  <a:lnTo>
                    <a:pt x="0" y="3784"/>
                  </a:lnTo>
                  <a:cubicBezTo>
                    <a:pt x="0" y="3795"/>
                    <a:pt x="0" y="3804"/>
                    <a:pt x="3" y="3813"/>
                  </a:cubicBezTo>
                  <a:lnTo>
                    <a:pt x="3" y="3817"/>
                  </a:lnTo>
                  <a:cubicBezTo>
                    <a:pt x="3" y="3821"/>
                    <a:pt x="5" y="3828"/>
                    <a:pt x="7" y="3832"/>
                  </a:cubicBezTo>
                  <a:cubicBezTo>
                    <a:pt x="16" y="3869"/>
                    <a:pt x="221" y="4680"/>
                    <a:pt x="889" y="5354"/>
                  </a:cubicBezTo>
                  <a:cubicBezTo>
                    <a:pt x="507" y="5586"/>
                    <a:pt x="273" y="5998"/>
                    <a:pt x="273" y="6446"/>
                  </a:cubicBezTo>
                  <a:lnTo>
                    <a:pt x="273" y="7525"/>
                  </a:lnTo>
                  <a:cubicBezTo>
                    <a:pt x="271" y="7638"/>
                    <a:pt x="365" y="7730"/>
                    <a:pt x="479" y="7730"/>
                  </a:cubicBezTo>
                  <a:lnTo>
                    <a:pt x="1046" y="7730"/>
                  </a:lnTo>
                  <a:cubicBezTo>
                    <a:pt x="1059" y="7732"/>
                    <a:pt x="1072" y="7734"/>
                    <a:pt x="1086" y="7734"/>
                  </a:cubicBezTo>
                  <a:lnTo>
                    <a:pt x="5208" y="7734"/>
                  </a:lnTo>
                  <a:cubicBezTo>
                    <a:pt x="5221" y="7734"/>
                    <a:pt x="5234" y="7732"/>
                    <a:pt x="5245" y="7730"/>
                  </a:cubicBezTo>
                  <a:lnTo>
                    <a:pt x="5736" y="7730"/>
                  </a:lnTo>
                  <a:cubicBezTo>
                    <a:pt x="5850" y="7730"/>
                    <a:pt x="5942" y="7638"/>
                    <a:pt x="5942" y="7525"/>
                  </a:cubicBezTo>
                  <a:lnTo>
                    <a:pt x="5942" y="6446"/>
                  </a:lnTo>
                  <a:cubicBezTo>
                    <a:pt x="5942" y="5998"/>
                    <a:pt x="5708" y="5586"/>
                    <a:pt x="5326" y="5354"/>
                  </a:cubicBezTo>
                  <a:cubicBezTo>
                    <a:pt x="5994" y="4680"/>
                    <a:pt x="6199" y="3869"/>
                    <a:pt x="6208" y="3832"/>
                  </a:cubicBezTo>
                  <a:cubicBezTo>
                    <a:pt x="6210" y="3826"/>
                    <a:pt x="6210" y="3821"/>
                    <a:pt x="6212" y="3815"/>
                  </a:cubicBezTo>
                  <a:cubicBezTo>
                    <a:pt x="6212" y="3815"/>
                    <a:pt x="6212" y="3813"/>
                    <a:pt x="6212" y="3813"/>
                  </a:cubicBezTo>
                  <a:cubicBezTo>
                    <a:pt x="6212" y="3804"/>
                    <a:pt x="6215" y="3795"/>
                    <a:pt x="6215" y="3784"/>
                  </a:cubicBezTo>
                  <a:lnTo>
                    <a:pt x="6215" y="3782"/>
                  </a:lnTo>
                  <a:cubicBezTo>
                    <a:pt x="6208" y="2778"/>
                    <a:pt x="5887" y="1834"/>
                    <a:pt x="5311" y="1123"/>
                  </a:cubicBezTo>
                  <a:cubicBezTo>
                    <a:pt x="4723" y="400"/>
                    <a:pt x="3942" y="0"/>
                    <a:pt x="3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5604974" y="3218491"/>
              <a:ext cx="377014" cy="363313"/>
            </a:xfrm>
            <a:custGeom>
              <a:avLst/>
              <a:gdLst/>
              <a:ahLst/>
              <a:cxnLst/>
              <a:rect l="l" t="t" r="r" b="b"/>
              <a:pathLst>
                <a:path w="13979" h="13471" extrusionOk="0">
                  <a:moveTo>
                    <a:pt x="212" y="1"/>
                  </a:moveTo>
                  <a:cubicBezTo>
                    <a:pt x="99" y="1"/>
                    <a:pt x="5" y="94"/>
                    <a:pt x="5" y="208"/>
                  </a:cubicBezTo>
                  <a:lnTo>
                    <a:pt x="5" y="6258"/>
                  </a:lnTo>
                  <a:cubicBezTo>
                    <a:pt x="0" y="6376"/>
                    <a:pt x="94" y="6472"/>
                    <a:pt x="212" y="6472"/>
                  </a:cubicBezTo>
                  <a:cubicBezTo>
                    <a:pt x="328" y="6472"/>
                    <a:pt x="422" y="6376"/>
                    <a:pt x="417" y="6258"/>
                  </a:cubicBezTo>
                  <a:lnTo>
                    <a:pt x="417" y="1616"/>
                  </a:lnTo>
                  <a:lnTo>
                    <a:pt x="7963" y="1616"/>
                  </a:lnTo>
                  <a:cubicBezTo>
                    <a:pt x="8075" y="1614"/>
                    <a:pt x="8162" y="1522"/>
                    <a:pt x="8162" y="1411"/>
                  </a:cubicBezTo>
                  <a:cubicBezTo>
                    <a:pt x="8162" y="1300"/>
                    <a:pt x="8075" y="1208"/>
                    <a:pt x="7963" y="1204"/>
                  </a:cubicBezTo>
                  <a:lnTo>
                    <a:pt x="417" y="1204"/>
                  </a:lnTo>
                  <a:lnTo>
                    <a:pt x="417" y="415"/>
                  </a:lnTo>
                  <a:lnTo>
                    <a:pt x="13566" y="415"/>
                  </a:lnTo>
                  <a:lnTo>
                    <a:pt x="13566" y="1204"/>
                  </a:lnTo>
                  <a:lnTo>
                    <a:pt x="8789" y="1204"/>
                  </a:lnTo>
                  <a:cubicBezTo>
                    <a:pt x="8786" y="1204"/>
                    <a:pt x="8784" y="1203"/>
                    <a:pt x="8781" y="1203"/>
                  </a:cubicBezTo>
                  <a:cubicBezTo>
                    <a:pt x="8669" y="1203"/>
                    <a:pt x="8575" y="1296"/>
                    <a:pt x="8575" y="1411"/>
                  </a:cubicBezTo>
                  <a:cubicBezTo>
                    <a:pt x="8575" y="1524"/>
                    <a:pt x="8669" y="1616"/>
                    <a:pt x="8781" y="1616"/>
                  </a:cubicBezTo>
                  <a:cubicBezTo>
                    <a:pt x="8784" y="1616"/>
                    <a:pt x="8786" y="1616"/>
                    <a:pt x="8789" y="1616"/>
                  </a:cubicBezTo>
                  <a:lnTo>
                    <a:pt x="13566" y="1616"/>
                  </a:lnTo>
                  <a:lnTo>
                    <a:pt x="13566" y="13058"/>
                  </a:lnTo>
                  <a:lnTo>
                    <a:pt x="417" y="13058"/>
                  </a:lnTo>
                  <a:lnTo>
                    <a:pt x="417" y="7086"/>
                  </a:lnTo>
                  <a:cubicBezTo>
                    <a:pt x="422" y="6968"/>
                    <a:pt x="328" y="6872"/>
                    <a:pt x="212" y="6872"/>
                  </a:cubicBezTo>
                  <a:cubicBezTo>
                    <a:pt x="94" y="6872"/>
                    <a:pt x="0" y="6968"/>
                    <a:pt x="5" y="7086"/>
                  </a:cubicBezTo>
                  <a:lnTo>
                    <a:pt x="5" y="13263"/>
                  </a:lnTo>
                  <a:cubicBezTo>
                    <a:pt x="5" y="13379"/>
                    <a:pt x="99" y="13470"/>
                    <a:pt x="212" y="13470"/>
                  </a:cubicBezTo>
                  <a:lnTo>
                    <a:pt x="13772" y="13470"/>
                  </a:lnTo>
                  <a:cubicBezTo>
                    <a:pt x="13887" y="13470"/>
                    <a:pt x="13979" y="13379"/>
                    <a:pt x="13979" y="13263"/>
                  </a:cubicBezTo>
                  <a:lnTo>
                    <a:pt x="13979" y="208"/>
                  </a:lnTo>
                  <a:cubicBezTo>
                    <a:pt x="13979" y="94"/>
                    <a:pt x="13887" y="3"/>
                    <a:pt x="13772" y="3"/>
                  </a:cubicBezTo>
                  <a:lnTo>
                    <a:pt x="13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3"/>
            <p:cNvSpPr/>
            <p:nvPr/>
          </p:nvSpPr>
          <p:spPr>
            <a:xfrm>
              <a:off x="5831980" y="3445795"/>
              <a:ext cx="106019" cy="11220"/>
            </a:xfrm>
            <a:custGeom>
              <a:avLst/>
              <a:gdLst/>
              <a:ahLst/>
              <a:cxnLst/>
              <a:rect l="l" t="t" r="r" b="b"/>
              <a:pathLst>
                <a:path w="3931" h="416" extrusionOk="0">
                  <a:moveTo>
                    <a:pt x="207" y="1"/>
                  </a:moveTo>
                  <a:cubicBezTo>
                    <a:pt x="92" y="1"/>
                    <a:pt x="1" y="93"/>
                    <a:pt x="1" y="208"/>
                  </a:cubicBezTo>
                  <a:cubicBezTo>
                    <a:pt x="1" y="325"/>
                    <a:pt x="94" y="416"/>
                    <a:pt x="211" y="416"/>
                  </a:cubicBezTo>
                  <a:cubicBezTo>
                    <a:pt x="212" y="416"/>
                    <a:pt x="213" y="416"/>
                    <a:pt x="215" y="416"/>
                  </a:cubicBezTo>
                  <a:lnTo>
                    <a:pt x="3732" y="416"/>
                  </a:lnTo>
                  <a:cubicBezTo>
                    <a:pt x="3844" y="411"/>
                    <a:pt x="3931" y="320"/>
                    <a:pt x="3931" y="208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3"/>
            <p:cNvSpPr/>
            <p:nvPr/>
          </p:nvSpPr>
          <p:spPr>
            <a:xfrm>
              <a:off x="5831980" y="3339317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8"/>
                  </a:cubicBezTo>
                  <a:cubicBezTo>
                    <a:pt x="1" y="322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4"/>
                  </a:cubicBezTo>
                  <a:lnTo>
                    <a:pt x="3732" y="414"/>
                  </a:lnTo>
                  <a:cubicBezTo>
                    <a:pt x="3844" y="409"/>
                    <a:pt x="3931" y="318"/>
                    <a:pt x="3931" y="208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5832169" y="3472657"/>
              <a:ext cx="106073" cy="11166"/>
            </a:xfrm>
            <a:custGeom>
              <a:avLst/>
              <a:gdLst/>
              <a:ahLst/>
              <a:cxnLst/>
              <a:rect l="l" t="t" r="r" b="b"/>
              <a:pathLst>
                <a:path w="3933" h="414" extrusionOk="0">
                  <a:moveTo>
                    <a:pt x="208" y="0"/>
                  </a:moveTo>
                  <a:cubicBezTo>
                    <a:pt x="92" y="0"/>
                    <a:pt x="0" y="92"/>
                    <a:pt x="0" y="208"/>
                  </a:cubicBezTo>
                  <a:cubicBezTo>
                    <a:pt x="0" y="321"/>
                    <a:pt x="92" y="413"/>
                    <a:pt x="208" y="413"/>
                  </a:cubicBezTo>
                  <a:lnTo>
                    <a:pt x="3725" y="413"/>
                  </a:lnTo>
                  <a:cubicBezTo>
                    <a:pt x="3839" y="413"/>
                    <a:pt x="3933" y="321"/>
                    <a:pt x="3933" y="208"/>
                  </a:cubicBezTo>
                  <a:cubicBezTo>
                    <a:pt x="3933" y="92"/>
                    <a:pt x="3839" y="0"/>
                    <a:pt x="3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3"/>
            <p:cNvSpPr/>
            <p:nvPr/>
          </p:nvSpPr>
          <p:spPr>
            <a:xfrm>
              <a:off x="5831980" y="3499492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9"/>
                  </a:cubicBezTo>
                  <a:cubicBezTo>
                    <a:pt x="1" y="322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4"/>
                  </a:cubicBezTo>
                  <a:lnTo>
                    <a:pt x="3732" y="414"/>
                  </a:lnTo>
                  <a:cubicBezTo>
                    <a:pt x="3844" y="409"/>
                    <a:pt x="3931" y="318"/>
                    <a:pt x="3931" y="209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3"/>
            <p:cNvSpPr/>
            <p:nvPr/>
          </p:nvSpPr>
          <p:spPr>
            <a:xfrm>
              <a:off x="5831980" y="3526354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1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3"/>
                  </a:cubicBezTo>
                  <a:lnTo>
                    <a:pt x="3732" y="413"/>
                  </a:lnTo>
                  <a:cubicBezTo>
                    <a:pt x="3844" y="409"/>
                    <a:pt x="3931" y="317"/>
                    <a:pt x="3931" y="206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715886-6DC7-0D68-ACCF-1B181DC4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38" y="1463568"/>
            <a:ext cx="2388615" cy="25510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38D8BDD-72BE-4900-1195-861DD5DDF731}"/>
              </a:ext>
            </a:extLst>
          </p:cNvPr>
          <p:cNvGrpSpPr/>
          <p:nvPr/>
        </p:nvGrpSpPr>
        <p:grpSpPr>
          <a:xfrm>
            <a:off x="104143" y="1802624"/>
            <a:ext cx="2914323" cy="3276607"/>
            <a:chOff x="104143" y="1802624"/>
            <a:chExt cx="2914323" cy="32766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B1013-CE5E-00D9-F533-2A4710681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43" y="2708233"/>
              <a:ext cx="2914323" cy="23709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C47CFCF-C4D4-773F-F697-70B19FCF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143" y="1802624"/>
              <a:ext cx="2914323" cy="905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891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by code</a:t>
            </a:r>
            <a:endParaRPr dirty="0"/>
          </a:p>
        </p:txBody>
      </p:sp>
      <p:cxnSp>
        <p:nvCxnSpPr>
          <p:cNvPr id="5" name="Google Shape;2658;p53">
            <a:extLst>
              <a:ext uri="{FF2B5EF4-FFF2-40B4-BE49-F238E27FC236}">
                <a16:creationId xmlns:a16="http://schemas.microsoft.com/office/drawing/2014/main" id="{417914C2-2451-5A66-4A6C-3618CAFF1173}"/>
              </a:ext>
            </a:extLst>
          </p:cNvPr>
          <p:cNvCxnSpPr>
            <a:cxnSpLocks/>
          </p:cNvCxnSpPr>
          <p:nvPr/>
        </p:nvCxnSpPr>
        <p:spPr>
          <a:xfrm>
            <a:off x="6120414" y="-259342"/>
            <a:ext cx="15941" cy="54732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652;p53">
            <a:extLst>
              <a:ext uri="{FF2B5EF4-FFF2-40B4-BE49-F238E27FC236}">
                <a16:creationId xmlns:a16="http://schemas.microsoft.com/office/drawing/2014/main" id="{DE358286-3C66-4F56-94D8-2EC367980F9E}"/>
              </a:ext>
            </a:extLst>
          </p:cNvPr>
          <p:cNvSpPr txBox="1"/>
          <p:nvPr/>
        </p:nvSpPr>
        <p:spPr>
          <a:xfrm>
            <a:off x="6497320" y="1338718"/>
            <a:ext cx="2013275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Alex</a:t>
            </a:r>
            <a:r>
              <a:rPr lang="en-US" sz="20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4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net</a:t>
            </a:r>
            <a:r>
              <a:rPr lang="en-US" sz="20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  </a:t>
            </a:r>
          </a:p>
        </p:txBody>
      </p:sp>
      <p:sp>
        <p:nvSpPr>
          <p:cNvPr id="16" name="Google Shape;2654;p53">
            <a:extLst>
              <a:ext uri="{FF2B5EF4-FFF2-40B4-BE49-F238E27FC236}">
                <a16:creationId xmlns:a16="http://schemas.microsoft.com/office/drawing/2014/main" id="{48C47BE5-3B89-1544-E581-983B84E19206}"/>
              </a:ext>
            </a:extLst>
          </p:cNvPr>
          <p:cNvSpPr/>
          <p:nvPr/>
        </p:nvSpPr>
        <p:spPr>
          <a:xfrm>
            <a:off x="5831255" y="1243042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660;p53">
            <a:extLst>
              <a:ext uri="{FF2B5EF4-FFF2-40B4-BE49-F238E27FC236}">
                <a16:creationId xmlns:a16="http://schemas.microsoft.com/office/drawing/2014/main" id="{782E200C-FF89-0EA8-90FF-26C564193722}"/>
              </a:ext>
            </a:extLst>
          </p:cNvPr>
          <p:cNvGrpSpPr/>
          <p:nvPr/>
        </p:nvGrpSpPr>
        <p:grpSpPr>
          <a:xfrm>
            <a:off x="5947902" y="1384934"/>
            <a:ext cx="376906" cy="312205"/>
            <a:chOff x="720006" y="3845948"/>
            <a:chExt cx="376906" cy="312205"/>
          </a:xfrm>
        </p:grpSpPr>
        <p:sp>
          <p:nvSpPr>
            <p:cNvPr id="18" name="Google Shape;2661;p53">
              <a:extLst>
                <a:ext uri="{FF2B5EF4-FFF2-40B4-BE49-F238E27FC236}">
                  <a16:creationId xmlns:a16="http://schemas.microsoft.com/office/drawing/2014/main" id="{94EC3128-06E7-52DB-01B5-71597C214E1E}"/>
                </a:ext>
              </a:extLst>
            </p:cNvPr>
            <p:cNvSpPr/>
            <p:nvPr/>
          </p:nvSpPr>
          <p:spPr>
            <a:xfrm>
              <a:off x="958016" y="3969498"/>
              <a:ext cx="12919" cy="11058"/>
            </a:xfrm>
            <a:custGeom>
              <a:avLst/>
              <a:gdLst/>
              <a:ahLst/>
              <a:cxnLst/>
              <a:rect l="l" t="t" r="r" b="b"/>
              <a:pathLst>
                <a:path w="479" h="410" extrusionOk="0">
                  <a:moveTo>
                    <a:pt x="274" y="0"/>
                  </a:moveTo>
                  <a:cubicBezTo>
                    <a:pt x="92" y="0"/>
                    <a:pt x="1" y="221"/>
                    <a:pt x="129" y="350"/>
                  </a:cubicBezTo>
                  <a:cubicBezTo>
                    <a:pt x="171" y="391"/>
                    <a:pt x="222" y="410"/>
                    <a:pt x="273" y="410"/>
                  </a:cubicBezTo>
                  <a:cubicBezTo>
                    <a:pt x="378" y="410"/>
                    <a:pt x="479" y="328"/>
                    <a:pt x="479" y="206"/>
                  </a:cubicBezTo>
                  <a:cubicBezTo>
                    <a:pt x="479" y="92"/>
                    <a:pt x="38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62;p53">
              <a:extLst>
                <a:ext uri="{FF2B5EF4-FFF2-40B4-BE49-F238E27FC236}">
                  <a16:creationId xmlns:a16="http://schemas.microsoft.com/office/drawing/2014/main" id="{74A9EEE4-E14C-1A53-0AE5-92F2146A6075}"/>
                </a:ext>
              </a:extLst>
            </p:cNvPr>
            <p:cNvSpPr/>
            <p:nvPr/>
          </p:nvSpPr>
          <p:spPr>
            <a:xfrm>
              <a:off x="720006" y="3845948"/>
              <a:ext cx="376906" cy="312205"/>
            </a:xfrm>
            <a:custGeom>
              <a:avLst/>
              <a:gdLst/>
              <a:ahLst/>
              <a:cxnLst/>
              <a:rect l="l" t="t" r="r" b="b"/>
              <a:pathLst>
                <a:path w="13975" h="11576" extrusionOk="0">
                  <a:moveTo>
                    <a:pt x="4225" y="2522"/>
                  </a:moveTo>
                  <a:lnTo>
                    <a:pt x="4225" y="3221"/>
                  </a:lnTo>
                  <a:lnTo>
                    <a:pt x="2520" y="3221"/>
                  </a:lnTo>
                  <a:lnTo>
                    <a:pt x="2520" y="2522"/>
                  </a:lnTo>
                  <a:close/>
                  <a:moveTo>
                    <a:pt x="2111" y="4636"/>
                  </a:moveTo>
                  <a:lnTo>
                    <a:pt x="2111" y="5293"/>
                  </a:lnTo>
                  <a:lnTo>
                    <a:pt x="408" y="5293"/>
                  </a:lnTo>
                  <a:lnTo>
                    <a:pt x="408" y="4636"/>
                  </a:lnTo>
                  <a:close/>
                  <a:moveTo>
                    <a:pt x="13566" y="1518"/>
                  </a:moveTo>
                  <a:lnTo>
                    <a:pt x="13566" y="6944"/>
                  </a:lnTo>
                  <a:lnTo>
                    <a:pt x="4633" y="6944"/>
                  </a:lnTo>
                  <a:lnTo>
                    <a:pt x="4633" y="1518"/>
                  </a:lnTo>
                  <a:close/>
                  <a:moveTo>
                    <a:pt x="4428" y="0"/>
                  </a:moveTo>
                  <a:cubicBezTo>
                    <a:pt x="4317" y="0"/>
                    <a:pt x="4225" y="92"/>
                    <a:pt x="4225" y="204"/>
                  </a:cubicBezTo>
                  <a:lnTo>
                    <a:pt x="4225" y="2112"/>
                  </a:lnTo>
                  <a:lnTo>
                    <a:pt x="2317" y="2112"/>
                  </a:lnTo>
                  <a:cubicBezTo>
                    <a:pt x="2203" y="2112"/>
                    <a:pt x="2111" y="2204"/>
                    <a:pt x="2111" y="2317"/>
                  </a:cubicBezTo>
                  <a:lnTo>
                    <a:pt x="2111" y="4225"/>
                  </a:lnTo>
                  <a:lnTo>
                    <a:pt x="203" y="4225"/>
                  </a:lnTo>
                  <a:cubicBezTo>
                    <a:pt x="92" y="4225"/>
                    <a:pt x="0" y="4315"/>
                    <a:pt x="0" y="4429"/>
                  </a:cubicBezTo>
                  <a:lnTo>
                    <a:pt x="0" y="5496"/>
                  </a:lnTo>
                  <a:cubicBezTo>
                    <a:pt x="0" y="5503"/>
                    <a:pt x="0" y="5509"/>
                    <a:pt x="0" y="5516"/>
                  </a:cubicBezTo>
                  <a:cubicBezTo>
                    <a:pt x="0" y="5522"/>
                    <a:pt x="0" y="5529"/>
                    <a:pt x="0" y="5536"/>
                  </a:cubicBezTo>
                  <a:lnTo>
                    <a:pt x="0" y="11372"/>
                  </a:lnTo>
                  <a:cubicBezTo>
                    <a:pt x="0" y="11483"/>
                    <a:pt x="92" y="11575"/>
                    <a:pt x="203" y="11575"/>
                  </a:cubicBezTo>
                  <a:lnTo>
                    <a:pt x="9546" y="11575"/>
                  </a:lnTo>
                  <a:cubicBezTo>
                    <a:pt x="9658" y="11575"/>
                    <a:pt x="9749" y="11483"/>
                    <a:pt x="9749" y="11372"/>
                  </a:cubicBezTo>
                  <a:lnTo>
                    <a:pt x="9749" y="10099"/>
                  </a:lnTo>
                  <a:cubicBezTo>
                    <a:pt x="9754" y="9983"/>
                    <a:pt x="9662" y="9887"/>
                    <a:pt x="9546" y="9887"/>
                  </a:cubicBezTo>
                  <a:cubicBezTo>
                    <a:pt x="9430" y="9887"/>
                    <a:pt x="9337" y="9983"/>
                    <a:pt x="9341" y="10099"/>
                  </a:cubicBezTo>
                  <a:lnTo>
                    <a:pt x="9341" y="11167"/>
                  </a:lnTo>
                  <a:lnTo>
                    <a:pt x="408" y="11167"/>
                  </a:lnTo>
                  <a:lnTo>
                    <a:pt x="408" y="5743"/>
                  </a:lnTo>
                  <a:lnTo>
                    <a:pt x="2111" y="5743"/>
                  </a:lnTo>
                  <a:lnTo>
                    <a:pt x="2111" y="9261"/>
                  </a:lnTo>
                  <a:cubicBezTo>
                    <a:pt x="2111" y="9374"/>
                    <a:pt x="2203" y="9466"/>
                    <a:pt x="2317" y="9466"/>
                  </a:cubicBezTo>
                  <a:lnTo>
                    <a:pt x="11658" y="9466"/>
                  </a:lnTo>
                  <a:cubicBezTo>
                    <a:pt x="11771" y="9466"/>
                    <a:pt x="11863" y="9374"/>
                    <a:pt x="11863" y="9261"/>
                  </a:cubicBezTo>
                  <a:lnTo>
                    <a:pt x="11863" y="8127"/>
                  </a:lnTo>
                  <a:cubicBezTo>
                    <a:pt x="11865" y="8012"/>
                    <a:pt x="11773" y="7916"/>
                    <a:pt x="11658" y="7916"/>
                  </a:cubicBezTo>
                  <a:cubicBezTo>
                    <a:pt x="11542" y="7916"/>
                    <a:pt x="11450" y="8012"/>
                    <a:pt x="11455" y="8127"/>
                  </a:cubicBezTo>
                  <a:lnTo>
                    <a:pt x="11455" y="9055"/>
                  </a:lnTo>
                  <a:lnTo>
                    <a:pt x="2520" y="9055"/>
                  </a:lnTo>
                  <a:lnTo>
                    <a:pt x="2520" y="3629"/>
                  </a:lnTo>
                  <a:lnTo>
                    <a:pt x="4225" y="3629"/>
                  </a:lnTo>
                  <a:lnTo>
                    <a:pt x="4225" y="7149"/>
                  </a:lnTo>
                  <a:cubicBezTo>
                    <a:pt x="4225" y="7260"/>
                    <a:pt x="4317" y="7352"/>
                    <a:pt x="4428" y="7352"/>
                  </a:cubicBezTo>
                  <a:lnTo>
                    <a:pt x="13769" y="7352"/>
                  </a:lnTo>
                  <a:cubicBezTo>
                    <a:pt x="13883" y="7352"/>
                    <a:pt x="13974" y="7260"/>
                    <a:pt x="13974" y="7149"/>
                  </a:cubicBezTo>
                  <a:lnTo>
                    <a:pt x="13974" y="1315"/>
                  </a:lnTo>
                  <a:cubicBezTo>
                    <a:pt x="13974" y="1201"/>
                    <a:pt x="13883" y="1110"/>
                    <a:pt x="13769" y="1110"/>
                  </a:cubicBezTo>
                  <a:lnTo>
                    <a:pt x="10518" y="1110"/>
                  </a:lnTo>
                  <a:cubicBezTo>
                    <a:pt x="10509" y="1101"/>
                    <a:pt x="10500" y="1092"/>
                    <a:pt x="10492" y="1086"/>
                  </a:cubicBezTo>
                  <a:lnTo>
                    <a:pt x="9230" y="48"/>
                  </a:lnTo>
                  <a:cubicBezTo>
                    <a:pt x="9192" y="18"/>
                    <a:pt x="9147" y="0"/>
                    <a:pt x="9099" y="0"/>
                  </a:cubicBezTo>
                  <a:lnTo>
                    <a:pt x="6188" y="0"/>
                  </a:lnTo>
                  <a:cubicBezTo>
                    <a:pt x="6074" y="0"/>
                    <a:pt x="5983" y="92"/>
                    <a:pt x="5983" y="206"/>
                  </a:cubicBezTo>
                  <a:cubicBezTo>
                    <a:pt x="5983" y="319"/>
                    <a:pt x="6074" y="411"/>
                    <a:pt x="6188" y="411"/>
                  </a:cubicBezTo>
                  <a:lnTo>
                    <a:pt x="9027" y="411"/>
                  </a:lnTo>
                  <a:lnTo>
                    <a:pt x="9878" y="1110"/>
                  </a:lnTo>
                  <a:lnTo>
                    <a:pt x="4633" y="1110"/>
                  </a:lnTo>
                  <a:lnTo>
                    <a:pt x="4633" y="411"/>
                  </a:lnTo>
                  <a:lnTo>
                    <a:pt x="5369" y="411"/>
                  </a:lnTo>
                  <a:cubicBezTo>
                    <a:pt x="5483" y="411"/>
                    <a:pt x="5574" y="319"/>
                    <a:pt x="5574" y="206"/>
                  </a:cubicBezTo>
                  <a:cubicBezTo>
                    <a:pt x="5574" y="92"/>
                    <a:pt x="5483" y="0"/>
                    <a:pt x="5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63;p53">
              <a:extLst>
                <a:ext uri="{FF2B5EF4-FFF2-40B4-BE49-F238E27FC236}">
                  <a16:creationId xmlns:a16="http://schemas.microsoft.com/office/drawing/2014/main" id="{DB6A249E-467A-E26A-9554-1F0C511CAF07}"/>
                </a:ext>
              </a:extLst>
            </p:cNvPr>
            <p:cNvSpPr/>
            <p:nvPr/>
          </p:nvSpPr>
          <p:spPr>
            <a:xfrm>
              <a:off x="910684" y="3899484"/>
              <a:ext cx="113786" cy="109498"/>
            </a:xfrm>
            <a:custGeom>
              <a:avLst/>
              <a:gdLst/>
              <a:ahLst/>
              <a:cxnLst/>
              <a:rect l="l" t="t" r="r" b="b"/>
              <a:pathLst>
                <a:path w="4219" h="4060" extrusionOk="0">
                  <a:moveTo>
                    <a:pt x="2029" y="409"/>
                  </a:moveTo>
                  <a:cubicBezTo>
                    <a:pt x="2686" y="409"/>
                    <a:pt x="3275" y="804"/>
                    <a:pt x="3526" y="1411"/>
                  </a:cubicBezTo>
                  <a:cubicBezTo>
                    <a:pt x="3778" y="2016"/>
                    <a:pt x="3640" y="2714"/>
                    <a:pt x="3175" y="3177"/>
                  </a:cubicBezTo>
                  <a:cubicBezTo>
                    <a:pt x="2865" y="3487"/>
                    <a:pt x="2450" y="3652"/>
                    <a:pt x="2027" y="3652"/>
                  </a:cubicBezTo>
                  <a:cubicBezTo>
                    <a:pt x="1819" y="3652"/>
                    <a:pt x="1608" y="3612"/>
                    <a:pt x="1408" y="3529"/>
                  </a:cubicBezTo>
                  <a:cubicBezTo>
                    <a:pt x="801" y="3278"/>
                    <a:pt x="406" y="2686"/>
                    <a:pt x="406" y="2031"/>
                  </a:cubicBezTo>
                  <a:cubicBezTo>
                    <a:pt x="408" y="1136"/>
                    <a:pt x="1133" y="409"/>
                    <a:pt x="2029" y="409"/>
                  </a:cubicBezTo>
                  <a:close/>
                  <a:moveTo>
                    <a:pt x="2031" y="0"/>
                  </a:moveTo>
                  <a:cubicBezTo>
                    <a:pt x="1769" y="0"/>
                    <a:pt x="1505" y="51"/>
                    <a:pt x="1253" y="155"/>
                  </a:cubicBezTo>
                  <a:cubicBezTo>
                    <a:pt x="494" y="470"/>
                    <a:pt x="0" y="1210"/>
                    <a:pt x="0" y="2031"/>
                  </a:cubicBezTo>
                  <a:cubicBezTo>
                    <a:pt x="0" y="3151"/>
                    <a:pt x="908" y="4059"/>
                    <a:pt x="2029" y="4059"/>
                  </a:cubicBezTo>
                  <a:cubicBezTo>
                    <a:pt x="2030" y="4059"/>
                    <a:pt x="2032" y="4059"/>
                    <a:pt x="2034" y="4059"/>
                  </a:cubicBezTo>
                  <a:cubicBezTo>
                    <a:pt x="2853" y="4059"/>
                    <a:pt x="3590" y="3564"/>
                    <a:pt x="3904" y="2808"/>
                  </a:cubicBezTo>
                  <a:cubicBezTo>
                    <a:pt x="4219" y="2048"/>
                    <a:pt x="4046" y="1175"/>
                    <a:pt x="3465" y="594"/>
                  </a:cubicBezTo>
                  <a:cubicBezTo>
                    <a:pt x="3077" y="206"/>
                    <a:pt x="2558" y="0"/>
                    <a:pt x="2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64;p53">
              <a:extLst>
                <a:ext uri="{FF2B5EF4-FFF2-40B4-BE49-F238E27FC236}">
                  <a16:creationId xmlns:a16="http://schemas.microsoft.com/office/drawing/2014/main" id="{30AECD42-CECC-FCA5-64FE-F40999A91181}"/>
                </a:ext>
              </a:extLst>
            </p:cNvPr>
            <p:cNvSpPr/>
            <p:nvPr/>
          </p:nvSpPr>
          <p:spPr>
            <a:xfrm>
              <a:off x="959850" y="3922435"/>
              <a:ext cx="11085" cy="40913"/>
            </a:xfrm>
            <a:custGeom>
              <a:avLst/>
              <a:gdLst/>
              <a:ahLst/>
              <a:cxnLst/>
              <a:rect l="l" t="t" r="r" b="b"/>
              <a:pathLst>
                <a:path w="411" h="1517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lnTo>
                    <a:pt x="0" y="1313"/>
                  </a:lnTo>
                  <a:cubicBezTo>
                    <a:pt x="0" y="1424"/>
                    <a:pt x="92" y="1516"/>
                    <a:pt x="206" y="1516"/>
                  </a:cubicBezTo>
                  <a:cubicBezTo>
                    <a:pt x="319" y="1516"/>
                    <a:pt x="411" y="1424"/>
                    <a:pt x="411" y="1313"/>
                  </a:cubicBezTo>
                  <a:lnTo>
                    <a:pt x="411" y="206"/>
                  </a:lnTo>
                  <a:cubicBezTo>
                    <a:pt x="411" y="92"/>
                    <a:pt x="31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C5444DE-018E-C4D5-ED88-3C95384F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8" y="1017725"/>
            <a:ext cx="2806408" cy="37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02BF6-1696-5082-EA83-3C70B6565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89" y="3441128"/>
            <a:ext cx="3064622" cy="131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31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53"/>
          <p:cNvSpPr txBox="1">
            <a:spLocks noGrp="1"/>
          </p:cNvSpPr>
          <p:nvPr>
            <p:ph type="title"/>
          </p:nvPr>
        </p:nvSpPr>
        <p:spPr>
          <a:xfrm>
            <a:off x="915262" y="327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by code</a:t>
            </a:r>
            <a:endParaRPr dirty="0"/>
          </a:p>
        </p:txBody>
      </p:sp>
      <p:sp>
        <p:nvSpPr>
          <p:cNvPr id="2652" name="Google Shape;2652;p53"/>
          <p:cNvSpPr txBox="1"/>
          <p:nvPr/>
        </p:nvSpPr>
        <p:spPr>
          <a:xfrm>
            <a:off x="6560551" y="1526306"/>
            <a:ext cx="2449854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Choosing optimizer</a:t>
            </a:r>
          </a:p>
        </p:txBody>
      </p:sp>
      <p:sp>
        <p:nvSpPr>
          <p:cNvPr id="2654" name="Google Shape;2654;p53"/>
          <p:cNvSpPr/>
          <p:nvPr/>
        </p:nvSpPr>
        <p:spPr>
          <a:xfrm>
            <a:off x="5824544" y="1440403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5" name="Google Shape;2655;p53"/>
          <p:cNvSpPr txBox="1"/>
          <p:nvPr/>
        </p:nvSpPr>
        <p:spPr>
          <a:xfrm>
            <a:off x="6580470" y="3060125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C92727"/>
                </a:solidFill>
                <a:latin typeface="Fira Sans"/>
                <a:ea typeface="Fira Sans"/>
                <a:cs typeface="Fira Sans"/>
                <a:sym typeface="Fira Sans"/>
              </a:rPr>
              <a:t>Sammary</a:t>
            </a:r>
            <a:endParaRPr sz="2500" b="1" dirty="0">
              <a:solidFill>
                <a:srgbClr val="C9272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7" name="Google Shape;2657;p53"/>
          <p:cNvSpPr/>
          <p:nvPr/>
        </p:nvSpPr>
        <p:spPr>
          <a:xfrm>
            <a:off x="5833695" y="3018575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8" name="Google Shape;2658;p53"/>
          <p:cNvCxnSpPr>
            <a:stCxn id="2654" idx="4"/>
            <a:endCxn id="2657" idx="0"/>
          </p:cNvCxnSpPr>
          <p:nvPr/>
        </p:nvCxnSpPr>
        <p:spPr>
          <a:xfrm>
            <a:off x="6129644" y="2050603"/>
            <a:ext cx="9151" cy="9679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9" name="Google Shape;2659;p53"/>
          <p:cNvCxnSpPr>
            <a:cxnSpLocks/>
          </p:cNvCxnSpPr>
          <p:nvPr/>
        </p:nvCxnSpPr>
        <p:spPr>
          <a:xfrm>
            <a:off x="6137094" y="-85697"/>
            <a:ext cx="0" cy="152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60" name="Google Shape;2660;p53"/>
          <p:cNvGrpSpPr/>
          <p:nvPr/>
        </p:nvGrpSpPr>
        <p:grpSpPr>
          <a:xfrm>
            <a:off x="5950351" y="1589398"/>
            <a:ext cx="376906" cy="312205"/>
            <a:chOff x="720006" y="3845948"/>
            <a:chExt cx="376906" cy="312205"/>
          </a:xfrm>
        </p:grpSpPr>
        <p:sp>
          <p:nvSpPr>
            <p:cNvPr id="2661" name="Google Shape;2661;p53"/>
            <p:cNvSpPr/>
            <p:nvPr/>
          </p:nvSpPr>
          <p:spPr>
            <a:xfrm>
              <a:off x="958016" y="3969498"/>
              <a:ext cx="12919" cy="11058"/>
            </a:xfrm>
            <a:custGeom>
              <a:avLst/>
              <a:gdLst/>
              <a:ahLst/>
              <a:cxnLst/>
              <a:rect l="l" t="t" r="r" b="b"/>
              <a:pathLst>
                <a:path w="479" h="410" extrusionOk="0">
                  <a:moveTo>
                    <a:pt x="274" y="0"/>
                  </a:moveTo>
                  <a:cubicBezTo>
                    <a:pt x="92" y="0"/>
                    <a:pt x="1" y="221"/>
                    <a:pt x="129" y="350"/>
                  </a:cubicBezTo>
                  <a:cubicBezTo>
                    <a:pt x="171" y="391"/>
                    <a:pt x="222" y="410"/>
                    <a:pt x="273" y="410"/>
                  </a:cubicBezTo>
                  <a:cubicBezTo>
                    <a:pt x="378" y="410"/>
                    <a:pt x="479" y="328"/>
                    <a:pt x="479" y="206"/>
                  </a:cubicBezTo>
                  <a:cubicBezTo>
                    <a:pt x="479" y="92"/>
                    <a:pt x="38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720006" y="3845948"/>
              <a:ext cx="376906" cy="312205"/>
            </a:xfrm>
            <a:custGeom>
              <a:avLst/>
              <a:gdLst/>
              <a:ahLst/>
              <a:cxnLst/>
              <a:rect l="l" t="t" r="r" b="b"/>
              <a:pathLst>
                <a:path w="13975" h="11576" extrusionOk="0">
                  <a:moveTo>
                    <a:pt x="4225" y="2522"/>
                  </a:moveTo>
                  <a:lnTo>
                    <a:pt x="4225" y="3221"/>
                  </a:lnTo>
                  <a:lnTo>
                    <a:pt x="2520" y="3221"/>
                  </a:lnTo>
                  <a:lnTo>
                    <a:pt x="2520" y="2522"/>
                  </a:lnTo>
                  <a:close/>
                  <a:moveTo>
                    <a:pt x="2111" y="4636"/>
                  </a:moveTo>
                  <a:lnTo>
                    <a:pt x="2111" y="5293"/>
                  </a:lnTo>
                  <a:lnTo>
                    <a:pt x="408" y="5293"/>
                  </a:lnTo>
                  <a:lnTo>
                    <a:pt x="408" y="4636"/>
                  </a:lnTo>
                  <a:close/>
                  <a:moveTo>
                    <a:pt x="13566" y="1518"/>
                  </a:moveTo>
                  <a:lnTo>
                    <a:pt x="13566" y="6944"/>
                  </a:lnTo>
                  <a:lnTo>
                    <a:pt x="4633" y="6944"/>
                  </a:lnTo>
                  <a:lnTo>
                    <a:pt x="4633" y="1518"/>
                  </a:lnTo>
                  <a:close/>
                  <a:moveTo>
                    <a:pt x="4428" y="0"/>
                  </a:moveTo>
                  <a:cubicBezTo>
                    <a:pt x="4317" y="0"/>
                    <a:pt x="4225" y="92"/>
                    <a:pt x="4225" y="204"/>
                  </a:cubicBezTo>
                  <a:lnTo>
                    <a:pt x="4225" y="2112"/>
                  </a:lnTo>
                  <a:lnTo>
                    <a:pt x="2317" y="2112"/>
                  </a:lnTo>
                  <a:cubicBezTo>
                    <a:pt x="2203" y="2112"/>
                    <a:pt x="2111" y="2204"/>
                    <a:pt x="2111" y="2317"/>
                  </a:cubicBezTo>
                  <a:lnTo>
                    <a:pt x="2111" y="4225"/>
                  </a:lnTo>
                  <a:lnTo>
                    <a:pt x="203" y="4225"/>
                  </a:lnTo>
                  <a:cubicBezTo>
                    <a:pt x="92" y="4225"/>
                    <a:pt x="0" y="4315"/>
                    <a:pt x="0" y="4429"/>
                  </a:cubicBezTo>
                  <a:lnTo>
                    <a:pt x="0" y="5496"/>
                  </a:lnTo>
                  <a:cubicBezTo>
                    <a:pt x="0" y="5503"/>
                    <a:pt x="0" y="5509"/>
                    <a:pt x="0" y="5516"/>
                  </a:cubicBezTo>
                  <a:cubicBezTo>
                    <a:pt x="0" y="5522"/>
                    <a:pt x="0" y="5529"/>
                    <a:pt x="0" y="5536"/>
                  </a:cubicBezTo>
                  <a:lnTo>
                    <a:pt x="0" y="11372"/>
                  </a:lnTo>
                  <a:cubicBezTo>
                    <a:pt x="0" y="11483"/>
                    <a:pt x="92" y="11575"/>
                    <a:pt x="203" y="11575"/>
                  </a:cubicBezTo>
                  <a:lnTo>
                    <a:pt x="9546" y="11575"/>
                  </a:lnTo>
                  <a:cubicBezTo>
                    <a:pt x="9658" y="11575"/>
                    <a:pt x="9749" y="11483"/>
                    <a:pt x="9749" y="11372"/>
                  </a:cubicBezTo>
                  <a:lnTo>
                    <a:pt x="9749" y="10099"/>
                  </a:lnTo>
                  <a:cubicBezTo>
                    <a:pt x="9754" y="9983"/>
                    <a:pt x="9662" y="9887"/>
                    <a:pt x="9546" y="9887"/>
                  </a:cubicBezTo>
                  <a:cubicBezTo>
                    <a:pt x="9430" y="9887"/>
                    <a:pt x="9337" y="9983"/>
                    <a:pt x="9341" y="10099"/>
                  </a:cubicBezTo>
                  <a:lnTo>
                    <a:pt x="9341" y="11167"/>
                  </a:lnTo>
                  <a:lnTo>
                    <a:pt x="408" y="11167"/>
                  </a:lnTo>
                  <a:lnTo>
                    <a:pt x="408" y="5743"/>
                  </a:lnTo>
                  <a:lnTo>
                    <a:pt x="2111" y="5743"/>
                  </a:lnTo>
                  <a:lnTo>
                    <a:pt x="2111" y="9261"/>
                  </a:lnTo>
                  <a:cubicBezTo>
                    <a:pt x="2111" y="9374"/>
                    <a:pt x="2203" y="9466"/>
                    <a:pt x="2317" y="9466"/>
                  </a:cubicBezTo>
                  <a:lnTo>
                    <a:pt x="11658" y="9466"/>
                  </a:lnTo>
                  <a:cubicBezTo>
                    <a:pt x="11771" y="9466"/>
                    <a:pt x="11863" y="9374"/>
                    <a:pt x="11863" y="9261"/>
                  </a:cubicBezTo>
                  <a:lnTo>
                    <a:pt x="11863" y="8127"/>
                  </a:lnTo>
                  <a:cubicBezTo>
                    <a:pt x="11865" y="8012"/>
                    <a:pt x="11773" y="7916"/>
                    <a:pt x="11658" y="7916"/>
                  </a:cubicBezTo>
                  <a:cubicBezTo>
                    <a:pt x="11542" y="7916"/>
                    <a:pt x="11450" y="8012"/>
                    <a:pt x="11455" y="8127"/>
                  </a:cubicBezTo>
                  <a:lnTo>
                    <a:pt x="11455" y="9055"/>
                  </a:lnTo>
                  <a:lnTo>
                    <a:pt x="2520" y="9055"/>
                  </a:lnTo>
                  <a:lnTo>
                    <a:pt x="2520" y="3629"/>
                  </a:lnTo>
                  <a:lnTo>
                    <a:pt x="4225" y="3629"/>
                  </a:lnTo>
                  <a:lnTo>
                    <a:pt x="4225" y="7149"/>
                  </a:lnTo>
                  <a:cubicBezTo>
                    <a:pt x="4225" y="7260"/>
                    <a:pt x="4317" y="7352"/>
                    <a:pt x="4428" y="7352"/>
                  </a:cubicBezTo>
                  <a:lnTo>
                    <a:pt x="13769" y="7352"/>
                  </a:lnTo>
                  <a:cubicBezTo>
                    <a:pt x="13883" y="7352"/>
                    <a:pt x="13974" y="7260"/>
                    <a:pt x="13974" y="7149"/>
                  </a:cubicBezTo>
                  <a:lnTo>
                    <a:pt x="13974" y="1315"/>
                  </a:lnTo>
                  <a:cubicBezTo>
                    <a:pt x="13974" y="1201"/>
                    <a:pt x="13883" y="1110"/>
                    <a:pt x="13769" y="1110"/>
                  </a:cubicBezTo>
                  <a:lnTo>
                    <a:pt x="10518" y="1110"/>
                  </a:lnTo>
                  <a:cubicBezTo>
                    <a:pt x="10509" y="1101"/>
                    <a:pt x="10500" y="1092"/>
                    <a:pt x="10492" y="1086"/>
                  </a:cubicBezTo>
                  <a:lnTo>
                    <a:pt x="9230" y="48"/>
                  </a:lnTo>
                  <a:cubicBezTo>
                    <a:pt x="9192" y="18"/>
                    <a:pt x="9147" y="0"/>
                    <a:pt x="9099" y="0"/>
                  </a:cubicBezTo>
                  <a:lnTo>
                    <a:pt x="6188" y="0"/>
                  </a:lnTo>
                  <a:cubicBezTo>
                    <a:pt x="6074" y="0"/>
                    <a:pt x="5983" y="92"/>
                    <a:pt x="5983" y="206"/>
                  </a:cubicBezTo>
                  <a:cubicBezTo>
                    <a:pt x="5983" y="319"/>
                    <a:pt x="6074" y="411"/>
                    <a:pt x="6188" y="411"/>
                  </a:cubicBezTo>
                  <a:lnTo>
                    <a:pt x="9027" y="411"/>
                  </a:lnTo>
                  <a:lnTo>
                    <a:pt x="9878" y="1110"/>
                  </a:lnTo>
                  <a:lnTo>
                    <a:pt x="4633" y="1110"/>
                  </a:lnTo>
                  <a:lnTo>
                    <a:pt x="4633" y="411"/>
                  </a:lnTo>
                  <a:lnTo>
                    <a:pt x="5369" y="411"/>
                  </a:lnTo>
                  <a:cubicBezTo>
                    <a:pt x="5483" y="411"/>
                    <a:pt x="5574" y="319"/>
                    <a:pt x="5574" y="206"/>
                  </a:cubicBezTo>
                  <a:cubicBezTo>
                    <a:pt x="5574" y="92"/>
                    <a:pt x="5483" y="0"/>
                    <a:pt x="5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910684" y="3899484"/>
              <a:ext cx="113786" cy="109498"/>
            </a:xfrm>
            <a:custGeom>
              <a:avLst/>
              <a:gdLst/>
              <a:ahLst/>
              <a:cxnLst/>
              <a:rect l="l" t="t" r="r" b="b"/>
              <a:pathLst>
                <a:path w="4219" h="4060" extrusionOk="0">
                  <a:moveTo>
                    <a:pt x="2029" y="409"/>
                  </a:moveTo>
                  <a:cubicBezTo>
                    <a:pt x="2686" y="409"/>
                    <a:pt x="3275" y="804"/>
                    <a:pt x="3526" y="1411"/>
                  </a:cubicBezTo>
                  <a:cubicBezTo>
                    <a:pt x="3778" y="2016"/>
                    <a:pt x="3640" y="2714"/>
                    <a:pt x="3175" y="3177"/>
                  </a:cubicBezTo>
                  <a:cubicBezTo>
                    <a:pt x="2865" y="3487"/>
                    <a:pt x="2450" y="3652"/>
                    <a:pt x="2027" y="3652"/>
                  </a:cubicBezTo>
                  <a:cubicBezTo>
                    <a:pt x="1819" y="3652"/>
                    <a:pt x="1608" y="3612"/>
                    <a:pt x="1408" y="3529"/>
                  </a:cubicBezTo>
                  <a:cubicBezTo>
                    <a:pt x="801" y="3278"/>
                    <a:pt x="406" y="2686"/>
                    <a:pt x="406" y="2031"/>
                  </a:cubicBezTo>
                  <a:cubicBezTo>
                    <a:pt x="408" y="1136"/>
                    <a:pt x="1133" y="409"/>
                    <a:pt x="2029" y="409"/>
                  </a:cubicBezTo>
                  <a:close/>
                  <a:moveTo>
                    <a:pt x="2031" y="0"/>
                  </a:moveTo>
                  <a:cubicBezTo>
                    <a:pt x="1769" y="0"/>
                    <a:pt x="1505" y="51"/>
                    <a:pt x="1253" y="155"/>
                  </a:cubicBezTo>
                  <a:cubicBezTo>
                    <a:pt x="494" y="470"/>
                    <a:pt x="0" y="1210"/>
                    <a:pt x="0" y="2031"/>
                  </a:cubicBezTo>
                  <a:cubicBezTo>
                    <a:pt x="0" y="3151"/>
                    <a:pt x="908" y="4059"/>
                    <a:pt x="2029" y="4059"/>
                  </a:cubicBezTo>
                  <a:cubicBezTo>
                    <a:pt x="2030" y="4059"/>
                    <a:pt x="2032" y="4059"/>
                    <a:pt x="2034" y="4059"/>
                  </a:cubicBezTo>
                  <a:cubicBezTo>
                    <a:pt x="2853" y="4059"/>
                    <a:pt x="3590" y="3564"/>
                    <a:pt x="3904" y="2808"/>
                  </a:cubicBezTo>
                  <a:cubicBezTo>
                    <a:pt x="4219" y="2048"/>
                    <a:pt x="4046" y="1175"/>
                    <a:pt x="3465" y="594"/>
                  </a:cubicBezTo>
                  <a:cubicBezTo>
                    <a:pt x="3077" y="206"/>
                    <a:pt x="2558" y="0"/>
                    <a:pt x="2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959850" y="3922435"/>
              <a:ext cx="11085" cy="40913"/>
            </a:xfrm>
            <a:custGeom>
              <a:avLst/>
              <a:gdLst/>
              <a:ahLst/>
              <a:cxnLst/>
              <a:rect l="l" t="t" r="r" b="b"/>
              <a:pathLst>
                <a:path w="411" h="1517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lnTo>
                    <a:pt x="0" y="1313"/>
                  </a:lnTo>
                  <a:cubicBezTo>
                    <a:pt x="0" y="1424"/>
                    <a:pt x="92" y="1516"/>
                    <a:pt x="206" y="1516"/>
                  </a:cubicBezTo>
                  <a:cubicBezTo>
                    <a:pt x="319" y="1516"/>
                    <a:pt x="411" y="1424"/>
                    <a:pt x="411" y="1313"/>
                  </a:cubicBezTo>
                  <a:lnTo>
                    <a:pt x="411" y="206"/>
                  </a:lnTo>
                  <a:cubicBezTo>
                    <a:pt x="411" y="92"/>
                    <a:pt x="31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53"/>
          <p:cNvGrpSpPr/>
          <p:nvPr/>
        </p:nvGrpSpPr>
        <p:grpSpPr>
          <a:xfrm>
            <a:off x="5950294" y="3142016"/>
            <a:ext cx="377014" cy="363313"/>
            <a:chOff x="5604974" y="3218491"/>
            <a:chExt cx="377014" cy="363313"/>
          </a:xfrm>
        </p:grpSpPr>
        <p:sp>
          <p:nvSpPr>
            <p:cNvPr id="2666" name="Google Shape;2666;p53"/>
            <p:cNvSpPr/>
            <p:nvPr/>
          </p:nvSpPr>
          <p:spPr>
            <a:xfrm>
              <a:off x="5832169" y="3381741"/>
              <a:ext cx="106073" cy="42774"/>
            </a:xfrm>
            <a:custGeom>
              <a:avLst/>
              <a:gdLst/>
              <a:ahLst/>
              <a:cxnLst/>
              <a:rect l="l" t="t" r="r" b="b"/>
              <a:pathLst>
                <a:path w="3933" h="1586" extrusionOk="0">
                  <a:moveTo>
                    <a:pt x="3520" y="413"/>
                  </a:moveTo>
                  <a:lnTo>
                    <a:pt x="3520" y="1173"/>
                  </a:lnTo>
                  <a:lnTo>
                    <a:pt x="413" y="1173"/>
                  </a:lnTo>
                  <a:lnTo>
                    <a:pt x="415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2"/>
                    <a:pt x="0" y="205"/>
                  </a:cubicBezTo>
                  <a:lnTo>
                    <a:pt x="2" y="1380"/>
                  </a:lnTo>
                  <a:cubicBezTo>
                    <a:pt x="2" y="1494"/>
                    <a:pt x="94" y="1585"/>
                    <a:pt x="208" y="1585"/>
                  </a:cubicBezTo>
                  <a:lnTo>
                    <a:pt x="3727" y="1585"/>
                  </a:lnTo>
                  <a:cubicBezTo>
                    <a:pt x="3841" y="1585"/>
                    <a:pt x="3933" y="1494"/>
                    <a:pt x="3933" y="1380"/>
                  </a:cubicBezTo>
                  <a:lnTo>
                    <a:pt x="3933" y="205"/>
                  </a:lnTo>
                  <a:cubicBezTo>
                    <a:pt x="3933" y="92"/>
                    <a:pt x="3841" y="0"/>
                    <a:pt x="3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5832169" y="3282222"/>
              <a:ext cx="106073" cy="42828"/>
            </a:xfrm>
            <a:custGeom>
              <a:avLst/>
              <a:gdLst/>
              <a:ahLst/>
              <a:cxnLst/>
              <a:rect l="l" t="t" r="r" b="b"/>
              <a:pathLst>
                <a:path w="3933" h="1588" extrusionOk="0">
                  <a:moveTo>
                    <a:pt x="3520" y="413"/>
                  </a:moveTo>
                  <a:lnTo>
                    <a:pt x="3520" y="1175"/>
                  </a:lnTo>
                  <a:lnTo>
                    <a:pt x="413" y="1175"/>
                  </a:lnTo>
                  <a:lnTo>
                    <a:pt x="413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4"/>
                    <a:pt x="0" y="207"/>
                  </a:cubicBezTo>
                  <a:lnTo>
                    <a:pt x="0" y="1380"/>
                  </a:lnTo>
                  <a:cubicBezTo>
                    <a:pt x="0" y="1496"/>
                    <a:pt x="92" y="1587"/>
                    <a:pt x="208" y="1587"/>
                  </a:cubicBezTo>
                  <a:lnTo>
                    <a:pt x="3725" y="1587"/>
                  </a:lnTo>
                  <a:cubicBezTo>
                    <a:pt x="3839" y="1587"/>
                    <a:pt x="3933" y="1494"/>
                    <a:pt x="3933" y="1380"/>
                  </a:cubicBezTo>
                  <a:lnTo>
                    <a:pt x="3933" y="207"/>
                  </a:lnTo>
                  <a:cubicBezTo>
                    <a:pt x="3933" y="94"/>
                    <a:pt x="3839" y="0"/>
                    <a:pt x="3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3"/>
            <p:cNvSpPr/>
            <p:nvPr/>
          </p:nvSpPr>
          <p:spPr>
            <a:xfrm>
              <a:off x="5656972" y="3283165"/>
              <a:ext cx="127352" cy="32742"/>
            </a:xfrm>
            <a:custGeom>
              <a:avLst/>
              <a:gdLst/>
              <a:ahLst/>
              <a:cxnLst/>
              <a:rect l="l" t="t" r="r" b="b"/>
              <a:pathLst>
                <a:path w="4722" h="1214" extrusionOk="0">
                  <a:moveTo>
                    <a:pt x="4308" y="413"/>
                  </a:moveTo>
                  <a:lnTo>
                    <a:pt x="4308" y="801"/>
                  </a:lnTo>
                  <a:lnTo>
                    <a:pt x="413" y="801"/>
                  </a:lnTo>
                  <a:lnTo>
                    <a:pt x="413" y="413"/>
                  </a:lnTo>
                  <a:close/>
                  <a:moveTo>
                    <a:pt x="208" y="0"/>
                  </a:moveTo>
                  <a:cubicBezTo>
                    <a:pt x="94" y="0"/>
                    <a:pt x="0" y="92"/>
                    <a:pt x="0" y="205"/>
                  </a:cubicBezTo>
                  <a:lnTo>
                    <a:pt x="0" y="1009"/>
                  </a:lnTo>
                  <a:cubicBezTo>
                    <a:pt x="0" y="1122"/>
                    <a:pt x="94" y="1214"/>
                    <a:pt x="208" y="1214"/>
                  </a:cubicBezTo>
                  <a:lnTo>
                    <a:pt x="4516" y="1214"/>
                  </a:lnTo>
                  <a:cubicBezTo>
                    <a:pt x="4629" y="1214"/>
                    <a:pt x="4721" y="1122"/>
                    <a:pt x="4721" y="1009"/>
                  </a:cubicBezTo>
                  <a:lnTo>
                    <a:pt x="4721" y="205"/>
                  </a:lnTo>
                  <a:cubicBezTo>
                    <a:pt x="4721" y="92"/>
                    <a:pt x="4629" y="0"/>
                    <a:pt x="4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3"/>
            <p:cNvSpPr/>
            <p:nvPr/>
          </p:nvSpPr>
          <p:spPr>
            <a:xfrm>
              <a:off x="5640601" y="3337510"/>
              <a:ext cx="167619" cy="208613"/>
            </a:xfrm>
            <a:custGeom>
              <a:avLst/>
              <a:gdLst/>
              <a:ahLst/>
              <a:cxnLst/>
              <a:rect l="l" t="t" r="r" b="b"/>
              <a:pathLst>
                <a:path w="6215" h="7735" extrusionOk="0">
                  <a:moveTo>
                    <a:pt x="3107" y="413"/>
                  </a:moveTo>
                  <a:cubicBezTo>
                    <a:pt x="4455" y="413"/>
                    <a:pt x="5577" y="1673"/>
                    <a:pt x="5771" y="3308"/>
                  </a:cubicBezTo>
                  <a:cubicBezTo>
                    <a:pt x="5295" y="2957"/>
                    <a:pt x="4380" y="2459"/>
                    <a:pt x="3038" y="2459"/>
                  </a:cubicBezTo>
                  <a:cubicBezTo>
                    <a:pt x="1791" y="2459"/>
                    <a:pt x="911" y="2950"/>
                    <a:pt x="444" y="3302"/>
                  </a:cubicBezTo>
                  <a:cubicBezTo>
                    <a:pt x="640" y="1671"/>
                    <a:pt x="1762" y="413"/>
                    <a:pt x="3107" y="413"/>
                  </a:cubicBezTo>
                  <a:close/>
                  <a:moveTo>
                    <a:pt x="3082" y="2874"/>
                  </a:moveTo>
                  <a:cubicBezTo>
                    <a:pt x="3691" y="2874"/>
                    <a:pt x="4294" y="3004"/>
                    <a:pt x="4850" y="3252"/>
                  </a:cubicBezTo>
                  <a:cubicBezTo>
                    <a:pt x="4767" y="3645"/>
                    <a:pt x="4564" y="4000"/>
                    <a:pt x="4271" y="4271"/>
                  </a:cubicBezTo>
                  <a:cubicBezTo>
                    <a:pt x="3955" y="4566"/>
                    <a:pt x="3540" y="4730"/>
                    <a:pt x="3107" y="4732"/>
                  </a:cubicBezTo>
                  <a:cubicBezTo>
                    <a:pt x="2673" y="4730"/>
                    <a:pt x="2254" y="4564"/>
                    <a:pt x="1937" y="4265"/>
                  </a:cubicBezTo>
                  <a:cubicBezTo>
                    <a:pt x="1644" y="3990"/>
                    <a:pt x="1444" y="3631"/>
                    <a:pt x="1363" y="3238"/>
                  </a:cubicBezTo>
                  <a:cubicBezTo>
                    <a:pt x="1882" y="2998"/>
                    <a:pt x="2449" y="2874"/>
                    <a:pt x="3023" y="2874"/>
                  </a:cubicBezTo>
                  <a:cubicBezTo>
                    <a:pt x="3028" y="2874"/>
                    <a:pt x="3033" y="2874"/>
                    <a:pt x="3038" y="2874"/>
                  </a:cubicBezTo>
                  <a:cubicBezTo>
                    <a:pt x="3052" y="2874"/>
                    <a:pt x="3067" y="2874"/>
                    <a:pt x="3082" y="2874"/>
                  </a:cubicBezTo>
                  <a:close/>
                  <a:moveTo>
                    <a:pt x="985" y="3439"/>
                  </a:moveTo>
                  <a:cubicBezTo>
                    <a:pt x="1096" y="3872"/>
                    <a:pt x="1330" y="4265"/>
                    <a:pt x="1658" y="4570"/>
                  </a:cubicBezTo>
                  <a:cubicBezTo>
                    <a:pt x="1782" y="4684"/>
                    <a:pt x="1920" y="4787"/>
                    <a:pt x="2066" y="4869"/>
                  </a:cubicBezTo>
                  <a:lnTo>
                    <a:pt x="2066" y="5127"/>
                  </a:lnTo>
                  <a:lnTo>
                    <a:pt x="1830" y="5127"/>
                  </a:lnTo>
                  <a:cubicBezTo>
                    <a:pt x="1738" y="5138"/>
                    <a:pt x="1644" y="5151"/>
                    <a:pt x="1588" y="5160"/>
                  </a:cubicBezTo>
                  <a:lnTo>
                    <a:pt x="1559" y="5164"/>
                  </a:lnTo>
                  <a:cubicBezTo>
                    <a:pt x="1551" y="5166"/>
                    <a:pt x="1542" y="5169"/>
                    <a:pt x="1535" y="5171"/>
                  </a:cubicBezTo>
                  <a:cubicBezTo>
                    <a:pt x="1461" y="5171"/>
                    <a:pt x="1389" y="5177"/>
                    <a:pt x="1317" y="5190"/>
                  </a:cubicBezTo>
                  <a:cubicBezTo>
                    <a:pt x="773" y="4710"/>
                    <a:pt x="524" y="4090"/>
                    <a:pt x="441" y="3843"/>
                  </a:cubicBezTo>
                  <a:cubicBezTo>
                    <a:pt x="607" y="3690"/>
                    <a:pt x="791" y="3555"/>
                    <a:pt x="985" y="3439"/>
                  </a:cubicBezTo>
                  <a:close/>
                  <a:moveTo>
                    <a:pt x="5228" y="3448"/>
                  </a:moveTo>
                  <a:cubicBezTo>
                    <a:pt x="5424" y="3562"/>
                    <a:pt x="5605" y="3693"/>
                    <a:pt x="5773" y="3843"/>
                  </a:cubicBezTo>
                  <a:cubicBezTo>
                    <a:pt x="5690" y="4092"/>
                    <a:pt x="5442" y="4712"/>
                    <a:pt x="4898" y="5190"/>
                  </a:cubicBezTo>
                  <a:cubicBezTo>
                    <a:pt x="4821" y="5177"/>
                    <a:pt x="4743" y="5171"/>
                    <a:pt x="4666" y="5169"/>
                  </a:cubicBezTo>
                  <a:cubicBezTo>
                    <a:pt x="4568" y="5140"/>
                    <a:pt x="4466" y="5125"/>
                    <a:pt x="4363" y="5125"/>
                  </a:cubicBezTo>
                  <a:lnTo>
                    <a:pt x="4121" y="5125"/>
                  </a:lnTo>
                  <a:lnTo>
                    <a:pt x="4121" y="4883"/>
                  </a:lnTo>
                  <a:cubicBezTo>
                    <a:pt x="4276" y="4797"/>
                    <a:pt x="4420" y="4695"/>
                    <a:pt x="4551" y="4577"/>
                  </a:cubicBezTo>
                  <a:cubicBezTo>
                    <a:pt x="4878" y="4271"/>
                    <a:pt x="5114" y="3880"/>
                    <a:pt x="5228" y="3448"/>
                  </a:cubicBezTo>
                  <a:close/>
                  <a:moveTo>
                    <a:pt x="2481" y="5049"/>
                  </a:moveTo>
                  <a:cubicBezTo>
                    <a:pt x="2685" y="5113"/>
                    <a:pt x="2897" y="5145"/>
                    <a:pt x="3108" y="5145"/>
                  </a:cubicBezTo>
                  <a:cubicBezTo>
                    <a:pt x="3310" y="5145"/>
                    <a:pt x="3513" y="5116"/>
                    <a:pt x="3708" y="5057"/>
                  </a:cubicBezTo>
                  <a:lnTo>
                    <a:pt x="3708" y="5332"/>
                  </a:lnTo>
                  <a:cubicBezTo>
                    <a:pt x="3708" y="5446"/>
                    <a:pt x="3802" y="5538"/>
                    <a:pt x="3915" y="5538"/>
                  </a:cubicBezTo>
                  <a:lnTo>
                    <a:pt x="3915" y="5540"/>
                  </a:lnTo>
                  <a:lnTo>
                    <a:pt x="4064" y="5540"/>
                  </a:lnTo>
                  <a:lnTo>
                    <a:pt x="3577" y="5872"/>
                  </a:lnTo>
                  <a:lnTo>
                    <a:pt x="2623" y="5872"/>
                  </a:lnTo>
                  <a:lnTo>
                    <a:pt x="2142" y="5540"/>
                  </a:lnTo>
                  <a:lnTo>
                    <a:pt x="2273" y="5540"/>
                  </a:lnTo>
                  <a:cubicBezTo>
                    <a:pt x="2387" y="5540"/>
                    <a:pt x="2481" y="5446"/>
                    <a:pt x="2481" y="5332"/>
                  </a:cubicBezTo>
                  <a:lnTo>
                    <a:pt x="2481" y="5049"/>
                  </a:lnTo>
                  <a:close/>
                  <a:moveTo>
                    <a:pt x="1487" y="5586"/>
                  </a:moveTo>
                  <a:lnTo>
                    <a:pt x="1900" y="5872"/>
                  </a:lnTo>
                  <a:lnTo>
                    <a:pt x="1575" y="5872"/>
                  </a:lnTo>
                  <a:cubicBezTo>
                    <a:pt x="1193" y="5872"/>
                    <a:pt x="880" y="6151"/>
                    <a:pt x="880" y="6496"/>
                  </a:cubicBezTo>
                  <a:lnTo>
                    <a:pt x="880" y="7317"/>
                  </a:lnTo>
                  <a:lnTo>
                    <a:pt x="686" y="7317"/>
                  </a:lnTo>
                  <a:lnTo>
                    <a:pt x="686" y="6446"/>
                  </a:lnTo>
                  <a:cubicBezTo>
                    <a:pt x="686" y="5994"/>
                    <a:pt x="1035" y="5618"/>
                    <a:pt x="1487" y="5586"/>
                  </a:cubicBezTo>
                  <a:close/>
                  <a:moveTo>
                    <a:pt x="4725" y="5583"/>
                  </a:moveTo>
                  <a:cubicBezTo>
                    <a:pt x="5177" y="5616"/>
                    <a:pt x="5529" y="5994"/>
                    <a:pt x="5529" y="6446"/>
                  </a:cubicBezTo>
                  <a:lnTo>
                    <a:pt x="5529" y="7317"/>
                  </a:lnTo>
                  <a:lnTo>
                    <a:pt x="5413" y="7317"/>
                  </a:lnTo>
                  <a:lnTo>
                    <a:pt x="5413" y="6496"/>
                  </a:lnTo>
                  <a:cubicBezTo>
                    <a:pt x="5413" y="6151"/>
                    <a:pt x="5101" y="5872"/>
                    <a:pt x="4717" y="5872"/>
                  </a:cubicBezTo>
                  <a:lnTo>
                    <a:pt x="4308" y="5872"/>
                  </a:lnTo>
                  <a:lnTo>
                    <a:pt x="4725" y="5583"/>
                  </a:lnTo>
                  <a:close/>
                  <a:moveTo>
                    <a:pt x="4719" y="6284"/>
                  </a:moveTo>
                  <a:cubicBezTo>
                    <a:pt x="4872" y="6284"/>
                    <a:pt x="5001" y="6383"/>
                    <a:pt x="5001" y="6498"/>
                  </a:cubicBezTo>
                  <a:lnTo>
                    <a:pt x="5001" y="7319"/>
                  </a:lnTo>
                  <a:lnTo>
                    <a:pt x="1293" y="7319"/>
                  </a:lnTo>
                  <a:lnTo>
                    <a:pt x="1293" y="6498"/>
                  </a:lnTo>
                  <a:cubicBezTo>
                    <a:pt x="1293" y="6383"/>
                    <a:pt x="1422" y="6284"/>
                    <a:pt x="1575" y="6284"/>
                  </a:cubicBezTo>
                  <a:close/>
                  <a:moveTo>
                    <a:pt x="3107" y="0"/>
                  </a:moveTo>
                  <a:cubicBezTo>
                    <a:pt x="2271" y="0"/>
                    <a:pt x="1489" y="400"/>
                    <a:pt x="902" y="1123"/>
                  </a:cubicBezTo>
                  <a:cubicBezTo>
                    <a:pt x="326" y="1834"/>
                    <a:pt x="5" y="2778"/>
                    <a:pt x="0" y="3782"/>
                  </a:cubicBezTo>
                  <a:lnTo>
                    <a:pt x="0" y="3784"/>
                  </a:lnTo>
                  <a:cubicBezTo>
                    <a:pt x="0" y="3795"/>
                    <a:pt x="0" y="3804"/>
                    <a:pt x="3" y="3813"/>
                  </a:cubicBezTo>
                  <a:lnTo>
                    <a:pt x="3" y="3817"/>
                  </a:lnTo>
                  <a:cubicBezTo>
                    <a:pt x="3" y="3821"/>
                    <a:pt x="5" y="3828"/>
                    <a:pt x="7" y="3832"/>
                  </a:cubicBezTo>
                  <a:cubicBezTo>
                    <a:pt x="16" y="3869"/>
                    <a:pt x="221" y="4680"/>
                    <a:pt x="889" y="5354"/>
                  </a:cubicBezTo>
                  <a:cubicBezTo>
                    <a:pt x="507" y="5586"/>
                    <a:pt x="273" y="5998"/>
                    <a:pt x="273" y="6446"/>
                  </a:cubicBezTo>
                  <a:lnTo>
                    <a:pt x="273" y="7525"/>
                  </a:lnTo>
                  <a:cubicBezTo>
                    <a:pt x="271" y="7638"/>
                    <a:pt x="365" y="7730"/>
                    <a:pt x="479" y="7730"/>
                  </a:cubicBezTo>
                  <a:lnTo>
                    <a:pt x="1046" y="7730"/>
                  </a:lnTo>
                  <a:cubicBezTo>
                    <a:pt x="1059" y="7732"/>
                    <a:pt x="1072" y="7734"/>
                    <a:pt x="1086" y="7734"/>
                  </a:cubicBezTo>
                  <a:lnTo>
                    <a:pt x="5208" y="7734"/>
                  </a:lnTo>
                  <a:cubicBezTo>
                    <a:pt x="5221" y="7734"/>
                    <a:pt x="5234" y="7732"/>
                    <a:pt x="5245" y="7730"/>
                  </a:cubicBezTo>
                  <a:lnTo>
                    <a:pt x="5736" y="7730"/>
                  </a:lnTo>
                  <a:cubicBezTo>
                    <a:pt x="5850" y="7730"/>
                    <a:pt x="5942" y="7638"/>
                    <a:pt x="5942" y="7525"/>
                  </a:cubicBezTo>
                  <a:lnTo>
                    <a:pt x="5942" y="6446"/>
                  </a:lnTo>
                  <a:cubicBezTo>
                    <a:pt x="5942" y="5998"/>
                    <a:pt x="5708" y="5586"/>
                    <a:pt x="5326" y="5354"/>
                  </a:cubicBezTo>
                  <a:cubicBezTo>
                    <a:pt x="5994" y="4680"/>
                    <a:pt x="6199" y="3869"/>
                    <a:pt x="6208" y="3832"/>
                  </a:cubicBezTo>
                  <a:cubicBezTo>
                    <a:pt x="6210" y="3826"/>
                    <a:pt x="6210" y="3821"/>
                    <a:pt x="6212" y="3815"/>
                  </a:cubicBezTo>
                  <a:cubicBezTo>
                    <a:pt x="6212" y="3815"/>
                    <a:pt x="6212" y="3813"/>
                    <a:pt x="6212" y="3813"/>
                  </a:cubicBezTo>
                  <a:cubicBezTo>
                    <a:pt x="6212" y="3804"/>
                    <a:pt x="6215" y="3795"/>
                    <a:pt x="6215" y="3784"/>
                  </a:cubicBezTo>
                  <a:lnTo>
                    <a:pt x="6215" y="3782"/>
                  </a:lnTo>
                  <a:cubicBezTo>
                    <a:pt x="6208" y="2778"/>
                    <a:pt x="5887" y="1834"/>
                    <a:pt x="5311" y="1123"/>
                  </a:cubicBezTo>
                  <a:cubicBezTo>
                    <a:pt x="4723" y="400"/>
                    <a:pt x="3942" y="0"/>
                    <a:pt x="3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5604974" y="3218491"/>
              <a:ext cx="377014" cy="363313"/>
            </a:xfrm>
            <a:custGeom>
              <a:avLst/>
              <a:gdLst/>
              <a:ahLst/>
              <a:cxnLst/>
              <a:rect l="l" t="t" r="r" b="b"/>
              <a:pathLst>
                <a:path w="13979" h="13471" extrusionOk="0">
                  <a:moveTo>
                    <a:pt x="212" y="1"/>
                  </a:moveTo>
                  <a:cubicBezTo>
                    <a:pt x="99" y="1"/>
                    <a:pt x="5" y="94"/>
                    <a:pt x="5" y="208"/>
                  </a:cubicBezTo>
                  <a:lnTo>
                    <a:pt x="5" y="6258"/>
                  </a:lnTo>
                  <a:cubicBezTo>
                    <a:pt x="0" y="6376"/>
                    <a:pt x="94" y="6472"/>
                    <a:pt x="212" y="6472"/>
                  </a:cubicBezTo>
                  <a:cubicBezTo>
                    <a:pt x="328" y="6472"/>
                    <a:pt x="422" y="6376"/>
                    <a:pt x="417" y="6258"/>
                  </a:cubicBezTo>
                  <a:lnTo>
                    <a:pt x="417" y="1616"/>
                  </a:lnTo>
                  <a:lnTo>
                    <a:pt x="7963" y="1616"/>
                  </a:lnTo>
                  <a:cubicBezTo>
                    <a:pt x="8075" y="1614"/>
                    <a:pt x="8162" y="1522"/>
                    <a:pt x="8162" y="1411"/>
                  </a:cubicBezTo>
                  <a:cubicBezTo>
                    <a:pt x="8162" y="1300"/>
                    <a:pt x="8075" y="1208"/>
                    <a:pt x="7963" y="1204"/>
                  </a:cubicBezTo>
                  <a:lnTo>
                    <a:pt x="417" y="1204"/>
                  </a:lnTo>
                  <a:lnTo>
                    <a:pt x="417" y="415"/>
                  </a:lnTo>
                  <a:lnTo>
                    <a:pt x="13566" y="415"/>
                  </a:lnTo>
                  <a:lnTo>
                    <a:pt x="13566" y="1204"/>
                  </a:lnTo>
                  <a:lnTo>
                    <a:pt x="8789" y="1204"/>
                  </a:lnTo>
                  <a:cubicBezTo>
                    <a:pt x="8786" y="1204"/>
                    <a:pt x="8784" y="1203"/>
                    <a:pt x="8781" y="1203"/>
                  </a:cubicBezTo>
                  <a:cubicBezTo>
                    <a:pt x="8669" y="1203"/>
                    <a:pt x="8575" y="1296"/>
                    <a:pt x="8575" y="1411"/>
                  </a:cubicBezTo>
                  <a:cubicBezTo>
                    <a:pt x="8575" y="1524"/>
                    <a:pt x="8669" y="1616"/>
                    <a:pt x="8781" y="1616"/>
                  </a:cubicBezTo>
                  <a:cubicBezTo>
                    <a:pt x="8784" y="1616"/>
                    <a:pt x="8786" y="1616"/>
                    <a:pt x="8789" y="1616"/>
                  </a:cubicBezTo>
                  <a:lnTo>
                    <a:pt x="13566" y="1616"/>
                  </a:lnTo>
                  <a:lnTo>
                    <a:pt x="13566" y="13058"/>
                  </a:lnTo>
                  <a:lnTo>
                    <a:pt x="417" y="13058"/>
                  </a:lnTo>
                  <a:lnTo>
                    <a:pt x="417" y="7086"/>
                  </a:lnTo>
                  <a:cubicBezTo>
                    <a:pt x="422" y="6968"/>
                    <a:pt x="328" y="6872"/>
                    <a:pt x="212" y="6872"/>
                  </a:cubicBezTo>
                  <a:cubicBezTo>
                    <a:pt x="94" y="6872"/>
                    <a:pt x="0" y="6968"/>
                    <a:pt x="5" y="7086"/>
                  </a:cubicBezTo>
                  <a:lnTo>
                    <a:pt x="5" y="13263"/>
                  </a:lnTo>
                  <a:cubicBezTo>
                    <a:pt x="5" y="13379"/>
                    <a:pt x="99" y="13470"/>
                    <a:pt x="212" y="13470"/>
                  </a:cubicBezTo>
                  <a:lnTo>
                    <a:pt x="13772" y="13470"/>
                  </a:lnTo>
                  <a:cubicBezTo>
                    <a:pt x="13887" y="13470"/>
                    <a:pt x="13979" y="13379"/>
                    <a:pt x="13979" y="13263"/>
                  </a:cubicBezTo>
                  <a:lnTo>
                    <a:pt x="13979" y="208"/>
                  </a:lnTo>
                  <a:cubicBezTo>
                    <a:pt x="13979" y="94"/>
                    <a:pt x="13887" y="3"/>
                    <a:pt x="13772" y="3"/>
                  </a:cubicBezTo>
                  <a:lnTo>
                    <a:pt x="13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3"/>
            <p:cNvSpPr/>
            <p:nvPr/>
          </p:nvSpPr>
          <p:spPr>
            <a:xfrm>
              <a:off x="5831980" y="3445795"/>
              <a:ext cx="106019" cy="11220"/>
            </a:xfrm>
            <a:custGeom>
              <a:avLst/>
              <a:gdLst/>
              <a:ahLst/>
              <a:cxnLst/>
              <a:rect l="l" t="t" r="r" b="b"/>
              <a:pathLst>
                <a:path w="3931" h="416" extrusionOk="0">
                  <a:moveTo>
                    <a:pt x="207" y="1"/>
                  </a:moveTo>
                  <a:cubicBezTo>
                    <a:pt x="92" y="1"/>
                    <a:pt x="1" y="93"/>
                    <a:pt x="1" y="208"/>
                  </a:cubicBezTo>
                  <a:cubicBezTo>
                    <a:pt x="1" y="325"/>
                    <a:pt x="94" y="416"/>
                    <a:pt x="211" y="416"/>
                  </a:cubicBezTo>
                  <a:cubicBezTo>
                    <a:pt x="212" y="416"/>
                    <a:pt x="213" y="416"/>
                    <a:pt x="215" y="416"/>
                  </a:cubicBezTo>
                  <a:lnTo>
                    <a:pt x="3732" y="416"/>
                  </a:lnTo>
                  <a:cubicBezTo>
                    <a:pt x="3844" y="411"/>
                    <a:pt x="3931" y="320"/>
                    <a:pt x="3931" y="208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3"/>
            <p:cNvSpPr/>
            <p:nvPr/>
          </p:nvSpPr>
          <p:spPr>
            <a:xfrm>
              <a:off x="5831980" y="3339317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8"/>
                  </a:cubicBezTo>
                  <a:cubicBezTo>
                    <a:pt x="1" y="322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4"/>
                  </a:cubicBezTo>
                  <a:lnTo>
                    <a:pt x="3732" y="414"/>
                  </a:lnTo>
                  <a:cubicBezTo>
                    <a:pt x="3844" y="409"/>
                    <a:pt x="3931" y="318"/>
                    <a:pt x="3931" y="208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5832169" y="3472657"/>
              <a:ext cx="106073" cy="11166"/>
            </a:xfrm>
            <a:custGeom>
              <a:avLst/>
              <a:gdLst/>
              <a:ahLst/>
              <a:cxnLst/>
              <a:rect l="l" t="t" r="r" b="b"/>
              <a:pathLst>
                <a:path w="3933" h="414" extrusionOk="0">
                  <a:moveTo>
                    <a:pt x="208" y="0"/>
                  </a:moveTo>
                  <a:cubicBezTo>
                    <a:pt x="92" y="0"/>
                    <a:pt x="0" y="92"/>
                    <a:pt x="0" y="208"/>
                  </a:cubicBezTo>
                  <a:cubicBezTo>
                    <a:pt x="0" y="321"/>
                    <a:pt x="92" y="413"/>
                    <a:pt x="208" y="413"/>
                  </a:cubicBezTo>
                  <a:lnTo>
                    <a:pt x="3725" y="413"/>
                  </a:lnTo>
                  <a:cubicBezTo>
                    <a:pt x="3839" y="413"/>
                    <a:pt x="3933" y="321"/>
                    <a:pt x="3933" y="208"/>
                  </a:cubicBezTo>
                  <a:cubicBezTo>
                    <a:pt x="3933" y="92"/>
                    <a:pt x="3839" y="0"/>
                    <a:pt x="3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3"/>
            <p:cNvSpPr/>
            <p:nvPr/>
          </p:nvSpPr>
          <p:spPr>
            <a:xfrm>
              <a:off x="5831980" y="3499492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9"/>
                  </a:cubicBezTo>
                  <a:cubicBezTo>
                    <a:pt x="1" y="322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4"/>
                  </a:cubicBezTo>
                  <a:lnTo>
                    <a:pt x="3732" y="414"/>
                  </a:lnTo>
                  <a:cubicBezTo>
                    <a:pt x="3844" y="409"/>
                    <a:pt x="3931" y="318"/>
                    <a:pt x="3931" y="209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3"/>
            <p:cNvSpPr/>
            <p:nvPr/>
          </p:nvSpPr>
          <p:spPr>
            <a:xfrm>
              <a:off x="5831980" y="3526354"/>
              <a:ext cx="106019" cy="11166"/>
            </a:xfrm>
            <a:custGeom>
              <a:avLst/>
              <a:gdLst/>
              <a:ahLst/>
              <a:cxnLst/>
              <a:rect l="l" t="t" r="r" b="b"/>
              <a:pathLst>
                <a:path w="3931" h="414" extrusionOk="0">
                  <a:moveTo>
                    <a:pt x="207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1"/>
                    <a:pt x="92" y="414"/>
                    <a:pt x="207" y="414"/>
                  </a:cubicBezTo>
                  <a:cubicBezTo>
                    <a:pt x="209" y="414"/>
                    <a:pt x="212" y="414"/>
                    <a:pt x="215" y="413"/>
                  </a:cubicBezTo>
                  <a:lnTo>
                    <a:pt x="3732" y="413"/>
                  </a:lnTo>
                  <a:cubicBezTo>
                    <a:pt x="3844" y="409"/>
                    <a:pt x="3931" y="317"/>
                    <a:pt x="3931" y="206"/>
                  </a:cubicBezTo>
                  <a:cubicBezTo>
                    <a:pt x="3931" y="97"/>
                    <a:pt x="3844" y="5"/>
                    <a:pt x="3732" y="1"/>
                  </a:cubicBezTo>
                  <a:lnTo>
                    <a:pt x="215" y="1"/>
                  </a:ln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A1C2B8-EB8F-938E-C2A3-6C2A28D7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7" y="1422870"/>
            <a:ext cx="4815838" cy="526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FE564-7695-B91A-D1C8-F8F4DA73A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63" y="2050603"/>
            <a:ext cx="3787706" cy="301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D74BA-0B75-2F66-54C2-E7E9E637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697" y="4279556"/>
            <a:ext cx="4899708" cy="789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96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49"/>
          <p:cNvSpPr/>
          <p:nvPr/>
        </p:nvSpPr>
        <p:spPr>
          <a:xfrm rot="5400000">
            <a:off x="3939750" y="-2765150"/>
            <a:ext cx="560400" cy="8439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about our model </a:t>
            </a:r>
            <a:endParaRPr dirty="0"/>
          </a:p>
        </p:txBody>
      </p:sp>
      <p:sp>
        <p:nvSpPr>
          <p:cNvPr id="2573" name="Google Shape;2573;p49"/>
          <p:cNvSpPr txBox="1">
            <a:spLocks noGrp="1"/>
          </p:cNvSpPr>
          <p:nvPr>
            <p:ph type="subTitle" idx="1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Loss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2574" name="Google Shape;2574;p49"/>
          <p:cNvSpPr txBox="1">
            <a:spLocks noGrp="1"/>
          </p:cNvSpPr>
          <p:nvPr>
            <p:ph type="subTitle" idx="2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Accuracy</a:t>
            </a:r>
            <a:endParaRPr b="0" dirty="0">
              <a:solidFill>
                <a:schemeClr val="lt1"/>
              </a:solidFill>
            </a:endParaRPr>
          </a:p>
        </p:txBody>
      </p:sp>
      <p:grpSp>
        <p:nvGrpSpPr>
          <p:cNvPr id="2576" name="Google Shape;2576;p49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2577" name="Google Shape;2577;p4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6D4955C-30C8-FAB7-3F16-22AC62FF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00" y="2042578"/>
            <a:ext cx="3500957" cy="2581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26368-B536-E3D4-8470-FB18F7B0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69" y="2042578"/>
            <a:ext cx="3652135" cy="2581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63"/>
          <p:cNvSpPr/>
          <p:nvPr/>
        </p:nvSpPr>
        <p:spPr>
          <a:xfrm rot="5400000">
            <a:off x="2559537" y="-2022606"/>
            <a:ext cx="873600" cy="600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3248;p63"/>
          <p:cNvSpPr txBox="1">
            <a:spLocks noGrp="1"/>
          </p:cNvSpPr>
          <p:nvPr>
            <p:ph type="ctrTitle"/>
          </p:nvPr>
        </p:nvSpPr>
        <p:spPr>
          <a:xfrm>
            <a:off x="576467" y="458766"/>
            <a:ext cx="4839740" cy="1020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Validation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255" name="Google Shape;3255;p63"/>
          <p:cNvGrpSpPr/>
          <p:nvPr/>
        </p:nvGrpSpPr>
        <p:grpSpPr>
          <a:xfrm>
            <a:off x="6390115" y="1411597"/>
            <a:ext cx="2089433" cy="2024790"/>
            <a:chOff x="2424100" y="2559575"/>
            <a:chExt cx="375750" cy="364125"/>
          </a:xfrm>
        </p:grpSpPr>
        <p:sp>
          <p:nvSpPr>
            <p:cNvPr id="3256" name="Google Shape;3256;p63"/>
            <p:cNvSpPr/>
            <p:nvPr/>
          </p:nvSpPr>
          <p:spPr>
            <a:xfrm>
              <a:off x="2427275" y="2724000"/>
              <a:ext cx="365875" cy="199475"/>
            </a:xfrm>
            <a:custGeom>
              <a:avLst/>
              <a:gdLst/>
              <a:ahLst/>
              <a:cxnLst/>
              <a:rect l="l" t="t" r="r" b="b"/>
              <a:pathLst>
                <a:path w="14635" h="7979" extrusionOk="0">
                  <a:moveTo>
                    <a:pt x="9706" y="1"/>
                  </a:moveTo>
                  <a:cubicBezTo>
                    <a:pt x="9566" y="1"/>
                    <a:pt x="9425" y="28"/>
                    <a:pt x="9291" y="85"/>
                  </a:cubicBezTo>
                  <a:lnTo>
                    <a:pt x="247" y="4568"/>
                  </a:lnTo>
                  <a:cubicBezTo>
                    <a:pt x="14" y="4688"/>
                    <a:pt x="0" y="4899"/>
                    <a:pt x="219" y="5047"/>
                  </a:cubicBezTo>
                  <a:lnTo>
                    <a:pt x="4371" y="7825"/>
                  </a:lnTo>
                  <a:cubicBezTo>
                    <a:pt x="4536" y="7926"/>
                    <a:pt x="4724" y="7978"/>
                    <a:pt x="4915" y="7978"/>
                  </a:cubicBezTo>
                  <a:cubicBezTo>
                    <a:pt x="5057" y="7978"/>
                    <a:pt x="5201" y="7949"/>
                    <a:pt x="5337" y="7888"/>
                  </a:cubicBezTo>
                  <a:lnTo>
                    <a:pt x="14381" y="3412"/>
                  </a:lnTo>
                  <a:cubicBezTo>
                    <a:pt x="14621" y="3292"/>
                    <a:pt x="14635" y="3081"/>
                    <a:pt x="14409" y="2933"/>
                  </a:cubicBezTo>
                  <a:lnTo>
                    <a:pt x="10264" y="155"/>
                  </a:lnTo>
                  <a:cubicBezTo>
                    <a:pt x="10093" y="53"/>
                    <a:pt x="9900" y="1"/>
                    <a:pt x="97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3"/>
            <p:cNvSpPr/>
            <p:nvPr/>
          </p:nvSpPr>
          <p:spPr>
            <a:xfrm>
              <a:off x="2426750" y="2723700"/>
              <a:ext cx="365175" cy="200000"/>
            </a:xfrm>
            <a:custGeom>
              <a:avLst/>
              <a:gdLst/>
              <a:ahLst/>
              <a:cxnLst/>
              <a:rect l="l" t="t" r="r" b="b"/>
              <a:pathLst>
                <a:path w="14607" h="8000" extrusionOk="0">
                  <a:moveTo>
                    <a:pt x="9692" y="25"/>
                  </a:moveTo>
                  <a:cubicBezTo>
                    <a:pt x="9704" y="25"/>
                    <a:pt x="9716" y="26"/>
                    <a:pt x="9728" y="26"/>
                  </a:cubicBezTo>
                  <a:cubicBezTo>
                    <a:pt x="9739" y="26"/>
                    <a:pt x="9750" y="26"/>
                    <a:pt x="9761" y="26"/>
                  </a:cubicBezTo>
                  <a:cubicBezTo>
                    <a:pt x="9947" y="26"/>
                    <a:pt x="10125" y="81"/>
                    <a:pt x="10278" y="174"/>
                  </a:cubicBezTo>
                  <a:lnTo>
                    <a:pt x="14423" y="2952"/>
                  </a:lnTo>
                  <a:cubicBezTo>
                    <a:pt x="14515" y="3001"/>
                    <a:pt x="14571" y="3093"/>
                    <a:pt x="14578" y="3191"/>
                  </a:cubicBezTo>
                  <a:cubicBezTo>
                    <a:pt x="14557" y="3297"/>
                    <a:pt x="14493" y="3375"/>
                    <a:pt x="14402" y="3417"/>
                  </a:cubicBezTo>
                  <a:lnTo>
                    <a:pt x="5358" y="7893"/>
                  </a:lnTo>
                  <a:cubicBezTo>
                    <a:pt x="5221" y="7951"/>
                    <a:pt x="5077" y="7980"/>
                    <a:pt x="4935" y="7980"/>
                  </a:cubicBezTo>
                  <a:cubicBezTo>
                    <a:pt x="4748" y="7980"/>
                    <a:pt x="4563" y="7930"/>
                    <a:pt x="4399" y="7830"/>
                  </a:cubicBezTo>
                  <a:lnTo>
                    <a:pt x="247" y="5052"/>
                  </a:lnTo>
                  <a:cubicBezTo>
                    <a:pt x="155" y="5010"/>
                    <a:pt x="99" y="4911"/>
                    <a:pt x="92" y="4813"/>
                  </a:cubicBezTo>
                  <a:cubicBezTo>
                    <a:pt x="113" y="4707"/>
                    <a:pt x="183" y="4629"/>
                    <a:pt x="275" y="4594"/>
                  </a:cubicBezTo>
                  <a:lnTo>
                    <a:pt x="9319" y="111"/>
                  </a:lnTo>
                  <a:cubicBezTo>
                    <a:pt x="9435" y="59"/>
                    <a:pt x="9563" y="25"/>
                    <a:pt x="9692" y="25"/>
                  </a:cubicBezTo>
                  <a:close/>
                  <a:moveTo>
                    <a:pt x="9737" y="0"/>
                  </a:moveTo>
                  <a:cubicBezTo>
                    <a:pt x="9593" y="0"/>
                    <a:pt x="9448" y="29"/>
                    <a:pt x="9312" y="90"/>
                  </a:cubicBezTo>
                  <a:lnTo>
                    <a:pt x="268" y="4573"/>
                  </a:lnTo>
                  <a:cubicBezTo>
                    <a:pt x="21" y="4637"/>
                    <a:pt x="0" y="4975"/>
                    <a:pt x="233" y="5074"/>
                  </a:cubicBezTo>
                  <a:lnTo>
                    <a:pt x="4385" y="7851"/>
                  </a:lnTo>
                  <a:cubicBezTo>
                    <a:pt x="4544" y="7944"/>
                    <a:pt x="4723" y="8000"/>
                    <a:pt x="4914" y="8000"/>
                  </a:cubicBezTo>
                  <a:cubicBezTo>
                    <a:pt x="4926" y="8000"/>
                    <a:pt x="4937" y="7999"/>
                    <a:pt x="4949" y="7999"/>
                  </a:cubicBezTo>
                  <a:cubicBezTo>
                    <a:pt x="4961" y="8000"/>
                    <a:pt x="4973" y="8000"/>
                    <a:pt x="4985" y="8000"/>
                  </a:cubicBezTo>
                  <a:cubicBezTo>
                    <a:pt x="5114" y="8000"/>
                    <a:pt x="5242" y="7966"/>
                    <a:pt x="5365" y="7914"/>
                  </a:cubicBezTo>
                  <a:lnTo>
                    <a:pt x="14409" y="3431"/>
                  </a:lnTo>
                  <a:cubicBezTo>
                    <a:pt x="14515" y="3396"/>
                    <a:pt x="14585" y="3304"/>
                    <a:pt x="14606" y="3198"/>
                  </a:cubicBezTo>
                  <a:cubicBezTo>
                    <a:pt x="14599" y="3086"/>
                    <a:pt x="14543" y="2987"/>
                    <a:pt x="14444" y="2931"/>
                  </a:cubicBezTo>
                  <a:lnTo>
                    <a:pt x="10292" y="153"/>
                  </a:lnTo>
                  <a:cubicBezTo>
                    <a:pt x="10123" y="52"/>
                    <a:pt x="9930" y="0"/>
                    <a:pt x="97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3"/>
            <p:cNvSpPr/>
            <p:nvPr/>
          </p:nvSpPr>
          <p:spPr>
            <a:xfrm>
              <a:off x="2424450" y="2769100"/>
              <a:ext cx="375400" cy="133500"/>
            </a:xfrm>
            <a:custGeom>
              <a:avLst/>
              <a:gdLst/>
              <a:ahLst/>
              <a:cxnLst/>
              <a:rect l="l" t="t" r="r" b="b"/>
              <a:pathLst>
                <a:path w="15016" h="5340" extrusionOk="0">
                  <a:moveTo>
                    <a:pt x="14776" y="1"/>
                  </a:moveTo>
                  <a:cubicBezTo>
                    <a:pt x="14762" y="107"/>
                    <a:pt x="14684" y="198"/>
                    <a:pt x="14585" y="233"/>
                  </a:cubicBezTo>
                  <a:lnTo>
                    <a:pt x="5548" y="4717"/>
                  </a:lnTo>
                  <a:cubicBezTo>
                    <a:pt x="5415" y="4773"/>
                    <a:pt x="5274" y="4801"/>
                    <a:pt x="5133" y="4801"/>
                  </a:cubicBezTo>
                  <a:cubicBezTo>
                    <a:pt x="4940" y="4801"/>
                    <a:pt x="4747" y="4748"/>
                    <a:pt x="4575" y="4646"/>
                  </a:cubicBezTo>
                  <a:lnTo>
                    <a:pt x="430" y="1869"/>
                  </a:lnTo>
                  <a:cubicBezTo>
                    <a:pt x="332" y="1820"/>
                    <a:pt x="275" y="1721"/>
                    <a:pt x="275" y="1615"/>
                  </a:cubicBezTo>
                  <a:lnTo>
                    <a:pt x="275" y="1615"/>
                  </a:lnTo>
                  <a:cubicBezTo>
                    <a:pt x="275" y="1615"/>
                    <a:pt x="1" y="2137"/>
                    <a:pt x="395" y="2412"/>
                  </a:cubicBezTo>
                  <a:lnTo>
                    <a:pt x="4540" y="5189"/>
                  </a:lnTo>
                  <a:cubicBezTo>
                    <a:pt x="4708" y="5289"/>
                    <a:pt x="4897" y="5339"/>
                    <a:pt x="5086" y="5339"/>
                  </a:cubicBezTo>
                  <a:cubicBezTo>
                    <a:pt x="5229" y="5339"/>
                    <a:pt x="5372" y="5310"/>
                    <a:pt x="5506" y="5253"/>
                  </a:cubicBezTo>
                  <a:lnTo>
                    <a:pt x="14550" y="776"/>
                  </a:lnTo>
                  <a:cubicBezTo>
                    <a:pt x="15015" y="515"/>
                    <a:pt x="14776" y="1"/>
                    <a:pt x="147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3"/>
            <p:cNvSpPr/>
            <p:nvPr/>
          </p:nvSpPr>
          <p:spPr>
            <a:xfrm>
              <a:off x="2424100" y="2768925"/>
              <a:ext cx="375750" cy="134000"/>
            </a:xfrm>
            <a:custGeom>
              <a:avLst/>
              <a:gdLst/>
              <a:ahLst/>
              <a:cxnLst/>
              <a:rect l="l" t="t" r="r" b="b"/>
              <a:pathLst>
                <a:path w="15030" h="5360" extrusionOk="0">
                  <a:moveTo>
                    <a:pt x="14790" y="50"/>
                  </a:moveTo>
                  <a:cubicBezTo>
                    <a:pt x="14832" y="170"/>
                    <a:pt x="14945" y="558"/>
                    <a:pt x="14557" y="776"/>
                  </a:cubicBezTo>
                  <a:lnTo>
                    <a:pt x="5513" y="5252"/>
                  </a:lnTo>
                  <a:cubicBezTo>
                    <a:pt x="5379" y="5310"/>
                    <a:pt x="5236" y="5339"/>
                    <a:pt x="5093" y="5339"/>
                  </a:cubicBezTo>
                  <a:cubicBezTo>
                    <a:pt x="4905" y="5339"/>
                    <a:pt x="4718" y="5289"/>
                    <a:pt x="4554" y="5189"/>
                  </a:cubicBezTo>
                  <a:lnTo>
                    <a:pt x="409" y="2412"/>
                  </a:lnTo>
                  <a:cubicBezTo>
                    <a:pt x="92" y="2186"/>
                    <a:pt x="219" y="1798"/>
                    <a:pt x="275" y="1671"/>
                  </a:cubicBezTo>
                  <a:lnTo>
                    <a:pt x="275" y="1671"/>
                  </a:lnTo>
                  <a:cubicBezTo>
                    <a:pt x="289" y="1763"/>
                    <a:pt x="353" y="1841"/>
                    <a:pt x="430" y="1890"/>
                  </a:cubicBezTo>
                  <a:lnTo>
                    <a:pt x="4582" y="4667"/>
                  </a:lnTo>
                  <a:cubicBezTo>
                    <a:pt x="4751" y="4767"/>
                    <a:pt x="4942" y="4818"/>
                    <a:pt x="5133" y="4818"/>
                  </a:cubicBezTo>
                  <a:cubicBezTo>
                    <a:pt x="5279" y="4818"/>
                    <a:pt x="5425" y="4789"/>
                    <a:pt x="5562" y="4731"/>
                  </a:cubicBezTo>
                  <a:lnTo>
                    <a:pt x="14607" y="247"/>
                  </a:lnTo>
                  <a:cubicBezTo>
                    <a:pt x="14691" y="212"/>
                    <a:pt x="14762" y="142"/>
                    <a:pt x="14790" y="50"/>
                  </a:cubicBezTo>
                  <a:close/>
                  <a:moveTo>
                    <a:pt x="14776" y="1"/>
                  </a:moveTo>
                  <a:cubicBezTo>
                    <a:pt x="14776" y="1"/>
                    <a:pt x="14769" y="8"/>
                    <a:pt x="14769" y="15"/>
                  </a:cubicBezTo>
                  <a:cubicBezTo>
                    <a:pt x="14755" y="114"/>
                    <a:pt x="14684" y="191"/>
                    <a:pt x="14592" y="233"/>
                  </a:cubicBezTo>
                  <a:lnTo>
                    <a:pt x="5548" y="4710"/>
                  </a:lnTo>
                  <a:cubicBezTo>
                    <a:pt x="5414" y="4767"/>
                    <a:pt x="5271" y="4796"/>
                    <a:pt x="5128" y="4796"/>
                  </a:cubicBezTo>
                  <a:cubicBezTo>
                    <a:pt x="4941" y="4796"/>
                    <a:pt x="4754" y="4746"/>
                    <a:pt x="4589" y="4646"/>
                  </a:cubicBezTo>
                  <a:lnTo>
                    <a:pt x="444" y="1869"/>
                  </a:lnTo>
                  <a:cubicBezTo>
                    <a:pt x="353" y="1819"/>
                    <a:pt x="296" y="1728"/>
                    <a:pt x="289" y="1622"/>
                  </a:cubicBezTo>
                  <a:cubicBezTo>
                    <a:pt x="289" y="1622"/>
                    <a:pt x="289" y="1615"/>
                    <a:pt x="282" y="1615"/>
                  </a:cubicBezTo>
                  <a:cubicBezTo>
                    <a:pt x="282" y="1615"/>
                    <a:pt x="275" y="1615"/>
                    <a:pt x="268" y="1622"/>
                  </a:cubicBezTo>
                  <a:cubicBezTo>
                    <a:pt x="268" y="1622"/>
                    <a:pt x="0" y="2151"/>
                    <a:pt x="395" y="2433"/>
                  </a:cubicBezTo>
                  <a:lnTo>
                    <a:pt x="4540" y="5210"/>
                  </a:lnTo>
                  <a:cubicBezTo>
                    <a:pt x="4700" y="5303"/>
                    <a:pt x="4885" y="5359"/>
                    <a:pt x="5071" y="5359"/>
                  </a:cubicBezTo>
                  <a:cubicBezTo>
                    <a:pt x="5082" y="5359"/>
                    <a:pt x="5093" y="5359"/>
                    <a:pt x="5104" y="5358"/>
                  </a:cubicBezTo>
                  <a:cubicBezTo>
                    <a:pt x="5116" y="5359"/>
                    <a:pt x="5128" y="5359"/>
                    <a:pt x="5140" y="5359"/>
                  </a:cubicBezTo>
                  <a:cubicBezTo>
                    <a:pt x="5269" y="5359"/>
                    <a:pt x="5397" y="5325"/>
                    <a:pt x="5513" y="5274"/>
                  </a:cubicBezTo>
                  <a:lnTo>
                    <a:pt x="14564" y="790"/>
                  </a:lnTo>
                  <a:cubicBezTo>
                    <a:pt x="15029" y="536"/>
                    <a:pt x="14790" y="15"/>
                    <a:pt x="14790" y="8"/>
                  </a:cubicBezTo>
                  <a:cubicBezTo>
                    <a:pt x="14790" y="1"/>
                    <a:pt x="14783" y="1"/>
                    <a:pt x="14776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3"/>
            <p:cNvSpPr/>
            <p:nvPr/>
          </p:nvSpPr>
          <p:spPr>
            <a:xfrm>
              <a:off x="2429550" y="2689650"/>
              <a:ext cx="365900" cy="199475"/>
            </a:xfrm>
            <a:custGeom>
              <a:avLst/>
              <a:gdLst/>
              <a:ahLst/>
              <a:cxnLst/>
              <a:rect l="l" t="t" r="r" b="b"/>
              <a:pathLst>
                <a:path w="14636" h="7979" extrusionOk="0">
                  <a:moveTo>
                    <a:pt x="9714" y="0"/>
                  </a:moveTo>
                  <a:cubicBezTo>
                    <a:pt x="9573" y="0"/>
                    <a:pt x="9432" y="28"/>
                    <a:pt x="9299" y="84"/>
                  </a:cubicBezTo>
                  <a:lnTo>
                    <a:pt x="255" y="4568"/>
                  </a:lnTo>
                  <a:cubicBezTo>
                    <a:pt x="15" y="4687"/>
                    <a:pt x="1" y="4899"/>
                    <a:pt x="226" y="5047"/>
                  </a:cubicBezTo>
                  <a:lnTo>
                    <a:pt x="4371" y="7824"/>
                  </a:lnTo>
                  <a:cubicBezTo>
                    <a:pt x="4543" y="7926"/>
                    <a:pt x="4736" y="7979"/>
                    <a:pt x="4929" y="7979"/>
                  </a:cubicBezTo>
                  <a:cubicBezTo>
                    <a:pt x="5070" y="7979"/>
                    <a:pt x="5211" y="7951"/>
                    <a:pt x="5344" y="7895"/>
                  </a:cubicBezTo>
                  <a:lnTo>
                    <a:pt x="14381" y="3411"/>
                  </a:lnTo>
                  <a:cubicBezTo>
                    <a:pt x="14621" y="3292"/>
                    <a:pt x="14635" y="3080"/>
                    <a:pt x="14410" y="2932"/>
                  </a:cubicBezTo>
                  <a:lnTo>
                    <a:pt x="10272" y="155"/>
                  </a:lnTo>
                  <a:cubicBezTo>
                    <a:pt x="10100" y="53"/>
                    <a:pt x="9907" y="0"/>
                    <a:pt x="97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3"/>
            <p:cNvSpPr/>
            <p:nvPr/>
          </p:nvSpPr>
          <p:spPr>
            <a:xfrm>
              <a:off x="2429025" y="2689400"/>
              <a:ext cx="365000" cy="199950"/>
            </a:xfrm>
            <a:custGeom>
              <a:avLst/>
              <a:gdLst/>
              <a:ahLst/>
              <a:cxnLst/>
              <a:rect l="l" t="t" r="r" b="b"/>
              <a:pathLst>
                <a:path w="14600" h="7998" extrusionOk="0">
                  <a:moveTo>
                    <a:pt x="9693" y="23"/>
                  </a:moveTo>
                  <a:cubicBezTo>
                    <a:pt x="9705" y="23"/>
                    <a:pt x="9717" y="23"/>
                    <a:pt x="9729" y="24"/>
                  </a:cubicBezTo>
                  <a:cubicBezTo>
                    <a:pt x="9739" y="23"/>
                    <a:pt x="9750" y="23"/>
                    <a:pt x="9761" y="23"/>
                  </a:cubicBezTo>
                  <a:cubicBezTo>
                    <a:pt x="9940" y="23"/>
                    <a:pt x="10119" y="79"/>
                    <a:pt x="10272" y="172"/>
                  </a:cubicBezTo>
                  <a:lnTo>
                    <a:pt x="14424" y="2949"/>
                  </a:lnTo>
                  <a:cubicBezTo>
                    <a:pt x="14508" y="2998"/>
                    <a:pt x="14572" y="3090"/>
                    <a:pt x="14572" y="3189"/>
                  </a:cubicBezTo>
                  <a:cubicBezTo>
                    <a:pt x="14558" y="3295"/>
                    <a:pt x="14487" y="3372"/>
                    <a:pt x="14395" y="3414"/>
                  </a:cubicBezTo>
                  <a:lnTo>
                    <a:pt x="5351" y="7891"/>
                  </a:lnTo>
                  <a:cubicBezTo>
                    <a:pt x="5217" y="7948"/>
                    <a:pt x="5074" y="7977"/>
                    <a:pt x="4931" y="7977"/>
                  </a:cubicBezTo>
                  <a:cubicBezTo>
                    <a:pt x="4744" y="7977"/>
                    <a:pt x="4557" y="7927"/>
                    <a:pt x="4392" y="7827"/>
                  </a:cubicBezTo>
                  <a:lnTo>
                    <a:pt x="247" y="5050"/>
                  </a:lnTo>
                  <a:cubicBezTo>
                    <a:pt x="156" y="5008"/>
                    <a:pt x="99" y="4909"/>
                    <a:pt x="92" y="4810"/>
                  </a:cubicBezTo>
                  <a:cubicBezTo>
                    <a:pt x="114" y="4704"/>
                    <a:pt x="184" y="4627"/>
                    <a:pt x="276" y="4592"/>
                  </a:cubicBezTo>
                  <a:lnTo>
                    <a:pt x="9320" y="108"/>
                  </a:lnTo>
                  <a:cubicBezTo>
                    <a:pt x="9436" y="57"/>
                    <a:pt x="9564" y="23"/>
                    <a:pt x="9693" y="23"/>
                  </a:cubicBezTo>
                  <a:close/>
                  <a:moveTo>
                    <a:pt x="9740" y="0"/>
                  </a:moveTo>
                  <a:cubicBezTo>
                    <a:pt x="9595" y="0"/>
                    <a:pt x="9450" y="29"/>
                    <a:pt x="9313" y="87"/>
                  </a:cubicBezTo>
                  <a:lnTo>
                    <a:pt x="269" y="4570"/>
                  </a:lnTo>
                  <a:cubicBezTo>
                    <a:pt x="22" y="4634"/>
                    <a:pt x="1" y="4972"/>
                    <a:pt x="233" y="5071"/>
                  </a:cubicBezTo>
                  <a:lnTo>
                    <a:pt x="4385" y="7848"/>
                  </a:lnTo>
                  <a:cubicBezTo>
                    <a:pt x="4545" y="7942"/>
                    <a:pt x="4724" y="7997"/>
                    <a:pt x="4915" y="7997"/>
                  </a:cubicBezTo>
                  <a:cubicBezTo>
                    <a:pt x="4926" y="7997"/>
                    <a:pt x="4938" y="7997"/>
                    <a:pt x="4949" y="7996"/>
                  </a:cubicBezTo>
                  <a:cubicBezTo>
                    <a:pt x="4961" y="7997"/>
                    <a:pt x="4973" y="7997"/>
                    <a:pt x="4985" y="7997"/>
                  </a:cubicBezTo>
                  <a:cubicBezTo>
                    <a:pt x="5114" y="7997"/>
                    <a:pt x="5243" y="7963"/>
                    <a:pt x="5365" y="7912"/>
                  </a:cubicBezTo>
                  <a:lnTo>
                    <a:pt x="14410" y="3436"/>
                  </a:lnTo>
                  <a:cubicBezTo>
                    <a:pt x="14508" y="3393"/>
                    <a:pt x="14586" y="3302"/>
                    <a:pt x="14600" y="3196"/>
                  </a:cubicBezTo>
                  <a:cubicBezTo>
                    <a:pt x="14600" y="3083"/>
                    <a:pt x="14536" y="2984"/>
                    <a:pt x="14438" y="2928"/>
                  </a:cubicBezTo>
                  <a:lnTo>
                    <a:pt x="10293" y="151"/>
                  </a:lnTo>
                  <a:cubicBezTo>
                    <a:pt x="10121" y="50"/>
                    <a:pt x="9930" y="0"/>
                    <a:pt x="974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3"/>
            <p:cNvSpPr/>
            <p:nvPr/>
          </p:nvSpPr>
          <p:spPr>
            <a:xfrm>
              <a:off x="2469750" y="2702325"/>
              <a:ext cx="296450" cy="165850"/>
            </a:xfrm>
            <a:custGeom>
              <a:avLst/>
              <a:gdLst/>
              <a:ahLst/>
              <a:cxnLst/>
              <a:rect l="l" t="t" r="r" b="b"/>
              <a:pathLst>
                <a:path w="11858" h="6634" extrusionOk="0">
                  <a:moveTo>
                    <a:pt x="7479" y="0"/>
                  </a:moveTo>
                  <a:lnTo>
                    <a:pt x="0" y="3708"/>
                  </a:lnTo>
                  <a:lnTo>
                    <a:pt x="4371" y="6633"/>
                  </a:lnTo>
                  <a:lnTo>
                    <a:pt x="11857" y="293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3"/>
            <p:cNvSpPr/>
            <p:nvPr/>
          </p:nvSpPr>
          <p:spPr>
            <a:xfrm>
              <a:off x="2469575" y="2702150"/>
              <a:ext cx="296800" cy="166375"/>
            </a:xfrm>
            <a:custGeom>
              <a:avLst/>
              <a:gdLst/>
              <a:ahLst/>
              <a:cxnLst/>
              <a:rect l="l" t="t" r="r" b="b"/>
              <a:pathLst>
                <a:path w="11872" h="6655" extrusionOk="0">
                  <a:moveTo>
                    <a:pt x="7486" y="21"/>
                  </a:moveTo>
                  <a:lnTo>
                    <a:pt x="11843" y="2940"/>
                  </a:lnTo>
                  <a:lnTo>
                    <a:pt x="4385" y="6633"/>
                  </a:lnTo>
                  <a:lnTo>
                    <a:pt x="28" y="3715"/>
                  </a:lnTo>
                  <a:lnTo>
                    <a:pt x="7486" y="21"/>
                  </a:lnTo>
                  <a:close/>
                  <a:moveTo>
                    <a:pt x="7486" y="0"/>
                  </a:moveTo>
                  <a:lnTo>
                    <a:pt x="7" y="3701"/>
                  </a:lnTo>
                  <a:cubicBezTo>
                    <a:pt x="0" y="3701"/>
                    <a:pt x="0" y="3708"/>
                    <a:pt x="0" y="3715"/>
                  </a:cubicBezTo>
                  <a:cubicBezTo>
                    <a:pt x="0" y="3715"/>
                    <a:pt x="0" y="3715"/>
                    <a:pt x="0" y="3722"/>
                  </a:cubicBezTo>
                  <a:cubicBezTo>
                    <a:pt x="0" y="3722"/>
                    <a:pt x="4378" y="6655"/>
                    <a:pt x="4385" y="6655"/>
                  </a:cubicBezTo>
                  <a:lnTo>
                    <a:pt x="11864" y="2954"/>
                  </a:lnTo>
                  <a:cubicBezTo>
                    <a:pt x="11871" y="2947"/>
                    <a:pt x="11871" y="2947"/>
                    <a:pt x="11871" y="2940"/>
                  </a:cubicBezTo>
                  <a:cubicBezTo>
                    <a:pt x="11871" y="2940"/>
                    <a:pt x="11871" y="2933"/>
                    <a:pt x="11871" y="2933"/>
                  </a:cubicBezTo>
                  <a:lnTo>
                    <a:pt x="749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3"/>
            <p:cNvSpPr/>
            <p:nvPr/>
          </p:nvSpPr>
          <p:spPr>
            <a:xfrm>
              <a:off x="2489300" y="2830250"/>
              <a:ext cx="31400" cy="12375"/>
            </a:xfrm>
            <a:custGeom>
              <a:avLst/>
              <a:gdLst/>
              <a:ahLst/>
              <a:cxnLst/>
              <a:rect l="l" t="t" r="r" b="b"/>
              <a:pathLst>
                <a:path w="1256" h="495" extrusionOk="0">
                  <a:moveTo>
                    <a:pt x="431" y="1"/>
                  </a:moveTo>
                  <a:lnTo>
                    <a:pt x="374" y="15"/>
                  </a:lnTo>
                  <a:lnTo>
                    <a:pt x="367" y="15"/>
                  </a:lnTo>
                  <a:lnTo>
                    <a:pt x="318" y="29"/>
                  </a:lnTo>
                  <a:lnTo>
                    <a:pt x="311" y="29"/>
                  </a:lnTo>
                  <a:lnTo>
                    <a:pt x="261" y="43"/>
                  </a:lnTo>
                  <a:cubicBezTo>
                    <a:pt x="240" y="50"/>
                    <a:pt x="226" y="57"/>
                    <a:pt x="212" y="64"/>
                  </a:cubicBezTo>
                  <a:cubicBezTo>
                    <a:pt x="106" y="107"/>
                    <a:pt x="29" y="198"/>
                    <a:pt x="8" y="311"/>
                  </a:cubicBezTo>
                  <a:lnTo>
                    <a:pt x="1" y="403"/>
                  </a:lnTo>
                  <a:cubicBezTo>
                    <a:pt x="22" y="290"/>
                    <a:pt x="99" y="191"/>
                    <a:pt x="205" y="156"/>
                  </a:cubicBezTo>
                  <a:lnTo>
                    <a:pt x="247" y="135"/>
                  </a:lnTo>
                  <a:cubicBezTo>
                    <a:pt x="269" y="128"/>
                    <a:pt x="283" y="121"/>
                    <a:pt x="304" y="114"/>
                  </a:cubicBezTo>
                  <a:lnTo>
                    <a:pt x="311" y="114"/>
                  </a:lnTo>
                  <a:lnTo>
                    <a:pt x="360" y="100"/>
                  </a:lnTo>
                  <a:lnTo>
                    <a:pt x="367" y="100"/>
                  </a:lnTo>
                  <a:cubicBezTo>
                    <a:pt x="381" y="100"/>
                    <a:pt x="402" y="93"/>
                    <a:pt x="417" y="93"/>
                  </a:cubicBezTo>
                  <a:lnTo>
                    <a:pt x="473" y="85"/>
                  </a:lnTo>
                  <a:lnTo>
                    <a:pt x="487" y="85"/>
                  </a:lnTo>
                  <a:lnTo>
                    <a:pt x="536" y="78"/>
                  </a:lnTo>
                  <a:lnTo>
                    <a:pt x="663" y="78"/>
                  </a:lnTo>
                  <a:lnTo>
                    <a:pt x="720" y="85"/>
                  </a:lnTo>
                  <a:lnTo>
                    <a:pt x="734" y="85"/>
                  </a:lnTo>
                  <a:lnTo>
                    <a:pt x="776" y="93"/>
                  </a:lnTo>
                  <a:lnTo>
                    <a:pt x="790" y="93"/>
                  </a:lnTo>
                  <a:cubicBezTo>
                    <a:pt x="804" y="93"/>
                    <a:pt x="825" y="93"/>
                    <a:pt x="839" y="100"/>
                  </a:cubicBezTo>
                  <a:lnTo>
                    <a:pt x="889" y="114"/>
                  </a:lnTo>
                  <a:lnTo>
                    <a:pt x="903" y="121"/>
                  </a:lnTo>
                  <a:lnTo>
                    <a:pt x="945" y="135"/>
                  </a:lnTo>
                  <a:lnTo>
                    <a:pt x="959" y="135"/>
                  </a:lnTo>
                  <a:lnTo>
                    <a:pt x="1002" y="149"/>
                  </a:lnTo>
                  <a:lnTo>
                    <a:pt x="1016" y="156"/>
                  </a:lnTo>
                  <a:lnTo>
                    <a:pt x="1051" y="177"/>
                  </a:lnTo>
                  <a:lnTo>
                    <a:pt x="1065" y="184"/>
                  </a:lnTo>
                  <a:lnTo>
                    <a:pt x="1107" y="205"/>
                  </a:lnTo>
                  <a:lnTo>
                    <a:pt x="1129" y="219"/>
                  </a:lnTo>
                  <a:lnTo>
                    <a:pt x="1136" y="226"/>
                  </a:lnTo>
                  <a:lnTo>
                    <a:pt x="1150" y="255"/>
                  </a:lnTo>
                  <a:lnTo>
                    <a:pt x="1157" y="255"/>
                  </a:lnTo>
                  <a:lnTo>
                    <a:pt x="1171" y="269"/>
                  </a:lnTo>
                  <a:lnTo>
                    <a:pt x="1178" y="276"/>
                  </a:lnTo>
                  <a:cubicBezTo>
                    <a:pt x="1178" y="276"/>
                    <a:pt x="1185" y="283"/>
                    <a:pt x="1185" y="283"/>
                  </a:cubicBezTo>
                  <a:lnTo>
                    <a:pt x="1192" y="290"/>
                  </a:lnTo>
                  <a:lnTo>
                    <a:pt x="1199" y="297"/>
                  </a:lnTo>
                  <a:lnTo>
                    <a:pt x="1206" y="311"/>
                  </a:lnTo>
                  <a:lnTo>
                    <a:pt x="1213" y="318"/>
                  </a:lnTo>
                  <a:lnTo>
                    <a:pt x="1220" y="325"/>
                  </a:lnTo>
                  <a:cubicBezTo>
                    <a:pt x="1227" y="325"/>
                    <a:pt x="1227" y="332"/>
                    <a:pt x="1227" y="332"/>
                  </a:cubicBezTo>
                  <a:lnTo>
                    <a:pt x="1234" y="339"/>
                  </a:lnTo>
                  <a:lnTo>
                    <a:pt x="1241" y="353"/>
                  </a:lnTo>
                  <a:lnTo>
                    <a:pt x="1248" y="360"/>
                  </a:lnTo>
                  <a:cubicBezTo>
                    <a:pt x="1248" y="360"/>
                    <a:pt x="1248" y="367"/>
                    <a:pt x="1248" y="367"/>
                  </a:cubicBezTo>
                  <a:lnTo>
                    <a:pt x="1248" y="382"/>
                  </a:lnTo>
                  <a:cubicBezTo>
                    <a:pt x="1248" y="382"/>
                    <a:pt x="1248" y="382"/>
                    <a:pt x="1248" y="389"/>
                  </a:cubicBezTo>
                  <a:lnTo>
                    <a:pt x="1248" y="396"/>
                  </a:lnTo>
                  <a:lnTo>
                    <a:pt x="1248" y="403"/>
                  </a:lnTo>
                  <a:cubicBezTo>
                    <a:pt x="1248" y="410"/>
                    <a:pt x="1248" y="410"/>
                    <a:pt x="1248" y="417"/>
                  </a:cubicBezTo>
                  <a:lnTo>
                    <a:pt x="1248" y="424"/>
                  </a:lnTo>
                  <a:cubicBezTo>
                    <a:pt x="1248" y="424"/>
                    <a:pt x="1248" y="431"/>
                    <a:pt x="1248" y="431"/>
                  </a:cubicBezTo>
                  <a:cubicBezTo>
                    <a:pt x="1248" y="438"/>
                    <a:pt x="1248" y="445"/>
                    <a:pt x="1248" y="452"/>
                  </a:cubicBezTo>
                  <a:cubicBezTo>
                    <a:pt x="1248" y="459"/>
                    <a:pt x="1248" y="466"/>
                    <a:pt x="1248" y="473"/>
                  </a:cubicBezTo>
                  <a:lnTo>
                    <a:pt x="1248" y="494"/>
                  </a:lnTo>
                  <a:lnTo>
                    <a:pt x="1255" y="410"/>
                  </a:lnTo>
                  <a:lnTo>
                    <a:pt x="1255" y="389"/>
                  </a:lnTo>
                  <a:cubicBezTo>
                    <a:pt x="1255" y="382"/>
                    <a:pt x="1255" y="375"/>
                    <a:pt x="1255" y="375"/>
                  </a:cubicBezTo>
                  <a:lnTo>
                    <a:pt x="1255" y="353"/>
                  </a:lnTo>
                  <a:lnTo>
                    <a:pt x="1255" y="332"/>
                  </a:lnTo>
                  <a:cubicBezTo>
                    <a:pt x="1255" y="332"/>
                    <a:pt x="1255" y="332"/>
                    <a:pt x="1255" y="325"/>
                  </a:cubicBezTo>
                  <a:cubicBezTo>
                    <a:pt x="1255" y="325"/>
                    <a:pt x="1255" y="318"/>
                    <a:pt x="1255" y="318"/>
                  </a:cubicBezTo>
                  <a:cubicBezTo>
                    <a:pt x="1255" y="318"/>
                    <a:pt x="1255" y="311"/>
                    <a:pt x="1255" y="311"/>
                  </a:cubicBezTo>
                  <a:cubicBezTo>
                    <a:pt x="1255" y="304"/>
                    <a:pt x="1255" y="304"/>
                    <a:pt x="1255" y="297"/>
                  </a:cubicBezTo>
                  <a:lnTo>
                    <a:pt x="1255" y="290"/>
                  </a:lnTo>
                  <a:lnTo>
                    <a:pt x="1248" y="283"/>
                  </a:lnTo>
                  <a:cubicBezTo>
                    <a:pt x="1255" y="276"/>
                    <a:pt x="1255" y="276"/>
                    <a:pt x="1248" y="276"/>
                  </a:cubicBezTo>
                  <a:lnTo>
                    <a:pt x="1248" y="262"/>
                  </a:lnTo>
                  <a:lnTo>
                    <a:pt x="1241" y="255"/>
                  </a:lnTo>
                  <a:lnTo>
                    <a:pt x="1234" y="248"/>
                  </a:lnTo>
                  <a:lnTo>
                    <a:pt x="1227" y="234"/>
                  </a:lnTo>
                  <a:lnTo>
                    <a:pt x="1220" y="226"/>
                  </a:lnTo>
                  <a:lnTo>
                    <a:pt x="1213" y="219"/>
                  </a:lnTo>
                  <a:lnTo>
                    <a:pt x="1206" y="212"/>
                  </a:lnTo>
                  <a:lnTo>
                    <a:pt x="1199" y="205"/>
                  </a:lnTo>
                  <a:lnTo>
                    <a:pt x="1192" y="198"/>
                  </a:lnTo>
                  <a:lnTo>
                    <a:pt x="1185" y="184"/>
                  </a:lnTo>
                  <a:lnTo>
                    <a:pt x="1178" y="177"/>
                  </a:lnTo>
                  <a:lnTo>
                    <a:pt x="1164" y="170"/>
                  </a:lnTo>
                  <a:lnTo>
                    <a:pt x="1157" y="163"/>
                  </a:lnTo>
                  <a:lnTo>
                    <a:pt x="1143" y="156"/>
                  </a:lnTo>
                  <a:lnTo>
                    <a:pt x="1136" y="149"/>
                  </a:lnTo>
                  <a:lnTo>
                    <a:pt x="1114" y="135"/>
                  </a:lnTo>
                  <a:cubicBezTo>
                    <a:pt x="1100" y="121"/>
                    <a:pt x="1086" y="114"/>
                    <a:pt x="1072" y="107"/>
                  </a:cubicBezTo>
                  <a:lnTo>
                    <a:pt x="1058" y="100"/>
                  </a:lnTo>
                  <a:lnTo>
                    <a:pt x="1023" y="85"/>
                  </a:lnTo>
                  <a:lnTo>
                    <a:pt x="1016" y="78"/>
                  </a:lnTo>
                  <a:cubicBezTo>
                    <a:pt x="995" y="71"/>
                    <a:pt x="980" y="64"/>
                    <a:pt x="966" y="57"/>
                  </a:cubicBezTo>
                  <a:lnTo>
                    <a:pt x="959" y="57"/>
                  </a:lnTo>
                  <a:cubicBezTo>
                    <a:pt x="945" y="57"/>
                    <a:pt x="931" y="50"/>
                    <a:pt x="917" y="43"/>
                  </a:cubicBezTo>
                  <a:lnTo>
                    <a:pt x="903" y="36"/>
                  </a:lnTo>
                  <a:lnTo>
                    <a:pt x="854" y="29"/>
                  </a:lnTo>
                  <a:lnTo>
                    <a:pt x="797" y="15"/>
                  </a:lnTo>
                  <a:lnTo>
                    <a:pt x="783" y="15"/>
                  </a:lnTo>
                  <a:lnTo>
                    <a:pt x="741" y="8"/>
                  </a:lnTo>
                  <a:lnTo>
                    <a:pt x="727" y="8"/>
                  </a:lnTo>
                  <a:cubicBezTo>
                    <a:pt x="706" y="8"/>
                    <a:pt x="691" y="8"/>
                    <a:pt x="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3"/>
            <p:cNvSpPr/>
            <p:nvPr/>
          </p:nvSpPr>
          <p:spPr>
            <a:xfrm>
              <a:off x="2489125" y="2830250"/>
              <a:ext cx="32450" cy="12725"/>
            </a:xfrm>
            <a:custGeom>
              <a:avLst/>
              <a:gdLst/>
              <a:ahLst/>
              <a:cxnLst/>
              <a:rect l="l" t="t" r="r" b="b"/>
              <a:pathLst>
                <a:path w="1298" h="509" extrusionOk="0">
                  <a:moveTo>
                    <a:pt x="684" y="15"/>
                  </a:moveTo>
                  <a:cubicBezTo>
                    <a:pt x="698" y="15"/>
                    <a:pt x="720" y="22"/>
                    <a:pt x="734" y="22"/>
                  </a:cubicBezTo>
                  <a:lnTo>
                    <a:pt x="748" y="22"/>
                  </a:lnTo>
                  <a:lnTo>
                    <a:pt x="790" y="29"/>
                  </a:lnTo>
                  <a:lnTo>
                    <a:pt x="804" y="29"/>
                  </a:lnTo>
                  <a:lnTo>
                    <a:pt x="861" y="43"/>
                  </a:lnTo>
                  <a:lnTo>
                    <a:pt x="910" y="50"/>
                  </a:lnTo>
                  <a:lnTo>
                    <a:pt x="924" y="57"/>
                  </a:lnTo>
                  <a:lnTo>
                    <a:pt x="966" y="71"/>
                  </a:lnTo>
                  <a:lnTo>
                    <a:pt x="973" y="71"/>
                  </a:lnTo>
                  <a:cubicBezTo>
                    <a:pt x="987" y="78"/>
                    <a:pt x="1002" y="85"/>
                    <a:pt x="1023" y="93"/>
                  </a:cubicBezTo>
                  <a:lnTo>
                    <a:pt x="1030" y="93"/>
                  </a:lnTo>
                  <a:lnTo>
                    <a:pt x="1065" y="114"/>
                  </a:lnTo>
                  <a:lnTo>
                    <a:pt x="1079" y="121"/>
                  </a:lnTo>
                  <a:lnTo>
                    <a:pt x="1121" y="142"/>
                  </a:lnTo>
                  <a:cubicBezTo>
                    <a:pt x="1128" y="149"/>
                    <a:pt x="1136" y="156"/>
                    <a:pt x="1143" y="156"/>
                  </a:cubicBezTo>
                  <a:lnTo>
                    <a:pt x="1150" y="163"/>
                  </a:lnTo>
                  <a:lnTo>
                    <a:pt x="1157" y="177"/>
                  </a:lnTo>
                  <a:lnTo>
                    <a:pt x="1171" y="184"/>
                  </a:lnTo>
                  <a:lnTo>
                    <a:pt x="1178" y="191"/>
                  </a:lnTo>
                  <a:lnTo>
                    <a:pt x="1185" y="198"/>
                  </a:lnTo>
                  <a:lnTo>
                    <a:pt x="1192" y="205"/>
                  </a:lnTo>
                  <a:lnTo>
                    <a:pt x="1206" y="212"/>
                  </a:lnTo>
                  <a:lnTo>
                    <a:pt x="1213" y="219"/>
                  </a:lnTo>
                  <a:lnTo>
                    <a:pt x="1220" y="234"/>
                  </a:lnTo>
                  <a:lnTo>
                    <a:pt x="1227" y="241"/>
                  </a:lnTo>
                  <a:lnTo>
                    <a:pt x="1234" y="248"/>
                  </a:lnTo>
                  <a:lnTo>
                    <a:pt x="1248" y="269"/>
                  </a:lnTo>
                  <a:cubicBezTo>
                    <a:pt x="1248" y="276"/>
                    <a:pt x="1255" y="283"/>
                    <a:pt x="1255" y="290"/>
                  </a:cubicBezTo>
                  <a:cubicBezTo>
                    <a:pt x="1262" y="304"/>
                    <a:pt x="1269" y="325"/>
                    <a:pt x="1277" y="339"/>
                  </a:cubicBezTo>
                  <a:lnTo>
                    <a:pt x="1277" y="360"/>
                  </a:lnTo>
                  <a:lnTo>
                    <a:pt x="1277" y="375"/>
                  </a:lnTo>
                  <a:cubicBezTo>
                    <a:pt x="1277" y="382"/>
                    <a:pt x="1277" y="389"/>
                    <a:pt x="1277" y="389"/>
                  </a:cubicBezTo>
                  <a:cubicBezTo>
                    <a:pt x="1277" y="382"/>
                    <a:pt x="1269" y="375"/>
                    <a:pt x="1269" y="375"/>
                  </a:cubicBezTo>
                  <a:lnTo>
                    <a:pt x="1262" y="360"/>
                  </a:lnTo>
                  <a:lnTo>
                    <a:pt x="1248" y="346"/>
                  </a:lnTo>
                  <a:lnTo>
                    <a:pt x="1255" y="339"/>
                  </a:lnTo>
                  <a:lnTo>
                    <a:pt x="1248" y="325"/>
                  </a:lnTo>
                  <a:cubicBezTo>
                    <a:pt x="1248" y="325"/>
                    <a:pt x="1241" y="318"/>
                    <a:pt x="1241" y="311"/>
                  </a:cubicBezTo>
                  <a:lnTo>
                    <a:pt x="1227" y="290"/>
                  </a:lnTo>
                  <a:lnTo>
                    <a:pt x="1213" y="276"/>
                  </a:lnTo>
                  <a:lnTo>
                    <a:pt x="1192" y="262"/>
                  </a:lnTo>
                  <a:lnTo>
                    <a:pt x="1178" y="241"/>
                  </a:lnTo>
                  <a:lnTo>
                    <a:pt x="1164" y="234"/>
                  </a:lnTo>
                  <a:lnTo>
                    <a:pt x="1157" y="226"/>
                  </a:lnTo>
                  <a:lnTo>
                    <a:pt x="1143" y="219"/>
                  </a:lnTo>
                  <a:lnTo>
                    <a:pt x="1136" y="212"/>
                  </a:lnTo>
                  <a:lnTo>
                    <a:pt x="1114" y="191"/>
                  </a:lnTo>
                  <a:cubicBezTo>
                    <a:pt x="1100" y="184"/>
                    <a:pt x="1086" y="177"/>
                    <a:pt x="1072" y="170"/>
                  </a:cubicBezTo>
                  <a:lnTo>
                    <a:pt x="1058" y="163"/>
                  </a:lnTo>
                  <a:lnTo>
                    <a:pt x="1023" y="142"/>
                  </a:lnTo>
                  <a:lnTo>
                    <a:pt x="1016" y="135"/>
                  </a:lnTo>
                  <a:lnTo>
                    <a:pt x="966" y="121"/>
                  </a:lnTo>
                  <a:lnTo>
                    <a:pt x="952" y="121"/>
                  </a:lnTo>
                  <a:lnTo>
                    <a:pt x="917" y="107"/>
                  </a:lnTo>
                  <a:lnTo>
                    <a:pt x="896" y="100"/>
                  </a:lnTo>
                  <a:lnTo>
                    <a:pt x="846" y="85"/>
                  </a:lnTo>
                  <a:cubicBezTo>
                    <a:pt x="832" y="85"/>
                    <a:pt x="811" y="78"/>
                    <a:pt x="790" y="78"/>
                  </a:cubicBezTo>
                  <a:lnTo>
                    <a:pt x="776" y="78"/>
                  </a:lnTo>
                  <a:lnTo>
                    <a:pt x="734" y="71"/>
                  </a:lnTo>
                  <a:lnTo>
                    <a:pt x="473" y="71"/>
                  </a:lnTo>
                  <a:lnTo>
                    <a:pt x="424" y="78"/>
                  </a:lnTo>
                  <a:lnTo>
                    <a:pt x="367" y="93"/>
                  </a:lnTo>
                  <a:lnTo>
                    <a:pt x="360" y="93"/>
                  </a:lnTo>
                  <a:lnTo>
                    <a:pt x="311" y="107"/>
                  </a:lnTo>
                  <a:lnTo>
                    <a:pt x="304" y="107"/>
                  </a:lnTo>
                  <a:cubicBezTo>
                    <a:pt x="283" y="114"/>
                    <a:pt x="268" y="114"/>
                    <a:pt x="254" y="121"/>
                  </a:cubicBezTo>
                  <a:cubicBezTo>
                    <a:pt x="233" y="128"/>
                    <a:pt x="219" y="135"/>
                    <a:pt x="205" y="142"/>
                  </a:cubicBezTo>
                  <a:cubicBezTo>
                    <a:pt x="127" y="177"/>
                    <a:pt x="71" y="234"/>
                    <a:pt x="29" y="304"/>
                  </a:cubicBezTo>
                  <a:cubicBezTo>
                    <a:pt x="50" y="198"/>
                    <a:pt x="127" y="114"/>
                    <a:pt x="226" y="78"/>
                  </a:cubicBezTo>
                  <a:cubicBezTo>
                    <a:pt x="233" y="71"/>
                    <a:pt x="254" y="64"/>
                    <a:pt x="276" y="57"/>
                  </a:cubicBezTo>
                  <a:cubicBezTo>
                    <a:pt x="290" y="50"/>
                    <a:pt x="304" y="43"/>
                    <a:pt x="318" y="43"/>
                  </a:cubicBezTo>
                  <a:lnTo>
                    <a:pt x="325" y="43"/>
                  </a:lnTo>
                  <a:cubicBezTo>
                    <a:pt x="346" y="36"/>
                    <a:pt x="360" y="29"/>
                    <a:pt x="374" y="29"/>
                  </a:cubicBezTo>
                  <a:lnTo>
                    <a:pt x="381" y="29"/>
                  </a:lnTo>
                  <a:cubicBezTo>
                    <a:pt x="402" y="22"/>
                    <a:pt x="416" y="15"/>
                    <a:pt x="438" y="15"/>
                  </a:cubicBezTo>
                  <a:close/>
                  <a:moveTo>
                    <a:pt x="459" y="1"/>
                  </a:moveTo>
                  <a:lnTo>
                    <a:pt x="431" y="8"/>
                  </a:lnTo>
                  <a:lnTo>
                    <a:pt x="381" y="15"/>
                  </a:lnTo>
                  <a:lnTo>
                    <a:pt x="367" y="15"/>
                  </a:lnTo>
                  <a:cubicBezTo>
                    <a:pt x="353" y="22"/>
                    <a:pt x="339" y="22"/>
                    <a:pt x="325" y="29"/>
                  </a:cubicBezTo>
                  <a:lnTo>
                    <a:pt x="311" y="29"/>
                  </a:lnTo>
                  <a:lnTo>
                    <a:pt x="261" y="50"/>
                  </a:lnTo>
                  <a:lnTo>
                    <a:pt x="212" y="71"/>
                  </a:lnTo>
                  <a:cubicBezTo>
                    <a:pt x="106" y="114"/>
                    <a:pt x="22" y="205"/>
                    <a:pt x="8" y="325"/>
                  </a:cubicBezTo>
                  <a:lnTo>
                    <a:pt x="1" y="417"/>
                  </a:lnTo>
                  <a:cubicBezTo>
                    <a:pt x="1" y="417"/>
                    <a:pt x="1" y="424"/>
                    <a:pt x="8" y="424"/>
                  </a:cubicBezTo>
                  <a:cubicBezTo>
                    <a:pt x="15" y="424"/>
                    <a:pt x="22" y="424"/>
                    <a:pt x="22" y="417"/>
                  </a:cubicBezTo>
                  <a:cubicBezTo>
                    <a:pt x="36" y="304"/>
                    <a:pt x="113" y="212"/>
                    <a:pt x="219" y="177"/>
                  </a:cubicBezTo>
                  <a:lnTo>
                    <a:pt x="268" y="156"/>
                  </a:lnTo>
                  <a:lnTo>
                    <a:pt x="318" y="142"/>
                  </a:lnTo>
                  <a:lnTo>
                    <a:pt x="325" y="142"/>
                  </a:lnTo>
                  <a:lnTo>
                    <a:pt x="367" y="128"/>
                  </a:lnTo>
                  <a:lnTo>
                    <a:pt x="381" y="128"/>
                  </a:lnTo>
                  <a:cubicBezTo>
                    <a:pt x="395" y="121"/>
                    <a:pt x="416" y="121"/>
                    <a:pt x="438" y="114"/>
                  </a:cubicBezTo>
                  <a:lnTo>
                    <a:pt x="480" y="107"/>
                  </a:lnTo>
                  <a:lnTo>
                    <a:pt x="741" y="107"/>
                  </a:lnTo>
                  <a:lnTo>
                    <a:pt x="783" y="114"/>
                  </a:lnTo>
                  <a:lnTo>
                    <a:pt x="797" y="114"/>
                  </a:lnTo>
                  <a:cubicBezTo>
                    <a:pt x="811" y="121"/>
                    <a:pt x="832" y="121"/>
                    <a:pt x="854" y="128"/>
                  </a:cubicBezTo>
                  <a:lnTo>
                    <a:pt x="896" y="142"/>
                  </a:lnTo>
                  <a:lnTo>
                    <a:pt x="910" y="142"/>
                  </a:lnTo>
                  <a:cubicBezTo>
                    <a:pt x="924" y="149"/>
                    <a:pt x="938" y="156"/>
                    <a:pt x="952" y="156"/>
                  </a:cubicBezTo>
                  <a:lnTo>
                    <a:pt x="959" y="156"/>
                  </a:lnTo>
                  <a:lnTo>
                    <a:pt x="1009" y="177"/>
                  </a:lnTo>
                  <a:lnTo>
                    <a:pt x="1016" y="184"/>
                  </a:lnTo>
                  <a:cubicBezTo>
                    <a:pt x="1030" y="191"/>
                    <a:pt x="1044" y="191"/>
                    <a:pt x="1058" y="198"/>
                  </a:cubicBezTo>
                  <a:lnTo>
                    <a:pt x="1065" y="205"/>
                  </a:lnTo>
                  <a:lnTo>
                    <a:pt x="1107" y="234"/>
                  </a:lnTo>
                  <a:lnTo>
                    <a:pt x="1136" y="241"/>
                  </a:lnTo>
                  <a:lnTo>
                    <a:pt x="1143" y="248"/>
                  </a:lnTo>
                  <a:lnTo>
                    <a:pt x="1150" y="255"/>
                  </a:lnTo>
                  <a:lnTo>
                    <a:pt x="1164" y="269"/>
                  </a:lnTo>
                  <a:lnTo>
                    <a:pt x="1171" y="276"/>
                  </a:lnTo>
                  <a:lnTo>
                    <a:pt x="1178" y="283"/>
                  </a:lnTo>
                  <a:lnTo>
                    <a:pt x="1199" y="297"/>
                  </a:lnTo>
                  <a:lnTo>
                    <a:pt x="1213" y="311"/>
                  </a:lnTo>
                  <a:cubicBezTo>
                    <a:pt x="1213" y="318"/>
                    <a:pt x="1220" y="325"/>
                    <a:pt x="1227" y="332"/>
                  </a:cubicBezTo>
                  <a:lnTo>
                    <a:pt x="1241" y="353"/>
                  </a:lnTo>
                  <a:cubicBezTo>
                    <a:pt x="1241" y="360"/>
                    <a:pt x="1241" y="360"/>
                    <a:pt x="1277" y="445"/>
                  </a:cubicBezTo>
                  <a:lnTo>
                    <a:pt x="1277" y="459"/>
                  </a:lnTo>
                  <a:cubicBezTo>
                    <a:pt x="1277" y="466"/>
                    <a:pt x="1277" y="473"/>
                    <a:pt x="1277" y="480"/>
                  </a:cubicBezTo>
                  <a:lnTo>
                    <a:pt x="1277" y="494"/>
                  </a:lnTo>
                  <a:cubicBezTo>
                    <a:pt x="1277" y="501"/>
                    <a:pt x="1277" y="508"/>
                    <a:pt x="1284" y="508"/>
                  </a:cubicBezTo>
                  <a:cubicBezTo>
                    <a:pt x="1291" y="501"/>
                    <a:pt x="1291" y="501"/>
                    <a:pt x="1291" y="494"/>
                  </a:cubicBezTo>
                  <a:lnTo>
                    <a:pt x="1298" y="410"/>
                  </a:lnTo>
                  <a:lnTo>
                    <a:pt x="1298" y="389"/>
                  </a:lnTo>
                  <a:lnTo>
                    <a:pt x="1298" y="367"/>
                  </a:lnTo>
                  <a:lnTo>
                    <a:pt x="1298" y="346"/>
                  </a:lnTo>
                  <a:lnTo>
                    <a:pt x="1291" y="325"/>
                  </a:lnTo>
                  <a:cubicBezTo>
                    <a:pt x="1291" y="318"/>
                    <a:pt x="1284" y="311"/>
                    <a:pt x="1284" y="311"/>
                  </a:cubicBezTo>
                  <a:lnTo>
                    <a:pt x="1277" y="290"/>
                  </a:lnTo>
                  <a:cubicBezTo>
                    <a:pt x="1277" y="290"/>
                    <a:pt x="1269" y="276"/>
                    <a:pt x="1262" y="269"/>
                  </a:cubicBezTo>
                  <a:cubicBezTo>
                    <a:pt x="1262" y="269"/>
                    <a:pt x="1262" y="269"/>
                    <a:pt x="1248" y="248"/>
                  </a:cubicBezTo>
                  <a:lnTo>
                    <a:pt x="1234" y="226"/>
                  </a:lnTo>
                  <a:lnTo>
                    <a:pt x="1227" y="219"/>
                  </a:lnTo>
                  <a:lnTo>
                    <a:pt x="1220" y="212"/>
                  </a:lnTo>
                  <a:lnTo>
                    <a:pt x="1213" y="205"/>
                  </a:lnTo>
                  <a:lnTo>
                    <a:pt x="1206" y="191"/>
                  </a:lnTo>
                  <a:lnTo>
                    <a:pt x="1199" y="184"/>
                  </a:lnTo>
                  <a:lnTo>
                    <a:pt x="1185" y="177"/>
                  </a:lnTo>
                  <a:lnTo>
                    <a:pt x="1178" y="170"/>
                  </a:lnTo>
                  <a:lnTo>
                    <a:pt x="1171" y="163"/>
                  </a:lnTo>
                  <a:lnTo>
                    <a:pt x="1157" y="149"/>
                  </a:lnTo>
                  <a:lnTo>
                    <a:pt x="1150" y="142"/>
                  </a:lnTo>
                  <a:lnTo>
                    <a:pt x="1128" y="128"/>
                  </a:lnTo>
                  <a:lnTo>
                    <a:pt x="1079" y="107"/>
                  </a:lnTo>
                  <a:lnTo>
                    <a:pt x="1072" y="100"/>
                  </a:lnTo>
                  <a:lnTo>
                    <a:pt x="1037" y="78"/>
                  </a:lnTo>
                  <a:lnTo>
                    <a:pt x="1023" y="71"/>
                  </a:lnTo>
                  <a:cubicBezTo>
                    <a:pt x="1009" y="64"/>
                    <a:pt x="995" y="57"/>
                    <a:pt x="973" y="50"/>
                  </a:cubicBezTo>
                  <a:lnTo>
                    <a:pt x="966" y="50"/>
                  </a:lnTo>
                  <a:lnTo>
                    <a:pt x="924" y="36"/>
                  </a:lnTo>
                  <a:lnTo>
                    <a:pt x="910" y="36"/>
                  </a:lnTo>
                  <a:lnTo>
                    <a:pt x="861" y="22"/>
                  </a:lnTo>
                  <a:lnTo>
                    <a:pt x="804" y="15"/>
                  </a:lnTo>
                  <a:lnTo>
                    <a:pt x="790" y="15"/>
                  </a:lnTo>
                  <a:lnTo>
                    <a:pt x="748" y="8"/>
                  </a:lnTo>
                  <a:lnTo>
                    <a:pt x="734" y="8"/>
                  </a:lnTo>
                  <a:cubicBezTo>
                    <a:pt x="713" y="1"/>
                    <a:pt x="698" y="1"/>
                    <a:pt x="6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3"/>
            <p:cNvSpPr/>
            <p:nvPr/>
          </p:nvSpPr>
          <p:spPr>
            <a:xfrm>
              <a:off x="2487725" y="2832250"/>
              <a:ext cx="35275" cy="18600"/>
            </a:xfrm>
            <a:custGeom>
              <a:avLst/>
              <a:gdLst/>
              <a:ahLst/>
              <a:cxnLst/>
              <a:rect l="l" t="t" r="r" b="b"/>
              <a:pathLst>
                <a:path w="1411" h="744" extrusionOk="0">
                  <a:moveTo>
                    <a:pt x="665" y="1"/>
                  </a:moveTo>
                  <a:cubicBezTo>
                    <a:pt x="531" y="1"/>
                    <a:pt x="396" y="28"/>
                    <a:pt x="268" y="83"/>
                  </a:cubicBezTo>
                  <a:cubicBezTo>
                    <a:pt x="14" y="210"/>
                    <a:pt x="0" y="443"/>
                    <a:pt x="240" y="605"/>
                  </a:cubicBezTo>
                  <a:cubicBezTo>
                    <a:pt x="396" y="697"/>
                    <a:pt x="570" y="743"/>
                    <a:pt x="745" y="743"/>
                  </a:cubicBezTo>
                  <a:cubicBezTo>
                    <a:pt x="879" y="743"/>
                    <a:pt x="1014" y="716"/>
                    <a:pt x="1142" y="661"/>
                  </a:cubicBezTo>
                  <a:cubicBezTo>
                    <a:pt x="1396" y="534"/>
                    <a:pt x="1410" y="302"/>
                    <a:pt x="1170" y="139"/>
                  </a:cubicBezTo>
                  <a:cubicBezTo>
                    <a:pt x="1014" y="47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3"/>
            <p:cNvSpPr/>
            <p:nvPr/>
          </p:nvSpPr>
          <p:spPr>
            <a:xfrm>
              <a:off x="2487200" y="2831975"/>
              <a:ext cx="36325" cy="19125"/>
            </a:xfrm>
            <a:custGeom>
              <a:avLst/>
              <a:gdLst/>
              <a:ahLst/>
              <a:cxnLst/>
              <a:rect l="l" t="t" r="r" b="b"/>
              <a:pathLst>
                <a:path w="1453" h="765" extrusionOk="0">
                  <a:moveTo>
                    <a:pt x="636" y="22"/>
                  </a:moveTo>
                  <a:cubicBezTo>
                    <a:pt x="650" y="22"/>
                    <a:pt x="663" y="23"/>
                    <a:pt x="677" y="24"/>
                  </a:cubicBezTo>
                  <a:cubicBezTo>
                    <a:pt x="688" y="23"/>
                    <a:pt x="699" y="23"/>
                    <a:pt x="710" y="23"/>
                  </a:cubicBezTo>
                  <a:cubicBezTo>
                    <a:pt x="876" y="23"/>
                    <a:pt x="1046" y="72"/>
                    <a:pt x="1184" y="165"/>
                  </a:cubicBezTo>
                  <a:cubicBezTo>
                    <a:pt x="1283" y="214"/>
                    <a:pt x="1346" y="313"/>
                    <a:pt x="1354" y="425"/>
                  </a:cubicBezTo>
                  <a:cubicBezTo>
                    <a:pt x="1332" y="531"/>
                    <a:pt x="1262" y="623"/>
                    <a:pt x="1156" y="665"/>
                  </a:cubicBezTo>
                  <a:cubicBezTo>
                    <a:pt x="1033" y="716"/>
                    <a:pt x="903" y="741"/>
                    <a:pt x="773" y="741"/>
                  </a:cubicBezTo>
                  <a:cubicBezTo>
                    <a:pt x="597" y="741"/>
                    <a:pt x="422" y="695"/>
                    <a:pt x="268" y="602"/>
                  </a:cubicBezTo>
                  <a:cubicBezTo>
                    <a:pt x="21" y="510"/>
                    <a:pt x="42" y="165"/>
                    <a:pt x="296" y="101"/>
                  </a:cubicBezTo>
                  <a:cubicBezTo>
                    <a:pt x="404" y="50"/>
                    <a:pt x="517" y="22"/>
                    <a:pt x="636" y="22"/>
                  </a:cubicBezTo>
                  <a:close/>
                  <a:moveTo>
                    <a:pt x="678" y="1"/>
                  </a:moveTo>
                  <a:cubicBezTo>
                    <a:pt x="546" y="1"/>
                    <a:pt x="414" y="26"/>
                    <a:pt x="289" y="80"/>
                  </a:cubicBezTo>
                  <a:cubicBezTo>
                    <a:pt x="28" y="157"/>
                    <a:pt x="0" y="517"/>
                    <a:pt x="254" y="623"/>
                  </a:cubicBezTo>
                  <a:cubicBezTo>
                    <a:pt x="399" y="715"/>
                    <a:pt x="569" y="764"/>
                    <a:pt x="741" y="764"/>
                  </a:cubicBezTo>
                  <a:cubicBezTo>
                    <a:pt x="752" y="764"/>
                    <a:pt x="764" y="764"/>
                    <a:pt x="775" y="764"/>
                  </a:cubicBezTo>
                  <a:cubicBezTo>
                    <a:pt x="789" y="764"/>
                    <a:pt x="803" y="765"/>
                    <a:pt x="816" y="765"/>
                  </a:cubicBezTo>
                  <a:cubicBezTo>
                    <a:pt x="936" y="765"/>
                    <a:pt x="1055" y="737"/>
                    <a:pt x="1163" y="686"/>
                  </a:cubicBezTo>
                  <a:cubicBezTo>
                    <a:pt x="1424" y="609"/>
                    <a:pt x="1452" y="249"/>
                    <a:pt x="1198" y="143"/>
                  </a:cubicBezTo>
                  <a:cubicBezTo>
                    <a:pt x="1039" y="50"/>
                    <a:pt x="859" y="1"/>
                    <a:pt x="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3"/>
            <p:cNvSpPr/>
            <p:nvPr/>
          </p:nvSpPr>
          <p:spPr>
            <a:xfrm>
              <a:off x="2704125" y="2719575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57" y="1"/>
                  </a:moveTo>
                  <a:lnTo>
                    <a:pt x="36" y="8"/>
                  </a:lnTo>
                  <a:cubicBezTo>
                    <a:pt x="15" y="15"/>
                    <a:pt x="8" y="29"/>
                    <a:pt x="1" y="50"/>
                  </a:cubicBezTo>
                  <a:lnTo>
                    <a:pt x="1" y="114"/>
                  </a:lnTo>
                  <a:cubicBezTo>
                    <a:pt x="8" y="100"/>
                    <a:pt x="15" y="86"/>
                    <a:pt x="36" y="78"/>
                  </a:cubicBezTo>
                  <a:lnTo>
                    <a:pt x="50" y="71"/>
                  </a:lnTo>
                  <a:lnTo>
                    <a:pt x="71" y="64"/>
                  </a:lnTo>
                  <a:lnTo>
                    <a:pt x="121" y="64"/>
                  </a:lnTo>
                  <a:lnTo>
                    <a:pt x="142" y="71"/>
                  </a:lnTo>
                  <a:lnTo>
                    <a:pt x="156" y="78"/>
                  </a:lnTo>
                  <a:cubicBezTo>
                    <a:pt x="163" y="78"/>
                    <a:pt x="170" y="86"/>
                    <a:pt x="170" y="86"/>
                  </a:cubicBezTo>
                  <a:lnTo>
                    <a:pt x="184" y="100"/>
                  </a:lnTo>
                  <a:lnTo>
                    <a:pt x="184" y="107"/>
                  </a:lnTo>
                  <a:cubicBezTo>
                    <a:pt x="184" y="114"/>
                    <a:pt x="184" y="114"/>
                    <a:pt x="184" y="121"/>
                  </a:cubicBezTo>
                  <a:cubicBezTo>
                    <a:pt x="184" y="121"/>
                    <a:pt x="184" y="128"/>
                    <a:pt x="184" y="135"/>
                  </a:cubicBezTo>
                  <a:lnTo>
                    <a:pt x="191" y="64"/>
                  </a:lnTo>
                  <a:cubicBezTo>
                    <a:pt x="191" y="64"/>
                    <a:pt x="191" y="57"/>
                    <a:pt x="191" y="57"/>
                  </a:cubicBezTo>
                  <a:cubicBezTo>
                    <a:pt x="191" y="50"/>
                    <a:pt x="191" y="43"/>
                    <a:pt x="184" y="43"/>
                  </a:cubicBezTo>
                  <a:lnTo>
                    <a:pt x="184" y="36"/>
                  </a:lnTo>
                  <a:cubicBezTo>
                    <a:pt x="177" y="29"/>
                    <a:pt x="170" y="29"/>
                    <a:pt x="163" y="22"/>
                  </a:cubicBezTo>
                  <a:cubicBezTo>
                    <a:pt x="163" y="22"/>
                    <a:pt x="156" y="15"/>
                    <a:pt x="149" y="15"/>
                  </a:cubicBezTo>
                  <a:lnTo>
                    <a:pt x="135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3"/>
            <p:cNvSpPr/>
            <p:nvPr/>
          </p:nvSpPr>
          <p:spPr>
            <a:xfrm>
              <a:off x="2703950" y="2719575"/>
              <a:ext cx="5500" cy="3675"/>
            </a:xfrm>
            <a:custGeom>
              <a:avLst/>
              <a:gdLst/>
              <a:ahLst/>
              <a:cxnLst/>
              <a:rect l="l" t="t" r="r" b="b"/>
              <a:pathLst>
                <a:path w="220" h="147" extrusionOk="0">
                  <a:moveTo>
                    <a:pt x="128" y="8"/>
                  </a:moveTo>
                  <a:lnTo>
                    <a:pt x="142" y="15"/>
                  </a:lnTo>
                  <a:lnTo>
                    <a:pt x="156" y="22"/>
                  </a:lnTo>
                  <a:lnTo>
                    <a:pt x="170" y="29"/>
                  </a:lnTo>
                  <a:cubicBezTo>
                    <a:pt x="177" y="29"/>
                    <a:pt x="184" y="36"/>
                    <a:pt x="184" y="43"/>
                  </a:cubicBezTo>
                  <a:cubicBezTo>
                    <a:pt x="191" y="50"/>
                    <a:pt x="191" y="50"/>
                    <a:pt x="191" y="57"/>
                  </a:cubicBezTo>
                  <a:lnTo>
                    <a:pt x="191" y="86"/>
                  </a:lnTo>
                  <a:lnTo>
                    <a:pt x="177" y="71"/>
                  </a:lnTo>
                  <a:lnTo>
                    <a:pt x="156" y="64"/>
                  </a:lnTo>
                  <a:lnTo>
                    <a:pt x="142" y="57"/>
                  </a:lnTo>
                  <a:lnTo>
                    <a:pt x="92" y="57"/>
                  </a:lnTo>
                  <a:lnTo>
                    <a:pt x="85" y="50"/>
                  </a:lnTo>
                  <a:lnTo>
                    <a:pt x="71" y="50"/>
                  </a:lnTo>
                  <a:lnTo>
                    <a:pt x="50" y="57"/>
                  </a:lnTo>
                  <a:cubicBezTo>
                    <a:pt x="43" y="57"/>
                    <a:pt x="36" y="57"/>
                    <a:pt x="29" y="64"/>
                  </a:cubicBezTo>
                  <a:lnTo>
                    <a:pt x="22" y="71"/>
                  </a:lnTo>
                  <a:lnTo>
                    <a:pt x="22" y="43"/>
                  </a:lnTo>
                  <a:cubicBezTo>
                    <a:pt x="22" y="29"/>
                    <a:pt x="29" y="22"/>
                    <a:pt x="43" y="15"/>
                  </a:cubicBezTo>
                  <a:cubicBezTo>
                    <a:pt x="50" y="8"/>
                    <a:pt x="57" y="8"/>
                    <a:pt x="64" y="8"/>
                  </a:cubicBezTo>
                  <a:close/>
                  <a:moveTo>
                    <a:pt x="64" y="1"/>
                  </a:moveTo>
                  <a:lnTo>
                    <a:pt x="43" y="8"/>
                  </a:lnTo>
                  <a:cubicBezTo>
                    <a:pt x="22" y="15"/>
                    <a:pt x="8" y="36"/>
                    <a:pt x="8" y="57"/>
                  </a:cubicBezTo>
                  <a:lnTo>
                    <a:pt x="1" y="121"/>
                  </a:lnTo>
                  <a:cubicBezTo>
                    <a:pt x="1" y="128"/>
                    <a:pt x="6" y="131"/>
                    <a:pt x="11" y="131"/>
                  </a:cubicBezTo>
                  <a:cubicBezTo>
                    <a:pt x="17" y="131"/>
                    <a:pt x="22" y="128"/>
                    <a:pt x="22" y="121"/>
                  </a:cubicBezTo>
                  <a:cubicBezTo>
                    <a:pt x="22" y="114"/>
                    <a:pt x="29" y="100"/>
                    <a:pt x="50" y="93"/>
                  </a:cubicBezTo>
                  <a:cubicBezTo>
                    <a:pt x="57" y="93"/>
                    <a:pt x="64" y="86"/>
                    <a:pt x="71" y="86"/>
                  </a:cubicBezTo>
                  <a:lnTo>
                    <a:pt x="142" y="86"/>
                  </a:lnTo>
                  <a:lnTo>
                    <a:pt x="156" y="93"/>
                  </a:lnTo>
                  <a:lnTo>
                    <a:pt x="170" y="100"/>
                  </a:lnTo>
                  <a:cubicBezTo>
                    <a:pt x="177" y="100"/>
                    <a:pt x="184" y="107"/>
                    <a:pt x="191" y="114"/>
                  </a:cubicBezTo>
                  <a:cubicBezTo>
                    <a:pt x="191" y="121"/>
                    <a:pt x="191" y="128"/>
                    <a:pt x="191" y="128"/>
                  </a:cubicBezTo>
                  <a:cubicBezTo>
                    <a:pt x="184" y="135"/>
                    <a:pt x="191" y="142"/>
                    <a:pt x="198" y="142"/>
                  </a:cubicBezTo>
                  <a:cubicBezTo>
                    <a:pt x="201" y="145"/>
                    <a:pt x="205" y="147"/>
                    <a:pt x="209" y="147"/>
                  </a:cubicBezTo>
                  <a:cubicBezTo>
                    <a:pt x="214" y="147"/>
                    <a:pt x="219" y="143"/>
                    <a:pt x="219" y="135"/>
                  </a:cubicBezTo>
                  <a:lnTo>
                    <a:pt x="219" y="71"/>
                  </a:lnTo>
                  <a:cubicBezTo>
                    <a:pt x="219" y="64"/>
                    <a:pt x="219" y="57"/>
                    <a:pt x="219" y="57"/>
                  </a:cubicBezTo>
                  <a:cubicBezTo>
                    <a:pt x="219" y="50"/>
                    <a:pt x="219" y="43"/>
                    <a:pt x="219" y="43"/>
                  </a:cubicBezTo>
                  <a:lnTo>
                    <a:pt x="205" y="29"/>
                  </a:lnTo>
                  <a:lnTo>
                    <a:pt x="191" y="15"/>
                  </a:lnTo>
                  <a:lnTo>
                    <a:pt x="177" y="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3"/>
            <p:cNvSpPr/>
            <p:nvPr/>
          </p:nvSpPr>
          <p:spPr>
            <a:xfrm>
              <a:off x="2703775" y="2721200"/>
              <a:ext cx="5500" cy="2950"/>
            </a:xfrm>
            <a:custGeom>
              <a:avLst/>
              <a:gdLst/>
              <a:ahLst/>
              <a:cxnLst/>
              <a:rect l="l" t="t" r="r" b="b"/>
              <a:pathLst>
                <a:path w="220" h="118" extrusionOk="0">
                  <a:moveTo>
                    <a:pt x="94" y="1"/>
                  </a:moveTo>
                  <a:cubicBezTo>
                    <a:pt x="74" y="1"/>
                    <a:pt x="54" y="5"/>
                    <a:pt x="36" y="13"/>
                  </a:cubicBezTo>
                  <a:cubicBezTo>
                    <a:pt x="1" y="35"/>
                    <a:pt x="1" y="70"/>
                    <a:pt x="36" y="98"/>
                  </a:cubicBezTo>
                  <a:cubicBezTo>
                    <a:pt x="60" y="110"/>
                    <a:pt x="87" y="118"/>
                    <a:pt x="115" y="118"/>
                  </a:cubicBezTo>
                  <a:cubicBezTo>
                    <a:pt x="136" y="118"/>
                    <a:pt x="156" y="114"/>
                    <a:pt x="177" y="105"/>
                  </a:cubicBezTo>
                  <a:cubicBezTo>
                    <a:pt x="212" y="84"/>
                    <a:pt x="219" y="49"/>
                    <a:pt x="177" y="21"/>
                  </a:cubicBezTo>
                  <a:cubicBezTo>
                    <a:pt x="152" y="8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3"/>
            <p:cNvSpPr/>
            <p:nvPr/>
          </p:nvSpPr>
          <p:spPr>
            <a:xfrm>
              <a:off x="2703600" y="2720975"/>
              <a:ext cx="5500" cy="3400"/>
            </a:xfrm>
            <a:custGeom>
              <a:avLst/>
              <a:gdLst/>
              <a:ahLst/>
              <a:cxnLst/>
              <a:rect l="l" t="t" r="r" b="b"/>
              <a:pathLst>
                <a:path w="220" h="136" extrusionOk="0">
                  <a:moveTo>
                    <a:pt x="106" y="22"/>
                  </a:moveTo>
                  <a:cubicBezTo>
                    <a:pt x="135" y="22"/>
                    <a:pt x="156" y="30"/>
                    <a:pt x="184" y="44"/>
                  </a:cubicBezTo>
                  <a:cubicBezTo>
                    <a:pt x="191" y="44"/>
                    <a:pt x="198" y="58"/>
                    <a:pt x="205" y="72"/>
                  </a:cubicBezTo>
                  <a:cubicBezTo>
                    <a:pt x="205" y="86"/>
                    <a:pt x="191" y="93"/>
                    <a:pt x="177" y="100"/>
                  </a:cubicBezTo>
                  <a:cubicBezTo>
                    <a:pt x="159" y="109"/>
                    <a:pt x="140" y="113"/>
                    <a:pt x="121" y="113"/>
                  </a:cubicBezTo>
                  <a:cubicBezTo>
                    <a:pt x="96" y="113"/>
                    <a:pt x="70" y="105"/>
                    <a:pt x="50" y="93"/>
                  </a:cubicBezTo>
                  <a:cubicBezTo>
                    <a:pt x="36" y="86"/>
                    <a:pt x="29" y="72"/>
                    <a:pt x="29" y="65"/>
                  </a:cubicBezTo>
                  <a:cubicBezTo>
                    <a:pt x="29" y="51"/>
                    <a:pt x="36" y="44"/>
                    <a:pt x="50" y="30"/>
                  </a:cubicBezTo>
                  <a:cubicBezTo>
                    <a:pt x="71" y="22"/>
                    <a:pt x="85" y="22"/>
                    <a:pt x="106" y="22"/>
                  </a:cubicBezTo>
                  <a:close/>
                  <a:moveTo>
                    <a:pt x="112" y="0"/>
                  </a:moveTo>
                  <a:cubicBezTo>
                    <a:pt x="89" y="0"/>
                    <a:pt x="66" y="6"/>
                    <a:pt x="43" y="15"/>
                  </a:cubicBezTo>
                  <a:cubicBezTo>
                    <a:pt x="22" y="22"/>
                    <a:pt x="8" y="37"/>
                    <a:pt x="1" y="58"/>
                  </a:cubicBezTo>
                  <a:cubicBezTo>
                    <a:pt x="1" y="86"/>
                    <a:pt x="15" y="100"/>
                    <a:pt x="36" y="114"/>
                  </a:cubicBezTo>
                  <a:cubicBezTo>
                    <a:pt x="57" y="128"/>
                    <a:pt x="92" y="135"/>
                    <a:pt x="120" y="135"/>
                  </a:cubicBezTo>
                  <a:cubicBezTo>
                    <a:pt x="142" y="135"/>
                    <a:pt x="163" y="128"/>
                    <a:pt x="184" y="121"/>
                  </a:cubicBezTo>
                  <a:cubicBezTo>
                    <a:pt x="205" y="114"/>
                    <a:pt x="219" y="100"/>
                    <a:pt x="219" y="79"/>
                  </a:cubicBezTo>
                  <a:cubicBezTo>
                    <a:pt x="219" y="51"/>
                    <a:pt x="212" y="37"/>
                    <a:pt x="191" y="22"/>
                  </a:cubicBezTo>
                  <a:cubicBezTo>
                    <a:pt x="164" y="7"/>
                    <a:pt x="138" y="0"/>
                    <a:pt x="1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3"/>
            <p:cNvSpPr/>
            <p:nvPr/>
          </p:nvSpPr>
          <p:spPr>
            <a:xfrm>
              <a:off x="2712600" y="2725400"/>
              <a:ext cx="22575" cy="15000"/>
            </a:xfrm>
            <a:custGeom>
              <a:avLst/>
              <a:gdLst/>
              <a:ahLst/>
              <a:cxnLst/>
              <a:rect l="l" t="t" r="r" b="b"/>
              <a:pathLst>
                <a:path w="903" h="600" extrusionOk="0">
                  <a:moveTo>
                    <a:pt x="56" y="1"/>
                  </a:moveTo>
                  <a:lnTo>
                    <a:pt x="35" y="8"/>
                  </a:lnTo>
                  <a:cubicBezTo>
                    <a:pt x="21" y="15"/>
                    <a:pt x="7" y="29"/>
                    <a:pt x="0" y="43"/>
                  </a:cubicBezTo>
                  <a:lnTo>
                    <a:pt x="0" y="113"/>
                  </a:lnTo>
                  <a:cubicBezTo>
                    <a:pt x="0" y="92"/>
                    <a:pt x="14" y="78"/>
                    <a:pt x="28" y="71"/>
                  </a:cubicBezTo>
                  <a:lnTo>
                    <a:pt x="49" y="64"/>
                  </a:lnTo>
                  <a:lnTo>
                    <a:pt x="134" y="64"/>
                  </a:lnTo>
                  <a:lnTo>
                    <a:pt x="155" y="71"/>
                  </a:lnTo>
                  <a:lnTo>
                    <a:pt x="169" y="78"/>
                  </a:lnTo>
                  <a:lnTo>
                    <a:pt x="874" y="557"/>
                  </a:lnTo>
                  <a:lnTo>
                    <a:pt x="888" y="565"/>
                  </a:lnTo>
                  <a:lnTo>
                    <a:pt x="895" y="579"/>
                  </a:lnTo>
                  <a:cubicBezTo>
                    <a:pt x="895" y="579"/>
                    <a:pt x="895" y="586"/>
                    <a:pt x="895" y="586"/>
                  </a:cubicBezTo>
                  <a:cubicBezTo>
                    <a:pt x="895" y="593"/>
                    <a:pt x="895" y="593"/>
                    <a:pt x="895" y="600"/>
                  </a:cubicBezTo>
                  <a:lnTo>
                    <a:pt x="902" y="529"/>
                  </a:lnTo>
                  <a:cubicBezTo>
                    <a:pt x="902" y="529"/>
                    <a:pt x="902" y="522"/>
                    <a:pt x="902" y="522"/>
                  </a:cubicBezTo>
                  <a:cubicBezTo>
                    <a:pt x="902" y="515"/>
                    <a:pt x="902" y="515"/>
                    <a:pt x="902" y="508"/>
                  </a:cubicBezTo>
                  <a:lnTo>
                    <a:pt x="895" y="501"/>
                  </a:lnTo>
                  <a:lnTo>
                    <a:pt x="881" y="487"/>
                  </a:lnTo>
                  <a:lnTo>
                    <a:pt x="176" y="15"/>
                  </a:lnTo>
                  <a:lnTo>
                    <a:pt x="162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3"/>
            <p:cNvSpPr/>
            <p:nvPr/>
          </p:nvSpPr>
          <p:spPr>
            <a:xfrm>
              <a:off x="2712600" y="2725225"/>
              <a:ext cx="23100" cy="15350"/>
            </a:xfrm>
            <a:custGeom>
              <a:avLst/>
              <a:gdLst/>
              <a:ahLst/>
              <a:cxnLst/>
              <a:rect l="l" t="t" r="r" b="b"/>
              <a:pathLst>
                <a:path w="924" h="614" extrusionOk="0">
                  <a:moveTo>
                    <a:pt x="148" y="15"/>
                  </a:moveTo>
                  <a:lnTo>
                    <a:pt x="162" y="22"/>
                  </a:lnTo>
                  <a:lnTo>
                    <a:pt x="176" y="29"/>
                  </a:lnTo>
                  <a:lnTo>
                    <a:pt x="881" y="501"/>
                  </a:lnTo>
                  <a:cubicBezTo>
                    <a:pt x="888" y="508"/>
                    <a:pt x="888" y="515"/>
                    <a:pt x="895" y="522"/>
                  </a:cubicBezTo>
                  <a:cubicBezTo>
                    <a:pt x="895" y="522"/>
                    <a:pt x="895" y="529"/>
                    <a:pt x="895" y="536"/>
                  </a:cubicBezTo>
                  <a:lnTo>
                    <a:pt x="895" y="564"/>
                  </a:lnTo>
                  <a:lnTo>
                    <a:pt x="881" y="550"/>
                  </a:lnTo>
                  <a:lnTo>
                    <a:pt x="176" y="78"/>
                  </a:lnTo>
                  <a:lnTo>
                    <a:pt x="162" y="71"/>
                  </a:lnTo>
                  <a:lnTo>
                    <a:pt x="141" y="64"/>
                  </a:lnTo>
                  <a:cubicBezTo>
                    <a:pt x="134" y="64"/>
                    <a:pt x="127" y="57"/>
                    <a:pt x="120" y="57"/>
                  </a:cubicBezTo>
                  <a:lnTo>
                    <a:pt x="92" y="57"/>
                  </a:lnTo>
                  <a:lnTo>
                    <a:pt x="92" y="64"/>
                  </a:lnTo>
                  <a:lnTo>
                    <a:pt x="56" y="64"/>
                  </a:lnTo>
                  <a:lnTo>
                    <a:pt x="35" y="71"/>
                  </a:lnTo>
                  <a:lnTo>
                    <a:pt x="21" y="78"/>
                  </a:lnTo>
                  <a:lnTo>
                    <a:pt x="21" y="57"/>
                  </a:lnTo>
                  <a:cubicBezTo>
                    <a:pt x="21" y="43"/>
                    <a:pt x="35" y="36"/>
                    <a:pt x="49" y="22"/>
                  </a:cubicBezTo>
                  <a:cubicBezTo>
                    <a:pt x="56" y="22"/>
                    <a:pt x="64" y="22"/>
                    <a:pt x="71" y="15"/>
                  </a:cubicBezTo>
                  <a:close/>
                  <a:moveTo>
                    <a:pt x="56" y="1"/>
                  </a:moveTo>
                  <a:cubicBezTo>
                    <a:pt x="49" y="1"/>
                    <a:pt x="42" y="1"/>
                    <a:pt x="35" y="8"/>
                  </a:cubicBezTo>
                  <a:cubicBezTo>
                    <a:pt x="14" y="15"/>
                    <a:pt x="0" y="29"/>
                    <a:pt x="0" y="57"/>
                  </a:cubicBezTo>
                  <a:lnTo>
                    <a:pt x="0" y="120"/>
                  </a:lnTo>
                  <a:cubicBezTo>
                    <a:pt x="0" y="127"/>
                    <a:pt x="0" y="134"/>
                    <a:pt x="7" y="134"/>
                  </a:cubicBezTo>
                  <a:cubicBezTo>
                    <a:pt x="14" y="134"/>
                    <a:pt x="21" y="127"/>
                    <a:pt x="21" y="120"/>
                  </a:cubicBezTo>
                  <a:cubicBezTo>
                    <a:pt x="21" y="106"/>
                    <a:pt x="28" y="99"/>
                    <a:pt x="42" y="92"/>
                  </a:cubicBezTo>
                  <a:cubicBezTo>
                    <a:pt x="49" y="92"/>
                    <a:pt x="56" y="85"/>
                    <a:pt x="64" y="85"/>
                  </a:cubicBezTo>
                  <a:lnTo>
                    <a:pt x="141" y="85"/>
                  </a:lnTo>
                  <a:lnTo>
                    <a:pt x="155" y="92"/>
                  </a:lnTo>
                  <a:lnTo>
                    <a:pt x="169" y="99"/>
                  </a:lnTo>
                  <a:lnTo>
                    <a:pt x="874" y="572"/>
                  </a:lnTo>
                  <a:cubicBezTo>
                    <a:pt x="881" y="579"/>
                    <a:pt x="888" y="586"/>
                    <a:pt x="895" y="593"/>
                  </a:cubicBezTo>
                  <a:cubicBezTo>
                    <a:pt x="895" y="593"/>
                    <a:pt x="895" y="600"/>
                    <a:pt x="895" y="607"/>
                  </a:cubicBezTo>
                  <a:cubicBezTo>
                    <a:pt x="895" y="614"/>
                    <a:pt x="895" y="614"/>
                    <a:pt x="902" y="614"/>
                  </a:cubicBezTo>
                  <a:cubicBezTo>
                    <a:pt x="909" y="614"/>
                    <a:pt x="916" y="614"/>
                    <a:pt x="916" y="607"/>
                  </a:cubicBezTo>
                  <a:lnTo>
                    <a:pt x="924" y="536"/>
                  </a:lnTo>
                  <a:cubicBezTo>
                    <a:pt x="924" y="536"/>
                    <a:pt x="924" y="529"/>
                    <a:pt x="924" y="529"/>
                  </a:cubicBezTo>
                  <a:cubicBezTo>
                    <a:pt x="916" y="522"/>
                    <a:pt x="916" y="515"/>
                    <a:pt x="916" y="508"/>
                  </a:cubicBezTo>
                  <a:lnTo>
                    <a:pt x="902" y="501"/>
                  </a:lnTo>
                  <a:lnTo>
                    <a:pt x="888" y="487"/>
                  </a:lnTo>
                  <a:lnTo>
                    <a:pt x="183" y="15"/>
                  </a:lnTo>
                  <a:cubicBezTo>
                    <a:pt x="183" y="15"/>
                    <a:pt x="176" y="8"/>
                    <a:pt x="169" y="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3"/>
            <p:cNvSpPr/>
            <p:nvPr/>
          </p:nvSpPr>
          <p:spPr>
            <a:xfrm>
              <a:off x="2712425" y="2726975"/>
              <a:ext cx="23100" cy="14625"/>
            </a:xfrm>
            <a:custGeom>
              <a:avLst/>
              <a:gdLst/>
              <a:ahLst/>
              <a:cxnLst/>
              <a:rect l="l" t="t" r="r" b="b"/>
              <a:pathLst>
                <a:path w="924" h="585" extrusionOk="0">
                  <a:moveTo>
                    <a:pt x="110" y="0"/>
                  </a:moveTo>
                  <a:cubicBezTo>
                    <a:pt x="88" y="0"/>
                    <a:pt x="65" y="5"/>
                    <a:pt x="42" y="15"/>
                  </a:cubicBezTo>
                  <a:cubicBezTo>
                    <a:pt x="7" y="22"/>
                    <a:pt x="0" y="79"/>
                    <a:pt x="42" y="93"/>
                  </a:cubicBezTo>
                  <a:lnTo>
                    <a:pt x="747" y="565"/>
                  </a:lnTo>
                  <a:cubicBezTo>
                    <a:pt x="772" y="577"/>
                    <a:pt x="799" y="585"/>
                    <a:pt x="825" y="585"/>
                  </a:cubicBezTo>
                  <a:cubicBezTo>
                    <a:pt x="845" y="585"/>
                    <a:pt x="863" y="581"/>
                    <a:pt x="881" y="572"/>
                  </a:cubicBezTo>
                  <a:cubicBezTo>
                    <a:pt x="923" y="558"/>
                    <a:pt x="923" y="509"/>
                    <a:pt x="881" y="494"/>
                  </a:cubicBezTo>
                  <a:lnTo>
                    <a:pt x="183" y="22"/>
                  </a:lnTo>
                  <a:cubicBezTo>
                    <a:pt x="161" y="7"/>
                    <a:pt x="136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3"/>
            <p:cNvSpPr/>
            <p:nvPr/>
          </p:nvSpPr>
          <p:spPr>
            <a:xfrm>
              <a:off x="2711875" y="2726675"/>
              <a:ext cx="23475" cy="15325"/>
            </a:xfrm>
            <a:custGeom>
              <a:avLst/>
              <a:gdLst/>
              <a:ahLst/>
              <a:cxnLst/>
              <a:rect l="l" t="t" r="r" b="b"/>
              <a:pathLst>
                <a:path w="939" h="613" extrusionOk="0">
                  <a:moveTo>
                    <a:pt x="121" y="20"/>
                  </a:moveTo>
                  <a:cubicBezTo>
                    <a:pt x="149" y="20"/>
                    <a:pt x="170" y="27"/>
                    <a:pt x="198" y="41"/>
                  </a:cubicBezTo>
                  <a:lnTo>
                    <a:pt x="903" y="514"/>
                  </a:lnTo>
                  <a:cubicBezTo>
                    <a:pt x="910" y="521"/>
                    <a:pt x="924" y="535"/>
                    <a:pt x="924" y="549"/>
                  </a:cubicBezTo>
                  <a:cubicBezTo>
                    <a:pt x="917" y="563"/>
                    <a:pt x="910" y="570"/>
                    <a:pt x="896" y="577"/>
                  </a:cubicBezTo>
                  <a:cubicBezTo>
                    <a:pt x="877" y="583"/>
                    <a:pt x="857" y="587"/>
                    <a:pt x="837" y="587"/>
                  </a:cubicBezTo>
                  <a:cubicBezTo>
                    <a:pt x="812" y="587"/>
                    <a:pt x="789" y="582"/>
                    <a:pt x="769" y="570"/>
                  </a:cubicBezTo>
                  <a:lnTo>
                    <a:pt x="64" y="98"/>
                  </a:lnTo>
                  <a:cubicBezTo>
                    <a:pt x="50" y="91"/>
                    <a:pt x="43" y="76"/>
                    <a:pt x="43" y="62"/>
                  </a:cubicBezTo>
                  <a:cubicBezTo>
                    <a:pt x="43" y="48"/>
                    <a:pt x="50" y="41"/>
                    <a:pt x="64" y="34"/>
                  </a:cubicBezTo>
                  <a:cubicBezTo>
                    <a:pt x="85" y="27"/>
                    <a:pt x="100" y="20"/>
                    <a:pt x="121" y="20"/>
                  </a:cubicBezTo>
                  <a:close/>
                  <a:moveTo>
                    <a:pt x="113" y="1"/>
                  </a:moveTo>
                  <a:cubicBezTo>
                    <a:pt x="93" y="1"/>
                    <a:pt x="74" y="5"/>
                    <a:pt x="57" y="13"/>
                  </a:cubicBezTo>
                  <a:cubicBezTo>
                    <a:pt x="8" y="27"/>
                    <a:pt x="1" y="98"/>
                    <a:pt x="50" y="112"/>
                  </a:cubicBezTo>
                  <a:lnTo>
                    <a:pt x="755" y="584"/>
                  </a:lnTo>
                  <a:cubicBezTo>
                    <a:pt x="776" y="598"/>
                    <a:pt x="812" y="612"/>
                    <a:pt x="840" y="612"/>
                  </a:cubicBezTo>
                  <a:cubicBezTo>
                    <a:pt x="861" y="612"/>
                    <a:pt x="882" y="605"/>
                    <a:pt x="903" y="598"/>
                  </a:cubicBezTo>
                  <a:cubicBezTo>
                    <a:pt x="924" y="584"/>
                    <a:pt x="938" y="570"/>
                    <a:pt x="938" y="549"/>
                  </a:cubicBezTo>
                  <a:cubicBezTo>
                    <a:pt x="938" y="528"/>
                    <a:pt x="931" y="506"/>
                    <a:pt x="910" y="499"/>
                  </a:cubicBezTo>
                  <a:lnTo>
                    <a:pt x="205" y="27"/>
                  </a:lnTo>
                  <a:cubicBezTo>
                    <a:pt x="175" y="10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3"/>
            <p:cNvSpPr/>
            <p:nvPr/>
          </p:nvSpPr>
          <p:spPr>
            <a:xfrm>
              <a:off x="2474150" y="2847800"/>
              <a:ext cx="14125" cy="12525"/>
            </a:xfrm>
            <a:custGeom>
              <a:avLst/>
              <a:gdLst/>
              <a:ahLst/>
              <a:cxnLst/>
              <a:rect l="l" t="t" r="r" b="b"/>
              <a:pathLst>
                <a:path w="565" h="501" extrusionOk="0">
                  <a:moveTo>
                    <a:pt x="47" y="1"/>
                  </a:moveTo>
                  <a:cubicBezTo>
                    <a:pt x="20" y="1"/>
                    <a:pt x="0" y="24"/>
                    <a:pt x="0" y="67"/>
                  </a:cubicBezTo>
                  <a:cubicBezTo>
                    <a:pt x="0" y="131"/>
                    <a:pt x="29" y="187"/>
                    <a:pt x="78" y="229"/>
                  </a:cubicBezTo>
                  <a:lnTo>
                    <a:pt x="466" y="483"/>
                  </a:lnTo>
                  <a:cubicBezTo>
                    <a:pt x="482" y="495"/>
                    <a:pt x="499" y="500"/>
                    <a:pt x="513" y="500"/>
                  </a:cubicBezTo>
                  <a:cubicBezTo>
                    <a:pt x="542" y="500"/>
                    <a:pt x="564" y="478"/>
                    <a:pt x="564" y="441"/>
                  </a:cubicBezTo>
                  <a:cubicBezTo>
                    <a:pt x="564" y="377"/>
                    <a:pt x="536" y="314"/>
                    <a:pt x="480" y="279"/>
                  </a:cubicBezTo>
                  <a:lnTo>
                    <a:pt x="92" y="18"/>
                  </a:lnTo>
                  <a:cubicBezTo>
                    <a:pt x="76" y="6"/>
                    <a:pt x="61" y="1"/>
                    <a:pt x="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3"/>
            <p:cNvSpPr/>
            <p:nvPr/>
          </p:nvSpPr>
          <p:spPr>
            <a:xfrm>
              <a:off x="2473800" y="2847450"/>
              <a:ext cx="14650" cy="13150"/>
            </a:xfrm>
            <a:custGeom>
              <a:avLst/>
              <a:gdLst/>
              <a:ahLst/>
              <a:cxnLst/>
              <a:rect l="l" t="t" r="r" b="b"/>
              <a:pathLst>
                <a:path w="586" h="526" extrusionOk="0">
                  <a:moveTo>
                    <a:pt x="64" y="25"/>
                  </a:moveTo>
                  <a:cubicBezTo>
                    <a:pt x="78" y="25"/>
                    <a:pt x="92" y="32"/>
                    <a:pt x="106" y="39"/>
                  </a:cubicBezTo>
                  <a:lnTo>
                    <a:pt x="494" y="300"/>
                  </a:lnTo>
                  <a:cubicBezTo>
                    <a:pt x="536" y="335"/>
                    <a:pt x="564" y="391"/>
                    <a:pt x="564" y="448"/>
                  </a:cubicBezTo>
                  <a:cubicBezTo>
                    <a:pt x="564" y="469"/>
                    <a:pt x="557" y="490"/>
                    <a:pt x="543" y="497"/>
                  </a:cubicBezTo>
                  <a:cubicBezTo>
                    <a:pt x="537" y="499"/>
                    <a:pt x="531" y="500"/>
                    <a:pt x="525" y="500"/>
                  </a:cubicBezTo>
                  <a:cubicBezTo>
                    <a:pt x="510" y="500"/>
                    <a:pt x="497" y="495"/>
                    <a:pt x="487" y="490"/>
                  </a:cubicBezTo>
                  <a:lnTo>
                    <a:pt x="99" y="229"/>
                  </a:lnTo>
                  <a:cubicBezTo>
                    <a:pt x="50" y="194"/>
                    <a:pt x="21" y="138"/>
                    <a:pt x="28" y="74"/>
                  </a:cubicBezTo>
                  <a:cubicBezTo>
                    <a:pt x="21" y="53"/>
                    <a:pt x="36" y="39"/>
                    <a:pt x="50" y="25"/>
                  </a:cubicBezTo>
                  <a:close/>
                  <a:moveTo>
                    <a:pt x="58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14" y="18"/>
                    <a:pt x="0" y="46"/>
                    <a:pt x="0" y="74"/>
                  </a:cubicBezTo>
                  <a:cubicBezTo>
                    <a:pt x="0" y="145"/>
                    <a:pt x="28" y="208"/>
                    <a:pt x="92" y="250"/>
                  </a:cubicBezTo>
                  <a:lnTo>
                    <a:pt x="473" y="511"/>
                  </a:lnTo>
                  <a:cubicBezTo>
                    <a:pt x="487" y="518"/>
                    <a:pt x="508" y="525"/>
                    <a:pt x="529" y="525"/>
                  </a:cubicBezTo>
                  <a:cubicBezTo>
                    <a:pt x="536" y="525"/>
                    <a:pt x="543" y="525"/>
                    <a:pt x="550" y="518"/>
                  </a:cubicBezTo>
                  <a:cubicBezTo>
                    <a:pt x="571" y="504"/>
                    <a:pt x="585" y="483"/>
                    <a:pt x="585" y="455"/>
                  </a:cubicBezTo>
                  <a:cubicBezTo>
                    <a:pt x="585" y="384"/>
                    <a:pt x="557" y="321"/>
                    <a:pt x="501" y="279"/>
                  </a:cubicBezTo>
                  <a:lnTo>
                    <a:pt x="113" y="18"/>
                  </a:lnTo>
                  <a:cubicBezTo>
                    <a:pt x="98" y="7"/>
                    <a:pt x="78" y="1"/>
                    <a:pt x="5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3"/>
            <p:cNvSpPr/>
            <p:nvPr/>
          </p:nvSpPr>
          <p:spPr>
            <a:xfrm>
              <a:off x="2730925" y="2798175"/>
              <a:ext cx="24150" cy="17125"/>
            </a:xfrm>
            <a:custGeom>
              <a:avLst/>
              <a:gdLst/>
              <a:ahLst/>
              <a:cxnLst/>
              <a:rect l="l" t="t" r="r" b="b"/>
              <a:pathLst>
                <a:path w="966" h="685" extrusionOk="0">
                  <a:moveTo>
                    <a:pt x="957" y="44"/>
                  </a:moveTo>
                  <a:lnTo>
                    <a:pt x="966" y="50"/>
                  </a:lnTo>
                  <a:cubicBezTo>
                    <a:pt x="963" y="47"/>
                    <a:pt x="960" y="45"/>
                    <a:pt x="957" y="44"/>
                  </a:cubicBezTo>
                  <a:close/>
                  <a:moveTo>
                    <a:pt x="825" y="1"/>
                  </a:moveTo>
                  <a:lnTo>
                    <a:pt x="804" y="15"/>
                  </a:lnTo>
                  <a:lnTo>
                    <a:pt x="155" y="332"/>
                  </a:lnTo>
                  <a:lnTo>
                    <a:pt x="134" y="339"/>
                  </a:lnTo>
                  <a:lnTo>
                    <a:pt x="120" y="353"/>
                  </a:lnTo>
                  <a:lnTo>
                    <a:pt x="106" y="367"/>
                  </a:lnTo>
                  <a:lnTo>
                    <a:pt x="85" y="382"/>
                  </a:lnTo>
                  <a:cubicBezTo>
                    <a:pt x="78" y="389"/>
                    <a:pt x="78" y="396"/>
                    <a:pt x="71" y="403"/>
                  </a:cubicBezTo>
                  <a:lnTo>
                    <a:pt x="57" y="424"/>
                  </a:lnTo>
                  <a:cubicBezTo>
                    <a:pt x="50" y="431"/>
                    <a:pt x="42" y="438"/>
                    <a:pt x="42" y="445"/>
                  </a:cubicBezTo>
                  <a:cubicBezTo>
                    <a:pt x="35" y="452"/>
                    <a:pt x="35" y="459"/>
                    <a:pt x="28" y="466"/>
                  </a:cubicBezTo>
                  <a:cubicBezTo>
                    <a:pt x="28" y="473"/>
                    <a:pt x="21" y="480"/>
                    <a:pt x="21" y="487"/>
                  </a:cubicBezTo>
                  <a:cubicBezTo>
                    <a:pt x="14" y="494"/>
                    <a:pt x="14" y="501"/>
                    <a:pt x="14" y="508"/>
                  </a:cubicBezTo>
                  <a:cubicBezTo>
                    <a:pt x="14" y="523"/>
                    <a:pt x="14" y="523"/>
                    <a:pt x="7" y="530"/>
                  </a:cubicBezTo>
                  <a:lnTo>
                    <a:pt x="7" y="558"/>
                  </a:lnTo>
                  <a:cubicBezTo>
                    <a:pt x="0" y="586"/>
                    <a:pt x="14" y="621"/>
                    <a:pt x="42" y="642"/>
                  </a:cubicBezTo>
                  <a:lnTo>
                    <a:pt x="106" y="685"/>
                  </a:lnTo>
                  <a:cubicBezTo>
                    <a:pt x="78" y="664"/>
                    <a:pt x="64" y="635"/>
                    <a:pt x="71" y="600"/>
                  </a:cubicBezTo>
                  <a:lnTo>
                    <a:pt x="71" y="579"/>
                  </a:lnTo>
                  <a:lnTo>
                    <a:pt x="71" y="558"/>
                  </a:lnTo>
                  <a:cubicBezTo>
                    <a:pt x="71" y="551"/>
                    <a:pt x="78" y="544"/>
                    <a:pt x="78" y="530"/>
                  </a:cubicBezTo>
                  <a:lnTo>
                    <a:pt x="85" y="516"/>
                  </a:lnTo>
                  <a:lnTo>
                    <a:pt x="99" y="494"/>
                  </a:lnTo>
                  <a:cubicBezTo>
                    <a:pt x="106" y="480"/>
                    <a:pt x="106" y="473"/>
                    <a:pt x="113" y="466"/>
                  </a:cubicBezTo>
                  <a:lnTo>
                    <a:pt x="127" y="452"/>
                  </a:lnTo>
                  <a:lnTo>
                    <a:pt x="141" y="431"/>
                  </a:lnTo>
                  <a:lnTo>
                    <a:pt x="162" y="417"/>
                  </a:lnTo>
                  <a:cubicBezTo>
                    <a:pt x="162" y="410"/>
                    <a:pt x="169" y="403"/>
                    <a:pt x="176" y="403"/>
                  </a:cubicBezTo>
                  <a:lnTo>
                    <a:pt x="191" y="389"/>
                  </a:lnTo>
                  <a:lnTo>
                    <a:pt x="212" y="375"/>
                  </a:lnTo>
                  <a:lnTo>
                    <a:pt x="867" y="57"/>
                  </a:lnTo>
                  <a:lnTo>
                    <a:pt x="881" y="50"/>
                  </a:lnTo>
                  <a:lnTo>
                    <a:pt x="888" y="43"/>
                  </a:lnTo>
                  <a:lnTo>
                    <a:pt x="952" y="43"/>
                  </a:lnTo>
                  <a:cubicBezTo>
                    <a:pt x="952" y="43"/>
                    <a:pt x="954" y="43"/>
                    <a:pt x="957" y="44"/>
                  </a:cubicBezTo>
                  <a:lnTo>
                    <a:pt x="957" y="44"/>
                  </a:lnTo>
                  <a:lnTo>
                    <a:pt x="903" y="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3"/>
            <p:cNvSpPr/>
            <p:nvPr/>
          </p:nvSpPr>
          <p:spPr>
            <a:xfrm>
              <a:off x="2730575" y="2797700"/>
              <a:ext cx="24500" cy="17950"/>
            </a:xfrm>
            <a:custGeom>
              <a:avLst/>
              <a:gdLst/>
              <a:ahLst/>
              <a:cxnLst/>
              <a:rect l="l" t="t" r="r" b="b"/>
              <a:pathLst>
                <a:path w="980" h="718" extrusionOk="0">
                  <a:moveTo>
                    <a:pt x="902" y="27"/>
                  </a:moveTo>
                  <a:lnTo>
                    <a:pt x="917" y="34"/>
                  </a:lnTo>
                  <a:lnTo>
                    <a:pt x="931" y="48"/>
                  </a:lnTo>
                  <a:lnTo>
                    <a:pt x="902" y="55"/>
                  </a:lnTo>
                  <a:lnTo>
                    <a:pt x="881" y="62"/>
                  </a:lnTo>
                  <a:lnTo>
                    <a:pt x="233" y="379"/>
                  </a:lnTo>
                  <a:cubicBezTo>
                    <a:pt x="226" y="386"/>
                    <a:pt x="219" y="386"/>
                    <a:pt x="212" y="394"/>
                  </a:cubicBezTo>
                  <a:lnTo>
                    <a:pt x="190" y="408"/>
                  </a:lnTo>
                  <a:lnTo>
                    <a:pt x="176" y="422"/>
                  </a:lnTo>
                  <a:cubicBezTo>
                    <a:pt x="169" y="429"/>
                    <a:pt x="162" y="429"/>
                    <a:pt x="162" y="436"/>
                  </a:cubicBezTo>
                  <a:cubicBezTo>
                    <a:pt x="155" y="443"/>
                    <a:pt x="148" y="450"/>
                    <a:pt x="141" y="457"/>
                  </a:cubicBezTo>
                  <a:cubicBezTo>
                    <a:pt x="134" y="464"/>
                    <a:pt x="134" y="471"/>
                    <a:pt x="127" y="478"/>
                  </a:cubicBezTo>
                  <a:cubicBezTo>
                    <a:pt x="120" y="485"/>
                    <a:pt x="120" y="492"/>
                    <a:pt x="113" y="499"/>
                  </a:cubicBezTo>
                  <a:lnTo>
                    <a:pt x="99" y="520"/>
                  </a:lnTo>
                  <a:cubicBezTo>
                    <a:pt x="99" y="527"/>
                    <a:pt x="92" y="535"/>
                    <a:pt x="92" y="542"/>
                  </a:cubicBezTo>
                  <a:cubicBezTo>
                    <a:pt x="92" y="549"/>
                    <a:pt x="92" y="563"/>
                    <a:pt x="85" y="570"/>
                  </a:cubicBezTo>
                  <a:cubicBezTo>
                    <a:pt x="78" y="577"/>
                    <a:pt x="78" y="584"/>
                    <a:pt x="78" y="591"/>
                  </a:cubicBezTo>
                  <a:lnTo>
                    <a:pt x="78" y="612"/>
                  </a:lnTo>
                  <a:cubicBezTo>
                    <a:pt x="78" y="633"/>
                    <a:pt x="78" y="647"/>
                    <a:pt x="85" y="661"/>
                  </a:cubicBezTo>
                  <a:lnTo>
                    <a:pt x="64" y="647"/>
                  </a:lnTo>
                  <a:cubicBezTo>
                    <a:pt x="42" y="633"/>
                    <a:pt x="28" y="598"/>
                    <a:pt x="35" y="570"/>
                  </a:cubicBezTo>
                  <a:lnTo>
                    <a:pt x="35" y="549"/>
                  </a:lnTo>
                  <a:cubicBezTo>
                    <a:pt x="35" y="542"/>
                    <a:pt x="28" y="535"/>
                    <a:pt x="35" y="527"/>
                  </a:cubicBezTo>
                  <a:cubicBezTo>
                    <a:pt x="42" y="520"/>
                    <a:pt x="42" y="513"/>
                    <a:pt x="42" y="506"/>
                  </a:cubicBezTo>
                  <a:lnTo>
                    <a:pt x="49" y="506"/>
                  </a:lnTo>
                  <a:cubicBezTo>
                    <a:pt x="49" y="499"/>
                    <a:pt x="56" y="492"/>
                    <a:pt x="56" y="485"/>
                  </a:cubicBezTo>
                  <a:lnTo>
                    <a:pt x="71" y="464"/>
                  </a:lnTo>
                  <a:cubicBezTo>
                    <a:pt x="71" y="457"/>
                    <a:pt x="78" y="450"/>
                    <a:pt x="85" y="443"/>
                  </a:cubicBezTo>
                  <a:lnTo>
                    <a:pt x="99" y="422"/>
                  </a:lnTo>
                  <a:cubicBezTo>
                    <a:pt x="99" y="415"/>
                    <a:pt x="106" y="415"/>
                    <a:pt x="113" y="408"/>
                  </a:cubicBezTo>
                  <a:lnTo>
                    <a:pt x="127" y="386"/>
                  </a:lnTo>
                  <a:lnTo>
                    <a:pt x="148" y="379"/>
                  </a:lnTo>
                  <a:lnTo>
                    <a:pt x="162" y="365"/>
                  </a:lnTo>
                  <a:lnTo>
                    <a:pt x="176" y="358"/>
                  </a:lnTo>
                  <a:lnTo>
                    <a:pt x="825" y="34"/>
                  </a:lnTo>
                  <a:lnTo>
                    <a:pt x="846" y="27"/>
                  </a:lnTo>
                  <a:close/>
                  <a:moveTo>
                    <a:pt x="857" y="1"/>
                  </a:moveTo>
                  <a:cubicBezTo>
                    <a:pt x="855" y="1"/>
                    <a:pt x="853" y="2"/>
                    <a:pt x="853" y="6"/>
                  </a:cubicBezTo>
                  <a:lnTo>
                    <a:pt x="825" y="6"/>
                  </a:lnTo>
                  <a:lnTo>
                    <a:pt x="804" y="20"/>
                  </a:lnTo>
                  <a:lnTo>
                    <a:pt x="155" y="337"/>
                  </a:lnTo>
                  <a:cubicBezTo>
                    <a:pt x="148" y="337"/>
                    <a:pt x="141" y="344"/>
                    <a:pt x="134" y="351"/>
                  </a:cubicBezTo>
                  <a:lnTo>
                    <a:pt x="113" y="365"/>
                  </a:lnTo>
                  <a:lnTo>
                    <a:pt x="99" y="379"/>
                  </a:lnTo>
                  <a:lnTo>
                    <a:pt x="85" y="394"/>
                  </a:lnTo>
                  <a:lnTo>
                    <a:pt x="92" y="401"/>
                  </a:lnTo>
                  <a:lnTo>
                    <a:pt x="85" y="401"/>
                  </a:lnTo>
                  <a:lnTo>
                    <a:pt x="64" y="415"/>
                  </a:lnTo>
                  <a:lnTo>
                    <a:pt x="49" y="436"/>
                  </a:lnTo>
                  <a:cubicBezTo>
                    <a:pt x="42" y="443"/>
                    <a:pt x="42" y="450"/>
                    <a:pt x="35" y="464"/>
                  </a:cubicBezTo>
                  <a:lnTo>
                    <a:pt x="21" y="485"/>
                  </a:lnTo>
                  <a:lnTo>
                    <a:pt x="14" y="506"/>
                  </a:lnTo>
                  <a:cubicBezTo>
                    <a:pt x="14" y="513"/>
                    <a:pt x="7" y="520"/>
                    <a:pt x="7" y="527"/>
                  </a:cubicBezTo>
                  <a:lnTo>
                    <a:pt x="7" y="556"/>
                  </a:lnTo>
                  <a:lnTo>
                    <a:pt x="7" y="570"/>
                  </a:lnTo>
                  <a:cubicBezTo>
                    <a:pt x="0" y="612"/>
                    <a:pt x="14" y="647"/>
                    <a:pt x="49" y="668"/>
                  </a:cubicBezTo>
                  <a:cubicBezTo>
                    <a:pt x="49" y="668"/>
                    <a:pt x="113" y="718"/>
                    <a:pt x="113" y="718"/>
                  </a:cubicBezTo>
                  <a:cubicBezTo>
                    <a:pt x="120" y="711"/>
                    <a:pt x="120" y="704"/>
                    <a:pt x="113" y="697"/>
                  </a:cubicBezTo>
                  <a:cubicBezTo>
                    <a:pt x="120" y="697"/>
                    <a:pt x="120" y="690"/>
                    <a:pt x="113" y="683"/>
                  </a:cubicBezTo>
                  <a:cubicBezTo>
                    <a:pt x="92" y="668"/>
                    <a:pt x="78" y="633"/>
                    <a:pt x="85" y="605"/>
                  </a:cubicBezTo>
                  <a:lnTo>
                    <a:pt x="85" y="584"/>
                  </a:lnTo>
                  <a:cubicBezTo>
                    <a:pt x="92" y="577"/>
                    <a:pt x="85" y="570"/>
                    <a:pt x="92" y="563"/>
                  </a:cubicBezTo>
                  <a:cubicBezTo>
                    <a:pt x="99" y="556"/>
                    <a:pt x="99" y="549"/>
                    <a:pt x="99" y="542"/>
                  </a:cubicBezTo>
                  <a:cubicBezTo>
                    <a:pt x="99" y="535"/>
                    <a:pt x="99" y="527"/>
                    <a:pt x="106" y="520"/>
                  </a:cubicBezTo>
                  <a:lnTo>
                    <a:pt x="120" y="499"/>
                  </a:lnTo>
                  <a:cubicBezTo>
                    <a:pt x="120" y="492"/>
                    <a:pt x="127" y="485"/>
                    <a:pt x="134" y="478"/>
                  </a:cubicBezTo>
                  <a:lnTo>
                    <a:pt x="148" y="457"/>
                  </a:lnTo>
                  <a:lnTo>
                    <a:pt x="162" y="443"/>
                  </a:lnTo>
                  <a:lnTo>
                    <a:pt x="176" y="429"/>
                  </a:lnTo>
                  <a:lnTo>
                    <a:pt x="197" y="415"/>
                  </a:lnTo>
                  <a:lnTo>
                    <a:pt x="212" y="401"/>
                  </a:lnTo>
                  <a:lnTo>
                    <a:pt x="226" y="394"/>
                  </a:lnTo>
                  <a:lnTo>
                    <a:pt x="874" y="76"/>
                  </a:lnTo>
                  <a:lnTo>
                    <a:pt x="895" y="62"/>
                  </a:lnTo>
                  <a:lnTo>
                    <a:pt x="917" y="62"/>
                  </a:lnTo>
                  <a:cubicBezTo>
                    <a:pt x="931" y="62"/>
                    <a:pt x="938" y="62"/>
                    <a:pt x="952" y="69"/>
                  </a:cubicBezTo>
                  <a:lnTo>
                    <a:pt x="959" y="69"/>
                  </a:lnTo>
                  <a:cubicBezTo>
                    <a:pt x="962" y="73"/>
                    <a:pt x="966" y="75"/>
                    <a:pt x="969" y="75"/>
                  </a:cubicBezTo>
                  <a:cubicBezTo>
                    <a:pt x="971" y="75"/>
                    <a:pt x="973" y="73"/>
                    <a:pt x="973" y="69"/>
                  </a:cubicBezTo>
                  <a:cubicBezTo>
                    <a:pt x="980" y="62"/>
                    <a:pt x="980" y="55"/>
                    <a:pt x="973" y="55"/>
                  </a:cubicBezTo>
                  <a:lnTo>
                    <a:pt x="909" y="13"/>
                  </a:lnTo>
                  <a:cubicBezTo>
                    <a:pt x="902" y="6"/>
                    <a:pt x="902" y="6"/>
                    <a:pt x="895" y="6"/>
                  </a:cubicBezTo>
                  <a:lnTo>
                    <a:pt x="867" y="6"/>
                  </a:lnTo>
                  <a:cubicBezTo>
                    <a:pt x="864" y="2"/>
                    <a:pt x="860" y="1"/>
                    <a:pt x="8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3"/>
            <p:cNvSpPr/>
            <p:nvPr/>
          </p:nvSpPr>
          <p:spPr>
            <a:xfrm>
              <a:off x="2732500" y="2799175"/>
              <a:ext cx="23425" cy="16550"/>
            </a:xfrm>
            <a:custGeom>
              <a:avLst/>
              <a:gdLst/>
              <a:ahLst/>
              <a:cxnLst/>
              <a:rect l="l" t="t" r="r" b="b"/>
              <a:pathLst>
                <a:path w="937" h="662" extrusionOk="0">
                  <a:moveTo>
                    <a:pt x="861" y="1"/>
                  </a:moveTo>
                  <a:cubicBezTo>
                    <a:pt x="844" y="1"/>
                    <a:pt x="825" y="6"/>
                    <a:pt x="804" y="17"/>
                  </a:cubicBezTo>
                  <a:lnTo>
                    <a:pt x="156" y="335"/>
                  </a:lnTo>
                  <a:cubicBezTo>
                    <a:pt x="71" y="384"/>
                    <a:pt x="15" y="461"/>
                    <a:pt x="1" y="560"/>
                  </a:cubicBezTo>
                  <a:cubicBezTo>
                    <a:pt x="1" y="622"/>
                    <a:pt x="31" y="661"/>
                    <a:pt x="77" y="661"/>
                  </a:cubicBezTo>
                  <a:cubicBezTo>
                    <a:pt x="95" y="661"/>
                    <a:pt x="114" y="656"/>
                    <a:pt x="135" y="645"/>
                  </a:cubicBezTo>
                  <a:lnTo>
                    <a:pt x="783" y="327"/>
                  </a:lnTo>
                  <a:cubicBezTo>
                    <a:pt x="868" y="278"/>
                    <a:pt x="917" y="201"/>
                    <a:pt x="931" y="102"/>
                  </a:cubicBezTo>
                  <a:cubicBezTo>
                    <a:pt x="936" y="40"/>
                    <a:pt x="907" y="1"/>
                    <a:pt x="86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3"/>
            <p:cNvSpPr/>
            <p:nvPr/>
          </p:nvSpPr>
          <p:spPr>
            <a:xfrm>
              <a:off x="2732150" y="2798800"/>
              <a:ext cx="24400" cy="17200"/>
            </a:xfrm>
            <a:custGeom>
              <a:avLst/>
              <a:gdLst/>
              <a:ahLst/>
              <a:cxnLst/>
              <a:rect l="l" t="t" r="r" b="b"/>
              <a:pathLst>
                <a:path w="976" h="688" extrusionOk="0">
                  <a:moveTo>
                    <a:pt x="864" y="22"/>
                  </a:moveTo>
                  <a:cubicBezTo>
                    <a:pt x="880" y="22"/>
                    <a:pt x="896" y="25"/>
                    <a:pt x="910" y="32"/>
                  </a:cubicBezTo>
                  <a:cubicBezTo>
                    <a:pt x="931" y="53"/>
                    <a:pt x="945" y="89"/>
                    <a:pt x="938" y="117"/>
                  </a:cubicBezTo>
                  <a:cubicBezTo>
                    <a:pt x="924" y="209"/>
                    <a:pt x="875" y="286"/>
                    <a:pt x="790" y="328"/>
                  </a:cubicBezTo>
                  <a:lnTo>
                    <a:pt x="142" y="646"/>
                  </a:lnTo>
                  <a:cubicBezTo>
                    <a:pt x="128" y="659"/>
                    <a:pt x="113" y="664"/>
                    <a:pt x="97" y="664"/>
                  </a:cubicBezTo>
                  <a:cubicBezTo>
                    <a:pt x="55" y="664"/>
                    <a:pt x="13" y="622"/>
                    <a:pt x="29" y="575"/>
                  </a:cubicBezTo>
                  <a:cubicBezTo>
                    <a:pt x="43" y="483"/>
                    <a:pt x="92" y="406"/>
                    <a:pt x="177" y="357"/>
                  </a:cubicBezTo>
                  <a:lnTo>
                    <a:pt x="825" y="39"/>
                  </a:lnTo>
                  <a:lnTo>
                    <a:pt x="818" y="32"/>
                  </a:lnTo>
                  <a:cubicBezTo>
                    <a:pt x="832" y="25"/>
                    <a:pt x="848" y="22"/>
                    <a:pt x="864" y="22"/>
                  </a:cubicBezTo>
                  <a:close/>
                  <a:moveTo>
                    <a:pt x="865" y="1"/>
                  </a:moveTo>
                  <a:cubicBezTo>
                    <a:pt x="847" y="1"/>
                    <a:pt x="828" y="6"/>
                    <a:pt x="811" y="18"/>
                  </a:cubicBezTo>
                  <a:lnTo>
                    <a:pt x="163" y="342"/>
                  </a:lnTo>
                  <a:cubicBezTo>
                    <a:pt x="78" y="385"/>
                    <a:pt x="22" y="476"/>
                    <a:pt x="8" y="575"/>
                  </a:cubicBezTo>
                  <a:cubicBezTo>
                    <a:pt x="1" y="610"/>
                    <a:pt x="15" y="646"/>
                    <a:pt x="50" y="674"/>
                  </a:cubicBezTo>
                  <a:cubicBezTo>
                    <a:pt x="64" y="681"/>
                    <a:pt x="78" y="688"/>
                    <a:pt x="92" y="688"/>
                  </a:cubicBezTo>
                  <a:cubicBezTo>
                    <a:pt x="113" y="681"/>
                    <a:pt x="134" y="681"/>
                    <a:pt x="156" y="667"/>
                  </a:cubicBezTo>
                  <a:lnTo>
                    <a:pt x="804" y="350"/>
                  </a:lnTo>
                  <a:cubicBezTo>
                    <a:pt x="889" y="300"/>
                    <a:pt x="945" y="216"/>
                    <a:pt x="959" y="117"/>
                  </a:cubicBezTo>
                  <a:cubicBezTo>
                    <a:pt x="975" y="53"/>
                    <a:pt x="923" y="1"/>
                    <a:pt x="86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3"/>
            <p:cNvSpPr/>
            <p:nvPr/>
          </p:nvSpPr>
          <p:spPr>
            <a:xfrm>
              <a:off x="2769700" y="2783600"/>
              <a:ext cx="6350" cy="14250"/>
            </a:xfrm>
            <a:custGeom>
              <a:avLst/>
              <a:gdLst/>
              <a:ahLst/>
              <a:cxnLst/>
              <a:rect l="l" t="t" r="r" b="b"/>
              <a:pathLst>
                <a:path w="254" h="570" extrusionOk="0">
                  <a:moveTo>
                    <a:pt x="47" y="1"/>
                  </a:moveTo>
                  <a:cubicBezTo>
                    <a:pt x="44" y="1"/>
                    <a:pt x="42" y="2"/>
                    <a:pt x="42" y="6"/>
                  </a:cubicBezTo>
                  <a:cubicBezTo>
                    <a:pt x="35" y="6"/>
                    <a:pt x="35" y="13"/>
                    <a:pt x="42" y="20"/>
                  </a:cubicBezTo>
                  <a:cubicBezTo>
                    <a:pt x="42" y="20"/>
                    <a:pt x="226" y="260"/>
                    <a:pt x="7" y="549"/>
                  </a:cubicBezTo>
                  <a:cubicBezTo>
                    <a:pt x="0" y="556"/>
                    <a:pt x="0" y="563"/>
                    <a:pt x="14" y="570"/>
                  </a:cubicBezTo>
                  <a:cubicBezTo>
                    <a:pt x="14" y="563"/>
                    <a:pt x="14" y="563"/>
                    <a:pt x="21" y="563"/>
                  </a:cubicBezTo>
                  <a:cubicBezTo>
                    <a:pt x="254" y="260"/>
                    <a:pt x="56" y="6"/>
                    <a:pt x="56" y="6"/>
                  </a:cubicBezTo>
                  <a:cubicBezTo>
                    <a:pt x="53" y="2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3"/>
            <p:cNvSpPr/>
            <p:nvPr/>
          </p:nvSpPr>
          <p:spPr>
            <a:xfrm>
              <a:off x="2573725" y="2880650"/>
              <a:ext cx="4250" cy="13775"/>
            </a:xfrm>
            <a:custGeom>
              <a:avLst/>
              <a:gdLst/>
              <a:ahLst/>
              <a:cxnLst/>
              <a:rect l="l" t="t" r="r" b="b"/>
              <a:pathLst>
                <a:path w="170" h="551" extrusionOk="0">
                  <a:moveTo>
                    <a:pt x="43" y="1"/>
                  </a:moveTo>
                  <a:cubicBezTo>
                    <a:pt x="43" y="8"/>
                    <a:pt x="43" y="15"/>
                    <a:pt x="43" y="15"/>
                  </a:cubicBezTo>
                  <a:cubicBezTo>
                    <a:pt x="148" y="177"/>
                    <a:pt x="127" y="396"/>
                    <a:pt x="0" y="537"/>
                  </a:cubicBezTo>
                  <a:cubicBezTo>
                    <a:pt x="0" y="544"/>
                    <a:pt x="0" y="544"/>
                    <a:pt x="7" y="551"/>
                  </a:cubicBezTo>
                  <a:cubicBezTo>
                    <a:pt x="14" y="551"/>
                    <a:pt x="14" y="551"/>
                    <a:pt x="14" y="544"/>
                  </a:cubicBezTo>
                  <a:cubicBezTo>
                    <a:pt x="148" y="396"/>
                    <a:pt x="169" y="177"/>
                    <a:pt x="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3"/>
            <p:cNvSpPr/>
            <p:nvPr/>
          </p:nvSpPr>
          <p:spPr>
            <a:xfrm>
              <a:off x="2451950" y="2748025"/>
              <a:ext cx="94300" cy="58750"/>
            </a:xfrm>
            <a:custGeom>
              <a:avLst/>
              <a:gdLst/>
              <a:ahLst/>
              <a:cxnLst/>
              <a:rect l="l" t="t" r="r" b="b"/>
              <a:pathLst>
                <a:path w="3772" h="2350" extrusionOk="0">
                  <a:moveTo>
                    <a:pt x="617" y="1"/>
                  </a:moveTo>
                  <a:cubicBezTo>
                    <a:pt x="549" y="1"/>
                    <a:pt x="481" y="14"/>
                    <a:pt x="416" y="40"/>
                  </a:cubicBezTo>
                  <a:lnTo>
                    <a:pt x="120" y="188"/>
                  </a:lnTo>
                  <a:cubicBezTo>
                    <a:pt x="14" y="216"/>
                    <a:pt x="0" y="371"/>
                    <a:pt x="106" y="414"/>
                  </a:cubicBezTo>
                  <a:lnTo>
                    <a:pt x="2890" y="2275"/>
                  </a:lnTo>
                  <a:cubicBezTo>
                    <a:pt x="2973" y="2324"/>
                    <a:pt x="3067" y="2349"/>
                    <a:pt x="3162" y="2349"/>
                  </a:cubicBezTo>
                  <a:cubicBezTo>
                    <a:pt x="3230" y="2349"/>
                    <a:pt x="3298" y="2336"/>
                    <a:pt x="3363" y="2310"/>
                  </a:cubicBezTo>
                  <a:lnTo>
                    <a:pt x="3659" y="2162"/>
                  </a:lnTo>
                  <a:cubicBezTo>
                    <a:pt x="3764" y="2113"/>
                    <a:pt x="3772" y="2007"/>
                    <a:pt x="3673" y="1936"/>
                  </a:cubicBezTo>
                  <a:lnTo>
                    <a:pt x="888" y="75"/>
                  </a:lnTo>
                  <a:cubicBezTo>
                    <a:pt x="806" y="26"/>
                    <a:pt x="712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3"/>
            <p:cNvSpPr/>
            <p:nvPr/>
          </p:nvSpPr>
          <p:spPr>
            <a:xfrm>
              <a:off x="2451600" y="2747725"/>
              <a:ext cx="94300" cy="59325"/>
            </a:xfrm>
            <a:custGeom>
              <a:avLst/>
              <a:gdLst/>
              <a:ahLst/>
              <a:cxnLst/>
              <a:rect l="l" t="t" r="r" b="b"/>
              <a:pathLst>
                <a:path w="3772" h="2373" extrusionOk="0">
                  <a:moveTo>
                    <a:pt x="635" y="24"/>
                  </a:moveTo>
                  <a:cubicBezTo>
                    <a:pt x="726" y="24"/>
                    <a:pt x="818" y="45"/>
                    <a:pt x="895" y="94"/>
                  </a:cubicBezTo>
                  <a:lnTo>
                    <a:pt x="3680" y="1955"/>
                  </a:lnTo>
                  <a:cubicBezTo>
                    <a:pt x="3715" y="1977"/>
                    <a:pt x="3743" y="2019"/>
                    <a:pt x="3750" y="2068"/>
                  </a:cubicBezTo>
                  <a:cubicBezTo>
                    <a:pt x="3736" y="2111"/>
                    <a:pt x="3708" y="2146"/>
                    <a:pt x="3666" y="2167"/>
                  </a:cubicBezTo>
                  <a:lnTo>
                    <a:pt x="3370" y="2308"/>
                  </a:lnTo>
                  <a:cubicBezTo>
                    <a:pt x="3304" y="2336"/>
                    <a:pt x="3234" y="2350"/>
                    <a:pt x="3163" y="2350"/>
                  </a:cubicBezTo>
                  <a:cubicBezTo>
                    <a:pt x="3073" y="2350"/>
                    <a:pt x="2983" y="2327"/>
                    <a:pt x="2904" y="2280"/>
                  </a:cubicBezTo>
                  <a:lnTo>
                    <a:pt x="127" y="419"/>
                  </a:lnTo>
                  <a:cubicBezTo>
                    <a:pt x="85" y="398"/>
                    <a:pt x="64" y="355"/>
                    <a:pt x="56" y="306"/>
                  </a:cubicBezTo>
                  <a:cubicBezTo>
                    <a:pt x="64" y="264"/>
                    <a:pt x="99" y="228"/>
                    <a:pt x="141" y="207"/>
                  </a:cubicBezTo>
                  <a:lnTo>
                    <a:pt x="437" y="66"/>
                  </a:lnTo>
                  <a:cubicBezTo>
                    <a:pt x="501" y="38"/>
                    <a:pt x="564" y="24"/>
                    <a:pt x="635" y="24"/>
                  </a:cubicBezTo>
                  <a:close/>
                  <a:moveTo>
                    <a:pt x="635" y="1"/>
                  </a:moveTo>
                  <a:cubicBezTo>
                    <a:pt x="565" y="1"/>
                    <a:pt x="496" y="15"/>
                    <a:pt x="430" y="45"/>
                  </a:cubicBezTo>
                  <a:lnTo>
                    <a:pt x="134" y="193"/>
                  </a:lnTo>
                  <a:cubicBezTo>
                    <a:pt x="14" y="221"/>
                    <a:pt x="0" y="391"/>
                    <a:pt x="120" y="440"/>
                  </a:cubicBezTo>
                  <a:lnTo>
                    <a:pt x="2897" y="2301"/>
                  </a:lnTo>
                  <a:cubicBezTo>
                    <a:pt x="2973" y="2345"/>
                    <a:pt x="3055" y="2372"/>
                    <a:pt x="3142" y="2372"/>
                  </a:cubicBezTo>
                  <a:cubicBezTo>
                    <a:pt x="3152" y="2372"/>
                    <a:pt x="3162" y="2372"/>
                    <a:pt x="3172" y="2371"/>
                  </a:cubicBezTo>
                  <a:cubicBezTo>
                    <a:pt x="3243" y="2371"/>
                    <a:pt x="3313" y="2357"/>
                    <a:pt x="3377" y="2329"/>
                  </a:cubicBezTo>
                  <a:lnTo>
                    <a:pt x="3673" y="2181"/>
                  </a:lnTo>
                  <a:cubicBezTo>
                    <a:pt x="3722" y="2167"/>
                    <a:pt x="3757" y="2118"/>
                    <a:pt x="3771" y="2068"/>
                  </a:cubicBezTo>
                  <a:cubicBezTo>
                    <a:pt x="3764" y="2012"/>
                    <a:pt x="3736" y="1963"/>
                    <a:pt x="3687" y="1941"/>
                  </a:cubicBezTo>
                  <a:lnTo>
                    <a:pt x="909" y="80"/>
                  </a:lnTo>
                  <a:cubicBezTo>
                    <a:pt x="824" y="28"/>
                    <a:pt x="730" y="1"/>
                    <a:pt x="63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3"/>
            <p:cNvSpPr/>
            <p:nvPr/>
          </p:nvSpPr>
          <p:spPr>
            <a:xfrm>
              <a:off x="2452825" y="2735025"/>
              <a:ext cx="94300" cy="58850"/>
            </a:xfrm>
            <a:custGeom>
              <a:avLst/>
              <a:gdLst/>
              <a:ahLst/>
              <a:cxnLst/>
              <a:rect l="l" t="t" r="r" b="b"/>
              <a:pathLst>
                <a:path w="3772" h="2354" extrusionOk="0">
                  <a:moveTo>
                    <a:pt x="625" y="0"/>
                  </a:moveTo>
                  <a:cubicBezTo>
                    <a:pt x="554" y="0"/>
                    <a:pt x="483" y="15"/>
                    <a:pt x="416" y="46"/>
                  </a:cubicBezTo>
                  <a:lnTo>
                    <a:pt x="120" y="194"/>
                  </a:lnTo>
                  <a:cubicBezTo>
                    <a:pt x="7" y="243"/>
                    <a:pt x="0" y="349"/>
                    <a:pt x="106" y="419"/>
                  </a:cubicBezTo>
                  <a:lnTo>
                    <a:pt x="2891" y="2280"/>
                  </a:lnTo>
                  <a:cubicBezTo>
                    <a:pt x="2971" y="2328"/>
                    <a:pt x="3062" y="2354"/>
                    <a:pt x="3155" y="2354"/>
                  </a:cubicBezTo>
                  <a:cubicBezTo>
                    <a:pt x="3225" y="2354"/>
                    <a:pt x="3296" y="2339"/>
                    <a:pt x="3363" y="2308"/>
                  </a:cubicBezTo>
                  <a:lnTo>
                    <a:pt x="3652" y="2167"/>
                  </a:lnTo>
                  <a:cubicBezTo>
                    <a:pt x="3765" y="2132"/>
                    <a:pt x="3772" y="1984"/>
                    <a:pt x="3666" y="1935"/>
                  </a:cubicBezTo>
                  <a:lnTo>
                    <a:pt x="889" y="74"/>
                  </a:lnTo>
                  <a:cubicBezTo>
                    <a:pt x="809" y="26"/>
                    <a:pt x="717" y="0"/>
                    <a:pt x="62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3"/>
            <p:cNvSpPr/>
            <p:nvPr/>
          </p:nvSpPr>
          <p:spPr>
            <a:xfrm>
              <a:off x="2453350" y="2734850"/>
              <a:ext cx="94125" cy="59300"/>
            </a:xfrm>
            <a:custGeom>
              <a:avLst/>
              <a:gdLst/>
              <a:ahLst/>
              <a:cxnLst/>
              <a:rect l="l" t="t" r="r" b="b"/>
              <a:pathLst>
                <a:path w="3765" h="2372" extrusionOk="0">
                  <a:moveTo>
                    <a:pt x="600" y="17"/>
                  </a:moveTo>
                  <a:cubicBezTo>
                    <a:pt x="691" y="17"/>
                    <a:pt x="783" y="46"/>
                    <a:pt x="868" y="95"/>
                  </a:cubicBezTo>
                  <a:lnTo>
                    <a:pt x="3645" y="1956"/>
                  </a:lnTo>
                  <a:cubicBezTo>
                    <a:pt x="3744" y="1991"/>
                    <a:pt x="3737" y="2132"/>
                    <a:pt x="3631" y="2160"/>
                  </a:cubicBezTo>
                  <a:lnTo>
                    <a:pt x="3335" y="2308"/>
                  </a:lnTo>
                  <a:cubicBezTo>
                    <a:pt x="3272" y="2335"/>
                    <a:pt x="3205" y="2348"/>
                    <a:pt x="3138" y="2348"/>
                  </a:cubicBezTo>
                  <a:cubicBezTo>
                    <a:pt x="3048" y="2348"/>
                    <a:pt x="2958" y="2325"/>
                    <a:pt x="2877" y="2280"/>
                  </a:cubicBezTo>
                  <a:lnTo>
                    <a:pt x="99" y="419"/>
                  </a:lnTo>
                  <a:cubicBezTo>
                    <a:pt x="57" y="391"/>
                    <a:pt x="29" y="349"/>
                    <a:pt x="29" y="306"/>
                  </a:cubicBezTo>
                  <a:cubicBezTo>
                    <a:pt x="36" y="257"/>
                    <a:pt x="64" y="222"/>
                    <a:pt x="106" y="208"/>
                  </a:cubicBezTo>
                  <a:lnTo>
                    <a:pt x="402" y="60"/>
                  </a:lnTo>
                  <a:cubicBezTo>
                    <a:pt x="466" y="31"/>
                    <a:pt x="536" y="17"/>
                    <a:pt x="600" y="17"/>
                  </a:cubicBezTo>
                  <a:close/>
                  <a:moveTo>
                    <a:pt x="603" y="0"/>
                  </a:moveTo>
                  <a:cubicBezTo>
                    <a:pt x="531" y="0"/>
                    <a:pt x="458" y="15"/>
                    <a:pt x="388" y="46"/>
                  </a:cubicBezTo>
                  <a:lnTo>
                    <a:pt x="92" y="187"/>
                  </a:lnTo>
                  <a:cubicBezTo>
                    <a:pt x="43" y="208"/>
                    <a:pt x="8" y="250"/>
                    <a:pt x="1" y="306"/>
                  </a:cubicBezTo>
                  <a:cubicBezTo>
                    <a:pt x="1" y="363"/>
                    <a:pt x="36" y="412"/>
                    <a:pt x="78" y="433"/>
                  </a:cubicBezTo>
                  <a:lnTo>
                    <a:pt x="2863" y="2301"/>
                  </a:lnTo>
                  <a:cubicBezTo>
                    <a:pt x="2940" y="2351"/>
                    <a:pt x="3039" y="2372"/>
                    <a:pt x="3138" y="2372"/>
                  </a:cubicBezTo>
                  <a:cubicBezTo>
                    <a:pt x="3208" y="2372"/>
                    <a:pt x="3278" y="2358"/>
                    <a:pt x="3342" y="2322"/>
                  </a:cubicBezTo>
                  <a:lnTo>
                    <a:pt x="3638" y="2181"/>
                  </a:lnTo>
                  <a:cubicBezTo>
                    <a:pt x="3758" y="2146"/>
                    <a:pt x="3765" y="1984"/>
                    <a:pt x="3652" y="1935"/>
                  </a:cubicBezTo>
                  <a:lnTo>
                    <a:pt x="875" y="74"/>
                  </a:lnTo>
                  <a:cubicBezTo>
                    <a:pt x="791" y="26"/>
                    <a:pt x="697" y="0"/>
                    <a:pt x="6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3"/>
            <p:cNvSpPr/>
            <p:nvPr/>
          </p:nvSpPr>
          <p:spPr>
            <a:xfrm>
              <a:off x="2468725" y="2739475"/>
              <a:ext cx="54275" cy="36525"/>
            </a:xfrm>
            <a:custGeom>
              <a:avLst/>
              <a:gdLst/>
              <a:ahLst/>
              <a:cxnLst/>
              <a:rect l="l" t="t" r="r" b="b"/>
              <a:pathLst>
                <a:path w="2171" h="1461" extrusionOk="0">
                  <a:moveTo>
                    <a:pt x="21" y="0"/>
                  </a:moveTo>
                  <a:cubicBezTo>
                    <a:pt x="10" y="0"/>
                    <a:pt x="1" y="17"/>
                    <a:pt x="13" y="23"/>
                  </a:cubicBezTo>
                  <a:cubicBezTo>
                    <a:pt x="13" y="23"/>
                    <a:pt x="2156" y="1461"/>
                    <a:pt x="2163" y="1461"/>
                  </a:cubicBezTo>
                  <a:cubicBezTo>
                    <a:pt x="2163" y="1461"/>
                    <a:pt x="2170" y="1454"/>
                    <a:pt x="2170" y="1454"/>
                  </a:cubicBezTo>
                  <a:cubicBezTo>
                    <a:pt x="2170" y="1454"/>
                    <a:pt x="2170" y="1447"/>
                    <a:pt x="2170" y="1440"/>
                  </a:cubicBezTo>
                  <a:lnTo>
                    <a:pt x="27" y="2"/>
                  </a:ln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3"/>
            <p:cNvSpPr/>
            <p:nvPr/>
          </p:nvSpPr>
          <p:spPr>
            <a:xfrm>
              <a:off x="2461800" y="2743075"/>
              <a:ext cx="38975" cy="26225"/>
            </a:xfrm>
            <a:custGeom>
              <a:avLst/>
              <a:gdLst/>
              <a:ahLst/>
              <a:cxnLst/>
              <a:rect l="l" t="t" r="r" b="b"/>
              <a:pathLst>
                <a:path w="1559" h="1049" extrusionOk="0">
                  <a:moveTo>
                    <a:pt x="12" y="0"/>
                  </a:moveTo>
                  <a:cubicBezTo>
                    <a:pt x="10" y="0"/>
                    <a:pt x="8" y="2"/>
                    <a:pt x="8" y="6"/>
                  </a:cubicBezTo>
                  <a:cubicBezTo>
                    <a:pt x="1" y="6"/>
                    <a:pt x="1" y="13"/>
                    <a:pt x="8" y="20"/>
                  </a:cubicBezTo>
                  <a:cubicBezTo>
                    <a:pt x="8" y="20"/>
                    <a:pt x="1538" y="1049"/>
                    <a:pt x="1545" y="1049"/>
                  </a:cubicBezTo>
                  <a:cubicBezTo>
                    <a:pt x="1545" y="1049"/>
                    <a:pt x="1552" y="1049"/>
                    <a:pt x="1552" y="1042"/>
                  </a:cubicBezTo>
                  <a:cubicBezTo>
                    <a:pt x="1559" y="1042"/>
                    <a:pt x="1559" y="1035"/>
                    <a:pt x="1552" y="1028"/>
                  </a:cubicBezTo>
                  <a:lnTo>
                    <a:pt x="22" y="6"/>
                  </a:ln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3"/>
            <p:cNvSpPr/>
            <p:nvPr/>
          </p:nvSpPr>
          <p:spPr>
            <a:xfrm>
              <a:off x="2620075" y="2782275"/>
              <a:ext cx="127950" cy="73700"/>
            </a:xfrm>
            <a:custGeom>
              <a:avLst/>
              <a:gdLst/>
              <a:ahLst/>
              <a:cxnLst/>
              <a:rect l="l" t="t" r="r" b="b"/>
              <a:pathLst>
                <a:path w="5118" h="2948" extrusionOk="0">
                  <a:moveTo>
                    <a:pt x="1982" y="1"/>
                  </a:moveTo>
                  <a:cubicBezTo>
                    <a:pt x="1863" y="1"/>
                    <a:pt x="1745" y="24"/>
                    <a:pt x="1636" y="73"/>
                  </a:cubicBezTo>
                  <a:lnTo>
                    <a:pt x="169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0" y="2907"/>
                    <a:pt x="2982" y="2947"/>
                    <a:pt x="3136" y="2947"/>
                  </a:cubicBezTo>
                  <a:cubicBezTo>
                    <a:pt x="3253" y="2947"/>
                    <a:pt x="3370" y="2924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6" y="42"/>
                    <a:pt x="2139" y="1"/>
                    <a:pt x="19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3"/>
            <p:cNvSpPr/>
            <p:nvPr/>
          </p:nvSpPr>
          <p:spPr>
            <a:xfrm>
              <a:off x="2620775" y="2782125"/>
              <a:ext cx="127625" cy="74250"/>
            </a:xfrm>
            <a:custGeom>
              <a:avLst/>
              <a:gdLst/>
              <a:ahLst/>
              <a:cxnLst/>
              <a:rect l="l" t="t" r="r" b="b"/>
              <a:pathLst>
                <a:path w="5105" h="2970" extrusionOk="0">
                  <a:moveTo>
                    <a:pt x="1939" y="16"/>
                  </a:moveTo>
                  <a:cubicBezTo>
                    <a:pt x="2101" y="16"/>
                    <a:pt x="2256" y="58"/>
                    <a:pt x="2397" y="142"/>
                  </a:cubicBezTo>
                  <a:lnTo>
                    <a:pt x="4935" y="1841"/>
                  </a:lnTo>
                  <a:cubicBezTo>
                    <a:pt x="4998" y="1877"/>
                    <a:pt x="5034" y="1933"/>
                    <a:pt x="5041" y="2003"/>
                  </a:cubicBezTo>
                  <a:cubicBezTo>
                    <a:pt x="5027" y="2067"/>
                    <a:pt x="4984" y="2123"/>
                    <a:pt x="4921" y="2151"/>
                  </a:cubicBezTo>
                  <a:lnTo>
                    <a:pt x="3448" y="2878"/>
                  </a:lnTo>
                  <a:cubicBezTo>
                    <a:pt x="3341" y="2922"/>
                    <a:pt x="3227" y="2944"/>
                    <a:pt x="3114" y="2944"/>
                  </a:cubicBezTo>
                  <a:cubicBezTo>
                    <a:pt x="2959" y="2944"/>
                    <a:pt x="2804" y="2903"/>
                    <a:pt x="2665" y="2821"/>
                  </a:cubicBezTo>
                  <a:lnTo>
                    <a:pt x="120" y="1122"/>
                  </a:lnTo>
                  <a:cubicBezTo>
                    <a:pt x="64" y="1087"/>
                    <a:pt x="22" y="1024"/>
                    <a:pt x="22" y="960"/>
                  </a:cubicBezTo>
                  <a:cubicBezTo>
                    <a:pt x="29" y="890"/>
                    <a:pt x="78" y="840"/>
                    <a:pt x="141" y="812"/>
                  </a:cubicBezTo>
                  <a:lnTo>
                    <a:pt x="1608" y="86"/>
                  </a:lnTo>
                  <a:cubicBezTo>
                    <a:pt x="1713" y="37"/>
                    <a:pt x="1826" y="16"/>
                    <a:pt x="1939" y="16"/>
                  </a:cubicBezTo>
                  <a:close/>
                  <a:moveTo>
                    <a:pt x="1946" y="0"/>
                  </a:moveTo>
                  <a:cubicBezTo>
                    <a:pt x="1829" y="0"/>
                    <a:pt x="1712" y="24"/>
                    <a:pt x="1601" y="72"/>
                  </a:cubicBezTo>
                  <a:lnTo>
                    <a:pt x="127" y="798"/>
                  </a:lnTo>
                  <a:cubicBezTo>
                    <a:pt x="57" y="826"/>
                    <a:pt x="7" y="890"/>
                    <a:pt x="0" y="960"/>
                  </a:cubicBezTo>
                  <a:cubicBezTo>
                    <a:pt x="0" y="1038"/>
                    <a:pt x="43" y="1101"/>
                    <a:pt x="106" y="1136"/>
                  </a:cubicBezTo>
                  <a:lnTo>
                    <a:pt x="2651" y="2842"/>
                  </a:lnTo>
                  <a:cubicBezTo>
                    <a:pt x="2792" y="2927"/>
                    <a:pt x="2954" y="2969"/>
                    <a:pt x="3116" y="2969"/>
                  </a:cubicBezTo>
                  <a:cubicBezTo>
                    <a:pt x="3236" y="2969"/>
                    <a:pt x="3349" y="2948"/>
                    <a:pt x="3462" y="2899"/>
                  </a:cubicBezTo>
                  <a:lnTo>
                    <a:pt x="4928" y="2173"/>
                  </a:lnTo>
                  <a:cubicBezTo>
                    <a:pt x="5090" y="2123"/>
                    <a:pt x="5104" y="1898"/>
                    <a:pt x="4949" y="1827"/>
                  </a:cubicBezTo>
                  <a:lnTo>
                    <a:pt x="2404" y="128"/>
                  </a:lnTo>
                  <a:cubicBezTo>
                    <a:pt x="2263" y="43"/>
                    <a:pt x="2105" y="0"/>
                    <a:pt x="194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3"/>
            <p:cNvSpPr/>
            <p:nvPr/>
          </p:nvSpPr>
          <p:spPr>
            <a:xfrm>
              <a:off x="2620950" y="2768525"/>
              <a:ext cx="127975" cy="73650"/>
            </a:xfrm>
            <a:custGeom>
              <a:avLst/>
              <a:gdLst/>
              <a:ahLst/>
              <a:cxnLst/>
              <a:rect l="l" t="t" r="r" b="b"/>
              <a:pathLst>
                <a:path w="5119" h="2946" extrusionOk="0">
                  <a:moveTo>
                    <a:pt x="1983" y="1"/>
                  </a:moveTo>
                  <a:cubicBezTo>
                    <a:pt x="1866" y="1"/>
                    <a:pt x="1748" y="25"/>
                    <a:pt x="1636" y="73"/>
                  </a:cubicBezTo>
                  <a:lnTo>
                    <a:pt x="170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2" y="2904"/>
                    <a:pt x="2989" y="2945"/>
                    <a:pt x="3147" y="2945"/>
                  </a:cubicBezTo>
                  <a:cubicBezTo>
                    <a:pt x="3261" y="2945"/>
                    <a:pt x="3376" y="2923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2" y="42"/>
                    <a:pt x="2138" y="1"/>
                    <a:pt x="198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3"/>
            <p:cNvSpPr/>
            <p:nvPr/>
          </p:nvSpPr>
          <p:spPr>
            <a:xfrm>
              <a:off x="2621650" y="2768525"/>
              <a:ext cx="127100" cy="74100"/>
            </a:xfrm>
            <a:custGeom>
              <a:avLst/>
              <a:gdLst/>
              <a:ahLst/>
              <a:cxnLst/>
              <a:rect l="l" t="t" r="r" b="b"/>
              <a:pathLst>
                <a:path w="5084" h="2964" extrusionOk="0">
                  <a:moveTo>
                    <a:pt x="1980" y="16"/>
                  </a:moveTo>
                  <a:cubicBezTo>
                    <a:pt x="2124" y="16"/>
                    <a:pt x="2273" y="58"/>
                    <a:pt x="2397" y="137"/>
                  </a:cubicBezTo>
                  <a:lnTo>
                    <a:pt x="4942" y="1843"/>
                  </a:lnTo>
                  <a:cubicBezTo>
                    <a:pt x="5083" y="1899"/>
                    <a:pt x="5069" y="2103"/>
                    <a:pt x="4921" y="2146"/>
                  </a:cubicBezTo>
                  <a:lnTo>
                    <a:pt x="3455" y="2872"/>
                  </a:lnTo>
                  <a:cubicBezTo>
                    <a:pt x="3346" y="2917"/>
                    <a:pt x="3229" y="2941"/>
                    <a:pt x="3112" y="2941"/>
                  </a:cubicBezTo>
                  <a:cubicBezTo>
                    <a:pt x="2957" y="2941"/>
                    <a:pt x="2802" y="2900"/>
                    <a:pt x="2665" y="2815"/>
                  </a:cubicBezTo>
                  <a:lnTo>
                    <a:pt x="128" y="1116"/>
                  </a:lnTo>
                  <a:cubicBezTo>
                    <a:pt x="64" y="1081"/>
                    <a:pt x="29" y="1025"/>
                    <a:pt x="29" y="961"/>
                  </a:cubicBezTo>
                  <a:cubicBezTo>
                    <a:pt x="36" y="891"/>
                    <a:pt x="78" y="834"/>
                    <a:pt x="142" y="813"/>
                  </a:cubicBezTo>
                  <a:lnTo>
                    <a:pt x="1615" y="87"/>
                  </a:lnTo>
                  <a:cubicBezTo>
                    <a:pt x="1721" y="38"/>
                    <a:pt x="1833" y="17"/>
                    <a:pt x="1946" y="17"/>
                  </a:cubicBezTo>
                  <a:cubicBezTo>
                    <a:pt x="1957" y="16"/>
                    <a:pt x="1969" y="16"/>
                    <a:pt x="1980" y="16"/>
                  </a:cubicBezTo>
                  <a:close/>
                  <a:moveTo>
                    <a:pt x="1954" y="1"/>
                  </a:moveTo>
                  <a:cubicBezTo>
                    <a:pt x="1833" y="1"/>
                    <a:pt x="1713" y="25"/>
                    <a:pt x="1601" y="73"/>
                  </a:cubicBezTo>
                  <a:lnTo>
                    <a:pt x="135" y="799"/>
                  </a:lnTo>
                  <a:cubicBezTo>
                    <a:pt x="64" y="827"/>
                    <a:pt x="15" y="884"/>
                    <a:pt x="1" y="961"/>
                  </a:cubicBezTo>
                  <a:cubicBezTo>
                    <a:pt x="8" y="1032"/>
                    <a:pt x="50" y="1102"/>
                    <a:pt x="113" y="1138"/>
                  </a:cubicBezTo>
                  <a:lnTo>
                    <a:pt x="2658" y="2836"/>
                  </a:lnTo>
                  <a:cubicBezTo>
                    <a:pt x="2790" y="2916"/>
                    <a:pt x="2935" y="2964"/>
                    <a:pt x="3092" y="2964"/>
                  </a:cubicBezTo>
                  <a:cubicBezTo>
                    <a:pt x="3102" y="2964"/>
                    <a:pt x="3113" y="2964"/>
                    <a:pt x="3123" y="2963"/>
                  </a:cubicBezTo>
                  <a:cubicBezTo>
                    <a:pt x="3236" y="2963"/>
                    <a:pt x="3356" y="2935"/>
                    <a:pt x="3462" y="2886"/>
                  </a:cubicBezTo>
                  <a:lnTo>
                    <a:pt x="4928" y="2160"/>
                  </a:lnTo>
                  <a:cubicBezTo>
                    <a:pt x="4999" y="2132"/>
                    <a:pt x="5048" y="2068"/>
                    <a:pt x="5062" y="1998"/>
                  </a:cubicBezTo>
                  <a:cubicBezTo>
                    <a:pt x="5055" y="1920"/>
                    <a:pt x="5013" y="1857"/>
                    <a:pt x="4949" y="1821"/>
                  </a:cubicBezTo>
                  <a:lnTo>
                    <a:pt x="2412" y="122"/>
                  </a:lnTo>
                  <a:cubicBezTo>
                    <a:pt x="2271" y="42"/>
                    <a:pt x="2112" y="1"/>
                    <a:pt x="19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3"/>
            <p:cNvSpPr/>
            <p:nvPr/>
          </p:nvSpPr>
          <p:spPr>
            <a:xfrm>
              <a:off x="2653025" y="2784825"/>
              <a:ext cx="53950" cy="36475"/>
            </a:xfrm>
            <a:custGeom>
              <a:avLst/>
              <a:gdLst/>
              <a:ahLst/>
              <a:cxnLst/>
              <a:rect l="l" t="t" r="r" b="b"/>
              <a:pathLst>
                <a:path w="2158" h="1459" extrusionOk="0">
                  <a:moveTo>
                    <a:pt x="10" y="1"/>
                  </a:moveTo>
                  <a:cubicBezTo>
                    <a:pt x="7" y="1"/>
                    <a:pt x="4" y="3"/>
                    <a:pt x="0" y="6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20"/>
                    <a:pt x="2143" y="1458"/>
                    <a:pt x="2150" y="1458"/>
                  </a:cubicBezTo>
                  <a:cubicBezTo>
                    <a:pt x="2150" y="1451"/>
                    <a:pt x="2158" y="1451"/>
                    <a:pt x="2158" y="1444"/>
                  </a:cubicBezTo>
                  <a:cubicBezTo>
                    <a:pt x="2158" y="1444"/>
                    <a:pt x="2158" y="1437"/>
                    <a:pt x="2158" y="1430"/>
                  </a:cubicBezTo>
                  <a:lnTo>
                    <a:pt x="15" y="6"/>
                  </a:lnTo>
                  <a:cubicBezTo>
                    <a:pt x="15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3"/>
            <p:cNvSpPr/>
            <p:nvPr/>
          </p:nvSpPr>
          <p:spPr>
            <a:xfrm>
              <a:off x="2645800" y="2788350"/>
              <a:ext cx="38800" cy="26075"/>
            </a:xfrm>
            <a:custGeom>
              <a:avLst/>
              <a:gdLst/>
              <a:ahLst/>
              <a:cxnLst/>
              <a:rect l="l" t="t" r="r" b="b"/>
              <a:pathLst>
                <a:path w="1552" h="1043" extrusionOk="0">
                  <a:moveTo>
                    <a:pt x="12" y="1"/>
                  </a:moveTo>
                  <a:cubicBezTo>
                    <a:pt x="9" y="1"/>
                    <a:pt x="7" y="3"/>
                    <a:pt x="7" y="6"/>
                  </a:cubicBezTo>
                  <a:cubicBezTo>
                    <a:pt x="0" y="6"/>
                    <a:pt x="0" y="13"/>
                    <a:pt x="7" y="20"/>
                  </a:cubicBezTo>
                  <a:cubicBezTo>
                    <a:pt x="7" y="20"/>
                    <a:pt x="1537" y="1042"/>
                    <a:pt x="1544" y="1042"/>
                  </a:cubicBezTo>
                  <a:lnTo>
                    <a:pt x="1551" y="1042"/>
                  </a:lnTo>
                  <a:cubicBezTo>
                    <a:pt x="1551" y="1035"/>
                    <a:pt x="1551" y="1028"/>
                    <a:pt x="1551" y="1028"/>
                  </a:cubicBezTo>
                  <a:lnTo>
                    <a:pt x="22" y="6"/>
                  </a:lnTo>
                  <a:cubicBezTo>
                    <a:pt x="18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3"/>
            <p:cNvSpPr/>
            <p:nvPr/>
          </p:nvSpPr>
          <p:spPr>
            <a:xfrm>
              <a:off x="2592925" y="2582075"/>
              <a:ext cx="86725" cy="166475"/>
            </a:xfrm>
            <a:custGeom>
              <a:avLst/>
              <a:gdLst/>
              <a:ahLst/>
              <a:cxnLst/>
              <a:rect l="l" t="t" r="r" b="b"/>
              <a:pathLst>
                <a:path w="3469" h="6659" extrusionOk="0">
                  <a:moveTo>
                    <a:pt x="1715" y="664"/>
                  </a:moveTo>
                  <a:cubicBezTo>
                    <a:pt x="1789" y="664"/>
                    <a:pt x="1873" y="692"/>
                    <a:pt x="1960" y="750"/>
                  </a:cubicBezTo>
                  <a:cubicBezTo>
                    <a:pt x="2256" y="968"/>
                    <a:pt x="2426" y="1321"/>
                    <a:pt x="2426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18" y="1018"/>
                  </a:lnTo>
                  <a:cubicBezTo>
                    <a:pt x="1437" y="792"/>
                    <a:pt x="1554" y="664"/>
                    <a:pt x="1715" y="664"/>
                  </a:cubicBezTo>
                  <a:close/>
                  <a:moveTo>
                    <a:pt x="1492" y="1"/>
                  </a:moveTo>
                  <a:cubicBezTo>
                    <a:pt x="1218" y="1"/>
                    <a:pt x="1016" y="218"/>
                    <a:pt x="988" y="602"/>
                  </a:cubicBezTo>
                  <a:lnTo>
                    <a:pt x="938" y="1314"/>
                  </a:lnTo>
                  <a:lnTo>
                    <a:pt x="854" y="1257"/>
                  </a:lnTo>
                  <a:cubicBezTo>
                    <a:pt x="742" y="1182"/>
                    <a:pt x="636" y="1147"/>
                    <a:pt x="541" y="1147"/>
                  </a:cubicBezTo>
                  <a:cubicBezTo>
                    <a:pt x="342" y="1147"/>
                    <a:pt x="196" y="1304"/>
                    <a:pt x="177" y="1582"/>
                  </a:cubicBezTo>
                  <a:lnTo>
                    <a:pt x="8" y="4028"/>
                  </a:lnTo>
                  <a:cubicBezTo>
                    <a:pt x="1" y="4479"/>
                    <a:pt x="212" y="4909"/>
                    <a:pt x="579" y="5184"/>
                  </a:cubicBezTo>
                  <a:lnTo>
                    <a:pt x="2623" y="6551"/>
                  </a:lnTo>
                  <a:cubicBezTo>
                    <a:pt x="2732" y="6624"/>
                    <a:pt x="2837" y="6658"/>
                    <a:pt x="2931" y="6658"/>
                  </a:cubicBezTo>
                  <a:cubicBezTo>
                    <a:pt x="3128" y="6658"/>
                    <a:pt x="3274" y="6504"/>
                    <a:pt x="3293" y="6227"/>
                  </a:cubicBezTo>
                  <a:lnTo>
                    <a:pt x="3462" y="3781"/>
                  </a:lnTo>
                  <a:cubicBezTo>
                    <a:pt x="3469" y="3330"/>
                    <a:pt x="3257" y="2900"/>
                    <a:pt x="2898" y="2625"/>
                  </a:cubicBezTo>
                  <a:lnTo>
                    <a:pt x="2820" y="2576"/>
                  </a:lnTo>
                  <a:lnTo>
                    <a:pt x="2870" y="1864"/>
                  </a:lnTo>
                  <a:cubicBezTo>
                    <a:pt x="2912" y="1300"/>
                    <a:pt x="2560" y="581"/>
                    <a:pt x="2087" y="263"/>
                  </a:cubicBezTo>
                  <a:lnTo>
                    <a:pt x="1918" y="151"/>
                  </a:lnTo>
                  <a:cubicBezTo>
                    <a:pt x="1767" y="49"/>
                    <a:pt x="1622" y="1"/>
                    <a:pt x="1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3"/>
            <p:cNvSpPr/>
            <p:nvPr/>
          </p:nvSpPr>
          <p:spPr>
            <a:xfrm>
              <a:off x="2592575" y="2581875"/>
              <a:ext cx="87250" cy="167000"/>
            </a:xfrm>
            <a:custGeom>
              <a:avLst/>
              <a:gdLst/>
              <a:ahLst/>
              <a:cxnLst/>
              <a:rect l="l" t="t" r="r" b="b"/>
              <a:pathLst>
                <a:path w="3490" h="6680" extrusionOk="0">
                  <a:moveTo>
                    <a:pt x="1732" y="682"/>
                  </a:moveTo>
                  <a:cubicBezTo>
                    <a:pt x="1805" y="682"/>
                    <a:pt x="1888" y="710"/>
                    <a:pt x="1974" y="765"/>
                  </a:cubicBezTo>
                  <a:cubicBezTo>
                    <a:pt x="2263" y="983"/>
                    <a:pt x="2433" y="1329"/>
                    <a:pt x="2425" y="1695"/>
                  </a:cubicBezTo>
                  <a:lnTo>
                    <a:pt x="2383" y="2273"/>
                  </a:lnTo>
                  <a:lnTo>
                    <a:pt x="1403" y="1611"/>
                  </a:lnTo>
                  <a:lnTo>
                    <a:pt x="1453" y="1026"/>
                  </a:lnTo>
                  <a:cubicBezTo>
                    <a:pt x="1460" y="871"/>
                    <a:pt x="1523" y="758"/>
                    <a:pt x="1622" y="708"/>
                  </a:cubicBezTo>
                  <a:cubicBezTo>
                    <a:pt x="1655" y="691"/>
                    <a:pt x="1692" y="682"/>
                    <a:pt x="1732" y="682"/>
                  </a:cubicBezTo>
                  <a:close/>
                  <a:moveTo>
                    <a:pt x="1725" y="661"/>
                  </a:moveTo>
                  <a:cubicBezTo>
                    <a:pt x="1682" y="661"/>
                    <a:pt x="1642" y="670"/>
                    <a:pt x="1608" y="687"/>
                  </a:cubicBezTo>
                  <a:cubicBezTo>
                    <a:pt x="1502" y="737"/>
                    <a:pt x="1439" y="856"/>
                    <a:pt x="1432" y="1019"/>
                  </a:cubicBezTo>
                  <a:lnTo>
                    <a:pt x="1389" y="1618"/>
                  </a:lnTo>
                  <a:cubicBezTo>
                    <a:pt x="1382" y="1618"/>
                    <a:pt x="1382" y="1625"/>
                    <a:pt x="1389" y="1625"/>
                  </a:cubicBezTo>
                  <a:cubicBezTo>
                    <a:pt x="1389" y="1625"/>
                    <a:pt x="2390" y="2302"/>
                    <a:pt x="2397" y="2302"/>
                  </a:cubicBezTo>
                  <a:cubicBezTo>
                    <a:pt x="2404" y="2294"/>
                    <a:pt x="2404" y="2294"/>
                    <a:pt x="2404" y="2287"/>
                  </a:cubicBezTo>
                  <a:lnTo>
                    <a:pt x="2447" y="1695"/>
                  </a:lnTo>
                  <a:cubicBezTo>
                    <a:pt x="2454" y="1322"/>
                    <a:pt x="2277" y="969"/>
                    <a:pt x="1981" y="751"/>
                  </a:cubicBezTo>
                  <a:cubicBezTo>
                    <a:pt x="1894" y="691"/>
                    <a:pt x="1804" y="661"/>
                    <a:pt x="1725" y="661"/>
                  </a:cubicBezTo>
                  <a:close/>
                  <a:moveTo>
                    <a:pt x="1508" y="29"/>
                  </a:moveTo>
                  <a:cubicBezTo>
                    <a:pt x="1637" y="29"/>
                    <a:pt x="1781" y="79"/>
                    <a:pt x="1932" y="180"/>
                  </a:cubicBezTo>
                  <a:lnTo>
                    <a:pt x="2094" y="292"/>
                  </a:lnTo>
                  <a:cubicBezTo>
                    <a:pt x="2566" y="603"/>
                    <a:pt x="2919" y="1315"/>
                    <a:pt x="2877" y="1879"/>
                  </a:cubicBezTo>
                  <a:lnTo>
                    <a:pt x="2827" y="2591"/>
                  </a:lnTo>
                  <a:cubicBezTo>
                    <a:pt x="2827" y="2591"/>
                    <a:pt x="2827" y="2598"/>
                    <a:pt x="2827" y="2598"/>
                  </a:cubicBezTo>
                  <a:lnTo>
                    <a:pt x="2905" y="2647"/>
                  </a:lnTo>
                  <a:cubicBezTo>
                    <a:pt x="3264" y="2922"/>
                    <a:pt x="3476" y="3345"/>
                    <a:pt x="3469" y="3796"/>
                  </a:cubicBezTo>
                  <a:lnTo>
                    <a:pt x="3300" y="6235"/>
                  </a:lnTo>
                  <a:cubicBezTo>
                    <a:pt x="3285" y="6432"/>
                    <a:pt x="3208" y="6566"/>
                    <a:pt x="3088" y="6630"/>
                  </a:cubicBezTo>
                  <a:cubicBezTo>
                    <a:pt x="3044" y="6652"/>
                    <a:pt x="2996" y="6663"/>
                    <a:pt x="2945" y="6663"/>
                  </a:cubicBezTo>
                  <a:cubicBezTo>
                    <a:pt x="2852" y="6663"/>
                    <a:pt x="2749" y="6625"/>
                    <a:pt x="2644" y="6552"/>
                  </a:cubicBezTo>
                  <a:lnTo>
                    <a:pt x="600" y="5178"/>
                  </a:lnTo>
                  <a:cubicBezTo>
                    <a:pt x="240" y="4910"/>
                    <a:pt x="29" y="4480"/>
                    <a:pt x="36" y="4036"/>
                  </a:cubicBezTo>
                  <a:lnTo>
                    <a:pt x="205" y="1590"/>
                  </a:lnTo>
                  <a:cubicBezTo>
                    <a:pt x="219" y="1399"/>
                    <a:pt x="290" y="1258"/>
                    <a:pt x="416" y="1202"/>
                  </a:cubicBezTo>
                  <a:cubicBezTo>
                    <a:pt x="459" y="1174"/>
                    <a:pt x="508" y="1167"/>
                    <a:pt x="557" y="1167"/>
                  </a:cubicBezTo>
                  <a:cubicBezTo>
                    <a:pt x="670" y="1174"/>
                    <a:pt x="776" y="1216"/>
                    <a:pt x="868" y="1286"/>
                  </a:cubicBezTo>
                  <a:lnTo>
                    <a:pt x="952" y="1343"/>
                  </a:lnTo>
                  <a:lnTo>
                    <a:pt x="966" y="1343"/>
                  </a:lnTo>
                  <a:cubicBezTo>
                    <a:pt x="966" y="1343"/>
                    <a:pt x="966" y="1336"/>
                    <a:pt x="966" y="1336"/>
                  </a:cubicBezTo>
                  <a:lnTo>
                    <a:pt x="1016" y="624"/>
                  </a:lnTo>
                  <a:cubicBezTo>
                    <a:pt x="1037" y="356"/>
                    <a:pt x="1142" y="159"/>
                    <a:pt x="1312" y="74"/>
                  </a:cubicBezTo>
                  <a:cubicBezTo>
                    <a:pt x="1371" y="44"/>
                    <a:pt x="1437" y="29"/>
                    <a:pt x="1508" y="29"/>
                  </a:cubicBezTo>
                  <a:close/>
                  <a:moveTo>
                    <a:pt x="1501" y="1"/>
                  </a:moveTo>
                  <a:cubicBezTo>
                    <a:pt x="1428" y="1"/>
                    <a:pt x="1360" y="16"/>
                    <a:pt x="1298" y="46"/>
                  </a:cubicBezTo>
                  <a:cubicBezTo>
                    <a:pt x="1114" y="130"/>
                    <a:pt x="1009" y="335"/>
                    <a:pt x="987" y="610"/>
                  </a:cubicBezTo>
                  <a:lnTo>
                    <a:pt x="938" y="1301"/>
                  </a:lnTo>
                  <a:lnTo>
                    <a:pt x="868" y="1258"/>
                  </a:lnTo>
                  <a:cubicBezTo>
                    <a:pt x="758" y="1185"/>
                    <a:pt x="648" y="1147"/>
                    <a:pt x="550" y="1147"/>
                  </a:cubicBezTo>
                  <a:cubicBezTo>
                    <a:pt x="497" y="1147"/>
                    <a:pt x="447" y="1158"/>
                    <a:pt x="402" y="1181"/>
                  </a:cubicBezTo>
                  <a:cubicBezTo>
                    <a:pt x="275" y="1244"/>
                    <a:pt x="191" y="1392"/>
                    <a:pt x="177" y="1590"/>
                  </a:cubicBezTo>
                  <a:lnTo>
                    <a:pt x="8" y="4036"/>
                  </a:lnTo>
                  <a:cubicBezTo>
                    <a:pt x="1" y="4487"/>
                    <a:pt x="219" y="4924"/>
                    <a:pt x="586" y="5199"/>
                  </a:cubicBezTo>
                  <a:lnTo>
                    <a:pt x="2630" y="6566"/>
                  </a:lnTo>
                  <a:cubicBezTo>
                    <a:pt x="2722" y="6637"/>
                    <a:pt x="2834" y="6672"/>
                    <a:pt x="2947" y="6679"/>
                  </a:cubicBezTo>
                  <a:cubicBezTo>
                    <a:pt x="2996" y="6679"/>
                    <a:pt x="3046" y="6665"/>
                    <a:pt x="3095" y="6644"/>
                  </a:cubicBezTo>
                  <a:cubicBezTo>
                    <a:pt x="3229" y="6580"/>
                    <a:pt x="3300" y="6432"/>
                    <a:pt x="3314" y="6235"/>
                  </a:cubicBezTo>
                  <a:lnTo>
                    <a:pt x="3490" y="3789"/>
                  </a:lnTo>
                  <a:cubicBezTo>
                    <a:pt x="3490" y="3331"/>
                    <a:pt x="3278" y="2901"/>
                    <a:pt x="2912" y="2626"/>
                  </a:cubicBezTo>
                  <a:lnTo>
                    <a:pt x="2848" y="2576"/>
                  </a:lnTo>
                  <a:lnTo>
                    <a:pt x="2898" y="1872"/>
                  </a:lnTo>
                  <a:cubicBezTo>
                    <a:pt x="2933" y="1301"/>
                    <a:pt x="2581" y="582"/>
                    <a:pt x="2101" y="264"/>
                  </a:cubicBezTo>
                  <a:lnTo>
                    <a:pt x="1932" y="152"/>
                  </a:lnTo>
                  <a:cubicBezTo>
                    <a:pt x="1781" y="51"/>
                    <a:pt x="1634" y="1"/>
                    <a:pt x="15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3"/>
            <p:cNvSpPr/>
            <p:nvPr/>
          </p:nvSpPr>
          <p:spPr>
            <a:xfrm>
              <a:off x="2595400" y="2678700"/>
              <a:ext cx="47250" cy="25225"/>
            </a:xfrm>
            <a:custGeom>
              <a:avLst/>
              <a:gdLst/>
              <a:ahLst/>
              <a:cxnLst/>
              <a:rect l="l" t="t" r="r" b="b"/>
              <a:pathLst>
                <a:path w="1890" h="1009" extrusionOk="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3"/>
            <p:cNvSpPr/>
            <p:nvPr/>
          </p:nvSpPr>
          <p:spPr>
            <a:xfrm>
              <a:off x="2595225" y="2678350"/>
              <a:ext cx="47425" cy="25750"/>
            </a:xfrm>
            <a:custGeom>
              <a:avLst/>
              <a:gdLst/>
              <a:ahLst/>
              <a:cxnLst/>
              <a:rect l="l" t="t" r="r" b="b"/>
              <a:pathLst>
                <a:path w="1897" h="1030" extrusionOk="0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3"/>
            <p:cNvSpPr/>
            <p:nvPr/>
          </p:nvSpPr>
          <p:spPr>
            <a:xfrm>
              <a:off x="2594350" y="2645925"/>
              <a:ext cx="39500" cy="50600"/>
            </a:xfrm>
            <a:custGeom>
              <a:avLst/>
              <a:gdLst/>
              <a:ahLst/>
              <a:cxnLst/>
              <a:rect l="l" t="t" r="r" b="b"/>
              <a:pathLst>
                <a:path w="1580" h="2024" extrusionOk="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3"/>
            <p:cNvSpPr/>
            <p:nvPr/>
          </p:nvSpPr>
          <p:spPr>
            <a:xfrm>
              <a:off x="2594150" y="2645525"/>
              <a:ext cx="40225" cy="51175"/>
            </a:xfrm>
            <a:custGeom>
              <a:avLst/>
              <a:gdLst/>
              <a:ahLst/>
              <a:cxnLst/>
              <a:rect l="l" t="t" r="r" b="b"/>
              <a:pathLst>
                <a:path w="1609" h="2047" extrusionOk="0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3"/>
            <p:cNvSpPr/>
            <p:nvPr/>
          </p:nvSpPr>
          <p:spPr>
            <a:xfrm>
              <a:off x="2569125" y="2588825"/>
              <a:ext cx="49550" cy="21875"/>
            </a:xfrm>
            <a:custGeom>
              <a:avLst/>
              <a:gdLst/>
              <a:ahLst/>
              <a:cxnLst/>
              <a:rect l="l" t="t" r="r" b="b"/>
              <a:pathLst>
                <a:path w="1982" h="875" extrusionOk="0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3"/>
            <p:cNvSpPr/>
            <p:nvPr/>
          </p:nvSpPr>
          <p:spPr>
            <a:xfrm>
              <a:off x="2568775" y="2588300"/>
              <a:ext cx="50075" cy="22575"/>
            </a:xfrm>
            <a:custGeom>
              <a:avLst/>
              <a:gdLst/>
              <a:ahLst/>
              <a:cxnLst/>
              <a:rect l="l" t="t" r="r" b="b"/>
              <a:pathLst>
                <a:path w="2003" h="903" extrusionOk="0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3"/>
            <p:cNvSpPr/>
            <p:nvPr/>
          </p:nvSpPr>
          <p:spPr>
            <a:xfrm>
              <a:off x="2593800" y="2600100"/>
              <a:ext cx="61000" cy="34575"/>
            </a:xfrm>
            <a:custGeom>
              <a:avLst/>
              <a:gdLst/>
              <a:ahLst/>
              <a:cxnLst/>
              <a:rect l="l" t="t" r="r" b="b"/>
              <a:pathLst>
                <a:path w="2440" h="1383" extrusionOk="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3"/>
            <p:cNvSpPr/>
            <p:nvPr/>
          </p:nvSpPr>
          <p:spPr>
            <a:xfrm>
              <a:off x="2593625" y="2599750"/>
              <a:ext cx="61725" cy="35275"/>
            </a:xfrm>
            <a:custGeom>
              <a:avLst/>
              <a:gdLst/>
              <a:ahLst/>
              <a:cxnLst/>
              <a:rect l="l" t="t" r="r" b="b"/>
              <a:pathLst>
                <a:path w="2469" h="1411" extrusionOk="0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3"/>
            <p:cNvSpPr/>
            <p:nvPr/>
          </p:nvSpPr>
          <p:spPr>
            <a:xfrm>
              <a:off x="2593975" y="2577025"/>
              <a:ext cx="41100" cy="40900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3"/>
            <p:cNvSpPr/>
            <p:nvPr/>
          </p:nvSpPr>
          <p:spPr>
            <a:xfrm>
              <a:off x="2593450" y="2576775"/>
              <a:ext cx="41625" cy="41325"/>
            </a:xfrm>
            <a:custGeom>
              <a:avLst/>
              <a:gdLst/>
              <a:ahLst/>
              <a:cxnLst/>
              <a:rect l="l" t="t" r="r" b="b"/>
              <a:pathLst>
                <a:path w="1665" h="1653" extrusionOk="0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3"/>
            <p:cNvSpPr/>
            <p:nvPr/>
          </p:nvSpPr>
          <p:spPr>
            <a:xfrm>
              <a:off x="2630650" y="2624250"/>
              <a:ext cx="51300" cy="119150"/>
            </a:xfrm>
            <a:custGeom>
              <a:avLst/>
              <a:gdLst/>
              <a:ahLst/>
              <a:cxnLst/>
              <a:rect l="l" t="t" r="r" b="b"/>
              <a:pathLst>
                <a:path w="2052" h="4766" extrusionOk="0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3"/>
            <p:cNvSpPr/>
            <p:nvPr/>
          </p:nvSpPr>
          <p:spPr>
            <a:xfrm>
              <a:off x="2629750" y="2623900"/>
              <a:ext cx="52375" cy="119675"/>
            </a:xfrm>
            <a:custGeom>
              <a:avLst/>
              <a:gdLst/>
              <a:ahLst/>
              <a:cxnLst/>
              <a:rect l="l" t="t" r="r" b="b"/>
              <a:pathLst>
                <a:path w="2095" h="4787" extrusionOk="0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3"/>
            <p:cNvSpPr/>
            <p:nvPr/>
          </p:nvSpPr>
          <p:spPr>
            <a:xfrm>
              <a:off x="2559275" y="2577675"/>
              <a:ext cx="86725" cy="166400"/>
            </a:xfrm>
            <a:custGeom>
              <a:avLst/>
              <a:gdLst/>
              <a:ahLst/>
              <a:cxnLst/>
              <a:rect l="l" t="t" r="r" b="b"/>
              <a:pathLst>
                <a:path w="3469" h="6656" extrusionOk="0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3"/>
            <p:cNvSpPr/>
            <p:nvPr/>
          </p:nvSpPr>
          <p:spPr>
            <a:xfrm>
              <a:off x="2559100" y="2577475"/>
              <a:ext cx="87250" cy="166975"/>
            </a:xfrm>
            <a:custGeom>
              <a:avLst/>
              <a:gdLst/>
              <a:ahLst/>
              <a:cxnLst/>
              <a:rect l="l" t="t" r="r" b="b"/>
              <a:pathLst>
                <a:path w="3490" h="6679" extrusionOk="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3"/>
            <p:cNvSpPr/>
            <p:nvPr/>
          </p:nvSpPr>
          <p:spPr>
            <a:xfrm>
              <a:off x="2591875" y="2560100"/>
              <a:ext cx="75800" cy="82150"/>
            </a:xfrm>
            <a:custGeom>
              <a:avLst/>
              <a:gdLst/>
              <a:ahLst/>
              <a:cxnLst/>
              <a:rect l="l" t="t" r="r" b="b"/>
              <a:pathLst>
                <a:path w="3032" h="3286" extrusionOk="0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3"/>
            <p:cNvSpPr/>
            <p:nvPr/>
          </p:nvSpPr>
          <p:spPr>
            <a:xfrm>
              <a:off x="2591000" y="2559575"/>
              <a:ext cx="75625" cy="82850"/>
            </a:xfrm>
            <a:custGeom>
              <a:avLst/>
              <a:gdLst/>
              <a:ahLst/>
              <a:cxnLst/>
              <a:rect l="l" t="t" r="r" b="b"/>
              <a:pathLst>
                <a:path w="3025" h="3314" extrusionOk="0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3"/>
            <p:cNvSpPr/>
            <p:nvPr/>
          </p:nvSpPr>
          <p:spPr>
            <a:xfrm>
              <a:off x="2651800" y="2647150"/>
              <a:ext cx="24675" cy="12025"/>
            </a:xfrm>
            <a:custGeom>
              <a:avLst/>
              <a:gdLst/>
              <a:ahLst/>
              <a:cxnLst/>
              <a:rect l="l" t="t" r="r" b="b"/>
              <a:pathLst>
                <a:path w="987" h="481" extrusionOk="0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7BCAD0D-087C-CEED-B009-94136FDBBD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452" y="2423992"/>
            <a:ext cx="5284004" cy="22699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3066;p60">
            <a:extLst>
              <a:ext uri="{FF2B5EF4-FFF2-40B4-BE49-F238E27FC236}">
                <a16:creationId xmlns:a16="http://schemas.microsoft.com/office/drawing/2014/main" id="{DD5BC031-0E63-DC4F-1264-E2458D22B9EB}"/>
              </a:ext>
            </a:extLst>
          </p:cNvPr>
          <p:cNvSpPr txBox="1">
            <a:spLocks/>
          </p:cNvSpPr>
          <p:nvPr/>
        </p:nvSpPr>
        <p:spPr>
          <a:xfrm>
            <a:off x="73986" y="1597341"/>
            <a:ext cx="6013626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ira Sans"/>
              <a:buNone/>
              <a:defRPr sz="9600" b="1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"/>
              <a:buNone/>
              <a:defRPr sz="9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validate</a:t>
            </a:r>
            <a:r>
              <a:rPr lang="en-US" sz="4000" b="1" dirty="0"/>
              <a:t> data with picture out of train</a:t>
            </a:r>
          </a:p>
        </p:txBody>
      </p:sp>
      <p:pic>
        <p:nvPicPr>
          <p:cNvPr id="11" name="Picture 10" descr="A yellow face with a black background&#10;&#10;Description automatically generated">
            <a:extLst>
              <a:ext uri="{FF2B5EF4-FFF2-40B4-BE49-F238E27FC236}">
                <a16:creationId xmlns:a16="http://schemas.microsoft.com/office/drawing/2014/main" id="{97B2E780-AFC4-50D6-263C-AA80E92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4" y="3127629"/>
            <a:ext cx="5948456" cy="1731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" name="Google Shape;1436;p38"/>
          <p:cNvSpPr txBox="1">
            <a:spLocks/>
          </p:cNvSpPr>
          <p:nvPr/>
        </p:nvSpPr>
        <p:spPr>
          <a:xfrm>
            <a:off x="5988114" y="120537"/>
            <a:ext cx="1438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6" name="Google Shape;3236;p62"/>
          <p:cNvGrpSpPr/>
          <p:nvPr/>
        </p:nvGrpSpPr>
        <p:grpSpPr>
          <a:xfrm rot="-5400000" flipH="1">
            <a:off x="1617518" y="846554"/>
            <a:ext cx="3664527" cy="5098473"/>
            <a:chOff x="1835466" y="929768"/>
            <a:chExt cx="2388300" cy="3284100"/>
          </a:xfrm>
        </p:grpSpPr>
        <p:sp>
          <p:nvSpPr>
            <p:cNvPr id="3237" name="Google Shape;3237;p62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8" name="Google Shape;3238;p62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2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42" name="Google Shape;3242;p62"/>
          <p:cNvPicPr preferRelativeResize="0"/>
          <p:nvPr/>
        </p:nvPicPr>
        <p:blipFill rotWithShape="1">
          <a:blip r:embed="rId3">
            <a:alphaModFix/>
          </a:blip>
          <a:srcRect l="68728" r="9825"/>
          <a:stretch/>
        </p:blipFill>
        <p:spPr>
          <a:xfrm>
            <a:off x="6670963" y="-349623"/>
            <a:ext cx="890399" cy="233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68" y="687956"/>
            <a:ext cx="4809294" cy="765343"/>
          </a:xfrm>
          <a:prstGeom prst="rect">
            <a:avLst/>
          </a:prstGeom>
        </p:spPr>
      </p:pic>
      <p:sp>
        <p:nvSpPr>
          <p:cNvPr id="16" name="Google Shape;2572;p49"/>
          <p:cNvSpPr txBox="1">
            <a:spLocks/>
          </p:cNvSpPr>
          <p:nvPr/>
        </p:nvSpPr>
        <p:spPr>
          <a:xfrm>
            <a:off x="352855" y="1152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/>
              <a:t>Detailed by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007" y="1836974"/>
            <a:ext cx="4432608" cy="3117635"/>
          </a:xfrm>
          <a:prstGeom prst="rect">
            <a:avLst/>
          </a:prstGeom>
        </p:spPr>
      </p:pic>
      <p:sp>
        <p:nvSpPr>
          <p:cNvPr id="19" name="Google Shape;3183;p61"/>
          <p:cNvSpPr txBox="1">
            <a:spLocks noGrp="1"/>
          </p:cNvSpPr>
          <p:nvPr>
            <p:ph type="subTitle" idx="1"/>
          </p:nvPr>
        </p:nvSpPr>
        <p:spPr>
          <a:xfrm>
            <a:off x="6129804" y="2450590"/>
            <a:ext cx="2522360" cy="131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C00000"/>
                </a:solidFill>
                <a:latin typeface="Raleway Black" panose="020B0A03030101060003" pitchFamily="34" charset="0"/>
              </a:rPr>
              <a:t>And the model decide if it’s happy or sad class</a:t>
            </a:r>
            <a:endParaRPr sz="3000" dirty="0">
              <a:solidFill>
                <a:srgbClr val="C00000"/>
              </a:solidFill>
              <a:latin typeface="Raleway Black" panose="020B0A030301010600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990;p45"/>
          <p:cNvSpPr/>
          <p:nvPr/>
        </p:nvSpPr>
        <p:spPr>
          <a:xfrm>
            <a:off x="920594" y="1075921"/>
            <a:ext cx="6824073" cy="172962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Thank you</a:t>
            </a:r>
            <a:endParaRPr sz="7200" dirty="0"/>
          </a:p>
        </p:txBody>
      </p:sp>
      <p:grpSp>
        <p:nvGrpSpPr>
          <p:cNvPr id="2004" name="Google Shape;2004;p45"/>
          <p:cNvGrpSpPr/>
          <p:nvPr/>
        </p:nvGrpSpPr>
        <p:grpSpPr>
          <a:xfrm rot="596439" flipH="1">
            <a:off x="493875" y="3448022"/>
            <a:ext cx="904871" cy="1828259"/>
            <a:chOff x="9219749" y="2415292"/>
            <a:chExt cx="1169206" cy="2362092"/>
          </a:xfrm>
        </p:grpSpPr>
        <p:sp>
          <p:nvSpPr>
            <p:cNvPr id="2005" name="Google Shape;2005;p45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6"/>
          <p:cNvSpPr/>
          <p:nvPr/>
        </p:nvSpPr>
        <p:spPr>
          <a:xfrm rot="-5400000" flipH="1">
            <a:off x="4576950" y="-964800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6"/>
          <p:cNvSpPr/>
          <p:nvPr/>
        </p:nvSpPr>
        <p:spPr>
          <a:xfrm rot="5400000">
            <a:off x="4006650" y="-2799356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6"/>
          <p:cNvSpPr txBox="1">
            <a:spLocks noGrp="1"/>
          </p:cNvSpPr>
          <p:nvPr>
            <p:ph type="subTitle" idx="16"/>
          </p:nvPr>
        </p:nvSpPr>
        <p:spPr>
          <a:xfrm>
            <a:off x="570299" y="1410587"/>
            <a:ext cx="2652424" cy="116009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indent="0" algn="ctr"/>
            <a:r>
              <a:rPr lang="en-US" sz="1800" dirty="0"/>
              <a:t>Importing packages and preparing the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319" name="Google Shape;1319;p36"/>
          <p:cNvSpPr txBox="1">
            <a:spLocks noGrp="1"/>
          </p:cNvSpPr>
          <p:nvPr>
            <p:ph type="title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1" name="Google Shape;1321;p36"/>
          <p:cNvSpPr txBox="1">
            <a:spLocks noGrp="1"/>
          </p:cNvSpPr>
          <p:nvPr>
            <p:ph type="title" idx="2"/>
          </p:nvPr>
        </p:nvSpPr>
        <p:spPr>
          <a:xfrm>
            <a:off x="5021003" y="1263338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2" name="Google Shape;1322;p36"/>
          <p:cNvSpPr txBox="1">
            <a:spLocks noGrp="1"/>
          </p:cNvSpPr>
          <p:nvPr>
            <p:ph type="subTitle" idx="3"/>
          </p:nvPr>
        </p:nvSpPr>
        <p:spPr>
          <a:xfrm>
            <a:off x="244031" y="2456021"/>
            <a:ext cx="420446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packages that we need in this project</a:t>
            </a:r>
            <a:endParaRPr dirty="0"/>
          </a:p>
        </p:txBody>
      </p:sp>
      <p:sp>
        <p:nvSpPr>
          <p:cNvPr id="1323" name="Google Shape;1323;p36"/>
          <p:cNvSpPr txBox="1">
            <a:spLocks noGrp="1"/>
          </p:cNvSpPr>
          <p:nvPr>
            <p:ph type="title" idx="4"/>
          </p:nvPr>
        </p:nvSpPr>
        <p:spPr>
          <a:xfrm>
            <a:off x="5021003" y="3098806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4" name="Google Shape;1324;p36"/>
          <p:cNvSpPr txBox="1">
            <a:spLocks noGrp="1"/>
          </p:cNvSpPr>
          <p:nvPr>
            <p:ph type="subTitle" idx="5"/>
          </p:nvPr>
        </p:nvSpPr>
        <p:spPr>
          <a:xfrm>
            <a:off x="4695506" y="2439456"/>
            <a:ext cx="5125487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dodgy data and normalize the Residuals</a:t>
            </a:r>
            <a:endParaRPr dirty="0"/>
          </a:p>
        </p:txBody>
      </p:sp>
      <p:sp>
        <p:nvSpPr>
          <p:cNvPr id="1325" name="Google Shape;1325;p36"/>
          <p:cNvSpPr txBox="1">
            <a:spLocks noGrp="1"/>
          </p:cNvSpPr>
          <p:nvPr>
            <p:ph type="title" idx="6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6" name="Google Shape;1326;p36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aking CNN model with the given data</a:t>
            </a:r>
            <a:endParaRPr dirty="0"/>
          </a:p>
        </p:txBody>
      </p:sp>
      <p:sp>
        <p:nvSpPr>
          <p:cNvPr id="1330" name="Google Shape;1330;p36"/>
          <p:cNvSpPr txBox="1">
            <a:spLocks noGrp="1"/>
          </p:cNvSpPr>
          <p:nvPr>
            <p:ph type="subTitle" idx="14"/>
          </p:nvPr>
        </p:nvSpPr>
        <p:spPr>
          <a:xfrm>
            <a:off x="4724822" y="4213675"/>
            <a:ext cx="286998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 data into two clusters : Happy and Sad</a:t>
            </a:r>
            <a:endParaRPr dirty="0"/>
          </a:p>
        </p:txBody>
      </p:sp>
      <p:sp>
        <p:nvSpPr>
          <p:cNvPr id="1331" name="Google Shape;1331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3" name="Google Shape;1333;p36"/>
          <p:cNvSpPr txBox="1">
            <a:spLocks noGrp="1"/>
          </p:cNvSpPr>
          <p:nvPr>
            <p:ph type="subTitle" idx="18"/>
          </p:nvPr>
        </p:nvSpPr>
        <p:spPr>
          <a:xfrm>
            <a:off x="4596795" y="1836725"/>
            <a:ext cx="3399015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Filtering the data and Scall it</a:t>
            </a:r>
            <a:endParaRPr sz="1800" dirty="0"/>
          </a:p>
        </p:txBody>
      </p:sp>
      <p:sp>
        <p:nvSpPr>
          <p:cNvPr id="1334" name="Google Shape;1334;p36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68625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Machine learning model</a:t>
            </a:r>
            <a:endParaRPr sz="1800" dirty="0"/>
          </a:p>
        </p:txBody>
      </p:sp>
      <p:sp>
        <p:nvSpPr>
          <p:cNvPr id="1336" name="Google Shape;1336;p36"/>
          <p:cNvSpPr txBox="1">
            <a:spLocks noGrp="1"/>
          </p:cNvSpPr>
          <p:nvPr>
            <p:ph type="subTitle" idx="21"/>
          </p:nvPr>
        </p:nvSpPr>
        <p:spPr>
          <a:xfrm>
            <a:off x="4724822" y="3681056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8"/>
          <p:cNvSpPr/>
          <p:nvPr/>
        </p:nvSpPr>
        <p:spPr>
          <a:xfrm rot="-5400000" flipH="1">
            <a:off x="6298725" y="930338"/>
            <a:ext cx="560400" cy="513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6" name="Google Shape;1436;p38"/>
          <p:cNvSpPr txBox="1">
            <a:spLocks noGrp="1"/>
          </p:cNvSpPr>
          <p:nvPr>
            <p:ph type="title" idx="2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7" name="Google Shape;1437;p38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330794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</a:t>
            </a:r>
            <a:r>
              <a:rPr lang="en" dirty="0">
                <a:solidFill>
                  <a:schemeClr val="lt1"/>
                </a:solidFill>
              </a:rPr>
              <a:t>he most important packages for our project are T</a:t>
            </a:r>
            <a:r>
              <a:rPr lang="en-US" dirty="0" err="1">
                <a:solidFill>
                  <a:schemeClr val="lt1"/>
                </a:solidFill>
              </a:rPr>
              <a:t>ensorflow</a:t>
            </a:r>
            <a:r>
              <a:rPr lang="en-US" dirty="0">
                <a:solidFill>
                  <a:schemeClr val="lt1"/>
                </a:solidFill>
              </a:rPr>
              <a:t>  and </a:t>
            </a:r>
            <a:r>
              <a:rPr lang="en-US" dirty="0" err="1">
                <a:solidFill>
                  <a:schemeClr val="lt1"/>
                </a:solidFill>
              </a:rPr>
              <a:t>ComputerVision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38" name="Google Shape;1438;p38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/>
              <a:t>Importing packages</a:t>
            </a:r>
          </a:p>
        </p:txBody>
      </p:sp>
      <p:grpSp>
        <p:nvGrpSpPr>
          <p:cNvPr id="1439" name="Google Shape;1439;p38"/>
          <p:cNvGrpSpPr/>
          <p:nvPr/>
        </p:nvGrpSpPr>
        <p:grpSpPr>
          <a:xfrm>
            <a:off x="715089" y="1096413"/>
            <a:ext cx="2793747" cy="2950674"/>
            <a:chOff x="307550" y="1308925"/>
            <a:chExt cx="726800" cy="767625"/>
          </a:xfrm>
        </p:grpSpPr>
        <p:sp>
          <p:nvSpPr>
            <p:cNvPr id="1440" name="Google Shape;1440;p38"/>
            <p:cNvSpPr/>
            <p:nvPr/>
          </p:nvSpPr>
          <p:spPr>
            <a:xfrm>
              <a:off x="307550" y="1664850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25" y="12971"/>
                    <a:pt x="11568" y="13069"/>
                  </a:cubicBezTo>
                  <a:lnTo>
                    <a:pt x="17109" y="16319"/>
                  </a:lnTo>
                  <a:cubicBezTo>
                    <a:pt x="17285" y="16409"/>
                    <a:pt x="17476" y="16455"/>
                    <a:pt x="17667" y="16455"/>
                  </a:cubicBezTo>
                  <a:cubicBezTo>
                    <a:pt x="17850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309125" y="1664550"/>
              <a:ext cx="710075" cy="412000"/>
            </a:xfrm>
            <a:custGeom>
              <a:avLst/>
              <a:gdLst/>
              <a:ahLst/>
              <a:cxnLst/>
              <a:rect l="l" t="t" r="r" b="b"/>
              <a:pathLst>
                <a:path w="28403" h="16480" extrusionOk="0">
                  <a:moveTo>
                    <a:pt x="10816" y="27"/>
                  </a:moveTo>
                  <a:cubicBezTo>
                    <a:pt x="11005" y="27"/>
                    <a:pt x="11193" y="71"/>
                    <a:pt x="11364" y="160"/>
                  </a:cubicBezTo>
                  <a:lnTo>
                    <a:pt x="28170" y="10022"/>
                  </a:lnTo>
                  <a:cubicBezTo>
                    <a:pt x="28311" y="10107"/>
                    <a:pt x="28388" y="10219"/>
                    <a:pt x="28388" y="10332"/>
                  </a:cubicBezTo>
                  <a:cubicBezTo>
                    <a:pt x="28388" y="10445"/>
                    <a:pt x="28304" y="10558"/>
                    <a:pt x="28163" y="10635"/>
                  </a:cubicBezTo>
                  <a:lnTo>
                    <a:pt x="18132" y="16331"/>
                  </a:lnTo>
                  <a:cubicBezTo>
                    <a:pt x="17964" y="16415"/>
                    <a:pt x="17781" y="16457"/>
                    <a:pt x="17597" y="16457"/>
                  </a:cubicBezTo>
                  <a:cubicBezTo>
                    <a:pt x="17409" y="16457"/>
                    <a:pt x="17221" y="16413"/>
                    <a:pt x="17046" y="16324"/>
                  </a:cubicBezTo>
                  <a:lnTo>
                    <a:pt x="11519" y="13074"/>
                  </a:lnTo>
                  <a:lnTo>
                    <a:pt x="11512" y="13074"/>
                  </a:lnTo>
                  <a:cubicBezTo>
                    <a:pt x="11569" y="12969"/>
                    <a:pt x="11519" y="12863"/>
                    <a:pt x="11385" y="12785"/>
                  </a:cubicBezTo>
                  <a:lnTo>
                    <a:pt x="6275" y="9782"/>
                  </a:lnTo>
                  <a:cubicBezTo>
                    <a:pt x="6164" y="9725"/>
                    <a:pt x="6038" y="9694"/>
                    <a:pt x="5911" y="9694"/>
                  </a:cubicBezTo>
                  <a:cubicBezTo>
                    <a:pt x="5868" y="9694"/>
                    <a:pt x="5824" y="9698"/>
                    <a:pt x="5781" y="9705"/>
                  </a:cubicBezTo>
                  <a:lnTo>
                    <a:pt x="248" y="6455"/>
                  </a:lnTo>
                  <a:cubicBezTo>
                    <a:pt x="100" y="6371"/>
                    <a:pt x="22" y="6265"/>
                    <a:pt x="22" y="6145"/>
                  </a:cubicBezTo>
                  <a:cubicBezTo>
                    <a:pt x="29" y="6032"/>
                    <a:pt x="107" y="5926"/>
                    <a:pt x="248" y="5842"/>
                  </a:cubicBezTo>
                  <a:lnTo>
                    <a:pt x="10279" y="153"/>
                  </a:lnTo>
                  <a:cubicBezTo>
                    <a:pt x="10446" y="69"/>
                    <a:pt x="10631" y="27"/>
                    <a:pt x="10816" y="27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5"/>
                    <a:pt x="10265" y="132"/>
                  </a:cubicBezTo>
                  <a:lnTo>
                    <a:pt x="233" y="5821"/>
                  </a:lnTo>
                  <a:cubicBezTo>
                    <a:pt x="85" y="5905"/>
                    <a:pt x="1" y="6025"/>
                    <a:pt x="1" y="6145"/>
                  </a:cubicBezTo>
                  <a:cubicBezTo>
                    <a:pt x="1" y="6265"/>
                    <a:pt x="78" y="6385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7" y="9718"/>
                    <a:pt x="5873" y="9714"/>
                    <a:pt x="5920" y="9714"/>
                  </a:cubicBezTo>
                  <a:cubicBezTo>
                    <a:pt x="6040" y="9714"/>
                    <a:pt x="6161" y="9741"/>
                    <a:pt x="6268" y="9796"/>
                  </a:cubicBezTo>
                  <a:lnTo>
                    <a:pt x="11378" y="12799"/>
                  </a:lnTo>
                  <a:cubicBezTo>
                    <a:pt x="11498" y="12870"/>
                    <a:pt x="11541" y="12976"/>
                    <a:pt x="11491" y="13074"/>
                  </a:cubicBezTo>
                  <a:lnTo>
                    <a:pt x="11484" y="13081"/>
                  </a:lnTo>
                  <a:lnTo>
                    <a:pt x="17032" y="16338"/>
                  </a:lnTo>
                  <a:cubicBezTo>
                    <a:pt x="17208" y="16437"/>
                    <a:pt x="17399" y="16479"/>
                    <a:pt x="17596" y="16479"/>
                  </a:cubicBezTo>
                  <a:cubicBezTo>
                    <a:pt x="17786" y="16479"/>
                    <a:pt x="17977" y="16437"/>
                    <a:pt x="18139" y="16352"/>
                  </a:cubicBezTo>
                  <a:lnTo>
                    <a:pt x="28170" y="10656"/>
                  </a:lnTo>
                  <a:cubicBezTo>
                    <a:pt x="28311" y="10572"/>
                    <a:pt x="28402" y="10459"/>
                    <a:pt x="28402" y="10332"/>
                  </a:cubicBezTo>
                  <a:cubicBezTo>
                    <a:pt x="28402" y="10212"/>
                    <a:pt x="28325" y="10093"/>
                    <a:pt x="28170" y="10008"/>
                  </a:cubicBezTo>
                  <a:lnTo>
                    <a:pt x="11371" y="139"/>
                  </a:lnTo>
                  <a:cubicBezTo>
                    <a:pt x="11197" y="46"/>
                    <a:pt x="11005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84400" y="1309150"/>
              <a:ext cx="449600" cy="571775"/>
            </a:xfrm>
            <a:custGeom>
              <a:avLst/>
              <a:gdLst/>
              <a:ahLst/>
              <a:cxnLst/>
              <a:rect l="l" t="t" r="r" b="b"/>
              <a:pathLst>
                <a:path w="17984" h="22871" extrusionOk="0">
                  <a:moveTo>
                    <a:pt x="432" y="0"/>
                  </a:moveTo>
                  <a:cubicBezTo>
                    <a:pt x="390" y="0"/>
                    <a:pt x="346" y="8"/>
                    <a:pt x="304" y="24"/>
                  </a:cubicBezTo>
                  <a:lnTo>
                    <a:pt x="100" y="115"/>
                  </a:lnTo>
                  <a:lnTo>
                    <a:pt x="156" y="165"/>
                  </a:lnTo>
                  <a:cubicBezTo>
                    <a:pt x="107" y="256"/>
                    <a:pt x="85" y="369"/>
                    <a:pt x="85" y="475"/>
                  </a:cubicBezTo>
                  <a:lnTo>
                    <a:pt x="1" y="11810"/>
                  </a:lnTo>
                  <a:cubicBezTo>
                    <a:pt x="1" y="12219"/>
                    <a:pt x="241" y="12691"/>
                    <a:pt x="544" y="12868"/>
                  </a:cubicBezTo>
                  <a:lnTo>
                    <a:pt x="17349" y="22737"/>
                  </a:lnTo>
                  <a:cubicBezTo>
                    <a:pt x="17363" y="22744"/>
                    <a:pt x="17384" y="22758"/>
                    <a:pt x="17413" y="22765"/>
                  </a:cubicBezTo>
                  <a:lnTo>
                    <a:pt x="17476" y="22870"/>
                  </a:lnTo>
                  <a:lnTo>
                    <a:pt x="17673" y="22779"/>
                  </a:lnTo>
                  <a:cubicBezTo>
                    <a:pt x="17807" y="22722"/>
                    <a:pt x="17899" y="22560"/>
                    <a:pt x="17899" y="22321"/>
                  </a:cubicBezTo>
                  <a:lnTo>
                    <a:pt x="17984" y="10985"/>
                  </a:lnTo>
                  <a:cubicBezTo>
                    <a:pt x="17984" y="10584"/>
                    <a:pt x="17744" y="10111"/>
                    <a:pt x="17441" y="9935"/>
                  </a:cubicBezTo>
                  <a:lnTo>
                    <a:pt x="635" y="66"/>
                  </a:lnTo>
                  <a:cubicBezTo>
                    <a:pt x="574" y="22"/>
                    <a:pt x="504" y="0"/>
                    <a:pt x="4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84050" y="1308925"/>
              <a:ext cx="450300" cy="572175"/>
            </a:xfrm>
            <a:custGeom>
              <a:avLst/>
              <a:gdLst/>
              <a:ahLst/>
              <a:cxnLst/>
              <a:rect l="l" t="t" r="r" b="b"/>
              <a:pathLst>
                <a:path w="18012" h="22887" extrusionOk="0">
                  <a:moveTo>
                    <a:pt x="444" y="21"/>
                  </a:moveTo>
                  <a:cubicBezTo>
                    <a:pt x="517" y="21"/>
                    <a:pt x="590" y="41"/>
                    <a:pt x="649" y="82"/>
                  </a:cubicBezTo>
                  <a:lnTo>
                    <a:pt x="17455" y="9951"/>
                  </a:lnTo>
                  <a:cubicBezTo>
                    <a:pt x="17751" y="10127"/>
                    <a:pt x="17991" y="10593"/>
                    <a:pt x="17991" y="10994"/>
                  </a:cubicBezTo>
                  <a:lnTo>
                    <a:pt x="17906" y="22330"/>
                  </a:lnTo>
                  <a:cubicBezTo>
                    <a:pt x="17899" y="22555"/>
                    <a:pt x="17821" y="22724"/>
                    <a:pt x="17687" y="22781"/>
                  </a:cubicBezTo>
                  <a:lnTo>
                    <a:pt x="17497" y="22865"/>
                  </a:lnTo>
                  <a:lnTo>
                    <a:pt x="17434" y="22767"/>
                  </a:lnTo>
                  <a:cubicBezTo>
                    <a:pt x="17413" y="22753"/>
                    <a:pt x="17391" y="22746"/>
                    <a:pt x="17370" y="22731"/>
                  </a:cubicBezTo>
                  <a:lnTo>
                    <a:pt x="565" y="12862"/>
                  </a:lnTo>
                  <a:cubicBezTo>
                    <a:pt x="269" y="12686"/>
                    <a:pt x="29" y="12221"/>
                    <a:pt x="29" y="11819"/>
                  </a:cubicBezTo>
                  <a:lnTo>
                    <a:pt x="114" y="484"/>
                  </a:lnTo>
                  <a:cubicBezTo>
                    <a:pt x="114" y="378"/>
                    <a:pt x="135" y="272"/>
                    <a:pt x="184" y="174"/>
                  </a:cubicBezTo>
                  <a:lnTo>
                    <a:pt x="184" y="167"/>
                  </a:lnTo>
                  <a:lnTo>
                    <a:pt x="135" y="124"/>
                  </a:lnTo>
                  <a:lnTo>
                    <a:pt x="311" y="47"/>
                  </a:lnTo>
                  <a:lnTo>
                    <a:pt x="325" y="40"/>
                  </a:lnTo>
                  <a:cubicBezTo>
                    <a:pt x="363" y="27"/>
                    <a:pt x="403" y="21"/>
                    <a:pt x="444" y="21"/>
                  </a:cubicBezTo>
                  <a:close/>
                  <a:moveTo>
                    <a:pt x="444" y="0"/>
                  </a:moveTo>
                  <a:cubicBezTo>
                    <a:pt x="404" y="0"/>
                    <a:pt x="364" y="6"/>
                    <a:pt x="325" y="19"/>
                  </a:cubicBezTo>
                  <a:lnTo>
                    <a:pt x="92" y="117"/>
                  </a:lnTo>
                  <a:lnTo>
                    <a:pt x="156" y="174"/>
                  </a:lnTo>
                  <a:cubicBezTo>
                    <a:pt x="114" y="272"/>
                    <a:pt x="85" y="378"/>
                    <a:pt x="92" y="484"/>
                  </a:cubicBezTo>
                  <a:lnTo>
                    <a:pt x="8" y="11819"/>
                  </a:lnTo>
                  <a:cubicBezTo>
                    <a:pt x="1" y="12228"/>
                    <a:pt x="247" y="12700"/>
                    <a:pt x="551" y="12877"/>
                  </a:cubicBezTo>
                  <a:lnTo>
                    <a:pt x="17356" y="22746"/>
                  </a:lnTo>
                  <a:cubicBezTo>
                    <a:pt x="17377" y="22760"/>
                    <a:pt x="17398" y="22774"/>
                    <a:pt x="17413" y="22781"/>
                  </a:cubicBezTo>
                  <a:lnTo>
                    <a:pt x="17483" y="22887"/>
                  </a:lnTo>
                  <a:lnTo>
                    <a:pt x="17687" y="22795"/>
                  </a:lnTo>
                  <a:cubicBezTo>
                    <a:pt x="17835" y="22739"/>
                    <a:pt x="17920" y="22569"/>
                    <a:pt x="17920" y="22330"/>
                  </a:cubicBezTo>
                  <a:lnTo>
                    <a:pt x="18005" y="10994"/>
                  </a:lnTo>
                  <a:cubicBezTo>
                    <a:pt x="18012" y="10593"/>
                    <a:pt x="17765" y="10113"/>
                    <a:pt x="17462" y="9937"/>
                  </a:cubicBezTo>
                  <a:lnTo>
                    <a:pt x="656" y="68"/>
                  </a:lnTo>
                  <a:cubicBezTo>
                    <a:pt x="592" y="22"/>
                    <a:pt x="519" y="0"/>
                    <a:pt x="4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79300" y="1311400"/>
              <a:ext cx="449600" cy="569975"/>
            </a:xfrm>
            <a:custGeom>
              <a:avLst/>
              <a:gdLst/>
              <a:ahLst/>
              <a:cxnLst/>
              <a:rect l="l" t="t" r="r" b="b"/>
              <a:pathLst>
                <a:path w="17984" h="22799" extrusionOk="0">
                  <a:moveTo>
                    <a:pt x="422" y="1"/>
                  </a:moveTo>
                  <a:cubicBezTo>
                    <a:pt x="228" y="1"/>
                    <a:pt x="92" y="179"/>
                    <a:pt x="92" y="477"/>
                  </a:cubicBezTo>
                  <a:lnTo>
                    <a:pt x="7" y="11812"/>
                  </a:lnTo>
                  <a:cubicBezTo>
                    <a:pt x="0" y="12214"/>
                    <a:pt x="247" y="12686"/>
                    <a:pt x="550" y="12862"/>
                  </a:cubicBezTo>
                  <a:lnTo>
                    <a:pt x="17349" y="22731"/>
                  </a:lnTo>
                  <a:cubicBezTo>
                    <a:pt x="17427" y="22777"/>
                    <a:pt x="17501" y="22798"/>
                    <a:pt x="17569" y="22798"/>
                  </a:cubicBezTo>
                  <a:cubicBezTo>
                    <a:pt x="17763" y="22798"/>
                    <a:pt x="17899" y="22620"/>
                    <a:pt x="17899" y="22322"/>
                  </a:cubicBezTo>
                  <a:lnTo>
                    <a:pt x="17983" y="10987"/>
                  </a:lnTo>
                  <a:cubicBezTo>
                    <a:pt x="17983" y="10585"/>
                    <a:pt x="17743" y="10113"/>
                    <a:pt x="17447" y="9937"/>
                  </a:cubicBezTo>
                  <a:lnTo>
                    <a:pt x="642" y="68"/>
                  </a:lnTo>
                  <a:cubicBezTo>
                    <a:pt x="564" y="22"/>
                    <a:pt x="489" y="1"/>
                    <a:pt x="42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79125" y="1311275"/>
              <a:ext cx="450125" cy="570350"/>
            </a:xfrm>
            <a:custGeom>
              <a:avLst/>
              <a:gdLst/>
              <a:ahLst/>
              <a:cxnLst/>
              <a:rect l="l" t="t" r="r" b="b"/>
              <a:pathLst>
                <a:path w="18005" h="22814" extrusionOk="0">
                  <a:moveTo>
                    <a:pt x="441" y="10"/>
                  </a:moveTo>
                  <a:cubicBezTo>
                    <a:pt x="513" y="10"/>
                    <a:pt x="583" y="34"/>
                    <a:pt x="642" y="80"/>
                  </a:cubicBezTo>
                  <a:lnTo>
                    <a:pt x="17447" y="9949"/>
                  </a:lnTo>
                  <a:cubicBezTo>
                    <a:pt x="17743" y="10118"/>
                    <a:pt x="17983" y="10590"/>
                    <a:pt x="17983" y="10985"/>
                  </a:cubicBezTo>
                  <a:lnTo>
                    <a:pt x="17899" y="22320"/>
                  </a:lnTo>
                  <a:cubicBezTo>
                    <a:pt x="17899" y="22532"/>
                    <a:pt x="17828" y="22687"/>
                    <a:pt x="17708" y="22757"/>
                  </a:cubicBezTo>
                  <a:cubicBezTo>
                    <a:pt x="17661" y="22778"/>
                    <a:pt x="17611" y="22789"/>
                    <a:pt x="17561" y="22789"/>
                  </a:cubicBezTo>
                  <a:cubicBezTo>
                    <a:pt x="17490" y="22789"/>
                    <a:pt x="17420" y="22767"/>
                    <a:pt x="17363" y="22722"/>
                  </a:cubicBezTo>
                  <a:lnTo>
                    <a:pt x="557" y="12853"/>
                  </a:lnTo>
                  <a:lnTo>
                    <a:pt x="557" y="12860"/>
                  </a:lnTo>
                  <a:cubicBezTo>
                    <a:pt x="261" y="12684"/>
                    <a:pt x="22" y="12219"/>
                    <a:pt x="22" y="11810"/>
                  </a:cubicBezTo>
                  <a:lnTo>
                    <a:pt x="106" y="475"/>
                  </a:lnTo>
                  <a:cubicBezTo>
                    <a:pt x="113" y="270"/>
                    <a:pt x="177" y="115"/>
                    <a:pt x="296" y="45"/>
                  </a:cubicBezTo>
                  <a:cubicBezTo>
                    <a:pt x="343" y="22"/>
                    <a:pt x="392" y="10"/>
                    <a:pt x="441" y="10"/>
                  </a:cubicBezTo>
                  <a:close/>
                  <a:moveTo>
                    <a:pt x="448" y="1"/>
                  </a:moveTo>
                  <a:cubicBezTo>
                    <a:pt x="393" y="1"/>
                    <a:pt x="338" y="13"/>
                    <a:pt x="289" y="38"/>
                  </a:cubicBezTo>
                  <a:cubicBezTo>
                    <a:pt x="163" y="108"/>
                    <a:pt x="85" y="270"/>
                    <a:pt x="85" y="489"/>
                  </a:cubicBezTo>
                  <a:lnTo>
                    <a:pt x="7" y="11824"/>
                  </a:lnTo>
                  <a:cubicBezTo>
                    <a:pt x="0" y="12226"/>
                    <a:pt x="247" y="12705"/>
                    <a:pt x="550" y="12881"/>
                  </a:cubicBezTo>
                  <a:lnTo>
                    <a:pt x="17349" y="22743"/>
                  </a:lnTo>
                  <a:cubicBezTo>
                    <a:pt x="17419" y="22785"/>
                    <a:pt x="17497" y="22807"/>
                    <a:pt x="17574" y="22814"/>
                  </a:cubicBezTo>
                  <a:cubicBezTo>
                    <a:pt x="17624" y="22814"/>
                    <a:pt x="17673" y="22800"/>
                    <a:pt x="17722" y="22778"/>
                  </a:cubicBezTo>
                  <a:cubicBezTo>
                    <a:pt x="17842" y="22708"/>
                    <a:pt x="17920" y="22546"/>
                    <a:pt x="17920" y="22327"/>
                  </a:cubicBezTo>
                  <a:lnTo>
                    <a:pt x="18004" y="10992"/>
                  </a:lnTo>
                  <a:cubicBezTo>
                    <a:pt x="18004" y="10590"/>
                    <a:pt x="17765" y="10111"/>
                    <a:pt x="17454" y="9935"/>
                  </a:cubicBezTo>
                  <a:lnTo>
                    <a:pt x="656" y="66"/>
                  </a:lnTo>
                  <a:cubicBezTo>
                    <a:pt x="592" y="22"/>
                    <a:pt x="519" y="1"/>
                    <a:pt x="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06075" y="1356700"/>
              <a:ext cx="396200" cy="479225"/>
            </a:xfrm>
            <a:custGeom>
              <a:avLst/>
              <a:gdLst/>
              <a:ahLst/>
              <a:cxnLst/>
              <a:rect l="l" t="t" r="r" b="b"/>
              <a:pathLst>
                <a:path w="15848" h="19169" extrusionOk="0">
                  <a:moveTo>
                    <a:pt x="401" y="0"/>
                  </a:moveTo>
                  <a:cubicBezTo>
                    <a:pt x="207" y="0"/>
                    <a:pt x="70" y="178"/>
                    <a:pt x="64" y="476"/>
                  </a:cubicBezTo>
                  <a:lnTo>
                    <a:pt x="1" y="9429"/>
                  </a:lnTo>
                  <a:cubicBezTo>
                    <a:pt x="1" y="9831"/>
                    <a:pt x="241" y="10303"/>
                    <a:pt x="544" y="10479"/>
                  </a:cubicBezTo>
                  <a:lnTo>
                    <a:pt x="15234" y="19100"/>
                  </a:lnTo>
                  <a:cubicBezTo>
                    <a:pt x="15312" y="19147"/>
                    <a:pt x="15386" y="19169"/>
                    <a:pt x="15453" y="19169"/>
                  </a:cubicBezTo>
                  <a:cubicBezTo>
                    <a:pt x="15643" y="19169"/>
                    <a:pt x="15779" y="18993"/>
                    <a:pt x="15784" y="18692"/>
                  </a:cubicBezTo>
                  <a:lnTo>
                    <a:pt x="15848" y="9739"/>
                  </a:lnTo>
                  <a:cubicBezTo>
                    <a:pt x="15848" y="9337"/>
                    <a:pt x="15608" y="8865"/>
                    <a:pt x="15312" y="8689"/>
                  </a:cubicBezTo>
                  <a:lnTo>
                    <a:pt x="621" y="67"/>
                  </a:lnTo>
                  <a:cubicBezTo>
                    <a:pt x="543" y="22"/>
                    <a:pt x="469" y="0"/>
                    <a:pt x="40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05725" y="1356450"/>
              <a:ext cx="396900" cy="479700"/>
            </a:xfrm>
            <a:custGeom>
              <a:avLst/>
              <a:gdLst/>
              <a:ahLst/>
              <a:cxnLst/>
              <a:rect l="l" t="t" r="r" b="b"/>
              <a:pathLst>
                <a:path w="15876" h="19188" extrusionOk="0">
                  <a:moveTo>
                    <a:pt x="426" y="21"/>
                  </a:moveTo>
                  <a:cubicBezTo>
                    <a:pt x="495" y="21"/>
                    <a:pt x="567" y="43"/>
                    <a:pt x="628" y="84"/>
                  </a:cubicBezTo>
                  <a:lnTo>
                    <a:pt x="15319" y="8713"/>
                  </a:lnTo>
                  <a:cubicBezTo>
                    <a:pt x="15615" y="8882"/>
                    <a:pt x="15855" y="9354"/>
                    <a:pt x="15855" y="9749"/>
                  </a:cubicBezTo>
                  <a:lnTo>
                    <a:pt x="15784" y="18702"/>
                  </a:lnTo>
                  <a:cubicBezTo>
                    <a:pt x="15784" y="18913"/>
                    <a:pt x="15714" y="19068"/>
                    <a:pt x="15601" y="19139"/>
                  </a:cubicBezTo>
                  <a:cubicBezTo>
                    <a:pt x="15554" y="19159"/>
                    <a:pt x="15503" y="19170"/>
                    <a:pt x="15453" y="19170"/>
                  </a:cubicBezTo>
                  <a:cubicBezTo>
                    <a:pt x="15382" y="19170"/>
                    <a:pt x="15310" y="19149"/>
                    <a:pt x="15248" y="19103"/>
                  </a:cubicBezTo>
                  <a:lnTo>
                    <a:pt x="558" y="10475"/>
                  </a:lnTo>
                  <a:cubicBezTo>
                    <a:pt x="262" y="10299"/>
                    <a:pt x="22" y="9841"/>
                    <a:pt x="29" y="9439"/>
                  </a:cubicBezTo>
                  <a:lnTo>
                    <a:pt x="92" y="486"/>
                  </a:lnTo>
                  <a:cubicBezTo>
                    <a:pt x="92" y="275"/>
                    <a:pt x="163" y="120"/>
                    <a:pt x="283" y="56"/>
                  </a:cubicBezTo>
                  <a:cubicBezTo>
                    <a:pt x="327" y="33"/>
                    <a:pt x="376" y="21"/>
                    <a:pt x="426" y="21"/>
                  </a:cubicBezTo>
                  <a:close/>
                  <a:moveTo>
                    <a:pt x="422" y="1"/>
                  </a:moveTo>
                  <a:cubicBezTo>
                    <a:pt x="370" y="1"/>
                    <a:pt x="318" y="12"/>
                    <a:pt x="269" y="35"/>
                  </a:cubicBezTo>
                  <a:cubicBezTo>
                    <a:pt x="142" y="106"/>
                    <a:pt x="71" y="275"/>
                    <a:pt x="71" y="486"/>
                  </a:cubicBezTo>
                  <a:lnTo>
                    <a:pt x="8" y="9439"/>
                  </a:lnTo>
                  <a:cubicBezTo>
                    <a:pt x="1" y="9841"/>
                    <a:pt x="248" y="10320"/>
                    <a:pt x="551" y="10496"/>
                  </a:cubicBezTo>
                  <a:lnTo>
                    <a:pt x="15241" y="19125"/>
                  </a:lnTo>
                  <a:cubicBezTo>
                    <a:pt x="15312" y="19167"/>
                    <a:pt x="15389" y="19188"/>
                    <a:pt x="15467" y="19188"/>
                  </a:cubicBezTo>
                  <a:cubicBezTo>
                    <a:pt x="15516" y="19188"/>
                    <a:pt x="15566" y="19174"/>
                    <a:pt x="15608" y="19153"/>
                  </a:cubicBezTo>
                  <a:cubicBezTo>
                    <a:pt x="15735" y="19082"/>
                    <a:pt x="15805" y="18913"/>
                    <a:pt x="15805" y="18702"/>
                  </a:cubicBezTo>
                  <a:lnTo>
                    <a:pt x="15876" y="9749"/>
                  </a:lnTo>
                  <a:cubicBezTo>
                    <a:pt x="15876" y="9347"/>
                    <a:pt x="15629" y="8868"/>
                    <a:pt x="15326" y="8692"/>
                  </a:cubicBezTo>
                  <a:lnTo>
                    <a:pt x="635" y="70"/>
                  </a:lnTo>
                  <a:cubicBezTo>
                    <a:pt x="573" y="24"/>
                    <a:pt x="498" y="1"/>
                    <a:pt x="4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800300" y="1443900"/>
              <a:ext cx="12000" cy="15600"/>
            </a:xfrm>
            <a:custGeom>
              <a:avLst/>
              <a:gdLst/>
              <a:ahLst/>
              <a:cxnLst/>
              <a:rect l="l" t="t" r="r" b="b"/>
              <a:pathLst>
                <a:path w="480" h="624" extrusionOk="0">
                  <a:moveTo>
                    <a:pt x="132" y="0"/>
                  </a:moveTo>
                  <a:cubicBezTo>
                    <a:pt x="54" y="0"/>
                    <a:pt x="0" y="64"/>
                    <a:pt x="0" y="175"/>
                  </a:cubicBezTo>
                  <a:cubicBezTo>
                    <a:pt x="7" y="344"/>
                    <a:pt x="99" y="492"/>
                    <a:pt x="240" y="590"/>
                  </a:cubicBezTo>
                  <a:cubicBezTo>
                    <a:pt x="277" y="613"/>
                    <a:pt x="312" y="624"/>
                    <a:pt x="343" y="624"/>
                  </a:cubicBezTo>
                  <a:cubicBezTo>
                    <a:pt x="420" y="624"/>
                    <a:pt x="475" y="560"/>
                    <a:pt x="480" y="449"/>
                  </a:cubicBezTo>
                  <a:cubicBezTo>
                    <a:pt x="465" y="280"/>
                    <a:pt x="381" y="132"/>
                    <a:pt x="240" y="34"/>
                  </a:cubicBezTo>
                  <a:cubicBezTo>
                    <a:pt x="201" y="11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99950" y="1443600"/>
              <a:ext cx="12525" cy="15950"/>
            </a:xfrm>
            <a:custGeom>
              <a:avLst/>
              <a:gdLst/>
              <a:ahLst/>
              <a:cxnLst/>
              <a:rect l="l" t="t" r="r" b="b"/>
              <a:pathLst>
                <a:path w="501" h="638" extrusionOk="0">
                  <a:moveTo>
                    <a:pt x="160" y="23"/>
                  </a:moveTo>
                  <a:cubicBezTo>
                    <a:pt x="190" y="23"/>
                    <a:pt x="221" y="34"/>
                    <a:pt x="247" y="60"/>
                  </a:cubicBezTo>
                  <a:cubicBezTo>
                    <a:pt x="388" y="151"/>
                    <a:pt x="472" y="299"/>
                    <a:pt x="479" y="461"/>
                  </a:cubicBezTo>
                  <a:cubicBezTo>
                    <a:pt x="500" y="553"/>
                    <a:pt x="426" y="625"/>
                    <a:pt x="346" y="625"/>
                  </a:cubicBezTo>
                  <a:cubicBezTo>
                    <a:pt x="314" y="625"/>
                    <a:pt x="282" y="614"/>
                    <a:pt x="254" y="588"/>
                  </a:cubicBezTo>
                  <a:cubicBezTo>
                    <a:pt x="120" y="497"/>
                    <a:pt x="35" y="349"/>
                    <a:pt x="28" y="187"/>
                  </a:cubicBezTo>
                  <a:cubicBezTo>
                    <a:pt x="8" y="95"/>
                    <a:pt x="82" y="23"/>
                    <a:pt x="160" y="23"/>
                  </a:cubicBezTo>
                  <a:close/>
                  <a:moveTo>
                    <a:pt x="153" y="0"/>
                  </a:moveTo>
                  <a:cubicBezTo>
                    <a:pt x="128" y="0"/>
                    <a:pt x="103" y="6"/>
                    <a:pt x="78" y="17"/>
                  </a:cubicBezTo>
                  <a:cubicBezTo>
                    <a:pt x="28" y="53"/>
                    <a:pt x="0" y="116"/>
                    <a:pt x="7" y="179"/>
                  </a:cubicBezTo>
                  <a:cubicBezTo>
                    <a:pt x="14" y="356"/>
                    <a:pt x="99" y="511"/>
                    <a:pt x="247" y="602"/>
                  </a:cubicBezTo>
                  <a:cubicBezTo>
                    <a:pt x="282" y="624"/>
                    <a:pt x="317" y="638"/>
                    <a:pt x="360" y="638"/>
                  </a:cubicBezTo>
                  <a:cubicBezTo>
                    <a:pt x="381" y="638"/>
                    <a:pt x="402" y="638"/>
                    <a:pt x="423" y="624"/>
                  </a:cubicBezTo>
                  <a:cubicBezTo>
                    <a:pt x="472" y="588"/>
                    <a:pt x="501" y="525"/>
                    <a:pt x="501" y="461"/>
                  </a:cubicBezTo>
                  <a:cubicBezTo>
                    <a:pt x="487" y="292"/>
                    <a:pt x="402" y="130"/>
                    <a:pt x="254" y="39"/>
                  </a:cubicBezTo>
                  <a:cubicBezTo>
                    <a:pt x="224" y="13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309475" y="1634950"/>
              <a:ext cx="709550" cy="411425"/>
            </a:xfrm>
            <a:custGeom>
              <a:avLst/>
              <a:gdLst/>
              <a:ahLst/>
              <a:cxnLst/>
              <a:rect l="l" t="t" r="r" b="b"/>
              <a:pathLst>
                <a:path w="28382" h="16457" extrusionOk="0">
                  <a:moveTo>
                    <a:pt x="10801" y="0"/>
                  </a:moveTo>
                  <a:cubicBezTo>
                    <a:pt x="10615" y="0"/>
                    <a:pt x="10429" y="44"/>
                    <a:pt x="10258" y="132"/>
                  </a:cubicBezTo>
                  <a:lnTo>
                    <a:pt x="227" y="5820"/>
                  </a:lnTo>
                  <a:cubicBezTo>
                    <a:pt x="191" y="5842"/>
                    <a:pt x="149" y="5870"/>
                    <a:pt x="121" y="5898"/>
                  </a:cubicBezTo>
                  <a:lnTo>
                    <a:pt x="1" y="5891"/>
                  </a:lnTo>
                  <a:lnTo>
                    <a:pt x="1" y="6145"/>
                  </a:lnTo>
                  <a:cubicBezTo>
                    <a:pt x="1" y="6257"/>
                    <a:pt x="79" y="6363"/>
                    <a:pt x="219" y="6455"/>
                  </a:cubicBezTo>
                  <a:lnTo>
                    <a:pt x="5760" y="9705"/>
                  </a:lnTo>
                  <a:cubicBezTo>
                    <a:pt x="5807" y="9697"/>
                    <a:pt x="5854" y="9693"/>
                    <a:pt x="5901" y="9693"/>
                  </a:cubicBezTo>
                  <a:cubicBezTo>
                    <a:pt x="6024" y="9693"/>
                    <a:pt x="6146" y="9721"/>
                    <a:pt x="6254" y="9782"/>
                  </a:cubicBezTo>
                  <a:lnTo>
                    <a:pt x="11364" y="12778"/>
                  </a:lnTo>
                  <a:cubicBezTo>
                    <a:pt x="11414" y="12806"/>
                    <a:pt x="11456" y="12849"/>
                    <a:pt x="11484" y="12898"/>
                  </a:cubicBezTo>
                  <a:lnTo>
                    <a:pt x="11484" y="13067"/>
                  </a:lnTo>
                  <a:lnTo>
                    <a:pt x="17025" y="16324"/>
                  </a:lnTo>
                  <a:cubicBezTo>
                    <a:pt x="17199" y="16413"/>
                    <a:pt x="17388" y="16457"/>
                    <a:pt x="17578" y="16457"/>
                  </a:cubicBezTo>
                  <a:cubicBezTo>
                    <a:pt x="17764" y="16457"/>
                    <a:pt x="17950" y="16415"/>
                    <a:pt x="18125" y="16331"/>
                  </a:cubicBezTo>
                  <a:lnTo>
                    <a:pt x="28156" y="10635"/>
                  </a:lnTo>
                  <a:cubicBezTo>
                    <a:pt x="28304" y="10550"/>
                    <a:pt x="28381" y="10438"/>
                    <a:pt x="28381" y="10325"/>
                  </a:cubicBezTo>
                  <a:lnTo>
                    <a:pt x="28381" y="10064"/>
                  </a:lnTo>
                  <a:lnTo>
                    <a:pt x="28297" y="10120"/>
                  </a:lnTo>
                  <a:cubicBezTo>
                    <a:pt x="28255" y="10071"/>
                    <a:pt x="28205" y="10036"/>
                    <a:pt x="28156" y="10008"/>
                  </a:cubicBezTo>
                  <a:lnTo>
                    <a:pt x="11350" y="139"/>
                  </a:lnTo>
                  <a:cubicBezTo>
                    <a:pt x="11179" y="46"/>
                    <a:pt x="10991" y="0"/>
                    <a:pt x="108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09125" y="1634775"/>
              <a:ext cx="710075" cy="411825"/>
            </a:xfrm>
            <a:custGeom>
              <a:avLst/>
              <a:gdLst/>
              <a:ahLst/>
              <a:cxnLst/>
              <a:rect l="l" t="t" r="r" b="b"/>
              <a:pathLst>
                <a:path w="28403" h="16473" extrusionOk="0">
                  <a:moveTo>
                    <a:pt x="10811" y="20"/>
                  </a:moveTo>
                  <a:cubicBezTo>
                    <a:pt x="10999" y="20"/>
                    <a:pt x="11186" y="64"/>
                    <a:pt x="11357" y="153"/>
                  </a:cubicBezTo>
                  <a:lnTo>
                    <a:pt x="28163" y="10022"/>
                  </a:lnTo>
                  <a:cubicBezTo>
                    <a:pt x="28212" y="10050"/>
                    <a:pt x="28261" y="10092"/>
                    <a:pt x="28297" y="10135"/>
                  </a:cubicBezTo>
                  <a:lnTo>
                    <a:pt x="28311" y="10135"/>
                  </a:lnTo>
                  <a:lnTo>
                    <a:pt x="28381" y="10092"/>
                  </a:lnTo>
                  <a:lnTo>
                    <a:pt x="28381" y="10332"/>
                  </a:lnTo>
                  <a:cubicBezTo>
                    <a:pt x="28381" y="10445"/>
                    <a:pt x="28304" y="10557"/>
                    <a:pt x="28156" y="10635"/>
                  </a:cubicBezTo>
                  <a:lnTo>
                    <a:pt x="18132" y="16331"/>
                  </a:lnTo>
                  <a:cubicBezTo>
                    <a:pt x="17964" y="16413"/>
                    <a:pt x="17784" y="16453"/>
                    <a:pt x="17603" y="16453"/>
                  </a:cubicBezTo>
                  <a:cubicBezTo>
                    <a:pt x="17412" y="16453"/>
                    <a:pt x="17220" y="16408"/>
                    <a:pt x="17046" y="16317"/>
                  </a:cubicBezTo>
                  <a:lnTo>
                    <a:pt x="11512" y="13067"/>
                  </a:lnTo>
                  <a:cubicBezTo>
                    <a:pt x="11512" y="13067"/>
                    <a:pt x="11512" y="12905"/>
                    <a:pt x="11505" y="12891"/>
                  </a:cubicBezTo>
                  <a:cubicBezTo>
                    <a:pt x="11477" y="12841"/>
                    <a:pt x="11435" y="12806"/>
                    <a:pt x="11385" y="12778"/>
                  </a:cubicBezTo>
                  <a:lnTo>
                    <a:pt x="6275" y="9775"/>
                  </a:lnTo>
                  <a:cubicBezTo>
                    <a:pt x="6159" y="9717"/>
                    <a:pt x="6032" y="9687"/>
                    <a:pt x="5904" y="9687"/>
                  </a:cubicBezTo>
                  <a:cubicBezTo>
                    <a:pt x="5861" y="9687"/>
                    <a:pt x="5817" y="9690"/>
                    <a:pt x="5774" y="9697"/>
                  </a:cubicBezTo>
                  <a:lnTo>
                    <a:pt x="241" y="6448"/>
                  </a:lnTo>
                  <a:cubicBezTo>
                    <a:pt x="121" y="6391"/>
                    <a:pt x="36" y="6279"/>
                    <a:pt x="22" y="6145"/>
                  </a:cubicBezTo>
                  <a:lnTo>
                    <a:pt x="22" y="5905"/>
                  </a:lnTo>
                  <a:lnTo>
                    <a:pt x="128" y="5912"/>
                  </a:lnTo>
                  <a:lnTo>
                    <a:pt x="135" y="5912"/>
                  </a:lnTo>
                  <a:cubicBezTo>
                    <a:pt x="170" y="5884"/>
                    <a:pt x="205" y="5856"/>
                    <a:pt x="241" y="5834"/>
                  </a:cubicBezTo>
                  <a:lnTo>
                    <a:pt x="10272" y="146"/>
                  </a:lnTo>
                  <a:cubicBezTo>
                    <a:pt x="10443" y="62"/>
                    <a:pt x="10627" y="20"/>
                    <a:pt x="10811" y="20"/>
                  </a:cubicBezTo>
                  <a:close/>
                  <a:moveTo>
                    <a:pt x="10808" y="0"/>
                  </a:moveTo>
                  <a:cubicBezTo>
                    <a:pt x="10620" y="0"/>
                    <a:pt x="10432" y="44"/>
                    <a:pt x="10258" y="132"/>
                  </a:cubicBezTo>
                  <a:lnTo>
                    <a:pt x="226" y="5820"/>
                  </a:lnTo>
                  <a:cubicBezTo>
                    <a:pt x="191" y="5842"/>
                    <a:pt x="156" y="5870"/>
                    <a:pt x="121" y="5898"/>
                  </a:cubicBezTo>
                  <a:lnTo>
                    <a:pt x="8" y="5891"/>
                  </a:lnTo>
                  <a:lnTo>
                    <a:pt x="1" y="5891"/>
                  </a:lnTo>
                  <a:cubicBezTo>
                    <a:pt x="1" y="5891"/>
                    <a:pt x="1" y="5898"/>
                    <a:pt x="1" y="5898"/>
                  </a:cubicBezTo>
                  <a:lnTo>
                    <a:pt x="1" y="6152"/>
                  </a:lnTo>
                  <a:cubicBezTo>
                    <a:pt x="15" y="6293"/>
                    <a:pt x="100" y="6412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8" y="9716"/>
                    <a:pt x="5875" y="9711"/>
                    <a:pt x="5922" y="9711"/>
                  </a:cubicBezTo>
                  <a:cubicBezTo>
                    <a:pt x="6039" y="9711"/>
                    <a:pt x="6157" y="9741"/>
                    <a:pt x="6268" y="9796"/>
                  </a:cubicBezTo>
                  <a:lnTo>
                    <a:pt x="11378" y="12799"/>
                  </a:lnTo>
                  <a:cubicBezTo>
                    <a:pt x="11421" y="12820"/>
                    <a:pt x="11463" y="12856"/>
                    <a:pt x="11491" y="12905"/>
                  </a:cubicBezTo>
                  <a:lnTo>
                    <a:pt x="11491" y="13074"/>
                  </a:lnTo>
                  <a:cubicBezTo>
                    <a:pt x="11491" y="13074"/>
                    <a:pt x="11491" y="13081"/>
                    <a:pt x="11491" y="13081"/>
                  </a:cubicBezTo>
                  <a:lnTo>
                    <a:pt x="17032" y="16338"/>
                  </a:lnTo>
                  <a:cubicBezTo>
                    <a:pt x="17197" y="16424"/>
                    <a:pt x="17375" y="16472"/>
                    <a:pt x="17559" y="16472"/>
                  </a:cubicBezTo>
                  <a:cubicBezTo>
                    <a:pt x="17571" y="16472"/>
                    <a:pt x="17583" y="16472"/>
                    <a:pt x="17596" y="16472"/>
                  </a:cubicBezTo>
                  <a:cubicBezTo>
                    <a:pt x="17610" y="16472"/>
                    <a:pt x="17623" y="16473"/>
                    <a:pt x="17637" y="16473"/>
                  </a:cubicBezTo>
                  <a:cubicBezTo>
                    <a:pt x="17812" y="16473"/>
                    <a:pt x="17982" y="16430"/>
                    <a:pt x="18139" y="16352"/>
                  </a:cubicBezTo>
                  <a:lnTo>
                    <a:pt x="28163" y="10656"/>
                  </a:lnTo>
                  <a:cubicBezTo>
                    <a:pt x="28297" y="10600"/>
                    <a:pt x="28381" y="10480"/>
                    <a:pt x="28402" y="10339"/>
                  </a:cubicBezTo>
                  <a:lnTo>
                    <a:pt x="28402" y="10078"/>
                  </a:lnTo>
                  <a:cubicBezTo>
                    <a:pt x="28395" y="10078"/>
                    <a:pt x="28395" y="10071"/>
                    <a:pt x="28395" y="10071"/>
                  </a:cubicBezTo>
                  <a:lnTo>
                    <a:pt x="28381" y="10071"/>
                  </a:lnTo>
                  <a:lnTo>
                    <a:pt x="28304" y="10113"/>
                  </a:lnTo>
                  <a:cubicBezTo>
                    <a:pt x="28261" y="10071"/>
                    <a:pt x="28219" y="10036"/>
                    <a:pt x="28170" y="10008"/>
                  </a:cubicBezTo>
                  <a:lnTo>
                    <a:pt x="11364" y="139"/>
                  </a:lnTo>
                  <a:cubicBezTo>
                    <a:pt x="11190" y="46"/>
                    <a:pt x="10999" y="0"/>
                    <a:pt x="108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07550" y="1629075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18" y="12971"/>
                    <a:pt x="11561" y="13069"/>
                  </a:cubicBezTo>
                  <a:lnTo>
                    <a:pt x="17102" y="16319"/>
                  </a:lnTo>
                  <a:cubicBezTo>
                    <a:pt x="17278" y="16409"/>
                    <a:pt x="17471" y="16455"/>
                    <a:pt x="17663" y="16455"/>
                  </a:cubicBezTo>
                  <a:cubicBezTo>
                    <a:pt x="17848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309125" y="1628900"/>
              <a:ext cx="710075" cy="411875"/>
            </a:xfrm>
            <a:custGeom>
              <a:avLst/>
              <a:gdLst/>
              <a:ahLst/>
              <a:cxnLst/>
              <a:rect l="l" t="t" r="r" b="b"/>
              <a:pathLst>
                <a:path w="28403" h="16475" extrusionOk="0">
                  <a:moveTo>
                    <a:pt x="10818" y="22"/>
                  </a:moveTo>
                  <a:cubicBezTo>
                    <a:pt x="11006" y="22"/>
                    <a:pt x="11193" y="66"/>
                    <a:pt x="11364" y="155"/>
                  </a:cubicBezTo>
                  <a:lnTo>
                    <a:pt x="28170" y="10024"/>
                  </a:lnTo>
                  <a:cubicBezTo>
                    <a:pt x="28311" y="10109"/>
                    <a:pt x="28388" y="10214"/>
                    <a:pt x="28388" y="10334"/>
                  </a:cubicBezTo>
                  <a:cubicBezTo>
                    <a:pt x="28388" y="10447"/>
                    <a:pt x="28304" y="10553"/>
                    <a:pt x="28163" y="10637"/>
                  </a:cubicBezTo>
                  <a:lnTo>
                    <a:pt x="18132" y="16326"/>
                  </a:lnTo>
                  <a:cubicBezTo>
                    <a:pt x="17966" y="16412"/>
                    <a:pt x="17785" y="16455"/>
                    <a:pt x="17603" y="16455"/>
                  </a:cubicBezTo>
                  <a:cubicBezTo>
                    <a:pt x="17413" y="16455"/>
                    <a:pt x="17222" y="16409"/>
                    <a:pt x="17046" y="16319"/>
                  </a:cubicBezTo>
                  <a:lnTo>
                    <a:pt x="11519" y="13076"/>
                  </a:lnTo>
                  <a:lnTo>
                    <a:pt x="11512" y="13069"/>
                  </a:lnTo>
                  <a:cubicBezTo>
                    <a:pt x="11569" y="12964"/>
                    <a:pt x="11519" y="12858"/>
                    <a:pt x="11385" y="12780"/>
                  </a:cubicBezTo>
                  <a:lnTo>
                    <a:pt x="6275" y="9777"/>
                  </a:lnTo>
                  <a:cubicBezTo>
                    <a:pt x="6164" y="9720"/>
                    <a:pt x="6038" y="9689"/>
                    <a:pt x="5911" y="9689"/>
                  </a:cubicBezTo>
                  <a:cubicBezTo>
                    <a:pt x="5868" y="9689"/>
                    <a:pt x="5824" y="9693"/>
                    <a:pt x="5781" y="9700"/>
                  </a:cubicBezTo>
                  <a:lnTo>
                    <a:pt x="241" y="6450"/>
                  </a:lnTo>
                  <a:cubicBezTo>
                    <a:pt x="100" y="6366"/>
                    <a:pt x="22" y="6260"/>
                    <a:pt x="22" y="6140"/>
                  </a:cubicBezTo>
                  <a:cubicBezTo>
                    <a:pt x="22" y="6027"/>
                    <a:pt x="107" y="5921"/>
                    <a:pt x="248" y="5837"/>
                  </a:cubicBezTo>
                  <a:lnTo>
                    <a:pt x="10279" y="148"/>
                  </a:lnTo>
                  <a:cubicBezTo>
                    <a:pt x="10450" y="64"/>
                    <a:pt x="10634" y="22"/>
                    <a:pt x="10818" y="22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3"/>
                    <a:pt x="10265" y="127"/>
                  </a:cubicBezTo>
                  <a:lnTo>
                    <a:pt x="233" y="5823"/>
                  </a:lnTo>
                  <a:cubicBezTo>
                    <a:pt x="85" y="5907"/>
                    <a:pt x="1" y="6020"/>
                    <a:pt x="1" y="6147"/>
                  </a:cubicBezTo>
                  <a:cubicBezTo>
                    <a:pt x="1" y="6267"/>
                    <a:pt x="78" y="6380"/>
                    <a:pt x="226" y="6471"/>
                  </a:cubicBezTo>
                  <a:cubicBezTo>
                    <a:pt x="226" y="6471"/>
                    <a:pt x="5774" y="9728"/>
                    <a:pt x="5781" y="9728"/>
                  </a:cubicBezTo>
                  <a:cubicBezTo>
                    <a:pt x="5828" y="9718"/>
                    <a:pt x="5875" y="9713"/>
                    <a:pt x="5923" y="9713"/>
                  </a:cubicBezTo>
                  <a:cubicBezTo>
                    <a:pt x="6042" y="9713"/>
                    <a:pt x="6162" y="9743"/>
                    <a:pt x="6268" y="9799"/>
                  </a:cubicBezTo>
                  <a:lnTo>
                    <a:pt x="11378" y="12802"/>
                  </a:lnTo>
                  <a:cubicBezTo>
                    <a:pt x="11498" y="12872"/>
                    <a:pt x="11541" y="12978"/>
                    <a:pt x="11491" y="13069"/>
                  </a:cubicBezTo>
                  <a:lnTo>
                    <a:pt x="11484" y="13083"/>
                  </a:lnTo>
                  <a:lnTo>
                    <a:pt x="17032" y="16340"/>
                  </a:lnTo>
                  <a:cubicBezTo>
                    <a:pt x="17197" y="16426"/>
                    <a:pt x="17375" y="16475"/>
                    <a:pt x="17559" y="16475"/>
                  </a:cubicBezTo>
                  <a:cubicBezTo>
                    <a:pt x="17571" y="16475"/>
                    <a:pt x="17583" y="16475"/>
                    <a:pt x="17596" y="16474"/>
                  </a:cubicBezTo>
                  <a:cubicBezTo>
                    <a:pt x="17608" y="16475"/>
                    <a:pt x="17620" y="16475"/>
                    <a:pt x="17632" y="16475"/>
                  </a:cubicBezTo>
                  <a:cubicBezTo>
                    <a:pt x="17809" y="16475"/>
                    <a:pt x="17980" y="16427"/>
                    <a:pt x="18139" y="16347"/>
                  </a:cubicBezTo>
                  <a:lnTo>
                    <a:pt x="28170" y="10659"/>
                  </a:lnTo>
                  <a:cubicBezTo>
                    <a:pt x="28311" y="10574"/>
                    <a:pt x="28402" y="10454"/>
                    <a:pt x="28402" y="10334"/>
                  </a:cubicBezTo>
                  <a:cubicBezTo>
                    <a:pt x="28402" y="10207"/>
                    <a:pt x="28325" y="10095"/>
                    <a:pt x="28170" y="10003"/>
                  </a:cubicBezTo>
                  <a:lnTo>
                    <a:pt x="11371" y="134"/>
                  </a:lnTo>
                  <a:cubicBezTo>
                    <a:pt x="11197" y="45"/>
                    <a:pt x="11004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463325" y="1810500"/>
              <a:ext cx="237250" cy="89125"/>
            </a:xfrm>
            <a:custGeom>
              <a:avLst/>
              <a:gdLst/>
              <a:ahLst/>
              <a:cxnLst/>
              <a:rect l="l" t="t" r="r" b="b"/>
              <a:pathLst>
                <a:path w="9490" h="3565" extrusionOk="0">
                  <a:moveTo>
                    <a:pt x="3452" y="1"/>
                  </a:moveTo>
                  <a:cubicBezTo>
                    <a:pt x="3380" y="1"/>
                    <a:pt x="3309" y="19"/>
                    <a:pt x="3244" y="53"/>
                  </a:cubicBezTo>
                  <a:lnTo>
                    <a:pt x="107" y="1837"/>
                  </a:lnTo>
                  <a:cubicBezTo>
                    <a:pt x="29" y="1879"/>
                    <a:pt x="1" y="1935"/>
                    <a:pt x="15" y="1985"/>
                  </a:cubicBezTo>
                  <a:cubicBezTo>
                    <a:pt x="22" y="2013"/>
                    <a:pt x="9262" y="3564"/>
                    <a:pt x="9478" y="3564"/>
                  </a:cubicBezTo>
                  <a:cubicBezTo>
                    <a:pt x="9481" y="3564"/>
                    <a:pt x="9482" y="3564"/>
                    <a:pt x="9482" y="3564"/>
                  </a:cubicBezTo>
                  <a:cubicBezTo>
                    <a:pt x="9489" y="3514"/>
                    <a:pt x="9468" y="3458"/>
                    <a:pt x="9419" y="3437"/>
                  </a:cubicBezTo>
                  <a:lnTo>
                    <a:pt x="3631" y="39"/>
                  </a:lnTo>
                  <a:cubicBezTo>
                    <a:pt x="3574" y="13"/>
                    <a:pt x="3513" y="1"/>
                    <a:pt x="3452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62975" y="1810325"/>
              <a:ext cx="237950" cy="89525"/>
            </a:xfrm>
            <a:custGeom>
              <a:avLst/>
              <a:gdLst/>
              <a:ahLst/>
              <a:cxnLst/>
              <a:rect l="l" t="t" r="r" b="b"/>
              <a:pathLst>
                <a:path w="9518" h="3581" extrusionOk="0">
                  <a:moveTo>
                    <a:pt x="3473" y="15"/>
                  </a:moveTo>
                  <a:cubicBezTo>
                    <a:pt x="3532" y="15"/>
                    <a:pt x="3591" y="27"/>
                    <a:pt x="3645" y="53"/>
                  </a:cubicBezTo>
                  <a:lnTo>
                    <a:pt x="9426" y="3451"/>
                  </a:lnTo>
                  <a:cubicBezTo>
                    <a:pt x="9468" y="3472"/>
                    <a:pt x="9489" y="3514"/>
                    <a:pt x="9482" y="3557"/>
                  </a:cubicBezTo>
                  <a:cubicBezTo>
                    <a:pt x="9355" y="3550"/>
                    <a:pt x="7473" y="3246"/>
                    <a:pt x="4752" y="2795"/>
                  </a:cubicBezTo>
                  <a:cubicBezTo>
                    <a:pt x="2200" y="2365"/>
                    <a:pt x="149" y="2013"/>
                    <a:pt x="36" y="1985"/>
                  </a:cubicBezTo>
                  <a:cubicBezTo>
                    <a:pt x="29" y="1942"/>
                    <a:pt x="57" y="1886"/>
                    <a:pt x="128" y="1851"/>
                  </a:cubicBezTo>
                  <a:lnTo>
                    <a:pt x="3272" y="67"/>
                  </a:lnTo>
                  <a:cubicBezTo>
                    <a:pt x="3333" y="33"/>
                    <a:pt x="3403" y="15"/>
                    <a:pt x="3473" y="15"/>
                  </a:cubicBezTo>
                  <a:close/>
                  <a:moveTo>
                    <a:pt x="3470" y="1"/>
                  </a:moveTo>
                  <a:cubicBezTo>
                    <a:pt x="3396" y="1"/>
                    <a:pt x="3323" y="19"/>
                    <a:pt x="3258" y="53"/>
                  </a:cubicBezTo>
                  <a:lnTo>
                    <a:pt x="114" y="1830"/>
                  </a:lnTo>
                  <a:cubicBezTo>
                    <a:pt x="36" y="1879"/>
                    <a:pt x="1" y="1935"/>
                    <a:pt x="22" y="1999"/>
                  </a:cubicBezTo>
                  <a:cubicBezTo>
                    <a:pt x="22" y="2006"/>
                    <a:pt x="22" y="2013"/>
                    <a:pt x="1481" y="2260"/>
                  </a:cubicBezTo>
                  <a:cubicBezTo>
                    <a:pt x="2334" y="2408"/>
                    <a:pt x="3504" y="2605"/>
                    <a:pt x="4682" y="2802"/>
                  </a:cubicBezTo>
                  <a:cubicBezTo>
                    <a:pt x="6832" y="3162"/>
                    <a:pt x="9376" y="3578"/>
                    <a:pt x="9489" y="3578"/>
                  </a:cubicBezTo>
                  <a:cubicBezTo>
                    <a:pt x="9492" y="3580"/>
                    <a:pt x="9493" y="3581"/>
                    <a:pt x="9494" y="3581"/>
                  </a:cubicBezTo>
                  <a:cubicBezTo>
                    <a:pt x="9497" y="3581"/>
                    <a:pt x="9499" y="3578"/>
                    <a:pt x="9503" y="3578"/>
                  </a:cubicBezTo>
                  <a:cubicBezTo>
                    <a:pt x="9517" y="3521"/>
                    <a:pt x="9489" y="3465"/>
                    <a:pt x="9440" y="3444"/>
                  </a:cubicBezTo>
                  <a:lnTo>
                    <a:pt x="3652" y="39"/>
                  </a:lnTo>
                  <a:cubicBezTo>
                    <a:pt x="3595" y="13"/>
                    <a:pt x="3532" y="1"/>
                    <a:pt x="3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463700" y="1811850"/>
              <a:ext cx="236525" cy="136000"/>
            </a:xfrm>
            <a:custGeom>
              <a:avLst/>
              <a:gdLst/>
              <a:ahLst/>
              <a:cxnLst/>
              <a:rect l="l" t="t" r="r" b="b"/>
              <a:pathLst>
                <a:path w="9461" h="5440" extrusionOk="0">
                  <a:moveTo>
                    <a:pt x="3431" y="1"/>
                  </a:moveTo>
                  <a:cubicBezTo>
                    <a:pt x="3361" y="1"/>
                    <a:pt x="3292" y="18"/>
                    <a:pt x="3229" y="56"/>
                  </a:cubicBezTo>
                  <a:lnTo>
                    <a:pt x="92" y="1832"/>
                  </a:lnTo>
                  <a:cubicBezTo>
                    <a:pt x="49" y="1853"/>
                    <a:pt x="14" y="1888"/>
                    <a:pt x="0" y="1931"/>
                  </a:cubicBezTo>
                  <a:cubicBezTo>
                    <a:pt x="14" y="1959"/>
                    <a:pt x="35" y="1987"/>
                    <a:pt x="64" y="2001"/>
                  </a:cubicBezTo>
                  <a:lnTo>
                    <a:pt x="5851" y="5399"/>
                  </a:lnTo>
                  <a:cubicBezTo>
                    <a:pt x="5908" y="5426"/>
                    <a:pt x="5969" y="5440"/>
                    <a:pt x="6030" y="5440"/>
                  </a:cubicBezTo>
                  <a:cubicBezTo>
                    <a:pt x="6099" y="5440"/>
                    <a:pt x="6168" y="5422"/>
                    <a:pt x="6232" y="5385"/>
                  </a:cubicBezTo>
                  <a:lnTo>
                    <a:pt x="9376" y="3608"/>
                  </a:lnTo>
                  <a:cubicBezTo>
                    <a:pt x="9411" y="3587"/>
                    <a:pt x="9446" y="3552"/>
                    <a:pt x="9460" y="3510"/>
                  </a:cubicBezTo>
                  <a:cubicBezTo>
                    <a:pt x="9453" y="3482"/>
                    <a:pt x="9432" y="3453"/>
                    <a:pt x="9404" y="3439"/>
                  </a:cubicBezTo>
                  <a:lnTo>
                    <a:pt x="3616" y="41"/>
                  </a:lnTo>
                  <a:cubicBezTo>
                    <a:pt x="3556" y="15"/>
                    <a:pt x="3493" y="1"/>
                    <a:pt x="343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463525" y="1811575"/>
              <a:ext cx="237050" cy="136550"/>
            </a:xfrm>
            <a:custGeom>
              <a:avLst/>
              <a:gdLst/>
              <a:ahLst/>
              <a:cxnLst/>
              <a:rect l="l" t="t" r="r" b="b"/>
              <a:pathLst>
                <a:path w="9482" h="5462" extrusionOk="0">
                  <a:moveTo>
                    <a:pt x="3451" y="21"/>
                  </a:moveTo>
                  <a:cubicBezTo>
                    <a:pt x="3510" y="21"/>
                    <a:pt x="3569" y="34"/>
                    <a:pt x="3623" y="60"/>
                  </a:cubicBezTo>
                  <a:lnTo>
                    <a:pt x="9404" y="3457"/>
                  </a:lnTo>
                  <a:cubicBezTo>
                    <a:pt x="9432" y="3471"/>
                    <a:pt x="9446" y="3493"/>
                    <a:pt x="9460" y="3521"/>
                  </a:cubicBezTo>
                  <a:cubicBezTo>
                    <a:pt x="9446" y="3556"/>
                    <a:pt x="9411" y="3591"/>
                    <a:pt x="9376" y="3605"/>
                  </a:cubicBezTo>
                  <a:lnTo>
                    <a:pt x="6232" y="5389"/>
                  </a:lnTo>
                  <a:cubicBezTo>
                    <a:pt x="6170" y="5423"/>
                    <a:pt x="6101" y="5441"/>
                    <a:pt x="6032" y="5441"/>
                  </a:cubicBezTo>
                  <a:cubicBezTo>
                    <a:pt x="5974" y="5441"/>
                    <a:pt x="5916" y="5429"/>
                    <a:pt x="5865" y="5403"/>
                  </a:cubicBezTo>
                  <a:lnTo>
                    <a:pt x="78" y="2005"/>
                  </a:lnTo>
                  <a:cubicBezTo>
                    <a:pt x="49" y="1991"/>
                    <a:pt x="28" y="1970"/>
                    <a:pt x="21" y="1942"/>
                  </a:cubicBezTo>
                  <a:cubicBezTo>
                    <a:pt x="35" y="1906"/>
                    <a:pt x="63" y="1871"/>
                    <a:pt x="106" y="1857"/>
                  </a:cubicBezTo>
                  <a:lnTo>
                    <a:pt x="3250" y="74"/>
                  </a:lnTo>
                  <a:cubicBezTo>
                    <a:pt x="3311" y="39"/>
                    <a:pt x="3381" y="21"/>
                    <a:pt x="3451" y="21"/>
                  </a:cubicBezTo>
                  <a:close/>
                  <a:moveTo>
                    <a:pt x="3447" y="0"/>
                  </a:moveTo>
                  <a:cubicBezTo>
                    <a:pt x="3374" y="0"/>
                    <a:pt x="3301" y="18"/>
                    <a:pt x="3236" y="52"/>
                  </a:cubicBezTo>
                  <a:lnTo>
                    <a:pt x="92" y="1836"/>
                  </a:lnTo>
                  <a:cubicBezTo>
                    <a:pt x="49" y="1857"/>
                    <a:pt x="14" y="1899"/>
                    <a:pt x="0" y="1949"/>
                  </a:cubicBezTo>
                  <a:cubicBezTo>
                    <a:pt x="7" y="1977"/>
                    <a:pt x="35" y="2005"/>
                    <a:pt x="63" y="2019"/>
                  </a:cubicBezTo>
                  <a:lnTo>
                    <a:pt x="5851" y="5424"/>
                  </a:lnTo>
                  <a:cubicBezTo>
                    <a:pt x="5898" y="5447"/>
                    <a:pt x="5944" y="5461"/>
                    <a:pt x="5995" y="5461"/>
                  </a:cubicBezTo>
                  <a:cubicBezTo>
                    <a:pt x="6006" y="5461"/>
                    <a:pt x="6016" y="5460"/>
                    <a:pt x="6027" y="5459"/>
                  </a:cubicBezTo>
                  <a:cubicBezTo>
                    <a:pt x="6105" y="5459"/>
                    <a:pt x="6175" y="5445"/>
                    <a:pt x="6246" y="5410"/>
                  </a:cubicBezTo>
                  <a:lnTo>
                    <a:pt x="9390" y="3626"/>
                  </a:lnTo>
                  <a:cubicBezTo>
                    <a:pt x="9432" y="3605"/>
                    <a:pt x="9467" y="3563"/>
                    <a:pt x="9481" y="3514"/>
                  </a:cubicBezTo>
                  <a:cubicBezTo>
                    <a:pt x="9467" y="3485"/>
                    <a:pt x="9446" y="3457"/>
                    <a:pt x="9418" y="3443"/>
                  </a:cubicBezTo>
                  <a:lnTo>
                    <a:pt x="3623" y="38"/>
                  </a:lnTo>
                  <a:cubicBezTo>
                    <a:pt x="3569" y="13"/>
                    <a:pt x="3508" y="0"/>
                    <a:pt x="344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943750" y="186565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6" y="0"/>
                  </a:moveTo>
                  <a:cubicBezTo>
                    <a:pt x="461" y="0"/>
                    <a:pt x="427" y="10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93"/>
                    <a:pt x="43" y="321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9" y="774"/>
                    <a:pt x="980" y="759"/>
                  </a:cubicBezTo>
                  <a:lnTo>
                    <a:pt x="1319" y="568"/>
                  </a:lnTo>
                  <a:cubicBezTo>
                    <a:pt x="1375" y="540"/>
                    <a:pt x="1375" y="491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914500" y="18484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0"/>
                  </a:moveTo>
                  <a:cubicBezTo>
                    <a:pt x="459" y="0"/>
                    <a:pt x="425" y="7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7"/>
                    <a:pt x="50" y="326"/>
                  </a:cubicBezTo>
                  <a:lnTo>
                    <a:pt x="804" y="763"/>
                  </a:lnTo>
                  <a:cubicBezTo>
                    <a:pt x="830" y="776"/>
                    <a:pt x="860" y="783"/>
                    <a:pt x="890" y="783"/>
                  </a:cubicBezTo>
                  <a:cubicBezTo>
                    <a:pt x="924" y="783"/>
                    <a:pt x="957" y="774"/>
                    <a:pt x="987" y="756"/>
                  </a:cubicBezTo>
                  <a:lnTo>
                    <a:pt x="1318" y="565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0"/>
                    <a:pt x="4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885950" y="183170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1"/>
                  </a:moveTo>
                  <a:cubicBezTo>
                    <a:pt x="459" y="1"/>
                    <a:pt x="425" y="8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8"/>
                    <a:pt x="50" y="326"/>
                  </a:cubicBezTo>
                  <a:lnTo>
                    <a:pt x="804" y="763"/>
                  </a:lnTo>
                  <a:cubicBezTo>
                    <a:pt x="834" y="776"/>
                    <a:pt x="864" y="783"/>
                    <a:pt x="893" y="783"/>
                  </a:cubicBezTo>
                  <a:cubicBezTo>
                    <a:pt x="926" y="783"/>
                    <a:pt x="957" y="775"/>
                    <a:pt x="987" y="756"/>
                  </a:cubicBezTo>
                  <a:lnTo>
                    <a:pt x="1325" y="566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857400" y="1815150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8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2"/>
                  </a:lnTo>
                  <a:cubicBezTo>
                    <a:pt x="833" y="772"/>
                    <a:pt x="863" y="778"/>
                    <a:pt x="891" y="778"/>
                  </a:cubicBezTo>
                  <a:cubicBezTo>
                    <a:pt x="925" y="778"/>
                    <a:pt x="957" y="770"/>
                    <a:pt x="987" y="755"/>
                  </a:cubicBezTo>
                  <a:lnTo>
                    <a:pt x="1325" y="565"/>
                  </a:lnTo>
                  <a:cubicBezTo>
                    <a:pt x="1375" y="530"/>
                    <a:pt x="1382" y="488"/>
                    <a:pt x="1340" y="459"/>
                  </a:cubicBezTo>
                  <a:lnTo>
                    <a:pt x="578" y="15"/>
                  </a:lnTo>
                  <a:cubicBezTo>
                    <a:pt x="552" y="5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829025" y="179827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8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0" y="246"/>
                    <a:pt x="0" y="295"/>
                    <a:pt x="43" y="317"/>
                  </a:cubicBezTo>
                  <a:lnTo>
                    <a:pt x="797" y="761"/>
                  </a:lnTo>
                  <a:cubicBezTo>
                    <a:pt x="829" y="775"/>
                    <a:pt x="860" y="782"/>
                    <a:pt x="891" y="782"/>
                  </a:cubicBezTo>
                  <a:cubicBezTo>
                    <a:pt x="922" y="782"/>
                    <a:pt x="952" y="775"/>
                    <a:pt x="980" y="761"/>
                  </a:cubicBezTo>
                  <a:lnTo>
                    <a:pt x="1318" y="570"/>
                  </a:lnTo>
                  <a:cubicBezTo>
                    <a:pt x="1368" y="535"/>
                    <a:pt x="1375" y="493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6" y="0"/>
                    <a:pt x="4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00475" y="178140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4" y="1"/>
                  </a:moveTo>
                  <a:cubicBezTo>
                    <a:pt x="461" y="1"/>
                    <a:pt x="427" y="10"/>
                    <a:pt x="395" y="26"/>
                  </a:cubicBezTo>
                  <a:lnTo>
                    <a:pt x="57" y="216"/>
                  </a:lnTo>
                  <a:cubicBezTo>
                    <a:pt x="7" y="251"/>
                    <a:pt x="0" y="301"/>
                    <a:pt x="43" y="322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8" y="775"/>
                    <a:pt x="980" y="759"/>
                  </a:cubicBezTo>
                  <a:lnTo>
                    <a:pt x="1319" y="569"/>
                  </a:lnTo>
                  <a:cubicBezTo>
                    <a:pt x="1375" y="540"/>
                    <a:pt x="1375" y="491"/>
                    <a:pt x="1333" y="463"/>
                  </a:cubicBezTo>
                  <a:lnTo>
                    <a:pt x="571" y="19"/>
                  </a:lnTo>
                  <a:cubicBezTo>
                    <a:pt x="547" y="6"/>
                    <a:pt x="520" y="1"/>
                    <a:pt x="4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71925" y="1764850"/>
              <a:ext cx="34550" cy="19500"/>
            </a:xfrm>
            <a:custGeom>
              <a:avLst/>
              <a:gdLst/>
              <a:ahLst/>
              <a:cxnLst/>
              <a:rect l="l" t="t" r="r" b="b"/>
              <a:pathLst>
                <a:path w="1382" h="780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86"/>
                    <a:pt x="43" y="314"/>
                  </a:cubicBezTo>
                  <a:lnTo>
                    <a:pt x="804" y="758"/>
                  </a:lnTo>
                  <a:cubicBezTo>
                    <a:pt x="832" y="772"/>
                    <a:pt x="862" y="779"/>
                    <a:pt x="892" y="779"/>
                  </a:cubicBezTo>
                  <a:cubicBezTo>
                    <a:pt x="922" y="779"/>
                    <a:pt x="952" y="772"/>
                    <a:pt x="980" y="758"/>
                  </a:cubicBezTo>
                  <a:lnTo>
                    <a:pt x="1319" y="561"/>
                  </a:lnTo>
                  <a:cubicBezTo>
                    <a:pt x="1375" y="533"/>
                    <a:pt x="1382" y="483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43375" y="1748000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90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57" y="213"/>
                  </a:lnTo>
                  <a:cubicBezTo>
                    <a:pt x="7" y="248"/>
                    <a:pt x="0" y="290"/>
                    <a:pt x="43" y="319"/>
                  </a:cubicBezTo>
                  <a:lnTo>
                    <a:pt x="804" y="763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2" y="783"/>
                    <a:pt x="954" y="774"/>
                    <a:pt x="980" y="756"/>
                  </a:cubicBezTo>
                  <a:lnTo>
                    <a:pt x="1319" y="565"/>
                  </a:lnTo>
                  <a:cubicBezTo>
                    <a:pt x="1375" y="537"/>
                    <a:pt x="1375" y="488"/>
                    <a:pt x="1333" y="467"/>
                  </a:cubicBezTo>
                  <a:lnTo>
                    <a:pt x="571" y="15"/>
                  </a:lnTo>
                  <a:cubicBezTo>
                    <a:pt x="545" y="6"/>
                    <a:pt x="517" y="0"/>
                    <a:pt x="49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14825" y="1731125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89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6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30" y="778"/>
                    <a:pt x="859" y="783"/>
                    <a:pt x="889" y="783"/>
                  </a:cubicBezTo>
                  <a:cubicBezTo>
                    <a:pt x="923" y="783"/>
                    <a:pt x="957" y="776"/>
                    <a:pt x="987" y="761"/>
                  </a:cubicBezTo>
                  <a:lnTo>
                    <a:pt x="1319" y="571"/>
                  </a:lnTo>
                  <a:cubicBezTo>
                    <a:pt x="1375" y="535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8" y="0"/>
                    <a:pt x="4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275" y="171452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91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0"/>
                    <a:pt x="1382" y="487"/>
                    <a:pt x="1333" y="459"/>
                  </a:cubicBezTo>
                  <a:lnTo>
                    <a:pt x="578" y="15"/>
                  </a:lnTo>
                  <a:cubicBezTo>
                    <a:pt x="549" y="5"/>
                    <a:pt x="519" y="0"/>
                    <a:pt x="4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57725" y="169782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7"/>
                  </a:cubicBezTo>
                  <a:lnTo>
                    <a:pt x="64" y="218"/>
                  </a:lnTo>
                  <a:cubicBezTo>
                    <a:pt x="7" y="239"/>
                    <a:pt x="0" y="288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69"/>
                    <a:pt x="987" y="754"/>
                  </a:cubicBezTo>
                  <a:lnTo>
                    <a:pt x="1319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0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29175" y="168107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39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70"/>
                    <a:pt x="987" y="754"/>
                  </a:cubicBezTo>
                  <a:lnTo>
                    <a:pt x="1319" y="564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00625" y="1664125"/>
              <a:ext cx="34575" cy="19575"/>
            </a:xfrm>
            <a:custGeom>
              <a:avLst/>
              <a:gdLst/>
              <a:ahLst/>
              <a:cxnLst/>
              <a:rect l="l" t="t" r="r" b="b"/>
              <a:pathLst>
                <a:path w="1383" h="783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25"/>
                  </a:cubicBezTo>
                  <a:lnTo>
                    <a:pt x="804" y="762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4" y="783"/>
                    <a:pt x="958" y="774"/>
                    <a:pt x="987" y="755"/>
                  </a:cubicBezTo>
                  <a:lnTo>
                    <a:pt x="1319" y="572"/>
                  </a:lnTo>
                  <a:cubicBezTo>
                    <a:pt x="1375" y="537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9" y="1"/>
                    <a:pt x="4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72075" y="1647575"/>
              <a:ext cx="34575" cy="19425"/>
            </a:xfrm>
            <a:custGeom>
              <a:avLst/>
              <a:gdLst/>
              <a:ahLst/>
              <a:cxnLst/>
              <a:rect l="l" t="t" r="r" b="b"/>
              <a:pathLst>
                <a:path w="1383" h="777" extrusionOk="0">
                  <a:moveTo>
                    <a:pt x="487" y="0"/>
                  </a:moveTo>
                  <a:cubicBezTo>
                    <a:pt x="455" y="0"/>
                    <a:pt x="423" y="7"/>
                    <a:pt x="395" y="21"/>
                  </a:cubicBezTo>
                  <a:lnTo>
                    <a:pt x="64" y="212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2"/>
                  </a:lnTo>
                  <a:cubicBezTo>
                    <a:pt x="833" y="771"/>
                    <a:pt x="863" y="777"/>
                    <a:pt x="892" y="777"/>
                  </a:cubicBezTo>
                  <a:cubicBezTo>
                    <a:pt x="925" y="777"/>
                    <a:pt x="957" y="770"/>
                    <a:pt x="987" y="755"/>
                  </a:cubicBezTo>
                  <a:lnTo>
                    <a:pt x="1326" y="564"/>
                  </a:lnTo>
                  <a:cubicBezTo>
                    <a:pt x="1375" y="536"/>
                    <a:pt x="1382" y="487"/>
                    <a:pt x="1340" y="458"/>
                  </a:cubicBezTo>
                  <a:lnTo>
                    <a:pt x="578" y="21"/>
                  </a:lnTo>
                  <a:cubicBezTo>
                    <a:pt x="550" y="7"/>
                    <a:pt x="519" y="0"/>
                    <a:pt x="4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85825" y="168102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900" y="1"/>
                  </a:moveTo>
                  <a:cubicBezTo>
                    <a:pt x="866" y="1"/>
                    <a:pt x="834" y="8"/>
                    <a:pt x="804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9" y="1010"/>
                  </a:lnTo>
                  <a:cubicBezTo>
                    <a:pt x="864" y="1022"/>
                    <a:pt x="891" y="1028"/>
                    <a:pt x="919" y="1028"/>
                  </a:cubicBezTo>
                  <a:cubicBezTo>
                    <a:pt x="955" y="1028"/>
                    <a:pt x="991" y="1018"/>
                    <a:pt x="1022" y="1003"/>
                  </a:cubicBezTo>
                  <a:lnTo>
                    <a:pt x="1756" y="587"/>
                  </a:lnTo>
                  <a:cubicBezTo>
                    <a:pt x="1812" y="551"/>
                    <a:pt x="1819" y="509"/>
                    <a:pt x="1770" y="481"/>
                  </a:cubicBezTo>
                  <a:lnTo>
                    <a:pt x="987" y="16"/>
                  </a:lnTo>
                  <a:cubicBezTo>
                    <a:pt x="958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13300" y="1697175"/>
              <a:ext cx="45325" cy="25675"/>
            </a:xfrm>
            <a:custGeom>
              <a:avLst/>
              <a:gdLst/>
              <a:ahLst/>
              <a:cxnLst/>
              <a:rect l="l" t="t" r="r" b="b"/>
              <a:pathLst>
                <a:path w="1813" h="1027" extrusionOk="0">
                  <a:moveTo>
                    <a:pt x="901" y="0"/>
                  </a:moveTo>
                  <a:cubicBezTo>
                    <a:pt x="867" y="0"/>
                    <a:pt x="832" y="9"/>
                    <a:pt x="805" y="25"/>
                  </a:cubicBezTo>
                  <a:lnTo>
                    <a:pt x="64" y="441"/>
                  </a:lnTo>
                  <a:cubicBezTo>
                    <a:pt x="8" y="469"/>
                    <a:pt x="1" y="519"/>
                    <a:pt x="50" y="547"/>
                  </a:cubicBezTo>
                  <a:lnTo>
                    <a:pt x="833" y="1005"/>
                  </a:lnTo>
                  <a:cubicBezTo>
                    <a:pt x="861" y="1019"/>
                    <a:pt x="893" y="1026"/>
                    <a:pt x="924" y="1026"/>
                  </a:cubicBezTo>
                  <a:cubicBezTo>
                    <a:pt x="956" y="1026"/>
                    <a:pt x="988" y="1019"/>
                    <a:pt x="1016" y="1005"/>
                  </a:cubicBezTo>
                  <a:lnTo>
                    <a:pt x="1749" y="582"/>
                  </a:lnTo>
                  <a:cubicBezTo>
                    <a:pt x="1806" y="554"/>
                    <a:pt x="1813" y="505"/>
                    <a:pt x="1763" y="476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40800" y="17132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832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68125" y="1729350"/>
              <a:ext cx="45475" cy="25750"/>
            </a:xfrm>
            <a:custGeom>
              <a:avLst/>
              <a:gdLst/>
              <a:ahLst/>
              <a:cxnLst/>
              <a:rect l="l" t="t" r="r" b="b"/>
              <a:pathLst>
                <a:path w="1819" h="1030" extrusionOk="0">
                  <a:moveTo>
                    <a:pt x="897" y="1"/>
                  </a:moveTo>
                  <a:cubicBezTo>
                    <a:pt x="865" y="1"/>
                    <a:pt x="834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9" y="508"/>
                    <a:pt x="1770" y="479"/>
                  </a:cubicBezTo>
                  <a:lnTo>
                    <a:pt x="980" y="21"/>
                  </a:lnTo>
                  <a:cubicBezTo>
                    <a:pt x="953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5600" y="174552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7" y="1"/>
                  </a:moveTo>
                  <a:cubicBezTo>
                    <a:pt x="864" y="1"/>
                    <a:pt x="831" y="8"/>
                    <a:pt x="805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4"/>
                  </a:cubicBezTo>
                  <a:lnTo>
                    <a:pt x="833" y="1010"/>
                  </a:lnTo>
                  <a:cubicBezTo>
                    <a:pt x="861" y="1022"/>
                    <a:pt x="888" y="1028"/>
                    <a:pt x="916" y="1028"/>
                  </a:cubicBezTo>
                  <a:cubicBezTo>
                    <a:pt x="950" y="1028"/>
                    <a:pt x="984" y="1018"/>
                    <a:pt x="1016" y="1003"/>
                  </a:cubicBezTo>
                  <a:lnTo>
                    <a:pt x="1756" y="587"/>
                  </a:lnTo>
                  <a:cubicBezTo>
                    <a:pt x="1806" y="551"/>
                    <a:pt x="1813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23100" y="1761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50600" y="17777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8" y="1028"/>
                    <a:pt x="984" y="1018"/>
                    <a:pt x="1015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78100" y="179385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805400" y="1810025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9" y="1"/>
                  </a:moveTo>
                  <a:cubicBezTo>
                    <a:pt x="867" y="1"/>
                    <a:pt x="835" y="8"/>
                    <a:pt x="804" y="23"/>
                  </a:cubicBezTo>
                  <a:lnTo>
                    <a:pt x="64" y="439"/>
                  </a:lnTo>
                  <a:cubicBezTo>
                    <a:pt x="8" y="474"/>
                    <a:pt x="1" y="516"/>
                    <a:pt x="50" y="544"/>
                  </a:cubicBezTo>
                  <a:lnTo>
                    <a:pt x="840" y="1010"/>
                  </a:lnTo>
                  <a:cubicBezTo>
                    <a:pt x="864" y="1022"/>
                    <a:pt x="890" y="1028"/>
                    <a:pt x="917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12" y="552"/>
                    <a:pt x="1819" y="509"/>
                    <a:pt x="1770" y="481"/>
                  </a:cubicBezTo>
                  <a:lnTo>
                    <a:pt x="981" y="16"/>
                  </a:lnTo>
                  <a:cubicBezTo>
                    <a:pt x="954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832900" y="18261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2" y="508"/>
                    <a:pt x="1770" y="480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860400" y="1842275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3" y="439"/>
                  </a:lnTo>
                  <a:cubicBezTo>
                    <a:pt x="7" y="474"/>
                    <a:pt x="0" y="516"/>
                    <a:pt x="49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7" y="1028"/>
                    <a:pt x="983" y="1019"/>
                    <a:pt x="1015" y="1003"/>
                  </a:cubicBezTo>
                  <a:lnTo>
                    <a:pt x="1755" y="587"/>
                  </a:lnTo>
                  <a:cubicBezTo>
                    <a:pt x="1805" y="552"/>
                    <a:pt x="1812" y="509"/>
                    <a:pt x="1769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887875" y="18583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15900" y="18748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5"/>
                  </a:cubicBezTo>
                  <a:lnTo>
                    <a:pt x="832" y="1010"/>
                  </a:lnTo>
                  <a:cubicBezTo>
                    <a:pt x="860" y="1022"/>
                    <a:pt x="888" y="1028"/>
                    <a:pt x="915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45100" y="16570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7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26"/>
                    <a:pt x="50" y="547"/>
                  </a:cubicBezTo>
                  <a:lnTo>
                    <a:pt x="1361" y="1322"/>
                  </a:lnTo>
                  <a:cubicBezTo>
                    <a:pt x="1391" y="1335"/>
                    <a:pt x="1421" y="1342"/>
                    <a:pt x="1450" y="1342"/>
                  </a:cubicBezTo>
                  <a:cubicBezTo>
                    <a:pt x="1483" y="1342"/>
                    <a:pt x="1515" y="1334"/>
                    <a:pt x="1545" y="1315"/>
                  </a:cubicBezTo>
                  <a:lnTo>
                    <a:pt x="2285" y="899"/>
                  </a:lnTo>
                  <a:cubicBezTo>
                    <a:pt x="2334" y="871"/>
                    <a:pt x="2341" y="822"/>
                    <a:pt x="2299" y="793"/>
                  </a:cubicBezTo>
                  <a:lnTo>
                    <a:pt x="974" y="18"/>
                  </a:lnTo>
                  <a:cubicBezTo>
                    <a:pt x="949" y="6"/>
                    <a:pt x="923" y="0"/>
                    <a:pt x="8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73125" y="1704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5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1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74" y="21"/>
                  </a:lnTo>
                  <a:cubicBezTo>
                    <a:pt x="945" y="7"/>
                    <a:pt x="915" y="0"/>
                    <a:pt x="88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45650" y="1688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63" y="449"/>
                  </a:lnTo>
                  <a:cubicBezTo>
                    <a:pt x="7" y="477"/>
                    <a:pt x="0" y="519"/>
                    <a:pt x="49" y="548"/>
                  </a:cubicBezTo>
                  <a:lnTo>
                    <a:pt x="832" y="1013"/>
                  </a:lnTo>
                  <a:cubicBezTo>
                    <a:pt x="857" y="1025"/>
                    <a:pt x="884" y="1031"/>
                    <a:pt x="912" y="1031"/>
                  </a:cubicBezTo>
                  <a:cubicBezTo>
                    <a:pt x="947" y="1031"/>
                    <a:pt x="983" y="1022"/>
                    <a:pt x="1015" y="1006"/>
                  </a:cubicBezTo>
                  <a:lnTo>
                    <a:pt x="1755" y="590"/>
                  </a:lnTo>
                  <a:cubicBezTo>
                    <a:pt x="1805" y="555"/>
                    <a:pt x="1812" y="512"/>
                    <a:pt x="1769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518150" y="167245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7" y="472"/>
                    <a:pt x="0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2" y="1028"/>
                    <a:pt x="986" y="1019"/>
                    <a:pt x="1015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00450" y="1720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5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14"/>
                    <a:pt x="50" y="550"/>
                  </a:cubicBezTo>
                  <a:lnTo>
                    <a:pt x="832" y="1008"/>
                  </a:lnTo>
                  <a:cubicBezTo>
                    <a:pt x="862" y="1021"/>
                    <a:pt x="892" y="1028"/>
                    <a:pt x="921" y="1028"/>
                  </a:cubicBezTo>
                  <a:cubicBezTo>
                    <a:pt x="954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27950" y="173690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3" y="445"/>
                  </a:lnTo>
                  <a:cubicBezTo>
                    <a:pt x="7" y="474"/>
                    <a:pt x="0" y="523"/>
                    <a:pt x="49" y="551"/>
                  </a:cubicBezTo>
                  <a:lnTo>
                    <a:pt x="832" y="1009"/>
                  </a:lnTo>
                  <a:cubicBezTo>
                    <a:pt x="862" y="1023"/>
                    <a:pt x="892" y="1030"/>
                    <a:pt x="921" y="1030"/>
                  </a:cubicBezTo>
                  <a:cubicBezTo>
                    <a:pt x="954" y="1030"/>
                    <a:pt x="985" y="1021"/>
                    <a:pt x="1015" y="1002"/>
                  </a:cubicBezTo>
                  <a:lnTo>
                    <a:pt x="1755" y="586"/>
                  </a:lnTo>
                  <a:cubicBezTo>
                    <a:pt x="1805" y="551"/>
                    <a:pt x="1812" y="509"/>
                    <a:pt x="1762" y="481"/>
                  </a:cubicBezTo>
                  <a:lnTo>
                    <a:pt x="980" y="15"/>
                  </a:lnTo>
                  <a:cubicBezTo>
                    <a:pt x="954" y="6"/>
                    <a:pt x="924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55425" y="17529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82925" y="1769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10425" y="17852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9"/>
                    <a:pt x="797" y="28"/>
                  </a:cubicBezTo>
                  <a:lnTo>
                    <a:pt x="56" y="444"/>
                  </a:lnTo>
                  <a:cubicBezTo>
                    <a:pt x="0" y="479"/>
                    <a:pt x="0" y="521"/>
                    <a:pt x="42" y="550"/>
                  </a:cubicBezTo>
                  <a:lnTo>
                    <a:pt x="832" y="1015"/>
                  </a:lnTo>
                  <a:cubicBezTo>
                    <a:pt x="858" y="1025"/>
                    <a:pt x="886" y="1030"/>
                    <a:pt x="914" y="1030"/>
                  </a:cubicBezTo>
                  <a:cubicBezTo>
                    <a:pt x="946" y="1030"/>
                    <a:pt x="978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86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37725" y="18014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0"/>
                  </a:moveTo>
                  <a:cubicBezTo>
                    <a:pt x="863" y="0"/>
                    <a:pt x="833" y="7"/>
                    <a:pt x="804" y="21"/>
                  </a:cubicBezTo>
                  <a:lnTo>
                    <a:pt x="71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3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1" y="21"/>
                  </a:lnTo>
                  <a:cubicBezTo>
                    <a:pt x="952" y="7"/>
                    <a:pt x="922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65225" y="18174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15" y="472"/>
                    <a:pt x="0" y="521"/>
                    <a:pt x="50" y="550"/>
                  </a:cubicBezTo>
                  <a:lnTo>
                    <a:pt x="832" y="1015"/>
                  </a:lnTo>
                  <a:cubicBezTo>
                    <a:pt x="862" y="1025"/>
                    <a:pt x="891" y="1030"/>
                    <a:pt x="920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92725" y="18336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9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20200" y="18497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2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847525" y="18659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9" y="0"/>
                  </a:moveTo>
                  <a:cubicBezTo>
                    <a:pt x="867" y="0"/>
                    <a:pt x="834" y="7"/>
                    <a:pt x="804" y="22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2" y="1009"/>
                  </a:lnTo>
                  <a:cubicBezTo>
                    <a:pt x="857" y="1022"/>
                    <a:pt x="884" y="1027"/>
                    <a:pt x="912" y="1027"/>
                  </a:cubicBezTo>
                  <a:cubicBezTo>
                    <a:pt x="948" y="1027"/>
                    <a:pt x="984" y="1018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875725" y="188232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87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7" y="444"/>
                  </a:lnTo>
                  <a:cubicBezTo>
                    <a:pt x="0" y="472"/>
                    <a:pt x="0" y="522"/>
                    <a:pt x="43" y="550"/>
                  </a:cubicBezTo>
                  <a:lnTo>
                    <a:pt x="1361" y="1325"/>
                  </a:lnTo>
                  <a:cubicBezTo>
                    <a:pt x="1389" y="1338"/>
                    <a:pt x="1416" y="1343"/>
                    <a:pt x="1444" y="1343"/>
                  </a:cubicBezTo>
                  <a:cubicBezTo>
                    <a:pt x="1479" y="1343"/>
                    <a:pt x="1512" y="1334"/>
                    <a:pt x="1544" y="1318"/>
                  </a:cubicBezTo>
                  <a:lnTo>
                    <a:pt x="2284" y="902"/>
                  </a:lnTo>
                  <a:cubicBezTo>
                    <a:pt x="2334" y="867"/>
                    <a:pt x="2341" y="825"/>
                    <a:pt x="2298" y="796"/>
                  </a:cubicBezTo>
                  <a:lnTo>
                    <a:pt x="973" y="21"/>
                  </a:lnTo>
                  <a:cubicBezTo>
                    <a:pt x="947" y="8"/>
                    <a:pt x="917" y="1"/>
                    <a:pt x="8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39300" y="1715950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48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511625" y="16997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6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8" y="472"/>
                    <a:pt x="0" y="521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491175" y="1681400"/>
              <a:ext cx="49375" cy="27850"/>
            </a:xfrm>
            <a:custGeom>
              <a:avLst/>
              <a:gdLst/>
              <a:ahLst/>
              <a:cxnLst/>
              <a:rect l="l" t="t" r="r" b="b"/>
              <a:pathLst>
                <a:path w="1975" h="1114" extrusionOk="0">
                  <a:moveTo>
                    <a:pt x="1333" y="1"/>
                  </a:moveTo>
                  <a:cubicBezTo>
                    <a:pt x="1301" y="1"/>
                    <a:pt x="1270" y="8"/>
                    <a:pt x="1241" y="22"/>
                  </a:cubicBezTo>
                  <a:lnTo>
                    <a:pt x="57" y="699"/>
                  </a:lnTo>
                  <a:cubicBezTo>
                    <a:pt x="1" y="727"/>
                    <a:pt x="1" y="776"/>
                    <a:pt x="50" y="804"/>
                  </a:cubicBezTo>
                  <a:lnTo>
                    <a:pt x="551" y="1093"/>
                  </a:lnTo>
                  <a:cubicBezTo>
                    <a:pt x="577" y="1107"/>
                    <a:pt x="607" y="1114"/>
                    <a:pt x="637" y="1114"/>
                  </a:cubicBezTo>
                  <a:cubicBezTo>
                    <a:pt x="670" y="1114"/>
                    <a:pt x="704" y="1105"/>
                    <a:pt x="734" y="1086"/>
                  </a:cubicBezTo>
                  <a:lnTo>
                    <a:pt x="1911" y="417"/>
                  </a:lnTo>
                  <a:cubicBezTo>
                    <a:pt x="1968" y="388"/>
                    <a:pt x="1975" y="339"/>
                    <a:pt x="1925" y="311"/>
                  </a:cubicBezTo>
                  <a:lnTo>
                    <a:pt x="1425" y="22"/>
                  </a:lnTo>
                  <a:cubicBezTo>
                    <a:pt x="1397" y="8"/>
                    <a:pt x="1365" y="1"/>
                    <a:pt x="13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66600" y="17320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7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13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94100" y="17482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21425" y="17642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888" y="1"/>
                  </a:moveTo>
                  <a:cubicBezTo>
                    <a:pt x="854" y="1"/>
                    <a:pt x="820" y="8"/>
                    <a:pt x="790" y="23"/>
                  </a:cubicBezTo>
                  <a:lnTo>
                    <a:pt x="50" y="446"/>
                  </a:lnTo>
                  <a:cubicBezTo>
                    <a:pt x="7" y="474"/>
                    <a:pt x="0" y="524"/>
                    <a:pt x="43" y="552"/>
                  </a:cubicBezTo>
                  <a:lnTo>
                    <a:pt x="832" y="1010"/>
                  </a:lnTo>
                  <a:cubicBezTo>
                    <a:pt x="857" y="1022"/>
                    <a:pt x="883" y="1028"/>
                    <a:pt x="909" y="1028"/>
                  </a:cubicBezTo>
                  <a:cubicBezTo>
                    <a:pt x="943" y="1028"/>
                    <a:pt x="977" y="1019"/>
                    <a:pt x="1008" y="1003"/>
                  </a:cubicBezTo>
                  <a:lnTo>
                    <a:pt x="1741" y="587"/>
                  </a:lnTo>
                  <a:cubicBezTo>
                    <a:pt x="1798" y="552"/>
                    <a:pt x="1805" y="509"/>
                    <a:pt x="1755" y="481"/>
                  </a:cubicBezTo>
                  <a:lnTo>
                    <a:pt x="973" y="16"/>
                  </a:lnTo>
                  <a:cubicBezTo>
                    <a:pt x="947" y="6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48725" y="17803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1"/>
                  </a:lnTo>
                  <a:cubicBezTo>
                    <a:pt x="8" y="470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5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76225" y="1796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9" y="1030"/>
                  </a:cubicBezTo>
                  <a:cubicBezTo>
                    <a:pt x="952" y="1030"/>
                    <a:pt x="986" y="1021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03900" y="181255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7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7" y="443"/>
                  </a:lnTo>
                  <a:cubicBezTo>
                    <a:pt x="0" y="472"/>
                    <a:pt x="0" y="521"/>
                    <a:pt x="43" y="549"/>
                  </a:cubicBezTo>
                  <a:lnTo>
                    <a:pt x="825" y="1014"/>
                  </a:lnTo>
                  <a:cubicBezTo>
                    <a:pt x="851" y="1024"/>
                    <a:pt x="880" y="1030"/>
                    <a:pt x="910" y="1030"/>
                  </a:cubicBezTo>
                  <a:cubicBezTo>
                    <a:pt x="944" y="1030"/>
                    <a:pt x="978" y="1023"/>
                    <a:pt x="1008" y="1007"/>
                  </a:cubicBezTo>
                  <a:lnTo>
                    <a:pt x="1748" y="584"/>
                  </a:lnTo>
                  <a:cubicBezTo>
                    <a:pt x="1798" y="556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6" y="7"/>
                    <a:pt x="917" y="0"/>
                    <a:pt x="8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31200" y="182870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899" y="1"/>
                  </a:moveTo>
                  <a:cubicBezTo>
                    <a:pt x="867" y="1"/>
                    <a:pt x="835" y="8"/>
                    <a:pt x="805" y="23"/>
                  </a:cubicBezTo>
                  <a:lnTo>
                    <a:pt x="71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40" y="1010"/>
                  </a:lnTo>
                  <a:cubicBezTo>
                    <a:pt x="866" y="1023"/>
                    <a:pt x="895" y="1030"/>
                    <a:pt x="923" y="1030"/>
                  </a:cubicBezTo>
                  <a:cubicBezTo>
                    <a:pt x="955" y="1030"/>
                    <a:pt x="986" y="1022"/>
                    <a:pt x="1016" y="1003"/>
                  </a:cubicBezTo>
                  <a:lnTo>
                    <a:pt x="1756" y="587"/>
                  </a:lnTo>
                  <a:cubicBezTo>
                    <a:pt x="1813" y="552"/>
                    <a:pt x="1820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758700" y="1844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9"/>
                    <a:pt x="1" y="528"/>
                    <a:pt x="43" y="549"/>
                  </a:cubicBezTo>
                  <a:lnTo>
                    <a:pt x="832" y="1014"/>
                  </a:lnTo>
                  <a:cubicBezTo>
                    <a:pt x="859" y="1024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7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86200" y="18609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9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0" y="474"/>
                    <a:pt x="0" y="524"/>
                    <a:pt x="43" y="545"/>
                  </a:cubicBezTo>
                  <a:lnTo>
                    <a:pt x="832" y="1010"/>
                  </a:lnTo>
                  <a:cubicBezTo>
                    <a:pt x="859" y="1023"/>
                    <a:pt x="887" y="1030"/>
                    <a:pt x="915" y="1030"/>
                  </a:cubicBezTo>
                  <a:cubicBezTo>
                    <a:pt x="947" y="1030"/>
                    <a:pt x="979" y="1022"/>
                    <a:pt x="1008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73" y="16"/>
                  </a:lnTo>
                  <a:cubicBezTo>
                    <a:pt x="947" y="6"/>
                    <a:pt x="919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813500" y="1877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3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6" y="556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841525" y="1893400"/>
              <a:ext cx="65775" cy="37725"/>
            </a:xfrm>
            <a:custGeom>
              <a:avLst/>
              <a:gdLst/>
              <a:ahLst/>
              <a:cxnLst/>
              <a:rect l="l" t="t" r="r" b="b"/>
              <a:pathLst>
                <a:path w="2631" h="1509" extrusionOk="0">
                  <a:moveTo>
                    <a:pt x="889" y="1"/>
                  </a:moveTo>
                  <a:cubicBezTo>
                    <a:pt x="857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80"/>
                    <a:pt x="1" y="523"/>
                    <a:pt x="43" y="551"/>
                  </a:cubicBezTo>
                  <a:lnTo>
                    <a:pt x="1650" y="1488"/>
                  </a:lnTo>
                  <a:cubicBezTo>
                    <a:pt x="1677" y="1502"/>
                    <a:pt x="1707" y="1509"/>
                    <a:pt x="1737" y="1509"/>
                  </a:cubicBezTo>
                  <a:cubicBezTo>
                    <a:pt x="1770" y="1509"/>
                    <a:pt x="1804" y="1500"/>
                    <a:pt x="1834" y="1481"/>
                  </a:cubicBezTo>
                  <a:lnTo>
                    <a:pt x="2567" y="1065"/>
                  </a:lnTo>
                  <a:cubicBezTo>
                    <a:pt x="2623" y="1037"/>
                    <a:pt x="2630" y="988"/>
                    <a:pt x="2581" y="96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772275" y="18840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0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801525" y="1901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1" y="1"/>
                  </a:moveTo>
                  <a:cubicBezTo>
                    <a:pt x="859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0" y="8"/>
                    <a:pt x="921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829550" y="1917575"/>
              <a:ext cx="50775" cy="28925"/>
            </a:xfrm>
            <a:custGeom>
              <a:avLst/>
              <a:gdLst/>
              <a:ahLst/>
              <a:cxnLst/>
              <a:rect l="l" t="t" r="r" b="b"/>
              <a:pathLst>
                <a:path w="2031" h="1157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1051" y="1142"/>
                  </a:lnTo>
                  <a:cubicBezTo>
                    <a:pt x="1077" y="1152"/>
                    <a:pt x="1105" y="1157"/>
                    <a:pt x="1132" y="1157"/>
                  </a:cubicBezTo>
                  <a:cubicBezTo>
                    <a:pt x="1165" y="1157"/>
                    <a:pt x="1197" y="1150"/>
                    <a:pt x="1227" y="1135"/>
                  </a:cubicBezTo>
                  <a:lnTo>
                    <a:pt x="1967" y="719"/>
                  </a:lnTo>
                  <a:cubicBezTo>
                    <a:pt x="2024" y="684"/>
                    <a:pt x="2031" y="641"/>
                    <a:pt x="1981" y="613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44775" y="18679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6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8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2" y="554"/>
                    <a:pt x="1812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8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717475" y="18518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56" y="444"/>
                  </a:lnTo>
                  <a:cubicBezTo>
                    <a:pt x="7" y="473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8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2"/>
                  </a:lnTo>
                  <a:cubicBezTo>
                    <a:pt x="948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89975" y="1835625"/>
              <a:ext cx="45125" cy="25725"/>
            </a:xfrm>
            <a:custGeom>
              <a:avLst/>
              <a:gdLst/>
              <a:ahLst/>
              <a:cxnLst/>
              <a:rect l="l" t="t" r="r" b="b"/>
              <a:pathLst>
                <a:path w="1805" h="1029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0" y="472"/>
                    <a:pt x="0" y="521"/>
                    <a:pt x="43" y="550"/>
                  </a:cubicBezTo>
                  <a:lnTo>
                    <a:pt x="832" y="1008"/>
                  </a:lnTo>
                  <a:cubicBezTo>
                    <a:pt x="859" y="1021"/>
                    <a:pt x="887" y="1028"/>
                    <a:pt x="915" y="1028"/>
                  </a:cubicBezTo>
                  <a:cubicBezTo>
                    <a:pt x="947" y="1028"/>
                    <a:pt x="979" y="1019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62475" y="1819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10"/>
                    <a:pt x="797" y="25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635000" y="18033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07500" y="17873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4" y="445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09"/>
                  </a:lnTo>
                  <a:cubicBezTo>
                    <a:pt x="860" y="1022"/>
                    <a:pt x="888" y="1027"/>
                    <a:pt x="915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580000" y="17711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9"/>
                    <a:pt x="804" y="28"/>
                  </a:cubicBezTo>
                  <a:lnTo>
                    <a:pt x="64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9" y="1015"/>
                  </a:lnTo>
                  <a:cubicBezTo>
                    <a:pt x="866" y="1025"/>
                    <a:pt x="893" y="1030"/>
                    <a:pt x="921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552675" y="1755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2" y="0"/>
                  </a:moveTo>
                  <a:cubicBezTo>
                    <a:pt x="860" y="0"/>
                    <a:pt x="828" y="7"/>
                    <a:pt x="798" y="22"/>
                  </a:cubicBezTo>
                  <a:lnTo>
                    <a:pt x="57" y="445"/>
                  </a:lnTo>
                  <a:cubicBezTo>
                    <a:pt x="1" y="474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8" y="1022"/>
                    <a:pt x="884" y="1027"/>
                    <a:pt x="910" y="1027"/>
                  </a:cubicBezTo>
                  <a:cubicBezTo>
                    <a:pt x="943" y="1027"/>
                    <a:pt x="977" y="1018"/>
                    <a:pt x="1009" y="1002"/>
                  </a:cubicBezTo>
                  <a:lnTo>
                    <a:pt x="1749" y="586"/>
                  </a:lnTo>
                  <a:cubicBezTo>
                    <a:pt x="1806" y="551"/>
                    <a:pt x="1813" y="509"/>
                    <a:pt x="1763" y="481"/>
                  </a:cubicBezTo>
                  <a:lnTo>
                    <a:pt x="974" y="15"/>
                  </a:lnTo>
                  <a:cubicBezTo>
                    <a:pt x="948" y="6"/>
                    <a:pt x="920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25200" y="17388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64050" y="170305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52"/>
                  </a:cubicBezTo>
                  <a:lnTo>
                    <a:pt x="2178" y="1799"/>
                  </a:lnTo>
                  <a:cubicBezTo>
                    <a:pt x="2203" y="1812"/>
                    <a:pt x="2231" y="1817"/>
                    <a:pt x="2258" y="1817"/>
                  </a:cubicBezTo>
                  <a:cubicBezTo>
                    <a:pt x="2294" y="1817"/>
                    <a:pt x="2330" y="1808"/>
                    <a:pt x="2362" y="1792"/>
                  </a:cubicBezTo>
                  <a:lnTo>
                    <a:pt x="3095" y="1376"/>
                  </a:lnTo>
                  <a:cubicBezTo>
                    <a:pt x="3151" y="1341"/>
                    <a:pt x="3158" y="1299"/>
                    <a:pt x="3109" y="127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780375" y="1920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807875" y="19362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717825" y="1883200"/>
              <a:ext cx="53075" cy="30325"/>
            </a:xfrm>
            <a:custGeom>
              <a:avLst/>
              <a:gdLst/>
              <a:ahLst/>
              <a:cxnLst/>
              <a:rect l="l" t="t" r="r" b="b"/>
              <a:pathLst>
                <a:path w="2123" h="1213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1142" y="1191"/>
                  </a:lnTo>
                  <a:cubicBezTo>
                    <a:pt x="1170" y="1206"/>
                    <a:pt x="1202" y="1213"/>
                    <a:pt x="1234" y="1213"/>
                  </a:cubicBezTo>
                  <a:cubicBezTo>
                    <a:pt x="1266" y="1213"/>
                    <a:pt x="1297" y="1206"/>
                    <a:pt x="1325" y="1191"/>
                  </a:cubicBezTo>
                  <a:lnTo>
                    <a:pt x="2059" y="769"/>
                  </a:lnTo>
                  <a:cubicBezTo>
                    <a:pt x="2115" y="740"/>
                    <a:pt x="2122" y="691"/>
                    <a:pt x="2073" y="663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80525" y="1802650"/>
              <a:ext cx="155300" cy="90350"/>
            </a:xfrm>
            <a:custGeom>
              <a:avLst/>
              <a:gdLst/>
              <a:ahLst/>
              <a:cxnLst/>
              <a:rect l="l" t="t" r="r" b="b"/>
              <a:pathLst>
                <a:path w="6212" h="3614" extrusionOk="0">
                  <a:moveTo>
                    <a:pt x="886" y="1"/>
                  </a:moveTo>
                  <a:cubicBezTo>
                    <a:pt x="855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5231" y="3596"/>
                  </a:lnTo>
                  <a:cubicBezTo>
                    <a:pt x="5256" y="3608"/>
                    <a:pt x="5284" y="3614"/>
                    <a:pt x="5311" y="3614"/>
                  </a:cubicBezTo>
                  <a:cubicBezTo>
                    <a:pt x="5347" y="3614"/>
                    <a:pt x="5383" y="3605"/>
                    <a:pt x="5415" y="3589"/>
                  </a:cubicBezTo>
                  <a:lnTo>
                    <a:pt x="6155" y="3166"/>
                  </a:lnTo>
                  <a:cubicBezTo>
                    <a:pt x="6204" y="3138"/>
                    <a:pt x="6211" y="3088"/>
                    <a:pt x="6169" y="3067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6875" y="1782900"/>
              <a:ext cx="51475" cy="29300"/>
            </a:xfrm>
            <a:custGeom>
              <a:avLst/>
              <a:gdLst/>
              <a:ahLst/>
              <a:cxnLst/>
              <a:rect l="l" t="t" r="r" b="b"/>
              <a:pathLst>
                <a:path w="2059" h="1172" extrusionOk="0">
                  <a:moveTo>
                    <a:pt x="899" y="0"/>
                  </a:moveTo>
                  <a:cubicBezTo>
                    <a:pt x="866" y="0"/>
                    <a:pt x="834" y="7"/>
                    <a:pt x="804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44"/>
                  </a:cubicBezTo>
                  <a:lnTo>
                    <a:pt x="1079" y="1150"/>
                  </a:lnTo>
                  <a:cubicBezTo>
                    <a:pt x="1107" y="1164"/>
                    <a:pt x="1139" y="1171"/>
                    <a:pt x="1171" y="1171"/>
                  </a:cubicBezTo>
                  <a:cubicBezTo>
                    <a:pt x="1202" y="1171"/>
                    <a:pt x="1234" y="1164"/>
                    <a:pt x="1262" y="1150"/>
                  </a:cubicBezTo>
                  <a:lnTo>
                    <a:pt x="2002" y="727"/>
                  </a:lnTo>
                  <a:cubicBezTo>
                    <a:pt x="2052" y="699"/>
                    <a:pt x="2059" y="650"/>
                    <a:pt x="2009" y="621"/>
                  </a:cubicBezTo>
                  <a:lnTo>
                    <a:pt x="980" y="15"/>
                  </a:lnTo>
                  <a:cubicBezTo>
                    <a:pt x="954" y="5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19550" y="1766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51"/>
                  </a:cubicBezTo>
                  <a:lnTo>
                    <a:pt x="833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492075" y="1758975"/>
              <a:ext cx="30850" cy="17450"/>
            </a:xfrm>
            <a:custGeom>
              <a:avLst/>
              <a:gdLst/>
              <a:ahLst/>
              <a:cxnLst/>
              <a:rect l="l" t="t" r="r" b="b"/>
              <a:pathLst>
                <a:path w="1234" h="698" extrusionOk="0">
                  <a:moveTo>
                    <a:pt x="315" y="0"/>
                  </a:moveTo>
                  <a:cubicBezTo>
                    <a:pt x="282" y="0"/>
                    <a:pt x="248" y="9"/>
                    <a:pt x="219" y="28"/>
                  </a:cubicBezTo>
                  <a:lnTo>
                    <a:pt x="56" y="112"/>
                  </a:lnTo>
                  <a:cubicBezTo>
                    <a:pt x="7" y="140"/>
                    <a:pt x="0" y="190"/>
                    <a:pt x="49" y="218"/>
                  </a:cubicBezTo>
                  <a:lnTo>
                    <a:pt x="832" y="676"/>
                  </a:lnTo>
                  <a:cubicBezTo>
                    <a:pt x="860" y="690"/>
                    <a:pt x="892" y="697"/>
                    <a:pt x="923" y="697"/>
                  </a:cubicBezTo>
                  <a:cubicBezTo>
                    <a:pt x="955" y="697"/>
                    <a:pt x="987" y="690"/>
                    <a:pt x="1015" y="676"/>
                  </a:cubicBezTo>
                  <a:lnTo>
                    <a:pt x="1177" y="584"/>
                  </a:lnTo>
                  <a:cubicBezTo>
                    <a:pt x="1227" y="556"/>
                    <a:pt x="1234" y="507"/>
                    <a:pt x="1191" y="479"/>
                  </a:cubicBezTo>
                  <a:lnTo>
                    <a:pt x="402" y="21"/>
                  </a:lnTo>
                  <a:cubicBezTo>
                    <a:pt x="375" y="7"/>
                    <a:pt x="345" y="0"/>
                    <a:pt x="31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64575" y="1734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8" y="1030"/>
                  </a:cubicBezTo>
                  <a:cubicBezTo>
                    <a:pt x="952" y="1030"/>
                    <a:pt x="986" y="1021"/>
                    <a:pt x="1015" y="1003"/>
                  </a:cubicBezTo>
                  <a:lnTo>
                    <a:pt x="1756" y="587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37075" y="1726675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8" y="0"/>
                  </a:moveTo>
                  <a:cubicBezTo>
                    <a:pt x="284" y="0"/>
                    <a:pt x="249" y="7"/>
                    <a:pt x="219" y="23"/>
                  </a:cubicBezTo>
                  <a:lnTo>
                    <a:pt x="57" y="114"/>
                  </a:lnTo>
                  <a:cubicBezTo>
                    <a:pt x="8" y="142"/>
                    <a:pt x="1" y="192"/>
                    <a:pt x="43" y="220"/>
                  </a:cubicBezTo>
                  <a:lnTo>
                    <a:pt x="832" y="678"/>
                  </a:lnTo>
                  <a:cubicBezTo>
                    <a:pt x="859" y="691"/>
                    <a:pt x="889" y="698"/>
                    <a:pt x="919" y="698"/>
                  </a:cubicBezTo>
                  <a:cubicBezTo>
                    <a:pt x="952" y="698"/>
                    <a:pt x="986" y="690"/>
                    <a:pt x="1016" y="671"/>
                  </a:cubicBezTo>
                  <a:lnTo>
                    <a:pt x="1171" y="586"/>
                  </a:lnTo>
                  <a:cubicBezTo>
                    <a:pt x="1227" y="551"/>
                    <a:pt x="1234" y="509"/>
                    <a:pt x="1185" y="481"/>
                  </a:cubicBezTo>
                  <a:lnTo>
                    <a:pt x="402" y="15"/>
                  </a:lnTo>
                  <a:cubicBezTo>
                    <a:pt x="376" y="6"/>
                    <a:pt x="34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752875" y="19038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2" y="1"/>
                  </a:moveTo>
                  <a:cubicBezTo>
                    <a:pt x="859" y="1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9"/>
                    <a:pt x="1" y="522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943750" y="1864350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89" y="1"/>
                  </a:moveTo>
                  <a:cubicBezTo>
                    <a:pt x="457" y="1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7"/>
                    <a:pt x="0" y="289"/>
                    <a:pt x="43" y="317"/>
                  </a:cubicBezTo>
                  <a:lnTo>
                    <a:pt x="804" y="761"/>
                  </a:lnTo>
                  <a:cubicBezTo>
                    <a:pt x="831" y="774"/>
                    <a:pt x="860" y="782"/>
                    <a:pt x="890" y="782"/>
                  </a:cubicBezTo>
                  <a:cubicBezTo>
                    <a:pt x="924" y="782"/>
                    <a:pt x="957" y="773"/>
                    <a:pt x="987" y="754"/>
                  </a:cubicBezTo>
                  <a:lnTo>
                    <a:pt x="1319" y="564"/>
                  </a:lnTo>
                  <a:cubicBezTo>
                    <a:pt x="1375" y="536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8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943750" y="1864000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4" y="21"/>
                  </a:moveTo>
                  <a:cubicBezTo>
                    <a:pt x="522" y="21"/>
                    <a:pt x="543" y="28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21"/>
                  </a:cubicBezTo>
                  <a:cubicBezTo>
                    <a:pt x="1354" y="536"/>
                    <a:pt x="1340" y="550"/>
                    <a:pt x="1312" y="571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2" y="289"/>
                  </a:cubicBezTo>
                  <a:cubicBezTo>
                    <a:pt x="29" y="261"/>
                    <a:pt x="43" y="246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59" y="21"/>
                    <a:pt x="494" y="21"/>
                  </a:cubicBezTo>
                  <a:close/>
                  <a:moveTo>
                    <a:pt x="486" y="1"/>
                  </a:moveTo>
                  <a:cubicBezTo>
                    <a:pt x="452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2" y="232"/>
                    <a:pt x="7" y="254"/>
                    <a:pt x="0" y="289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3" y="798"/>
                    <a:pt x="837" y="806"/>
                    <a:pt x="859" y="806"/>
                  </a:cubicBezTo>
                  <a:cubicBezTo>
                    <a:pt x="867" y="806"/>
                    <a:pt x="874" y="805"/>
                    <a:pt x="882" y="803"/>
                  </a:cubicBezTo>
                  <a:cubicBezTo>
                    <a:pt x="917" y="803"/>
                    <a:pt x="952" y="796"/>
                    <a:pt x="987" y="782"/>
                  </a:cubicBezTo>
                  <a:lnTo>
                    <a:pt x="1319" y="592"/>
                  </a:lnTo>
                  <a:cubicBezTo>
                    <a:pt x="1347" y="578"/>
                    <a:pt x="1368" y="550"/>
                    <a:pt x="1375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914500" y="1847250"/>
              <a:ext cx="34550" cy="19550"/>
            </a:xfrm>
            <a:custGeom>
              <a:avLst/>
              <a:gdLst/>
              <a:ahLst/>
              <a:cxnLst/>
              <a:rect l="l" t="t" r="r" b="b"/>
              <a:pathLst>
                <a:path w="1382" h="782" extrusionOk="0">
                  <a:moveTo>
                    <a:pt x="492" y="1"/>
                  </a:moveTo>
                  <a:cubicBezTo>
                    <a:pt x="458" y="1"/>
                    <a:pt x="425" y="10"/>
                    <a:pt x="395" y="28"/>
                  </a:cubicBezTo>
                  <a:lnTo>
                    <a:pt x="64" y="219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4" y="775"/>
                    <a:pt x="864" y="782"/>
                    <a:pt x="893" y="782"/>
                  </a:cubicBezTo>
                  <a:cubicBezTo>
                    <a:pt x="926" y="782"/>
                    <a:pt x="957" y="773"/>
                    <a:pt x="987" y="754"/>
                  </a:cubicBezTo>
                  <a:lnTo>
                    <a:pt x="1325" y="564"/>
                  </a:lnTo>
                  <a:cubicBezTo>
                    <a:pt x="1375" y="536"/>
                    <a:pt x="1382" y="486"/>
                    <a:pt x="1340" y="458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914675" y="1846900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82" y="21"/>
                  </a:moveTo>
                  <a:cubicBezTo>
                    <a:pt x="511" y="21"/>
                    <a:pt x="539" y="28"/>
                    <a:pt x="564" y="42"/>
                  </a:cubicBezTo>
                  <a:lnTo>
                    <a:pt x="1325" y="486"/>
                  </a:lnTo>
                  <a:cubicBezTo>
                    <a:pt x="1340" y="493"/>
                    <a:pt x="1347" y="508"/>
                    <a:pt x="1347" y="522"/>
                  </a:cubicBezTo>
                  <a:cubicBezTo>
                    <a:pt x="1347" y="536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5" y="317"/>
                    <a:pt x="21" y="303"/>
                    <a:pt x="21" y="282"/>
                  </a:cubicBezTo>
                  <a:cubicBezTo>
                    <a:pt x="21" y="268"/>
                    <a:pt x="35" y="247"/>
                    <a:pt x="64" y="233"/>
                  </a:cubicBezTo>
                  <a:lnTo>
                    <a:pt x="395" y="42"/>
                  </a:lnTo>
                  <a:cubicBezTo>
                    <a:pt x="423" y="28"/>
                    <a:pt x="453" y="21"/>
                    <a:pt x="482" y="21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9"/>
                  </a:lnTo>
                  <a:cubicBezTo>
                    <a:pt x="21" y="233"/>
                    <a:pt x="0" y="254"/>
                    <a:pt x="0" y="282"/>
                  </a:cubicBezTo>
                  <a:cubicBezTo>
                    <a:pt x="0" y="310"/>
                    <a:pt x="14" y="331"/>
                    <a:pt x="35" y="338"/>
                  </a:cubicBezTo>
                  <a:lnTo>
                    <a:pt x="790" y="782"/>
                  </a:lnTo>
                  <a:cubicBezTo>
                    <a:pt x="818" y="797"/>
                    <a:pt x="846" y="804"/>
                    <a:pt x="881" y="804"/>
                  </a:cubicBezTo>
                  <a:cubicBezTo>
                    <a:pt x="917" y="804"/>
                    <a:pt x="952" y="797"/>
                    <a:pt x="980" y="775"/>
                  </a:cubicBezTo>
                  <a:lnTo>
                    <a:pt x="1318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886125" y="183052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6" y="0"/>
                  </a:moveTo>
                  <a:cubicBezTo>
                    <a:pt x="453" y="0"/>
                    <a:pt x="421" y="9"/>
                    <a:pt x="395" y="28"/>
                  </a:cubicBezTo>
                  <a:lnTo>
                    <a:pt x="57" y="218"/>
                  </a:lnTo>
                  <a:cubicBezTo>
                    <a:pt x="0" y="239"/>
                    <a:pt x="0" y="288"/>
                    <a:pt x="43" y="317"/>
                  </a:cubicBezTo>
                  <a:lnTo>
                    <a:pt x="797" y="761"/>
                  </a:lnTo>
                  <a:cubicBezTo>
                    <a:pt x="827" y="774"/>
                    <a:pt x="857" y="781"/>
                    <a:pt x="886" y="781"/>
                  </a:cubicBezTo>
                  <a:cubicBezTo>
                    <a:pt x="919" y="781"/>
                    <a:pt x="950" y="772"/>
                    <a:pt x="980" y="754"/>
                  </a:cubicBezTo>
                  <a:lnTo>
                    <a:pt x="1318" y="563"/>
                  </a:lnTo>
                  <a:cubicBezTo>
                    <a:pt x="1368" y="535"/>
                    <a:pt x="1375" y="486"/>
                    <a:pt x="1333" y="458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886125" y="1830225"/>
              <a:ext cx="34200" cy="20025"/>
            </a:xfrm>
            <a:custGeom>
              <a:avLst/>
              <a:gdLst/>
              <a:ahLst/>
              <a:cxnLst/>
              <a:rect l="l" t="t" r="r" b="b"/>
              <a:pathLst>
                <a:path w="1368" h="801" extrusionOk="0">
                  <a:moveTo>
                    <a:pt x="482" y="11"/>
                  </a:moveTo>
                  <a:cubicBezTo>
                    <a:pt x="511" y="11"/>
                    <a:pt x="540" y="18"/>
                    <a:pt x="564" y="33"/>
                  </a:cubicBezTo>
                  <a:lnTo>
                    <a:pt x="1326" y="477"/>
                  </a:lnTo>
                  <a:cubicBezTo>
                    <a:pt x="1340" y="484"/>
                    <a:pt x="1347" y="498"/>
                    <a:pt x="1354" y="512"/>
                  </a:cubicBezTo>
                  <a:cubicBezTo>
                    <a:pt x="1347" y="533"/>
                    <a:pt x="1333" y="554"/>
                    <a:pt x="1311" y="561"/>
                  </a:cubicBezTo>
                  <a:lnTo>
                    <a:pt x="973" y="752"/>
                  </a:lnTo>
                  <a:cubicBezTo>
                    <a:pt x="947" y="767"/>
                    <a:pt x="916" y="774"/>
                    <a:pt x="885" y="774"/>
                  </a:cubicBezTo>
                  <a:cubicBezTo>
                    <a:pt x="858" y="774"/>
                    <a:pt x="830" y="768"/>
                    <a:pt x="804" y="759"/>
                  </a:cubicBezTo>
                  <a:lnTo>
                    <a:pt x="50" y="315"/>
                  </a:lnTo>
                  <a:cubicBezTo>
                    <a:pt x="35" y="307"/>
                    <a:pt x="21" y="293"/>
                    <a:pt x="21" y="279"/>
                  </a:cubicBezTo>
                  <a:cubicBezTo>
                    <a:pt x="21" y="258"/>
                    <a:pt x="35" y="244"/>
                    <a:pt x="64" y="230"/>
                  </a:cubicBezTo>
                  <a:lnTo>
                    <a:pt x="395" y="33"/>
                  </a:lnTo>
                  <a:cubicBezTo>
                    <a:pt x="423" y="18"/>
                    <a:pt x="453" y="11"/>
                    <a:pt x="482" y="11"/>
                  </a:cubicBezTo>
                  <a:close/>
                  <a:moveTo>
                    <a:pt x="493" y="0"/>
                  </a:moveTo>
                  <a:cubicBezTo>
                    <a:pt x="456" y="0"/>
                    <a:pt x="420" y="10"/>
                    <a:pt x="388" y="25"/>
                  </a:cubicBezTo>
                  <a:lnTo>
                    <a:pt x="50" y="216"/>
                  </a:lnTo>
                  <a:cubicBezTo>
                    <a:pt x="21" y="230"/>
                    <a:pt x="0" y="258"/>
                    <a:pt x="0" y="286"/>
                  </a:cubicBezTo>
                  <a:cubicBezTo>
                    <a:pt x="0" y="307"/>
                    <a:pt x="14" y="329"/>
                    <a:pt x="35" y="343"/>
                  </a:cubicBezTo>
                  <a:lnTo>
                    <a:pt x="790" y="780"/>
                  </a:lnTo>
                  <a:cubicBezTo>
                    <a:pt x="818" y="794"/>
                    <a:pt x="853" y="801"/>
                    <a:pt x="881" y="801"/>
                  </a:cubicBezTo>
                  <a:cubicBezTo>
                    <a:pt x="917" y="801"/>
                    <a:pt x="952" y="794"/>
                    <a:pt x="987" y="780"/>
                  </a:cubicBezTo>
                  <a:lnTo>
                    <a:pt x="1318" y="589"/>
                  </a:lnTo>
                  <a:cubicBezTo>
                    <a:pt x="1347" y="575"/>
                    <a:pt x="1368" y="554"/>
                    <a:pt x="1368" y="519"/>
                  </a:cubicBezTo>
                  <a:cubicBezTo>
                    <a:pt x="1368" y="498"/>
                    <a:pt x="1354" y="477"/>
                    <a:pt x="1333" y="463"/>
                  </a:cubicBezTo>
                  <a:lnTo>
                    <a:pt x="578" y="18"/>
                  </a:lnTo>
                  <a:cubicBezTo>
                    <a:pt x="550" y="6"/>
                    <a:pt x="521" y="0"/>
                    <a:pt x="4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857400" y="18136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9" y="1"/>
                  </a:moveTo>
                  <a:cubicBezTo>
                    <a:pt x="464" y="1"/>
                    <a:pt x="430" y="10"/>
                    <a:pt x="402" y="26"/>
                  </a:cubicBezTo>
                  <a:lnTo>
                    <a:pt x="64" y="216"/>
                  </a:lnTo>
                  <a:cubicBezTo>
                    <a:pt x="7" y="244"/>
                    <a:pt x="0" y="294"/>
                    <a:pt x="50" y="322"/>
                  </a:cubicBezTo>
                  <a:lnTo>
                    <a:pt x="804" y="766"/>
                  </a:lnTo>
                  <a:cubicBezTo>
                    <a:pt x="832" y="778"/>
                    <a:pt x="859" y="784"/>
                    <a:pt x="887" y="784"/>
                  </a:cubicBezTo>
                  <a:cubicBezTo>
                    <a:pt x="922" y="784"/>
                    <a:pt x="955" y="775"/>
                    <a:pt x="987" y="759"/>
                  </a:cubicBezTo>
                  <a:lnTo>
                    <a:pt x="1325" y="569"/>
                  </a:lnTo>
                  <a:cubicBezTo>
                    <a:pt x="1375" y="540"/>
                    <a:pt x="1382" y="491"/>
                    <a:pt x="1340" y="463"/>
                  </a:cubicBezTo>
                  <a:lnTo>
                    <a:pt x="578" y="19"/>
                  </a:lnTo>
                  <a:cubicBezTo>
                    <a:pt x="554" y="6"/>
                    <a:pt x="526" y="1"/>
                    <a:pt x="4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857575" y="181342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4"/>
                  </a:moveTo>
                  <a:cubicBezTo>
                    <a:pt x="520" y="24"/>
                    <a:pt x="547" y="30"/>
                    <a:pt x="571" y="42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1"/>
                  </a:cubicBezTo>
                  <a:cubicBezTo>
                    <a:pt x="1347" y="542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6" y="317"/>
                    <a:pt x="21" y="303"/>
                    <a:pt x="21" y="289"/>
                  </a:cubicBezTo>
                  <a:cubicBezTo>
                    <a:pt x="28" y="267"/>
                    <a:pt x="43" y="246"/>
                    <a:pt x="64" y="239"/>
                  </a:cubicBezTo>
                  <a:lnTo>
                    <a:pt x="395" y="49"/>
                  </a:lnTo>
                  <a:cubicBezTo>
                    <a:pt x="427" y="33"/>
                    <a:pt x="461" y="24"/>
                    <a:pt x="494" y="24"/>
                  </a:cubicBezTo>
                  <a:close/>
                  <a:moveTo>
                    <a:pt x="485" y="0"/>
                  </a:moveTo>
                  <a:cubicBezTo>
                    <a:pt x="450" y="0"/>
                    <a:pt x="414" y="9"/>
                    <a:pt x="381" y="28"/>
                  </a:cubicBezTo>
                  <a:lnTo>
                    <a:pt x="50" y="218"/>
                  </a:lnTo>
                  <a:cubicBezTo>
                    <a:pt x="21" y="225"/>
                    <a:pt x="0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42"/>
                    <a:pt x="1368" y="514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829025" y="1796825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83" y="1"/>
                  </a:moveTo>
                  <a:cubicBezTo>
                    <a:pt x="453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0" y="248"/>
                    <a:pt x="0" y="297"/>
                    <a:pt x="43" y="325"/>
                  </a:cubicBezTo>
                  <a:lnTo>
                    <a:pt x="804" y="762"/>
                  </a:lnTo>
                  <a:cubicBezTo>
                    <a:pt x="831" y="776"/>
                    <a:pt x="859" y="783"/>
                    <a:pt x="887" y="783"/>
                  </a:cubicBezTo>
                  <a:cubicBezTo>
                    <a:pt x="919" y="783"/>
                    <a:pt x="950" y="774"/>
                    <a:pt x="980" y="755"/>
                  </a:cubicBezTo>
                  <a:lnTo>
                    <a:pt x="1318" y="572"/>
                  </a:lnTo>
                  <a:cubicBezTo>
                    <a:pt x="1375" y="537"/>
                    <a:pt x="1375" y="494"/>
                    <a:pt x="1333" y="466"/>
                  </a:cubicBezTo>
                  <a:lnTo>
                    <a:pt x="571" y="22"/>
                  </a:lnTo>
                  <a:cubicBezTo>
                    <a:pt x="543" y="8"/>
                    <a:pt x="513" y="1"/>
                    <a:pt x="4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829025" y="17966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0" y="20"/>
                  </a:moveTo>
                  <a:cubicBezTo>
                    <a:pt x="517" y="20"/>
                    <a:pt x="545" y="25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2"/>
                  </a:cubicBezTo>
                  <a:cubicBezTo>
                    <a:pt x="1354" y="536"/>
                    <a:pt x="1340" y="557"/>
                    <a:pt x="1311" y="571"/>
                  </a:cubicBezTo>
                  <a:lnTo>
                    <a:pt x="980" y="761"/>
                  </a:lnTo>
                  <a:cubicBezTo>
                    <a:pt x="950" y="776"/>
                    <a:pt x="918" y="783"/>
                    <a:pt x="886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17"/>
                  </a:lnTo>
                  <a:cubicBezTo>
                    <a:pt x="36" y="317"/>
                    <a:pt x="21" y="303"/>
                    <a:pt x="21" y="282"/>
                  </a:cubicBezTo>
                  <a:cubicBezTo>
                    <a:pt x="21" y="268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5" y="27"/>
                    <a:pt x="457" y="20"/>
                    <a:pt x="490" y="20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8"/>
                  </a:lnTo>
                  <a:cubicBezTo>
                    <a:pt x="21" y="226"/>
                    <a:pt x="0" y="254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7"/>
                    <a:pt x="853" y="804"/>
                    <a:pt x="881" y="804"/>
                  </a:cubicBezTo>
                  <a:cubicBezTo>
                    <a:pt x="917" y="804"/>
                    <a:pt x="952" y="797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50"/>
                    <a:pt x="1368" y="522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800475" y="1780275"/>
              <a:ext cx="34375" cy="19500"/>
            </a:xfrm>
            <a:custGeom>
              <a:avLst/>
              <a:gdLst/>
              <a:ahLst/>
              <a:cxnLst/>
              <a:rect l="l" t="t" r="r" b="b"/>
              <a:pathLst>
                <a:path w="1375" h="780" extrusionOk="0">
                  <a:moveTo>
                    <a:pt x="483" y="0"/>
                  </a:moveTo>
                  <a:cubicBezTo>
                    <a:pt x="453" y="0"/>
                    <a:pt x="423" y="7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89"/>
                    <a:pt x="43" y="318"/>
                  </a:cubicBezTo>
                  <a:lnTo>
                    <a:pt x="804" y="762"/>
                  </a:lnTo>
                  <a:cubicBezTo>
                    <a:pt x="829" y="774"/>
                    <a:pt x="855" y="780"/>
                    <a:pt x="881" y="780"/>
                  </a:cubicBezTo>
                  <a:cubicBezTo>
                    <a:pt x="915" y="780"/>
                    <a:pt x="948" y="770"/>
                    <a:pt x="980" y="755"/>
                  </a:cubicBezTo>
                  <a:lnTo>
                    <a:pt x="1319" y="564"/>
                  </a:lnTo>
                  <a:cubicBezTo>
                    <a:pt x="1375" y="529"/>
                    <a:pt x="1375" y="487"/>
                    <a:pt x="1333" y="459"/>
                  </a:cubicBezTo>
                  <a:lnTo>
                    <a:pt x="571" y="22"/>
                  </a:lnTo>
                  <a:cubicBezTo>
                    <a:pt x="543" y="7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800475" y="1779950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43" y="20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47" y="535"/>
                    <a:pt x="1333" y="556"/>
                    <a:pt x="1311" y="563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0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8" y="295"/>
                    <a:pt x="21" y="281"/>
                  </a:cubicBezTo>
                  <a:cubicBezTo>
                    <a:pt x="21" y="267"/>
                    <a:pt x="36" y="246"/>
                    <a:pt x="64" y="232"/>
                  </a:cubicBezTo>
                  <a:lnTo>
                    <a:pt x="395" y="42"/>
                  </a:lnTo>
                  <a:cubicBezTo>
                    <a:pt x="430" y="27"/>
                    <a:pt x="458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32"/>
                    <a:pt x="7" y="260"/>
                    <a:pt x="0" y="288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9"/>
                    <a:pt x="1375" y="514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771925" y="1763500"/>
              <a:ext cx="34550" cy="19475"/>
            </a:xfrm>
            <a:custGeom>
              <a:avLst/>
              <a:gdLst/>
              <a:ahLst/>
              <a:cxnLst/>
              <a:rect l="l" t="t" r="r" b="b"/>
              <a:pathLst>
                <a:path w="1382" h="779" extrusionOk="0">
                  <a:moveTo>
                    <a:pt x="491" y="1"/>
                  </a:moveTo>
                  <a:cubicBezTo>
                    <a:pt x="458" y="1"/>
                    <a:pt x="425" y="8"/>
                    <a:pt x="395" y="23"/>
                  </a:cubicBezTo>
                  <a:lnTo>
                    <a:pt x="57" y="213"/>
                  </a:lnTo>
                  <a:cubicBezTo>
                    <a:pt x="7" y="241"/>
                    <a:pt x="0" y="291"/>
                    <a:pt x="43" y="312"/>
                  </a:cubicBezTo>
                  <a:lnTo>
                    <a:pt x="804" y="763"/>
                  </a:lnTo>
                  <a:cubicBezTo>
                    <a:pt x="830" y="773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6"/>
                  </a:lnTo>
                  <a:cubicBezTo>
                    <a:pt x="1375" y="537"/>
                    <a:pt x="1382" y="488"/>
                    <a:pt x="1333" y="460"/>
                  </a:cubicBezTo>
                  <a:lnTo>
                    <a:pt x="578" y="16"/>
                  </a:lnTo>
                  <a:cubicBezTo>
                    <a:pt x="549" y="6"/>
                    <a:pt x="519" y="1"/>
                    <a:pt x="4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771925" y="1763200"/>
              <a:ext cx="34375" cy="20100"/>
            </a:xfrm>
            <a:custGeom>
              <a:avLst/>
              <a:gdLst/>
              <a:ahLst/>
              <a:cxnLst/>
              <a:rect l="l" t="t" r="r" b="b"/>
              <a:pathLst>
                <a:path w="1375" h="804" extrusionOk="0">
                  <a:moveTo>
                    <a:pt x="517" y="18"/>
                  </a:moveTo>
                  <a:cubicBezTo>
                    <a:pt x="535" y="18"/>
                    <a:pt x="551" y="23"/>
                    <a:pt x="571" y="28"/>
                  </a:cubicBezTo>
                  <a:lnTo>
                    <a:pt x="1326" y="479"/>
                  </a:lnTo>
                  <a:cubicBezTo>
                    <a:pt x="1340" y="486"/>
                    <a:pt x="1354" y="493"/>
                    <a:pt x="1354" y="514"/>
                  </a:cubicBezTo>
                  <a:cubicBezTo>
                    <a:pt x="1347" y="535"/>
                    <a:pt x="1333" y="556"/>
                    <a:pt x="1311" y="564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1"/>
                    <a:pt x="811" y="761"/>
                  </a:cubicBezTo>
                  <a:lnTo>
                    <a:pt x="50" y="317"/>
                  </a:lnTo>
                  <a:cubicBezTo>
                    <a:pt x="36" y="310"/>
                    <a:pt x="28" y="296"/>
                    <a:pt x="28" y="282"/>
                  </a:cubicBezTo>
                  <a:cubicBezTo>
                    <a:pt x="28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30" y="28"/>
                    <a:pt x="459" y="21"/>
                    <a:pt x="494" y="21"/>
                  </a:cubicBezTo>
                  <a:cubicBezTo>
                    <a:pt x="502" y="19"/>
                    <a:pt x="510" y="18"/>
                    <a:pt x="517" y="18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1" y="232"/>
                    <a:pt x="7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5"/>
                  </a:lnTo>
                  <a:cubicBezTo>
                    <a:pt x="1347" y="571"/>
                    <a:pt x="1368" y="549"/>
                    <a:pt x="1375" y="521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743375" y="1746525"/>
              <a:ext cx="34550" cy="19650"/>
            </a:xfrm>
            <a:custGeom>
              <a:avLst/>
              <a:gdLst/>
              <a:ahLst/>
              <a:cxnLst/>
              <a:rect l="l" t="t" r="r" b="b"/>
              <a:pathLst>
                <a:path w="1382" h="786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5"/>
                  </a:lnTo>
                  <a:cubicBezTo>
                    <a:pt x="7" y="251"/>
                    <a:pt x="0" y="300"/>
                    <a:pt x="43" y="328"/>
                  </a:cubicBezTo>
                  <a:lnTo>
                    <a:pt x="804" y="765"/>
                  </a:lnTo>
                  <a:cubicBezTo>
                    <a:pt x="831" y="779"/>
                    <a:pt x="860" y="786"/>
                    <a:pt x="890" y="786"/>
                  </a:cubicBezTo>
                  <a:cubicBezTo>
                    <a:pt x="924" y="786"/>
                    <a:pt x="957" y="777"/>
                    <a:pt x="987" y="758"/>
                  </a:cubicBezTo>
                  <a:lnTo>
                    <a:pt x="1319" y="568"/>
                  </a:lnTo>
                  <a:cubicBezTo>
                    <a:pt x="1375" y="540"/>
                    <a:pt x="1382" y="490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743375" y="1746375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7" y="24"/>
                  </a:moveTo>
                  <a:lnTo>
                    <a:pt x="497" y="24"/>
                  </a:lnTo>
                  <a:cubicBezTo>
                    <a:pt x="524" y="25"/>
                    <a:pt x="551" y="32"/>
                    <a:pt x="571" y="45"/>
                  </a:cubicBezTo>
                  <a:lnTo>
                    <a:pt x="1333" y="482"/>
                  </a:lnTo>
                  <a:cubicBezTo>
                    <a:pt x="1347" y="489"/>
                    <a:pt x="1354" y="503"/>
                    <a:pt x="1354" y="517"/>
                  </a:cubicBezTo>
                  <a:cubicBezTo>
                    <a:pt x="1354" y="539"/>
                    <a:pt x="1340" y="553"/>
                    <a:pt x="1319" y="567"/>
                  </a:cubicBezTo>
                  <a:lnTo>
                    <a:pt x="980" y="757"/>
                  </a:lnTo>
                  <a:cubicBezTo>
                    <a:pt x="952" y="773"/>
                    <a:pt x="920" y="782"/>
                    <a:pt x="887" y="782"/>
                  </a:cubicBezTo>
                  <a:cubicBezTo>
                    <a:pt x="862" y="782"/>
                    <a:pt x="836" y="777"/>
                    <a:pt x="811" y="764"/>
                  </a:cubicBezTo>
                  <a:lnTo>
                    <a:pt x="57" y="320"/>
                  </a:lnTo>
                  <a:cubicBezTo>
                    <a:pt x="36" y="313"/>
                    <a:pt x="29" y="299"/>
                    <a:pt x="29" y="285"/>
                  </a:cubicBezTo>
                  <a:cubicBezTo>
                    <a:pt x="29" y="271"/>
                    <a:pt x="43" y="250"/>
                    <a:pt x="71" y="236"/>
                  </a:cubicBezTo>
                  <a:lnTo>
                    <a:pt x="402" y="45"/>
                  </a:lnTo>
                  <a:cubicBezTo>
                    <a:pt x="429" y="32"/>
                    <a:pt x="463" y="25"/>
                    <a:pt x="497" y="24"/>
                  </a:cubicBezTo>
                  <a:close/>
                  <a:moveTo>
                    <a:pt x="491" y="0"/>
                  </a:moveTo>
                  <a:cubicBezTo>
                    <a:pt x="457" y="0"/>
                    <a:pt x="421" y="9"/>
                    <a:pt x="388" y="24"/>
                  </a:cubicBezTo>
                  <a:lnTo>
                    <a:pt x="57" y="214"/>
                  </a:lnTo>
                  <a:cubicBezTo>
                    <a:pt x="29" y="228"/>
                    <a:pt x="7" y="257"/>
                    <a:pt x="0" y="285"/>
                  </a:cubicBezTo>
                  <a:cubicBezTo>
                    <a:pt x="7" y="306"/>
                    <a:pt x="21" y="327"/>
                    <a:pt x="43" y="341"/>
                  </a:cubicBezTo>
                  <a:lnTo>
                    <a:pt x="797" y="785"/>
                  </a:lnTo>
                  <a:cubicBezTo>
                    <a:pt x="825" y="799"/>
                    <a:pt x="853" y="807"/>
                    <a:pt x="889" y="807"/>
                  </a:cubicBezTo>
                  <a:cubicBezTo>
                    <a:pt x="924" y="807"/>
                    <a:pt x="959" y="792"/>
                    <a:pt x="987" y="778"/>
                  </a:cubicBezTo>
                  <a:lnTo>
                    <a:pt x="1326" y="588"/>
                  </a:lnTo>
                  <a:cubicBezTo>
                    <a:pt x="1354" y="574"/>
                    <a:pt x="1368" y="553"/>
                    <a:pt x="1375" y="517"/>
                  </a:cubicBezTo>
                  <a:cubicBezTo>
                    <a:pt x="1375" y="496"/>
                    <a:pt x="1361" y="475"/>
                    <a:pt x="1340" y="468"/>
                  </a:cubicBezTo>
                  <a:lnTo>
                    <a:pt x="578" y="24"/>
                  </a:lnTo>
                  <a:cubicBezTo>
                    <a:pt x="552" y="7"/>
                    <a:pt x="522" y="0"/>
                    <a:pt x="4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714825" y="1730025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9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3"/>
                  </a:lnTo>
                  <a:cubicBezTo>
                    <a:pt x="830" y="772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5"/>
                  </a:lnTo>
                  <a:cubicBezTo>
                    <a:pt x="1375" y="530"/>
                    <a:pt x="1382" y="488"/>
                    <a:pt x="1333" y="460"/>
                  </a:cubicBezTo>
                  <a:lnTo>
                    <a:pt x="578" y="15"/>
                  </a:lnTo>
                  <a:cubicBezTo>
                    <a:pt x="552" y="6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714825" y="1729725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50" y="27"/>
                    <a:pt x="571" y="34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54" y="535"/>
                    <a:pt x="1340" y="549"/>
                    <a:pt x="1311" y="563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9" y="295"/>
                    <a:pt x="29" y="281"/>
                  </a:cubicBezTo>
                  <a:cubicBezTo>
                    <a:pt x="29" y="267"/>
                    <a:pt x="43" y="246"/>
                    <a:pt x="64" y="232"/>
                  </a:cubicBezTo>
                  <a:lnTo>
                    <a:pt x="402" y="42"/>
                  </a:lnTo>
                  <a:cubicBezTo>
                    <a:pt x="430" y="27"/>
                    <a:pt x="466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25"/>
                    <a:pt x="7" y="253"/>
                    <a:pt x="0" y="281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2"/>
                    <a:pt x="1375" y="514"/>
                  </a:cubicBezTo>
                  <a:cubicBezTo>
                    <a:pt x="1368" y="493"/>
                    <a:pt x="1354" y="472"/>
                    <a:pt x="1333" y="457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686275" y="1713125"/>
              <a:ext cx="34575" cy="19600"/>
            </a:xfrm>
            <a:custGeom>
              <a:avLst/>
              <a:gdLst/>
              <a:ahLst/>
              <a:cxnLst/>
              <a:rect l="l" t="t" r="r" b="b"/>
              <a:pathLst>
                <a:path w="1383" h="784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2" y="776"/>
                    <a:pt x="864" y="783"/>
                    <a:pt x="896" y="783"/>
                  </a:cubicBezTo>
                  <a:cubicBezTo>
                    <a:pt x="927" y="783"/>
                    <a:pt x="959" y="776"/>
                    <a:pt x="987" y="762"/>
                  </a:cubicBezTo>
                  <a:lnTo>
                    <a:pt x="1319" y="572"/>
                  </a:lnTo>
                  <a:cubicBezTo>
                    <a:pt x="1375" y="536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86275" y="1712975"/>
              <a:ext cx="34375" cy="19975"/>
            </a:xfrm>
            <a:custGeom>
              <a:avLst/>
              <a:gdLst/>
              <a:ahLst/>
              <a:cxnLst/>
              <a:rect l="l" t="t" r="r" b="b"/>
              <a:pathLst>
                <a:path w="1375" h="799" extrusionOk="0">
                  <a:moveTo>
                    <a:pt x="518" y="18"/>
                  </a:moveTo>
                  <a:cubicBezTo>
                    <a:pt x="538" y="18"/>
                    <a:pt x="556" y="23"/>
                    <a:pt x="571" y="28"/>
                  </a:cubicBezTo>
                  <a:lnTo>
                    <a:pt x="1326" y="472"/>
                  </a:lnTo>
                  <a:cubicBezTo>
                    <a:pt x="1340" y="479"/>
                    <a:pt x="1354" y="493"/>
                    <a:pt x="1354" y="514"/>
                  </a:cubicBezTo>
                  <a:cubicBezTo>
                    <a:pt x="1354" y="535"/>
                    <a:pt x="1333" y="549"/>
                    <a:pt x="1319" y="563"/>
                  </a:cubicBezTo>
                  <a:lnTo>
                    <a:pt x="980" y="754"/>
                  </a:lnTo>
                  <a:cubicBezTo>
                    <a:pt x="956" y="768"/>
                    <a:pt x="927" y="775"/>
                    <a:pt x="898" y="775"/>
                  </a:cubicBezTo>
                  <a:cubicBezTo>
                    <a:pt x="869" y="775"/>
                    <a:pt x="839" y="768"/>
                    <a:pt x="811" y="754"/>
                  </a:cubicBezTo>
                  <a:lnTo>
                    <a:pt x="50" y="317"/>
                  </a:lnTo>
                  <a:cubicBezTo>
                    <a:pt x="36" y="310"/>
                    <a:pt x="29" y="296"/>
                    <a:pt x="29" y="282"/>
                  </a:cubicBezTo>
                  <a:cubicBezTo>
                    <a:pt x="29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25" y="30"/>
                    <a:pt x="453" y="19"/>
                    <a:pt x="478" y="19"/>
                  </a:cubicBezTo>
                  <a:cubicBezTo>
                    <a:pt x="483" y="19"/>
                    <a:pt x="489" y="19"/>
                    <a:pt x="494" y="21"/>
                  </a:cubicBezTo>
                  <a:cubicBezTo>
                    <a:pt x="502" y="19"/>
                    <a:pt x="510" y="18"/>
                    <a:pt x="518" y="18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25"/>
                    <a:pt x="7" y="253"/>
                    <a:pt x="0" y="282"/>
                  </a:cubicBezTo>
                  <a:cubicBezTo>
                    <a:pt x="0" y="310"/>
                    <a:pt x="14" y="331"/>
                    <a:pt x="43" y="338"/>
                  </a:cubicBezTo>
                  <a:lnTo>
                    <a:pt x="797" y="782"/>
                  </a:lnTo>
                  <a:cubicBezTo>
                    <a:pt x="818" y="792"/>
                    <a:pt x="838" y="799"/>
                    <a:pt x="859" y="799"/>
                  </a:cubicBezTo>
                  <a:cubicBezTo>
                    <a:pt x="866" y="799"/>
                    <a:pt x="874" y="798"/>
                    <a:pt x="882" y="796"/>
                  </a:cubicBezTo>
                  <a:cubicBezTo>
                    <a:pt x="924" y="796"/>
                    <a:pt x="959" y="789"/>
                    <a:pt x="987" y="775"/>
                  </a:cubicBezTo>
                  <a:lnTo>
                    <a:pt x="1326" y="585"/>
                  </a:lnTo>
                  <a:cubicBezTo>
                    <a:pt x="1354" y="571"/>
                    <a:pt x="1368" y="542"/>
                    <a:pt x="1375" y="514"/>
                  </a:cubicBezTo>
                  <a:cubicBezTo>
                    <a:pt x="1375" y="493"/>
                    <a:pt x="1361" y="472"/>
                    <a:pt x="1340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657725" y="169637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7"/>
                    <a:pt x="1382" y="487"/>
                    <a:pt x="1333" y="459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57725" y="1696050"/>
              <a:ext cx="34375" cy="20275"/>
            </a:xfrm>
            <a:custGeom>
              <a:avLst/>
              <a:gdLst/>
              <a:ahLst/>
              <a:cxnLst/>
              <a:rect l="l" t="t" r="r" b="b"/>
              <a:pathLst>
                <a:path w="1375" h="811" extrusionOk="0">
                  <a:moveTo>
                    <a:pt x="501" y="21"/>
                  </a:moveTo>
                  <a:cubicBezTo>
                    <a:pt x="522" y="21"/>
                    <a:pt x="550" y="28"/>
                    <a:pt x="571" y="49"/>
                  </a:cubicBezTo>
                  <a:lnTo>
                    <a:pt x="1333" y="486"/>
                  </a:lnTo>
                  <a:cubicBezTo>
                    <a:pt x="1347" y="493"/>
                    <a:pt x="1354" y="507"/>
                    <a:pt x="1354" y="521"/>
                  </a:cubicBezTo>
                  <a:cubicBezTo>
                    <a:pt x="1354" y="543"/>
                    <a:pt x="1340" y="557"/>
                    <a:pt x="1319" y="571"/>
                  </a:cubicBezTo>
                  <a:lnTo>
                    <a:pt x="980" y="761"/>
                  </a:lnTo>
                  <a:cubicBezTo>
                    <a:pt x="953" y="777"/>
                    <a:pt x="920" y="786"/>
                    <a:pt x="887" y="786"/>
                  </a:cubicBezTo>
                  <a:cubicBezTo>
                    <a:pt x="862" y="786"/>
                    <a:pt x="836" y="781"/>
                    <a:pt x="811" y="768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9" y="289"/>
                  </a:cubicBezTo>
                  <a:cubicBezTo>
                    <a:pt x="29" y="268"/>
                    <a:pt x="43" y="247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66" y="21"/>
                    <a:pt x="501" y="21"/>
                  </a:cubicBezTo>
                  <a:close/>
                  <a:moveTo>
                    <a:pt x="489" y="1"/>
                  </a:moveTo>
                  <a:cubicBezTo>
                    <a:pt x="453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32"/>
                    <a:pt x="7" y="254"/>
                    <a:pt x="0" y="289"/>
                  </a:cubicBezTo>
                  <a:cubicBezTo>
                    <a:pt x="7" y="310"/>
                    <a:pt x="22" y="331"/>
                    <a:pt x="43" y="345"/>
                  </a:cubicBezTo>
                  <a:lnTo>
                    <a:pt x="797" y="789"/>
                  </a:lnTo>
                  <a:cubicBezTo>
                    <a:pt x="825" y="803"/>
                    <a:pt x="853" y="810"/>
                    <a:pt x="889" y="810"/>
                  </a:cubicBezTo>
                  <a:cubicBezTo>
                    <a:pt x="924" y="803"/>
                    <a:pt x="959" y="796"/>
                    <a:pt x="987" y="775"/>
                  </a:cubicBezTo>
                  <a:lnTo>
                    <a:pt x="1326" y="585"/>
                  </a:lnTo>
                  <a:cubicBezTo>
                    <a:pt x="1347" y="571"/>
                    <a:pt x="1368" y="550"/>
                    <a:pt x="1375" y="521"/>
                  </a:cubicBezTo>
                  <a:cubicBezTo>
                    <a:pt x="1375" y="493"/>
                    <a:pt x="1361" y="472"/>
                    <a:pt x="1340" y="465"/>
                  </a:cubicBezTo>
                  <a:lnTo>
                    <a:pt x="578" y="21"/>
                  </a:lnTo>
                  <a:cubicBezTo>
                    <a:pt x="552" y="8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629175" y="1679550"/>
              <a:ext cx="34575" cy="19525"/>
            </a:xfrm>
            <a:custGeom>
              <a:avLst/>
              <a:gdLst/>
              <a:ahLst/>
              <a:cxnLst/>
              <a:rect l="l" t="t" r="r" b="b"/>
              <a:pathLst>
                <a:path w="1383" h="781" extrusionOk="0">
                  <a:moveTo>
                    <a:pt x="501" y="0"/>
                  </a:moveTo>
                  <a:cubicBezTo>
                    <a:pt x="468" y="0"/>
                    <a:pt x="434" y="10"/>
                    <a:pt x="402" y="25"/>
                  </a:cubicBezTo>
                  <a:lnTo>
                    <a:pt x="64" y="216"/>
                  </a:lnTo>
                  <a:cubicBezTo>
                    <a:pt x="7" y="251"/>
                    <a:pt x="0" y="293"/>
                    <a:pt x="50" y="321"/>
                  </a:cubicBezTo>
                  <a:lnTo>
                    <a:pt x="804" y="766"/>
                  </a:lnTo>
                  <a:cubicBezTo>
                    <a:pt x="830" y="775"/>
                    <a:pt x="859" y="781"/>
                    <a:pt x="889" y="781"/>
                  </a:cubicBezTo>
                  <a:cubicBezTo>
                    <a:pt x="923" y="781"/>
                    <a:pt x="957" y="774"/>
                    <a:pt x="987" y="758"/>
                  </a:cubicBezTo>
                  <a:lnTo>
                    <a:pt x="1319" y="568"/>
                  </a:lnTo>
                  <a:cubicBezTo>
                    <a:pt x="1375" y="533"/>
                    <a:pt x="1382" y="491"/>
                    <a:pt x="1333" y="462"/>
                  </a:cubicBezTo>
                  <a:lnTo>
                    <a:pt x="578" y="18"/>
                  </a:lnTo>
                  <a:cubicBezTo>
                    <a:pt x="554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629350" y="1679475"/>
              <a:ext cx="34200" cy="20000"/>
            </a:xfrm>
            <a:custGeom>
              <a:avLst/>
              <a:gdLst/>
              <a:ahLst/>
              <a:cxnLst/>
              <a:rect l="l" t="t" r="r" b="b"/>
              <a:pathLst>
                <a:path w="1368" h="800" extrusionOk="0">
                  <a:moveTo>
                    <a:pt x="494" y="14"/>
                  </a:moveTo>
                  <a:cubicBezTo>
                    <a:pt x="515" y="14"/>
                    <a:pt x="543" y="21"/>
                    <a:pt x="564" y="35"/>
                  </a:cubicBezTo>
                  <a:lnTo>
                    <a:pt x="1326" y="480"/>
                  </a:lnTo>
                  <a:cubicBezTo>
                    <a:pt x="1340" y="487"/>
                    <a:pt x="1347" y="501"/>
                    <a:pt x="1347" y="515"/>
                  </a:cubicBezTo>
                  <a:cubicBezTo>
                    <a:pt x="1347" y="536"/>
                    <a:pt x="1333" y="550"/>
                    <a:pt x="1312" y="564"/>
                  </a:cubicBezTo>
                  <a:lnTo>
                    <a:pt x="973" y="754"/>
                  </a:lnTo>
                  <a:cubicBezTo>
                    <a:pt x="947" y="770"/>
                    <a:pt x="916" y="777"/>
                    <a:pt x="885" y="777"/>
                  </a:cubicBezTo>
                  <a:cubicBezTo>
                    <a:pt x="858" y="777"/>
                    <a:pt x="830" y="771"/>
                    <a:pt x="804" y="761"/>
                  </a:cubicBezTo>
                  <a:lnTo>
                    <a:pt x="50" y="317"/>
                  </a:lnTo>
                  <a:cubicBezTo>
                    <a:pt x="29" y="310"/>
                    <a:pt x="22" y="296"/>
                    <a:pt x="22" y="282"/>
                  </a:cubicBezTo>
                  <a:cubicBezTo>
                    <a:pt x="22" y="261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3" y="21"/>
                    <a:pt x="459" y="14"/>
                    <a:pt x="494" y="14"/>
                  </a:cubicBezTo>
                  <a:close/>
                  <a:moveTo>
                    <a:pt x="485" y="1"/>
                  </a:moveTo>
                  <a:cubicBezTo>
                    <a:pt x="450" y="1"/>
                    <a:pt x="415" y="10"/>
                    <a:pt x="381" y="28"/>
                  </a:cubicBezTo>
                  <a:lnTo>
                    <a:pt x="50" y="219"/>
                  </a:lnTo>
                  <a:cubicBezTo>
                    <a:pt x="22" y="226"/>
                    <a:pt x="0" y="254"/>
                    <a:pt x="0" y="282"/>
                  </a:cubicBezTo>
                  <a:cubicBezTo>
                    <a:pt x="0" y="310"/>
                    <a:pt x="15" y="331"/>
                    <a:pt x="36" y="339"/>
                  </a:cubicBezTo>
                  <a:lnTo>
                    <a:pt x="790" y="783"/>
                  </a:lnTo>
                  <a:cubicBezTo>
                    <a:pt x="811" y="793"/>
                    <a:pt x="831" y="800"/>
                    <a:pt x="855" y="800"/>
                  </a:cubicBezTo>
                  <a:cubicBezTo>
                    <a:pt x="863" y="800"/>
                    <a:pt x="872" y="799"/>
                    <a:pt x="882" y="797"/>
                  </a:cubicBezTo>
                  <a:cubicBezTo>
                    <a:pt x="917" y="797"/>
                    <a:pt x="952" y="790"/>
                    <a:pt x="980" y="776"/>
                  </a:cubicBezTo>
                  <a:lnTo>
                    <a:pt x="1319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4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9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600625" y="1662925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6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1" y="774"/>
                    <a:pt x="860" y="781"/>
                    <a:pt x="890" y="781"/>
                  </a:cubicBezTo>
                  <a:cubicBezTo>
                    <a:pt x="924" y="781"/>
                    <a:pt x="958" y="772"/>
                    <a:pt x="987" y="754"/>
                  </a:cubicBezTo>
                  <a:lnTo>
                    <a:pt x="1326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00800" y="16625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1"/>
                  </a:moveTo>
                  <a:cubicBezTo>
                    <a:pt x="515" y="21"/>
                    <a:pt x="543" y="28"/>
                    <a:pt x="564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47" y="514"/>
                  </a:cubicBezTo>
                  <a:cubicBezTo>
                    <a:pt x="1347" y="542"/>
                    <a:pt x="1333" y="556"/>
                    <a:pt x="1312" y="570"/>
                  </a:cubicBezTo>
                  <a:lnTo>
                    <a:pt x="973" y="754"/>
                  </a:lnTo>
                  <a:cubicBezTo>
                    <a:pt x="947" y="772"/>
                    <a:pt x="917" y="781"/>
                    <a:pt x="886" y="781"/>
                  </a:cubicBezTo>
                  <a:cubicBezTo>
                    <a:pt x="859" y="781"/>
                    <a:pt x="831" y="774"/>
                    <a:pt x="804" y="761"/>
                  </a:cubicBezTo>
                  <a:lnTo>
                    <a:pt x="50" y="324"/>
                  </a:lnTo>
                  <a:cubicBezTo>
                    <a:pt x="29" y="310"/>
                    <a:pt x="22" y="303"/>
                    <a:pt x="22" y="288"/>
                  </a:cubicBezTo>
                  <a:cubicBezTo>
                    <a:pt x="29" y="260"/>
                    <a:pt x="43" y="246"/>
                    <a:pt x="57" y="239"/>
                  </a:cubicBezTo>
                  <a:lnTo>
                    <a:pt x="395" y="49"/>
                  </a:lnTo>
                  <a:cubicBezTo>
                    <a:pt x="423" y="28"/>
                    <a:pt x="459" y="21"/>
                    <a:pt x="494" y="21"/>
                  </a:cubicBezTo>
                  <a:close/>
                  <a:moveTo>
                    <a:pt x="484" y="0"/>
                  </a:moveTo>
                  <a:cubicBezTo>
                    <a:pt x="450" y="0"/>
                    <a:pt x="415" y="9"/>
                    <a:pt x="381" y="28"/>
                  </a:cubicBezTo>
                  <a:lnTo>
                    <a:pt x="50" y="218"/>
                  </a:lnTo>
                  <a:cubicBezTo>
                    <a:pt x="22" y="232"/>
                    <a:pt x="0" y="253"/>
                    <a:pt x="0" y="281"/>
                  </a:cubicBezTo>
                  <a:cubicBezTo>
                    <a:pt x="0" y="310"/>
                    <a:pt x="15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46" y="803"/>
                    <a:pt x="882" y="803"/>
                  </a:cubicBezTo>
                  <a:cubicBezTo>
                    <a:pt x="917" y="803"/>
                    <a:pt x="952" y="796"/>
                    <a:pt x="980" y="782"/>
                  </a:cubicBezTo>
                  <a:lnTo>
                    <a:pt x="1319" y="592"/>
                  </a:lnTo>
                  <a:cubicBezTo>
                    <a:pt x="1347" y="577"/>
                    <a:pt x="1361" y="549"/>
                    <a:pt x="1368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72075" y="1646000"/>
              <a:ext cx="34575" cy="19675"/>
            </a:xfrm>
            <a:custGeom>
              <a:avLst/>
              <a:gdLst/>
              <a:ahLst/>
              <a:cxnLst/>
              <a:rect l="l" t="t" r="r" b="b"/>
              <a:pathLst>
                <a:path w="1383" h="787" extrusionOk="0">
                  <a:moveTo>
                    <a:pt x="492" y="1"/>
                  </a:moveTo>
                  <a:cubicBezTo>
                    <a:pt x="459" y="1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7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29" y="781"/>
                    <a:pt x="856" y="786"/>
                    <a:pt x="883" y="786"/>
                  </a:cubicBezTo>
                  <a:cubicBezTo>
                    <a:pt x="918" y="786"/>
                    <a:pt x="953" y="777"/>
                    <a:pt x="980" y="761"/>
                  </a:cubicBezTo>
                  <a:lnTo>
                    <a:pt x="1319" y="571"/>
                  </a:lnTo>
                  <a:cubicBezTo>
                    <a:pt x="1375" y="543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72250" y="1645875"/>
              <a:ext cx="34225" cy="20050"/>
            </a:xfrm>
            <a:custGeom>
              <a:avLst/>
              <a:gdLst/>
              <a:ahLst/>
              <a:cxnLst/>
              <a:rect l="l" t="t" r="r" b="b"/>
              <a:pathLst>
                <a:path w="1369" h="802" extrusionOk="0">
                  <a:moveTo>
                    <a:pt x="494" y="19"/>
                  </a:moveTo>
                  <a:lnTo>
                    <a:pt x="494" y="26"/>
                  </a:lnTo>
                  <a:cubicBezTo>
                    <a:pt x="500" y="24"/>
                    <a:pt x="506" y="23"/>
                    <a:pt x="512" y="23"/>
                  </a:cubicBezTo>
                  <a:cubicBezTo>
                    <a:pt x="530" y="23"/>
                    <a:pt x="549" y="30"/>
                    <a:pt x="564" y="40"/>
                  </a:cubicBezTo>
                  <a:lnTo>
                    <a:pt x="1326" y="484"/>
                  </a:lnTo>
                  <a:cubicBezTo>
                    <a:pt x="1340" y="491"/>
                    <a:pt x="1347" y="505"/>
                    <a:pt x="1347" y="519"/>
                  </a:cubicBezTo>
                  <a:cubicBezTo>
                    <a:pt x="1347" y="541"/>
                    <a:pt x="1333" y="562"/>
                    <a:pt x="1312" y="569"/>
                  </a:cubicBezTo>
                  <a:lnTo>
                    <a:pt x="973" y="759"/>
                  </a:lnTo>
                  <a:cubicBezTo>
                    <a:pt x="947" y="774"/>
                    <a:pt x="916" y="781"/>
                    <a:pt x="885" y="781"/>
                  </a:cubicBezTo>
                  <a:cubicBezTo>
                    <a:pt x="858" y="781"/>
                    <a:pt x="830" y="776"/>
                    <a:pt x="804" y="766"/>
                  </a:cubicBezTo>
                  <a:lnTo>
                    <a:pt x="50" y="322"/>
                  </a:lnTo>
                  <a:cubicBezTo>
                    <a:pt x="36" y="315"/>
                    <a:pt x="22" y="301"/>
                    <a:pt x="22" y="287"/>
                  </a:cubicBezTo>
                  <a:cubicBezTo>
                    <a:pt x="29" y="259"/>
                    <a:pt x="43" y="244"/>
                    <a:pt x="64" y="230"/>
                  </a:cubicBezTo>
                  <a:lnTo>
                    <a:pt x="395" y="47"/>
                  </a:lnTo>
                  <a:cubicBezTo>
                    <a:pt x="423" y="26"/>
                    <a:pt x="459" y="19"/>
                    <a:pt x="494" y="19"/>
                  </a:cubicBezTo>
                  <a:close/>
                  <a:moveTo>
                    <a:pt x="492" y="1"/>
                  </a:moveTo>
                  <a:cubicBezTo>
                    <a:pt x="455" y="1"/>
                    <a:pt x="417" y="10"/>
                    <a:pt x="381" y="26"/>
                  </a:cubicBezTo>
                  <a:lnTo>
                    <a:pt x="50" y="216"/>
                  </a:lnTo>
                  <a:cubicBezTo>
                    <a:pt x="22" y="230"/>
                    <a:pt x="0" y="259"/>
                    <a:pt x="0" y="287"/>
                  </a:cubicBezTo>
                  <a:cubicBezTo>
                    <a:pt x="0" y="308"/>
                    <a:pt x="15" y="329"/>
                    <a:pt x="36" y="343"/>
                  </a:cubicBezTo>
                  <a:lnTo>
                    <a:pt x="790" y="780"/>
                  </a:lnTo>
                  <a:cubicBezTo>
                    <a:pt x="818" y="794"/>
                    <a:pt x="846" y="801"/>
                    <a:pt x="882" y="801"/>
                  </a:cubicBezTo>
                  <a:cubicBezTo>
                    <a:pt x="917" y="801"/>
                    <a:pt x="952" y="794"/>
                    <a:pt x="980" y="773"/>
                  </a:cubicBezTo>
                  <a:lnTo>
                    <a:pt x="1319" y="590"/>
                  </a:lnTo>
                  <a:cubicBezTo>
                    <a:pt x="1347" y="576"/>
                    <a:pt x="1361" y="548"/>
                    <a:pt x="1368" y="519"/>
                  </a:cubicBezTo>
                  <a:cubicBezTo>
                    <a:pt x="1368" y="491"/>
                    <a:pt x="1354" y="470"/>
                    <a:pt x="1333" y="463"/>
                  </a:cubicBezTo>
                  <a:lnTo>
                    <a:pt x="578" y="19"/>
                  </a:lnTo>
                  <a:cubicBezTo>
                    <a:pt x="551" y="7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585825" y="167967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897" y="0"/>
                  </a:moveTo>
                  <a:cubicBezTo>
                    <a:pt x="865" y="0"/>
                    <a:pt x="834" y="9"/>
                    <a:pt x="804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9" y="1007"/>
                  </a:lnTo>
                  <a:cubicBezTo>
                    <a:pt x="866" y="1021"/>
                    <a:pt x="894" y="1028"/>
                    <a:pt x="922" y="1028"/>
                  </a:cubicBezTo>
                  <a:cubicBezTo>
                    <a:pt x="954" y="1028"/>
                    <a:pt x="986" y="1019"/>
                    <a:pt x="1015" y="1000"/>
                  </a:cubicBezTo>
                  <a:lnTo>
                    <a:pt x="1756" y="584"/>
                  </a:lnTo>
                  <a:cubicBezTo>
                    <a:pt x="1812" y="556"/>
                    <a:pt x="1819" y="507"/>
                    <a:pt x="1770" y="479"/>
                  </a:cubicBezTo>
                  <a:lnTo>
                    <a:pt x="980" y="20"/>
                  </a:lnTo>
                  <a:cubicBezTo>
                    <a:pt x="953" y="7"/>
                    <a:pt x="925" y="0"/>
                    <a:pt x="89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586000" y="16793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0" y="24"/>
                  </a:moveTo>
                  <a:cubicBezTo>
                    <a:pt x="915" y="24"/>
                    <a:pt x="941" y="30"/>
                    <a:pt x="966" y="42"/>
                  </a:cubicBezTo>
                  <a:lnTo>
                    <a:pt x="1756" y="508"/>
                  </a:lnTo>
                  <a:cubicBezTo>
                    <a:pt x="1770" y="508"/>
                    <a:pt x="1777" y="522"/>
                    <a:pt x="1777" y="543"/>
                  </a:cubicBezTo>
                  <a:cubicBezTo>
                    <a:pt x="1777" y="557"/>
                    <a:pt x="1763" y="578"/>
                    <a:pt x="1741" y="592"/>
                  </a:cubicBezTo>
                  <a:lnTo>
                    <a:pt x="1001" y="1008"/>
                  </a:lnTo>
                  <a:cubicBezTo>
                    <a:pt x="971" y="1023"/>
                    <a:pt x="939" y="1030"/>
                    <a:pt x="908" y="1030"/>
                  </a:cubicBezTo>
                  <a:cubicBezTo>
                    <a:pt x="881" y="1030"/>
                    <a:pt x="855" y="1025"/>
                    <a:pt x="832" y="1015"/>
                  </a:cubicBezTo>
                  <a:lnTo>
                    <a:pt x="43" y="550"/>
                  </a:lnTo>
                  <a:cubicBezTo>
                    <a:pt x="28" y="543"/>
                    <a:pt x="21" y="529"/>
                    <a:pt x="14" y="515"/>
                  </a:cubicBezTo>
                  <a:cubicBezTo>
                    <a:pt x="14" y="501"/>
                    <a:pt x="28" y="479"/>
                    <a:pt x="57" y="465"/>
                  </a:cubicBezTo>
                  <a:lnTo>
                    <a:pt x="797" y="49"/>
                  </a:lnTo>
                  <a:cubicBezTo>
                    <a:pt x="825" y="34"/>
                    <a:pt x="857" y="24"/>
                    <a:pt x="890" y="24"/>
                  </a:cubicBezTo>
                  <a:close/>
                  <a:moveTo>
                    <a:pt x="887" y="1"/>
                  </a:moveTo>
                  <a:cubicBezTo>
                    <a:pt x="852" y="1"/>
                    <a:pt x="816" y="10"/>
                    <a:pt x="783" y="28"/>
                  </a:cubicBezTo>
                  <a:lnTo>
                    <a:pt x="50" y="451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18" y="1036"/>
                  </a:lnTo>
                  <a:cubicBezTo>
                    <a:pt x="839" y="1047"/>
                    <a:pt x="859" y="1053"/>
                    <a:pt x="883" y="1053"/>
                  </a:cubicBezTo>
                  <a:cubicBezTo>
                    <a:pt x="891" y="1053"/>
                    <a:pt x="900" y="1052"/>
                    <a:pt x="910" y="1050"/>
                  </a:cubicBezTo>
                  <a:cubicBezTo>
                    <a:pt x="945" y="1050"/>
                    <a:pt x="980" y="1043"/>
                    <a:pt x="1015" y="1029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798" y="543"/>
                  </a:cubicBezTo>
                  <a:cubicBezTo>
                    <a:pt x="1798" y="515"/>
                    <a:pt x="1784" y="494"/>
                    <a:pt x="1763" y="487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13300" y="1695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19"/>
                    <a:pt x="50" y="548"/>
                  </a:cubicBezTo>
                  <a:lnTo>
                    <a:pt x="833" y="1013"/>
                  </a:lnTo>
                  <a:cubicBezTo>
                    <a:pt x="859" y="1023"/>
                    <a:pt x="887" y="1028"/>
                    <a:pt x="914" y="1028"/>
                  </a:cubicBezTo>
                  <a:cubicBezTo>
                    <a:pt x="947" y="1028"/>
                    <a:pt x="979" y="1021"/>
                    <a:pt x="1009" y="1006"/>
                  </a:cubicBezTo>
                  <a:lnTo>
                    <a:pt x="1749" y="590"/>
                  </a:lnTo>
                  <a:cubicBezTo>
                    <a:pt x="1806" y="555"/>
                    <a:pt x="1806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13300" y="16955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9" y="20"/>
                  </a:moveTo>
                  <a:cubicBezTo>
                    <a:pt x="927" y="20"/>
                    <a:pt x="955" y="25"/>
                    <a:pt x="981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9" y="585"/>
                  </a:cubicBezTo>
                  <a:lnTo>
                    <a:pt x="1009" y="1008"/>
                  </a:lnTo>
                  <a:cubicBezTo>
                    <a:pt x="984" y="1022"/>
                    <a:pt x="956" y="1029"/>
                    <a:pt x="927" y="1029"/>
                  </a:cubicBezTo>
                  <a:cubicBezTo>
                    <a:pt x="898" y="1029"/>
                    <a:pt x="868" y="1022"/>
                    <a:pt x="840" y="1008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5" y="42"/>
                  </a:lnTo>
                  <a:cubicBezTo>
                    <a:pt x="835" y="27"/>
                    <a:pt x="867" y="20"/>
                    <a:pt x="899" y="20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3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40800" y="1711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640800" y="171155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918" y="26"/>
                  </a:moveTo>
                  <a:cubicBezTo>
                    <a:pt x="939" y="26"/>
                    <a:pt x="958" y="32"/>
                    <a:pt x="973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9" y="592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50"/>
                    <a:pt x="29" y="536"/>
                    <a:pt x="29" y="515"/>
                  </a:cubicBezTo>
                  <a:cubicBezTo>
                    <a:pt x="29" y="501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3" y="26"/>
                    <a:pt x="911" y="26"/>
                    <a:pt x="918" y="26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87"/>
                    <a:pt x="1" y="515"/>
                  </a:cubicBezTo>
                  <a:cubicBezTo>
                    <a:pt x="8" y="536"/>
                    <a:pt x="22" y="557"/>
                    <a:pt x="43" y="571"/>
                  </a:cubicBezTo>
                  <a:lnTo>
                    <a:pt x="825" y="1036"/>
                  </a:lnTo>
                  <a:cubicBezTo>
                    <a:pt x="846" y="1047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52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36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68300" y="17280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43" y="548"/>
                  </a:cubicBezTo>
                  <a:lnTo>
                    <a:pt x="832" y="1013"/>
                  </a:lnTo>
                  <a:cubicBezTo>
                    <a:pt x="858" y="1023"/>
                    <a:pt x="886" y="1028"/>
                    <a:pt x="914" y="1028"/>
                  </a:cubicBezTo>
                  <a:cubicBezTo>
                    <a:pt x="946" y="1028"/>
                    <a:pt x="978" y="1021"/>
                    <a:pt x="1008" y="1006"/>
                  </a:cubicBezTo>
                  <a:lnTo>
                    <a:pt x="1741" y="590"/>
                  </a:lnTo>
                  <a:cubicBezTo>
                    <a:pt x="1798" y="555"/>
                    <a:pt x="1805" y="512"/>
                    <a:pt x="1756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68300" y="17277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6" y="21"/>
                  </a:moveTo>
                  <a:cubicBezTo>
                    <a:pt x="917" y="21"/>
                    <a:pt x="945" y="28"/>
                    <a:pt x="966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1"/>
                    <a:pt x="1741" y="585"/>
                  </a:cubicBezTo>
                  <a:lnTo>
                    <a:pt x="1001" y="1008"/>
                  </a:lnTo>
                  <a:cubicBezTo>
                    <a:pt x="977" y="1022"/>
                    <a:pt x="948" y="1029"/>
                    <a:pt x="919" y="1029"/>
                  </a:cubicBezTo>
                  <a:cubicBezTo>
                    <a:pt x="890" y="1029"/>
                    <a:pt x="860" y="1022"/>
                    <a:pt x="832" y="1008"/>
                  </a:cubicBezTo>
                  <a:lnTo>
                    <a:pt x="43" y="550"/>
                  </a:lnTo>
                  <a:cubicBezTo>
                    <a:pt x="29" y="542"/>
                    <a:pt x="21" y="528"/>
                    <a:pt x="21" y="514"/>
                  </a:cubicBezTo>
                  <a:cubicBezTo>
                    <a:pt x="21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5" y="28"/>
                    <a:pt x="860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95600" y="17441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7"/>
                  </a:cubicBezTo>
                  <a:lnTo>
                    <a:pt x="64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7"/>
                  </a:lnTo>
                  <a:cubicBezTo>
                    <a:pt x="866" y="1021"/>
                    <a:pt x="895" y="1028"/>
                    <a:pt x="923" y="1028"/>
                  </a:cubicBezTo>
                  <a:cubicBezTo>
                    <a:pt x="955" y="1028"/>
                    <a:pt x="986" y="1019"/>
                    <a:pt x="1016" y="1000"/>
                  </a:cubicBezTo>
                  <a:lnTo>
                    <a:pt x="1756" y="584"/>
                  </a:lnTo>
                  <a:cubicBezTo>
                    <a:pt x="1813" y="556"/>
                    <a:pt x="1813" y="507"/>
                    <a:pt x="1770" y="479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95800" y="17438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5" y="21"/>
                  </a:moveTo>
                  <a:cubicBezTo>
                    <a:pt x="916" y="21"/>
                    <a:pt x="945" y="28"/>
                    <a:pt x="966" y="42"/>
                  </a:cubicBezTo>
                  <a:lnTo>
                    <a:pt x="1755" y="501"/>
                  </a:lnTo>
                  <a:cubicBezTo>
                    <a:pt x="1769" y="508"/>
                    <a:pt x="1776" y="522"/>
                    <a:pt x="1776" y="543"/>
                  </a:cubicBezTo>
                  <a:cubicBezTo>
                    <a:pt x="1776" y="564"/>
                    <a:pt x="1762" y="578"/>
                    <a:pt x="1741" y="592"/>
                  </a:cubicBezTo>
                  <a:lnTo>
                    <a:pt x="1001" y="1008"/>
                  </a:lnTo>
                  <a:cubicBezTo>
                    <a:pt x="975" y="1023"/>
                    <a:pt x="944" y="1030"/>
                    <a:pt x="913" y="1030"/>
                  </a:cubicBezTo>
                  <a:cubicBezTo>
                    <a:pt x="886" y="1030"/>
                    <a:pt x="858" y="1025"/>
                    <a:pt x="832" y="1015"/>
                  </a:cubicBezTo>
                  <a:lnTo>
                    <a:pt x="42" y="550"/>
                  </a:lnTo>
                  <a:cubicBezTo>
                    <a:pt x="28" y="550"/>
                    <a:pt x="21" y="536"/>
                    <a:pt x="21" y="515"/>
                  </a:cubicBezTo>
                  <a:cubicBezTo>
                    <a:pt x="21" y="494"/>
                    <a:pt x="35" y="472"/>
                    <a:pt x="56" y="465"/>
                  </a:cubicBezTo>
                  <a:lnTo>
                    <a:pt x="797" y="50"/>
                  </a:lnTo>
                  <a:cubicBezTo>
                    <a:pt x="825" y="35"/>
                    <a:pt x="860" y="21"/>
                    <a:pt x="895" y="21"/>
                  </a:cubicBezTo>
                  <a:close/>
                  <a:moveTo>
                    <a:pt x="887" y="1"/>
                  </a:moveTo>
                  <a:cubicBezTo>
                    <a:pt x="851" y="1"/>
                    <a:pt x="816" y="10"/>
                    <a:pt x="782" y="28"/>
                  </a:cubicBezTo>
                  <a:lnTo>
                    <a:pt x="49" y="444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5" y="571"/>
                  </a:cubicBezTo>
                  <a:lnTo>
                    <a:pt x="818" y="1029"/>
                  </a:lnTo>
                  <a:cubicBezTo>
                    <a:pt x="839" y="1045"/>
                    <a:pt x="864" y="1053"/>
                    <a:pt x="887" y="1053"/>
                  </a:cubicBezTo>
                  <a:cubicBezTo>
                    <a:pt x="895" y="1053"/>
                    <a:pt x="902" y="1052"/>
                    <a:pt x="909" y="1051"/>
                  </a:cubicBezTo>
                  <a:cubicBezTo>
                    <a:pt x="945" y="1051"/>
                    <a:pt x="980" y="1043"/>
                    <a:pt x="1015" y="1029"/>
                  </a:cubicBezTo>
                  <a:lnTo>
                    <a:pt x="1748" y="606"/>
                  </a:lnTo>
                  <a:cubicBezTo>
                    <a:pt x="1776" y="592"/>
                    <a:pt x="1798" y="571"/>
                    <a:pt x="1798" y="543"/>
                  </a:cubicBezTo>
                  <a:cubicBezTo>
                    <a:pt x="1798" y="515"/>
                    <a:pt x="1783" y="494"/>
                    <a:pt x="1762" y="487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723100" y="17602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8" y="470"/>
                    <a:pt x="1" y="519"/>
                    <a:pt x="50" y="548"/>
                  </a:cubicBezTo>
                  <a:lnTo>
                    <a:pt x="832" y="1013"/>
                  </a:lnTo>
                  <a:cubicBezTo>
                    <a:pt x="857" y="1025"/>
                    <a:pt x="885" y="1031"/>
                    <a:pt x="912" y="1031"/>
                  </a:cubicBezTo>
                  <a:cubicBezTo>
                    <a:pt x="948" y="1031"/>
                    <a:pt x="984" y="1022"/>
                    <a:pt x="1016" y="1006"/>
                  </a:cubicBezTo>
                  <a:lnTo>
                    <a:pt x="1756" y="590"/>
                  </a:lnTo>
                  <a:cubicBezTo>
                    <a:pt x="1805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7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723275" y="17600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81" y="1022"/>
                    <a:pt x="951" y="1029"/>
                    <a:pt x="922" y="1029"/>
                  </a:cubicBezTo>
                  <a:cubicBezTo>
                    <a:pt x="892" y="1029"/>
                    <a:pt x="864" y="1022"/>
                    <a:pt x="840" y="1008"/>
                  </a:cubicBezTo>
                  <a:lnTo>
                    <a:pt x="50" y="550"/>
                  </a:lnTo>
                  <a:cubicBezTo>
                    <a:pt x="36" y="542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7"/>
                    <a:pt x="36" y="571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805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750600" y="17764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750600" y="1776050"/>
              <a:ext cx="45125" cy="26350"/>
            </a:xfrm>
            <a:custGeom>
              <a:avLst/>
              <a:gdLst/>
              <a:ahLst/>
              <a:cxnLst/>
              <a:rect l="l" t="t" r="r" b="b"/>
              <a:pathLst>
                <a:path w="1805" h="1054" extrusionOk="0">
                  <a:moveTo>
                    <a:pt x="896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1"/>
                  </a:lnTo>
                  <a:cubicBezTo>
                    <a:pt x="1777" y="508"/>
                    <a:pt x="1784" y="522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5" y="1008"/>
                  </a:lnTo>
                  <a:cubicBezTo>
                    <a:pt x="985" y="1023"/>
                    <a:pt x="953" y="1030"/>
                    <a:pt x="921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7" y="550"/>
                  </a:lnTo>
                  <a:cubicBezTo>
                    <a:pt x="43" y="550"/>
                    <a:pt x="29" y="536"/>
                    <a:pt x="29" y="515"/>
                  </a:cubicBezTo>
                  <a:cubicBezTo>
                    <a:pt x="36" y="494"/>
                    <a:pt x="50" y="472"/>
                    <a:pt x="71" y="465"/>
                  </a:cubicBezTo>
                  <a:lnTo>
                    <a:pt x="804" y="50"/>
                  </a:lnTo>
                  <a:cubicBezTo>
                    <a:pt x="832" y="35"/>
                    <a:pt x="867" y="21"/>
                    <a:pt x="896" y="21"/>
                  </a:cubicBezTo>
                  <a:close/>
                  <a:moveTo>
                    <a:pt x="891" y="1"/>
                  </a:moveTo>
                  <a:cubicBezTo>
                    <a:pt x="855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25" y="1029"/>
                  </a:lnTo>
                  <a:cubicBezTo>
                    <a:pt x="846" y="1045"/>
                    <a:pt x="867" y="1053"/>
                    <a:pt x="889" y="1053"/>
                  </a:cubicBezTo>
                  <a:cubicBezTo>
                    <a:pt x="896" y="1053"/>
                    <a:pt x="903" y="1052"/>
                    <a:pt x="910" y="1051"/>
                  </a:cubicBezTo>
                  <a:cubicBezTo>
                    <a:pt x="952" y="1051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778100" y="17925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8"/>
                  </a:cubicBezTo>
                  <a:lnTo>
                    <a:pt x="832" y="1013"/>
                  </a:lnTo>
                  <a:cubicBezTo>
                    <a:pt x="858" y="1023"/>
                    <a:pt x="887" y="1028"/>
                    <a:pt x="917" y="1028"/>
                  </a:cubicBezTo>
                  <a:cubicBezTo>
                    <a:pt x="951" y="1028"/>
                    <a:pt x="985" y="1021"/>
                    <a:pt x="1015" y="1006"/>
                  </a:cubicBezTo>
                  <a:lnTo>
                    <a:pt x="1748" y="590"/>
                  </a:lnTo>
                  <a:cubicBezTo>
                    <a:pt x="1805" y="555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2" y="7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778100" y="17922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5" y="21"/>
                  </a:moveTo>
                  <a:cubicBezTo>
                    <a:pt x="923" y="21"/>
                    <a:pt x="952" y="28"/>
                    <a:pt x="973" y="35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0"/>
                    <a:pt x="1769" y="571"/>
                    <a:pt x="1748" y="585"/>
                  </a:cubicBezTo>
                  <a:lnTo>
                    <a:pt x="1008" y="1001"/>
                  </a:lnTo>
                  <a:cubicBezTo>
                    <a:pt x="978" y="1019"/>
                    <a:pt x="947" y="1028"/>
                    <a:pt x="916" y="1028"/>
                  </a:cubicBezTo>
                  <a:cubicBezTo>
                    <a:pt x="889" y="1028"/>
                    <a:pt x="862" y="1021"/>
                    <a:pt x="839" y="1008"/>
                  </a:cubicBezTo>
                  <a:lnTo>
                    <a:pt x="49" y="550"/>
                  </a:lnTo>
                  <a:cubicBezTo>
                    <a:pt x="35" y="543"/>
                    <a:pt x="28" y="528"/>
                    <a:pt x="28" y="514"/>
                  </a:cubicBezTo>
                  <a:cubicBezTo>
                    <a:pt x="28" y="493"/>
                    <a:pt x="42" y="472"/>
                    <a:pt x="63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895" y="21"/>
                  </a:cubicBezTo>
                  <a:close/>
                  <a:moveTo>
                    <a:pt x="888" y="1"/>
                  </a:moveTo>
                  <a:cubicBezTo>
                    <a:pt x="853" y="1"/>
                    <a:pt x="819" y="9"/>
                    <a:pt x="790" y="28"/>
                  </a:cubicBezTo>
                  <a:lnTo>
                    <a:pt x="49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5" y="564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5" y="606"/>
                  </a:lnTo>
                  <a:cubicBezTo>
                    <a:pt x="1776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805575" y="18086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805575" y="180830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5"/>
                  </a:moveTo>
                  <a:cubicBezTo>
                    <a:pt x="923" y="25"/>
                    <a:pt x="949" y="30"/>
                    <a:pt x="974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40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4"/>
                    <a:pt x="43" y="472"/>
                    <a:pt x="64" y="465"/>
                  </a:cubicBezTo>
                  <a:lnTo>
                    <a:pt x="797" y="50"/>
                  </a:lnTo>
                  <a:cubicBezTo>
                    <a:pt x="829" y="34"/>
                    <a:pt x="863" y="25"/>
                    <a:pt x="896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7"/>
                    <a:pt x="1" y="515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1" y="1047"/>
                    <a:pt x="864" y="1053"/>
                    <a:pt x="886" y="1053"/>
                  </a:cubicBezTo>
                  <a:cubicBezTo>
                    <a:pt x="894" y="1053"/>
                    <a:pt x="903" y="1052"/>
                    <a:pt x="910" y="1051"/>
                  </a:cubicBezTo>
                  <a:cubicBezTo>
                    <a:pt x="945" y="1051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832900" y="18247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9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839" y="1013"/>
                  </a:lnTo>
                  <a:cubicBezTo>
                    <a:pt x="865" y="1023"/>
                    <a:pt x="893" y="1028"/>
                    <a:pt x="921" y="1028"/>
                  </a:cubicBezTo>
                  <a:cubicBezTo>
                    <a:pt x="953" y="1028"/>
                    <a:pt x="985" y="1021"/>
                    <a:pt x="1015" y="1006"/>
                  </a:cubicBezTo>
                  <a:lnTo>
                    <a:pt x="1756" y="590"/>
                  </a:lnTo>
                  <a:cubicBezTo>
                    <a:pt x="1812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833075" y="18245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8" y="1008"/>
                  </a:lnTo>
                  <a:cubicBezTo>
                    <a:pt x="980" y="1022"/>
                    <a:pt x="950" y="1029"/>
                    <a:pt x="921" y="1029"/>
                  </a:cubicBezTo>
                  <a:cubicBezTo>
                    <a:pt x="892" y="1029"/>
                    <a:pt x="864" y="1022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59" y="20"/>
                    <a:pt x="892" y="20"/>
                  </a:cubicBezTo>
                  <a:close/>
                  <a:moveTo>
                    <a:pt x="888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0" y="479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798" y="514"/>
                    <a:pt x="1784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60400" y="1840900"/>
              <a:ext cx="45475" cy="25725"/>
            </a:xfrm>
            <a:custGeom>
              <a:avLst/>
              <a:gdLst/>
              <a:ahLst/>
              <a:cxnLst/>
              <a:rect l="l" t="t" r="r" b="b"/>
              <a:pathLst>
                <a:path w="1819" h="1029" extrusionOk="0">
                  <a:moveTo>
                    <a:pt x="893" y="0"/>
                  </a:moveTo>
                  <a:cubicBezTo>
                    <a:pt x="862" y="0"/>
                    <a:pt x="832" y="7"/>
                    <a:pt x="804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1" y="1029"/>
                  </a:cubicBezTo>
                  <a:cubicBezTo>
                    <a:pt x="954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12" y="557"/>
                    <a:pt x="1819" y="508"/>
                    <a:pt x="1769" y="480"/>
                  </a:cubicBezTo>
                  <a:lnTo>
                    <a:pt x="987" y="21"/>
                  </a:lnTo>
                  <a:cubicBezTo>
                    <a:pt x="955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60575" y="1840575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914" y="25"/>
                  </a:moveTo>
                  <a:cubicBezTo>
                    <a:pt x="931" y="25"/>
                    <a:pt x="950" y="31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7" y="521"/>
                    <a:pt x="1784" y="542"/>
                  </a:cubicBezTo>
                  <a:cubicBezTo>
                    <a:pt x="1784" y="556"/>
                    <a:pt x="1769" y="577"/>
                    <a:pt x="1741" y="591"/>
                  </a:cubicBezTo>
                  <a:lnTo>
                    <a:pt x="1001" y="1007"/>
                  </a:lnTo>
                  <a:cubicBezTo>
                    <a:pt x="975" y="1022"/>
                    <a:pt x="944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49" y="549"/>
                  </a:lnTo>
                  <a:cubicBezTo>
                    <a:pt x="28" y="542"/>
                    <a:pt x="21" y="528"/>
                    <a:pt x="21" y="514"/>
                  </a:cubicBezTo>
                  <a:cubicBezTo>
                    <a:pt x="21" y="493"/>
                    <a:pt x="35" y="472"/>
                    <a:pt x="64" y="464"/>
                  </a:cubicBezTo>
                  <a:lnTo>
                    <a:pt x="797" y="49"/>
                  </a:lnTo>
                  <a:cubicBezTo>
                    <a:pt x="820" y="37"/>
                    <a:pt x="847" y="26"/>
                    <a:pt x="876" y="26"/>
                  </a:cubicBezTo>
                  <a:cubicBezTo>
                    <a:pt x="882" y="26"/>
                    <a:pt x="889" y="26"/>
                    <a:pt x="895" y="27"/>
                  </a:cubicBezTo>
                  <a:cubicBezTo>
                    <a:pt x="901" y="26"/>
                    <a:pt x="907" y="25"/>
                    <a:pt x="914" y="25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49" y="450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28"/>
                  </a:lnTo>
                  <a:cubicBezTo>
                    <a:pt x="839" y="1044"/>
                    <a:pt x="860" y="1052"/>
                    <a:pt x="884" y="1052"/>
                  </a:cubicBezTo>
                  <a:cubicBezTo>
                    <a:pt x="892" y="1052"/>
                    <a:pt x="901" y="1051"/>
                    <a:pt x="909" y="1050"/>
                  </a:cubicBezTo>
                  <a:cubicBezTo>
                    <a:pt x="945" y="1050"/>
                    <a:pt x="980" y="1042"/>
                    <a:pt x="1008" y="1028"/>
                  </a:cubicBezTo>
                  <a:lnTo>
                    <a:pt x="1748" y="605"/>
                  </a:lnTo>
                  <a:cubicBezTo>
                    <a:pt x="1777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887875" y="18569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1" y="522"/>
                    <a:pt x="50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2"/>
                  </a:cubicBezTo>
                  <a:lnTo>
                    <a:pt x="1756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888050" y="1856775"/>
              <a:ext cx="44975" cy="26275"/>
            </a:xfrm>
            <a:custGeom>
              <a:avLst/>
              <a:gdLst/>
              <a:ahLst/>
              <a:cxnLst/>
              <a:rect l="l" t="t" r="r" b="b"/>
              <a:pathLst>
                <a:path w="1799" h="1051" extrusionOk="0">
                  <a:moveTo>
                    <a:pt x="889" y="21"/>
                  </a:moveTo>
                  <a:cubicBezTo>
                    <a:pt x="917" y="21"/>
                    <a:pt x="945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2" y="1008"/>
                  </a:lnTo>
                  <a:cubicBezTo>
                    <a:pt x="977" y="1022"/>
                    <a:pt x="949" y="1029"/>
                    <a:pt x="920" y="1029"/>
                  </a:cubicBezTo>
                  <a:cubicBezTo>
                    <a:pt x="891" y="1029"/>
                    <a:pt x="861" y="1022"/>
                    <a:pt x="833" y="1008"/>
                  </a:cubicBezTo>
                  <a:lnTo>
                    <a:pt x="43" y="550"/>
                  </a:lnTo>
                  <a:cubicBezTo>
                    <a:pt x="29" y="543"/>
                    <a:pt x="22" y="528"/>
                    <a:pt x="22" y="514"/>
                  </a:cubicBezTo>
                  <a:cubicBezTo>
                    <a:pt x="22" y="493"/>
                    <a:pt x="36" y="472"/>
                    <a:pt x="57" y="465"/>
                  </a:cubicBezTo>
                  <a:lnTo>
                    <a:pt x="797" y="42"/>
                  </a:lnTo>
                  <a:cubicBezTo>
                    <a:pt x="826" y="28"/>
                    <a:pt x="861" y="21"/>
                    <a:pt x="889" y="21"/>
                  </a:cubicBezTo>
                  <a:close/>
                  <a:moveTo>
                    <a:pt x="888" y="1"/>
                  </a:moveTo>
                  <a:cubicBezTo>
                    <a:pt x="852" y="1"/>
                    <a:pt x="817" y="9"/>
                    <a:pt x="783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4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915900" y="18735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915900" y="187317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21" y="25"/>
                  </a:moveTo>
                  <a:cubicBezTo>
                    <a:pt x="939" y="25"/>
                    <a:pt x="958" y="31"/>
                    <a:pt x="973" y="42"/>
                  </a:cubicBezTo>
                  <a:lnTo>
                    <a:pt x="1763" y="507"/>
                  </a:lnTo>
                  <a:cubicBezTo>
                    <a:pt x="1777" y="507"/>
                    <a:pt x="1784" y="521"/>
                    <a:pt x="1784" y="542"/>
                  </a:cubicBezTo>
                  <a:cubicBezTo>
                    <a:pt x="1784" y="556"/>
                    <a:pt x="1770" y="577"/>
                    <a:pt x="1749" y="591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0" y="1029"/>
                  </a:cubicBezTo>
                  <a:cubicBezTo>
                    <a:pt x="893" y="1029"/>
                    <a:pt x="866" y="1024"/>
                    <a:pt x="839" y="1014"/>
                  </a:cubicBezTo>
                  <a:lnTo>
                    <a:pt x="50" y="549"/>
                  </a:lnTo>
                  <a:cubicBezTo>
                    <a:pt x="36" y="549"/>
                    <a:pt x="29" y="535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7"/>
                    <a:pt x="855" y="26"/>
                    <a:pt x="884" y="26"/>
                  </a:cubicBezTo>
                  <a:cubicBezTo>
                    <a:pt x="890" y="26"/>
                    <a:pt x="896" y="26"/>
                    <a:pt x="903" y="28"/>
                  </a:cubicBezTo>
                  <a:cubicBezTo>
                    <a:pt x="909" y="26"/>
                    <a:pt x="915" y="25"/>
                    <a:pt x="921" y="25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7" y="450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7" y="1052"/>
                    <a:pt x="890" y="1052"/>
                  </a:cubicBezTo>
                  <a:cubicBezTo>
                    <a:pt x="899" y="1052"/>
                    <a:pt x="908" y="1052"/>
                    <a:pt x="917" y="1050"/>
                  </a:cubicBezTo>
                  <a:cubicBezTo>
                    <a:pt x="952" y="1050"/>
                    <a:pt x="987" y="1043"/>
                    <a:pt x="1023" y="1029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545275" y="16557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9"/>
                    <a:pt x="1" y="521"/>
                    <a:pt x="43" y="549"/>
                  </a:cubicBezTo>
                  <a:lnTo>
                    <a:pt x="1361" y="1325"/>
                  </a:lnTo>
                  <a:cubicBezTo>
                    <a:pt x="1386" y="1337"/>
                    <a:pt x="1414" y="1343"/>
                    <a:pt x="1441" y="1343"/>
                  </a:cubicBezTo>
                  <a:cubicBezTo>
                    <a:pt x="1477" y="1343"/>
                    <a:pt x="1513" y="1334"/>
                    <a:pt x="1545" y="1318"/>
                  </a:cubicBezTo>
                  <a:lnTo>
                    <a:pt x="2278" y="902"/>
                  </a:lnTo>
                  <a:cubicBezTo>
                    <a:pt x="2334" y="867"/>
                    <a:pt x="2341" y="824"/>
                    <a:pt x="2292" y="796"/>
                  </a:cubicBezTo>
                  <a:lnTo>
                    <a:pt x="974" y="21"/>
                  </a:lnTo>
                  <a:cubicBezTo>
                    <a:pt x="947" y="7"/>
                    <a:pt x="919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545100" y="1655425"/>
              <a:ext cx="58375" cy="34100"/>
            </a:xfrm>
            <a:custGeom>
              <a:avLst/>
              <a:gdLst/>
              <a:ahLst/>
              <a:cxnLst/>
              <a:rect l="l" t="t" r="r" b="b"/>
              <a:pathLst>
                <a:path w="2335" h="1364" extrusionOk="0">
                  <a:moveTo>
                    <a:pt x="903" y="25"/>
                  </a:moveTo>
                  <a:cubicBezTo>
                    <a:pt x="924" y="25"/>
                    <a:pt x="953" y="25"/>
                    <a:pt x="974" y="39"/>
                  </a:cubicBezTo>
                  <a:lnTo>
                    <a:pt x="2299" y="814"/>
                  </a:lnTo>
                  <a:cubicBezTo>
                    <a:pt x="2313" y="821"/>
                    <a:pt x="2320" y="835"/>
                    <a:pt x="2320" y="849"/>
                  </a:cubicBezTo>
                  <a:cubicBezTo>
                    <a:pt x="2320" y="871"/>
                    <a:pt x="2306" y="885"/>
                    <a:pt x="2285" y="899"/>
                  </a:cubicBezTo>
                  <a:lnTo>
                    <a:pt x="1545" y="1315"/>
                  </a:lnTo>
                  <a:cubicBezTo>
                    <a:pt x="1519" y="1333"/>
                    <a:pt x="1489" y="1342"/>
                    <a:pt x="1458" y="1342"/>
                  </a:cubicBezTo>
                  <a:cubicBezTo>
                    <a:pt x="1430" y="1342"/>
                    <a:pt x="1402" y="1335"/>
                    <a:pt x="1375" y="1322"/>
                  </a:cubicBezTo>
                  <a:lnTo>
                    <a:pt x="50" y="553"/>
                  </a:lnTo>
                  <a:cubicBezTo>
                    <a:pt x="36" y="546"/>
                    <a:pt x="29" y="532"/>
                    <a:pt x="29" y="511"/>
                  </a:cubicBezTo>
                  <a:cubicBezTo>
                    <a:pt x="29" y="490"/>
                    <a:pt x="43" y="476"/>
                    <a:pt x="64" y="462"/>
                  </a:cubicBezTo>
                  <a:lnTo>
                    <a:pt x="804" y="46"/>
                  </a:lnTo>
                  <a:cubicBezTo>
                    <a:pt x="833" y="32"/>
                    <a:pt x="868" y="25"/>
                    <a:pt x="903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5"/>
                  </a:cubicBezTo>
                  <a:lnTo>
                    <a:pt x="50" y="448"/>
                  </a:lnTo>
                  <a:cubicBezTo>
                    <a:pt x="22" y="462"/>
                    <a:pt x="1" y="483"/>
                    <a:pt x="1" y="518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1354" y="1343"/>
                  </a:lnTo>
                  <a:cubicBezTo>
                    <a:pt x="1383" y="1357"/>
                    <a:pt x="1418" y="1364"/>
                    <a:pt x="1446" y="1364"/>
                  </a:cubicBezTo>
                  <a:cubicBezTo>
                    <a:pt x="1481" y="1364"/>
                    <a:pt x="1516" y="1350"/>
                    <a:pt x="1545" y="1336"/>
                  </a:cubicBezTo>
                  <a:lnTo>
                    <a:pt x="2285" y="920"/>
                  </a:lnTo>
                  <a:cubicBezTo>
                    <a:pt x="2313" y="906"/>
                    <a:pt x="2327" y="878"/>
                    <a:pt x="2334" y="849"/>
                  </a:cubicBezTo>
                  <a:cubicBezTo>
                    <a:pt x="2334" y="828"/>
                    <a:pt x="2320" y="807"/>
                    <a:pt x="2299" y="793"/>
                  </a:cubicBezTo>
                  <a:lnTo>
                    <a:pt x="981" y="25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573125" y="17032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0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2"/>
                    <a:pt x="1" y="521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4" y="21"/>
                  </a:lnTo>
                  <a:cubicBezTo>
                    <a:pt x="947" y="8"/>
                    <a:pt x="919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73125" y="17030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4"/>
                  </a:moveTo>
                  <a:cubicBezTo>
                    <a:pt x="924" y="24"/>
                    <a:pt x="945" y="24"/>
                    <a:pt x="974" y="38"/>
                  </a:cubicBezTo>
                  <a:lnTo>
                    <a:pt x="1756" y="503"/>
                  </a:lnTo>
                  <a:cubicBezTo>
                    <a:pt x="1770" y="510"/>
                    <a:pt x="1784" y="524"/>
                    <a:pt x="1784" y="539"/>
                  </a:cubicBezTo>
                  <a:cubicBezTo>
                    <a:pt x="1777" y="560"/>
                    <a:pt x="1763" y="581"/>
                    <a:pt x="1742" y="588"/>
                  </a:cubicBezTo>
                  <a:lnTo>
                    <a:pt x="1009" y="1004"/>
                  </a:lnTo>
                  <a:cubicBezTo>
                    <a:pt x="977" y="1020"/>
                    <a:pt x="943" y="1029"/>
                    <a:pt x="910" y="1029"/>
                  </a:cubicBezTo>
                  <a:cubicBezTo>
                    <a:pt x="883" y="1029"/>
                    <a:pt x="857" y="1023"/>
                    <a:pt x="833" y="1011"/>
                  </a:cubicBezTo>
                  <a:lnTo>
                    <a:pt x="50" y="553"/>
                  </a:lnTo>
                  <a:cubicBezTo>
                    <a:pt x="36" y="546"/>
                    <a:pt x="22" y="531"/>
                    <a:pt x="22" y="510"/>
                  </a:cubicBezTo>
                  <a:cubicBezTo>
                    <a:pt x="22" y="496"/>
                    <a:pt x="36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8" y="482"/>
                    <a:pt x="1" y="510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825" y="1032"/>
                  </a:lnTo>
                  <a:cubicBezTo>
                    <a:pt x="847" y="1046"/>
                    <a:pt x="882" y="1053"/>
                    <a:pt x="910" y="1053"/>
                  </a:cubicBezTo>
                  <a:cubicBezTo>
                    <a:pt x="945" y="1053"/>
                    <a:pt x="981" y="1039"/>
                    <a:pt x="1016" y="1025"/>
                  </a:cubicBezTo>
                  <a:lnTo>
                    <a:pt x="1756" y="609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1" y="24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45650" y="16872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6" y="0"/>
                    <a:pt x="825" y="7"/>
                    <a:pt x="797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8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8"/>
                    <a:pt x="1769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45825" y="1686900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895" y="20"/>
                  </a:moveTo>
                  <a:cubicBezTo>
                    <a:pt x="916" y="20"/>
                    <a:pt x="945" y="27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6" y="521"/>
                    <a:pt x="1776" y="535"/>
                  </a:cubicBezTo>
                  <a:cubicBezTo>
                    <a:pt x="1776" y="556"/>
                    <a:pt x="1762" y="577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500"/>
                    <a:pt x="42" y="479"/>
                    <a:pt x="64" y="464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5" y="20"/>
                  </a:cubicBezTo>
                  <a:close/>
                  <a:moveTo>
                    <a:pt x="887" y="0"/>
                  </a:moveTo>
                  <a:cubicBezTo>
                    <a:pt x="851" y="0"/>
                    <a:pt x="816" y="9"/>
                    <a:pt x="783" y="27"/>
                  </a:cubicBezTo>
                  <a:lnTo>
                    <a:pt x="49" y="443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35"/>
                  </a:lnTo>
                  <a:cubicBezTo>
                    <a:pt x="838" y="1046"/>
                    <a:pt x="859" y="1052"/>
                    <a:pt x="882" y="1052"/>
                  </a:cubicBezTo>
                  <a:cubicBezTo>
                    <a:pt x="891" y="1052"/>
                    <a:pt x="900" y="1051"/>
                    <a:pt x="909" y="1050"/>
                  </a:cubicBezTo>
                  <a:cubicBezTo>
                    <a:pt x="945" y="1050"/>
                    <a:pt x="980" y="1043"/>
                    <a:pt x="1015" y="1028"/>
                  </a:cubicBezTo>
                  <a:lnTo>
                    <a:pt x="1748" y="605"/>
                  </a:lnTo>
                  <a:cubicBezTo>
                    <a:pt x="1776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00450" y="17194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0"/>
                  </a:moveTo>
                  <a:cubicBezTo>
                    <a:pt x="863" y="0"/>
                    <a:pt x="830" y="7"/>
                    <a:pt x="804" y="23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9" y="1009"/>
                  </a:lnTo>
                  <a:cubicBezTo>
                    <a:pt x="864" y="1022"/>
                    <a:pt x="890" y="1027"/>
                    <a:pt x="916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12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00625" y="1719150"/>
              <a:ext cx="44950" cy="26250"/>
            </a:xfrm>
            <a:custGeom>
              <a:avLst/>
              <a:gdLst/>
              <a:ahLst/>
              <a:cxnLst/>
              <a:rect l="l" t="t" r="r" b="b"/>
              <a:pathLst>
                <a:path w="1798" h="1050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4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500"/>
                    <a:pt x="36" y="479"/>
                    <a:pt x="64" y="465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4" y="556"/>
                    <a:pt x="36" y="570"/>
                  </a:cubicBezTo>
                  <a:lnTo>
                    <a:pt x="818" y="1028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49" y="606"/>
                  </a:lnTo>
                  <a:cubicBezTo>
                    <a:pt x="1777" y="591"/>
                    <a:pt x="1798" y="570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627950" y="17355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58" y="1021"/>
                    <a:pt x="888" y="1028"/>
                    <a:pt x="918" y="1028"/>
                  </a:cubicBezTo>
                  <a:cubicBezTo>
                    <a:pt x="952" y="1028"/>
                    <a:pt x="985" y="1019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7"/>
                    <a:pt x="1769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28125" y="1735275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55" y="503"/>
                  </a:lnTo>
                  <a:cubicBezTo>
                    <a:pt x="1769" y="510"/>
                    <a:pt x="1776" y="524"/>
                    <a:pt x="1776" y="539"/>
                  </a:cubicBezTo>
                  <a:cubicBezTo>
                    <a:pt x="1776" y="560"/>
                    <a:pt x="1762" y="581"/>
                    <a:pt x="1741" y="588"/>
                  </a:cubicBezTo>
                  <a:lnTo>
                    <a:pt x="1001" y="1004"/>
                  </a:lnTo>
                  <a:cubicBezTo>
                    <a:pt x="973" y="1020"/>
                    <a:pt x="941" y="1029"/>
                    <a:pt x="908" y="1029"/>
                  </a:cubicBezTo>
                  <a:cubicBezTo>
                    <a:pt x="883" y="1029"/>
                    <a:pt x="857" y="1023"/>
                    <a:pt x="832" y="1011"/>
                  </a:cubicBezTo>
                  <a:lnTo>
                    <a:pt x="42" y="553"/>
                  </a:lnTo>
                  <a:cubicBezTo>
                    <a:pt x="28" y="546"/>
                    <a:pt x="21" y="531"/>
                    <a:pt x="21" y="510"/>
                  </a:cubicBezTo>
                  <a:cubicBezTo>
                    <a:pt x="21" y="489"/>
                    <a:pt x="35" y="475"/>
                    <a:pt x="56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6" y="0"/>
                  </a:moveTo>
                  <a:cubicBezTo>
                    <a:pt x="851" y="0"/>
                    <a:pt x="816" y="9"/>
                    <a:pt x="783" y="24"/>
                  </a:cubicBezTo>
                  <a:lnTo>
                    <a:pt x="49" y="447"/>
                  </a:lnTo>
                  <a:cubicBezTo>
                    <a:pt x="21" y="461"/>
                    <a:pt x="0" y="482"/>
                    <a:pt x="0" y="510"/>
                  </a:cubicBezTo>
                  <a:cubicBezTo>
                    <a:pt x="0" y="539"/>
                    <a:pt x="14" y="560"/>
                    <a:pt x="35" y="567"/>
                  </a:cubicBezTo>
                  <a:lnTo>
                    <a:pt x="818" y="1032"/>
                  </a:lnTo>
                  <a:cubicBezTo>
                    <a:pt x="846" y="1046"/>
                    <a:pt x="874" y="1053"/>
                    <a:pt x="909" y="1053"/>
                  </a:cubicBezTo>
                  <a:cubicBezTo>
                    <a:pt x="945" y="1053"/>
                    <a:pt x="980" y="1039"/>
                    <a:pt x="1008" y="1025"/>
                  </a:cubicBezTo>
                  <a:lnTo>
                    <a:pt x="1748" y="609"/>
                  </a:lnTo>
                  <a:cubicBezTo>
                    <a:pt x="1776" y="595"/>
                    <a:pt x="1798" y="567"/>
                    <a:pt x="1798" y="539"/>
                  </a:cubicBezTo>
                  <a:cubicBezTo>
                    <a:pt x="1798" y="510"/>
                    <a:pt x="1784" y="489"/>
                    <a:pt x="1762" y="482"/>
                  </a:cubicBezTo>
                  <a:lnTo>
                    <a:pt x="973" y="24"/>
                  </a:lnTo>
                  <a:cubicBezTo>
                    <a:pt x="946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55425" y="1751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3" y="1007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0"/>
                  </a:cubicBezTo>
                  <a:lnTo>
                    <a:pt x="1749" y="584"/>
                  </a:lnTo>
                  <a:cubicBezTo>
                    <a:pt x="1805" y="556"/>
                    <a:pt x="1805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55425" y="17514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6" y="20"/>
                  </a:moveTo>
                  <a:cubicBezTo>
                    <a:pt x="915" y="20"/>
                    <a:pt x="945" y="27"/>
                    <a:pt x="974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1" y="1029"/>
                  </a:cubicBezTo>
                  <a:cubicBezTo>
                    <a:pt x="893" y="1029"/>
                    <a:pt x="866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29" y="27"/>
                    <a:pt x="857" y="20"/>
                    <a:pt x="886" y="20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7"/>
                  </a:cubicBezTo>
                  <a:lnTo>
                    <a:pt x="50" y="443"/>
                  </a:lnTo>
                  <a:cubicBezTo>
                    <a:pt x="29" y="457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5" y="1028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798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82925" y="1767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60" y="1022"/>
                    <a:pt x="890" y="1029"/>
                    <a:pt x="920" y="1029"/>
                  </a:cubicBezTo>
                  <a:cubicBezTo>
                    <a:pt x="950" y="1029"/>
                    <a:pt x="980" y="1022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83100" y="17675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49" y="503"/>
                  </a:lnTo>
                  <a:cubicBezTo>
                    <a:pt x="1770" y="503"/>
                    <a:pt x="1777" y="517"/>
                    <a:pt x="1777" y="539"/>
                  </a:cubicBezTo>
                  <a:cubicBezTo>
                    <a:pt x="1777" y="560"/>
                    <a:pt x="1756" y="581"/>
                    <a:pt x="1742" y="588"/>
                  </a:cubicBezTo>
                  <a:lnTo>
                    <a:pt x="1001" y="1004"/>
                  </a:lnTo>
                  <a:cubicBezTo>
                    <a:pt x="970" y="1020"/>
                    <a:pt x="936" y="1029"/>
                    <a:pt x="904" y="1029"/>
                  </a:cubicBezTo>
                  <a:cubicBezTo>
                    <a:pt x="878" y="1029"/>
                    <a:pt x="854" y="1023"/>
                    <a:pt x="832" y="1011"/>
                  </a:cubicBezTo>
                  <a:lnTo>
                    <a:pt x="43" y="553"/>
                  </a:lnTo>
                  <a:cubicBezTo>
                    <a:pt x="29" y="539"/>
                    <a:pt x="22" y="532"/>
                    <a:pt x="22" y="510"/>
                  </a:cubicBezTo>
                  <a:cubicBezTo>
                    <a:pt x="22" y="496"/>
                    <a:pt x="36" y="475"/>
                    <a:pt x="57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0" y="482"/>
                    <a:pt x="0" y="510"/>
                  </a:cubicBezTo>
                  <a:cubicBezTo>
                    <a:pt x="0" y="539"/>
                    <a:pt x="15" y="560"/>
                    <a:pt x="36" y="567"/>
                  </a:cubicBezTo>
                  <a:lnTo>
                    <a:pt x="818" y="1032"/>
                  </a:lnTo>
                  <a:cubicBezTo>
                    <a:pt x="846" y="1046"/>
                    <a:pt x="875" y="1053"/>
                    <a:pt x="903" y="1053"/>
                  </a:cubicBezTo>
                  <a:cubicBezTo>
                    <a:pt x="945" y="1053"/>
                    <a:pt x="980" y="1039"/>
                    <a:pt x="1016" y="1025"/>
                  </a:cubicBezTo>
                  <a:lnTo>
                    <a:pt x="1756" y="602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0" y="24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710425" y="178387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8"/>
                  </a:lnTo>
                  <a:cubicBezTo>
                    <a:pt x="0" y="477"/>
                    <a:pt x="0" y="526"/>
                    <a:pt x="42" y="547"/>
                  </a:cubicBezTo>
                  <a:lnTo>
                    <a:pt x="832" y="1012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6" y="1021"/>
                    <a:pt x="1008" y="1005"/>
                  </a:cubicBezTo>
                  <a:lnTo>
                    <a:pt x="1748" y="589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8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710425" y="17836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5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5" y="500"/>
                  </a:lnTo>
                  <a:cubicBezTo>
                    <a:pt x="1769" y="507"/>
                    <a:pt x="1784" y="521"/>
                    <a:pt x="1784" y="535"/>
                  </a:cubicBezTo>
                  <a:cubicBezTo>
                    <a:pt x="1784" y="556"/>
                    <a:pt x="1769" y="570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1" y="528"/>
                    <a:pt x="21" y="514"/>
                  </a:cubicBezTo>
                  <a:cubicBezTo>
                    <a:pt x="21" y="493"/>
                    <a:pt x="35" y="479"/>
                    <a:pt x="64" y="465"/>
                  </a:cubicBezTo>
                  <a:lnTo>
                    <a:pt x="804" y="42"/>
                  </a:lnTo>
                  <a:cubicBezTo>
                    <a:pt x="832" y="27"/>
                    <a:pt x="860" y="20"/>
                    <a:pt x="895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19" y="9"/>
                    <a:pt x="790" y="27"/>
                  </a:cubicBezTo>
                  <a:lnTo>
                    <a:pt x="49" y="443"/>
                  </a:lnTo>
                  <a:cubicBezTo>
                    <a:pt x="21" y="457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8"/>
                  </a:lnTo>
                  <a:cubicBezTo>
                    <a:pt x="846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5" y="606"/>
                  </a:lnTo>
                  <a:cubicBezTo>
                    <a:pt x="1777" y="591"/>
                    <a:pt x="1798" y="570"/>
                    <a:pt x="1805" y="535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737725" y="18000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40" y="1008"/>
                  </a:lnTo>
                  <a:cubicBezTo>
                    <a:pt x="868" y="1022"/>
                    <a:pt x="898" y="1029"/>
                    <a:pt x="928" y="1029"/>
                  </a:cubicBezTo>
                  <a:cubicBezTo>
                    <a:pt x="958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12" y="557"/>
                    <a:pt x="1812" y="507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737900" y="1799675"/>
              <a:ext cx="45150" cy="26450"/>
            </a:xfrm>
            <a:custGeom>
              <a:avLst/>
              <a:gdLst/>
              <a:ahLst/>
              <a:cxnLst/>
              <a:rect l="l" t="t" r="r" b="b"/>
              <a:pathLst>
                <a:path w="1806" h="1058" extrusionOk="0">
                  <a:moveTo>
                    <a:pt x="917" y="25"/>
                  </a:moveTo>
                  <a:cubicBezTo>
                    <a:pt x="936" y="25"/>
                    <a:pt x="953" y="32"/>
                    <a:pt x="974" y="42"/>
                  </a:cubicBezTo>
                  <a:lnTo>
                    <a:pt x="1756" y="507"/>
                  </a:lnTo>
                  <a:cubicBezTo>
                    <a:pt x="1770" y="507"/>
                    <a:pt x="1784" y="521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7" y="1024"/>
                    <a:pt x="943" y="1033"/>
                    <a:pt x="910" y="1033"/>
                  </a:cubicBezTo>
                  <a:cubicBezTo>
                    <a:pt x="883" y="1033"/>
                    <a:pt x="857" y="1027"/>
                    <a:pt x="833" y="1015"/>
                  </a:cubicBezTo>
                  <a:lnTo>
                    <a:pt x="50" y="557"/>
                  </a:lnTo>
                  <a:cubicBezTo>
                    <a:pt x="36" y="550"/>
                    <a:pt x="22" y="536"/>
                    <a:pt x="22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797" y="49"/>
                  </a:lnTo>
                  <a:cubicBezTo>
                    <a:pt x="826" y="35"/>
                    <a:pt x="861" y="28"/>
                    <a:pt x="896" y="28"/>
                  </a:cubicBezTo>
                  <a:cubicBezTo>
                    <a:pt x="904" y="26"/>
                    <a:pt x="911" y="25"/>
                    <a:pt x="917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19" y="1036"/>
                  </a:lnTo>
                  <a:cubicBezTo>
                    <a:pt x="847" y="1050"/>
                    <a:pt x="882" y="1057"/>
                    <a:pt x="910" y="1057"/>
                  </a:cubicBezTo>
                  <a:cubicBezTo>
                    <a:pt x="945" y="1057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36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765225" y="18161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9"/>
                  </a:lnTo>
                  <a:cubicBezTo>
                    <a:pt x="15" y="477"/>
                    <a:pt x="0" y="526"/>
                    <a:pt x="50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05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765400" y="181590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6" y="20"/>
                  </a:moveTo>
                  <a:cubicBezTo>
                    <a:pt x="917" y="20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84" y="556"/>
                    <a:pt x="1763" y="570"/>
                    <a:pt x="1742" y="584"/>
                  </a:cubicBezTo>
                  <a:lnTo>
                    <a:pt x="1001" y="1007"/>
                  </a:lnTo>
                  <a:cubicBezTo>
                    <a:pt x="975" y="1022"/>
                    <a:pt x="945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5" y="28"/>
                    <a:pt x="860" y="20"/>
                    <a:pt x="896" y="20"/>
                  </a:cubicBezTo>
                  <a:close/>
                  <a:moveTo>
                    <a:pt x="886" y="0"/>
                  </a:moveTo>
                  <a:cubicBezTo>
                    <a:pt x="852" y="0"/>
                    <a:pt x="816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818" y="1029"/>
                  </a:lnTo>
                  <a:cubicBezTo>
                    <a:pt x="846" y="1043"/>
                    <a:pt x="875" y="1050"/>
                    <a:pt x="910" y="1050"/>
                  </a:cubicBezTo>
                  <a:cubicBezTo>
                    <a:pt x="945" y="1050"/>
                    <a:pt x="980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73" y="20"/>
                  </a:lnTo>
                  <a:cubicBezTo>
                    <a:pt x="947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792725" y="18322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792725" y="1831975"/>
              <a:ext cx="45125" cy="26400"/>
            </a:xfrm>
            <a:custGeom>
              <a:avLst/>
              <a:gdLst/>
              <a:ahLst/>
              <a:cxnLst/>
              <a:rect l="l" t="t" r="r" b="b"/>
              <a:pathLst>
                <a:path w="1805" h="1056" extrusionOk="0">
                  <a:moveTo>
                    <a:pt x="918" y="23"/>
                  </a:moveTo>
                  <a:cubicBezTo>
                    <a:pt x="938" y="23"/>
                    <a:pt x="957" y="30"/>
                    <a:pt x="973" y="40"/>
                  </a:cubicBezTo>
                  <a:lnTo>
                    <a:pt x="1762" y="505"/>
                  </a:lnTo>
                  <a:cubicBezTo>
                    <a:pt x="1777" y="512"/>
                    <a:pt x="1784" y="526"/>
                    <a:pt x="1784" y="541"/>
                  </a:cubicBezTo>
                  <a:cubicBezTo>
                    <a:pt x="1784" y="555"/>
                    <a:pt x="1769" y="576"/>
                    <a:pt x="1748" y="590"/>
                  </a:cubicBezTo>
                  <a:lnTo>
                    <a:pt x="1008" y="1006"/>
                  </a:lnTo>
                  <a:cubicBezTo>
                    <a:pt x="980" y="1022"/>
                    <a:pt x="948" y="1031"/>
                    <a:pt x="915" y="1031"/>
                  </a:cubicBezTo>
                  <a:cubicBezTo>
                    <a:pt x="890" y="1031"/>
                    <a:pt x="864" y="1025"/>
                    <a:pt x="839" y="1013"/>
                  </a:cubicBezTo>
                  <a:lnTo>
                    <a:pt x="49" y="548"/>
                  </a:lnTo>
                  <a:cubicBezTo>
                    <a:pt x="35" y="548"/>
                    <a:pt x="28" y="534"/>
                    <a:pt x="28" y="512"/>
                  </a:cubicBezTo>
                  <a:cubicBezTo>
                    <a:pt x="28" y="498"/>
                    <a:pt x="42" y="477"/>
                    <a:pt x="64" y="463"/>
                  </a:cubicBezTo>
                  <a:lnTo>
                    <a:pt x="804" y="47"/>
                  </a:lnTo>
                  <a:cubicBezTo>
                    <a:pt x="832" y="33"/>
                    <a:pt x="867" y="26"/>
                    <a:pt x="895" y="26"/>
                  </a:cubicBezTo>
                  <a:cubicBezTo>
                    <a:pt x="903" y="24"/>
                    <a:pt x="910" y="23"/>
                    <a:pt x="918" y="23"/>
                  </a:cubicBezTo>
                  <a:close/>
                  <a:moveTo>
                    <a:pt x="897" y="1"/>
                  </a:moveTo>
                  <a:cubicBezTo>
                    <a:pt x="860" y="1"/>
                    <a:pt x="821" y="10"/>
                    <a:pt x="790" y="26"/>
                  </a:cubicBezTo>
                  <a:lnTo>
                    <a:pt x="49" y="449"/>
                  </a:lnTo>
                  <a:cubicBezTo>
                    <a:pt x="28" y="463"/>
                    <a:pt x="7" y="484"/>
                    <a:pt x="0" y="512"/>
                  </a:cubicBezTo>
                  <a:cubicBezTo>
                    <a:pt x="0" y="541"/>
                    <a:pt x="14" y="562"/>
                    <a:pt x="35" y="569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7" y="1055"/>
                  </a:cubicBezTo>
                  <a:cubicBezTo>
                    <a:pt x="952" y="1055"/>
                    <a:pt x="987" y="1041"/>
                    <a:pt x="1015" y="1027"/>
                  </a:cubicBezTo>
                  <a:lnTo>
                    <a:pt x="1755" y="604"/>
                  </a:lnTo>
                  <a:cubicBezTo>
                    <a:pt x="1784" y="597"/>
                    <a:pt x="1798" y="569"/>
                    <a:pt x="1805" y="541"/>
                  </a:cubicBezTo>
                  <a:cubicBezTo>
                    <a:pt x="1805" y="512"/>
                    <a:pt x="1791" y="491"/>
                    <a:pt x="1769" y="484"/>
                  </a:cubicBezTo>
                  <a:lnTo>
                    <a:pt x="980" y="19"/>
                  </a:lnTo>
                  <a:cubicBezTo>
                    <a:pt x="955" y="7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20200" y="18483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3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820200" y="18481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0"/>
                  </a:moveTo>
                  <a:cubicBezTo>
                    <a:pt x="924" y="20"/>
                    <a:pt x="952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2"/>
                    <a:pt x="946" y="1029"/>
                    <a:pt x="915" y="1029"/>
                  </a:cubicBezTo>
                  <a:cubicBezTo>
                    <a:pt x="889" y="1029"/>
                    <a:pt x="863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9"/>
                  </a:lnTo>
                  <a:cubicBezTo>
                    <a:pt x="833" y="28"/>
                    <a:pt x="861" y="20"/>
                    <a:pt x="896" y="20"/>
                  </a:cubicBezTo>
                  <a:close/>
                  <a:moveTo>
                    <a:pt x="894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35"/>
                    <a:pt x="22" y="556"/>
                    <a:pt x="43" y="570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847525" y="18645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47525" y="186417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9" y="24"/>
                  </a:moveTo>
                  <a:cubicBezTo>
                    <a:pt x="924" y="24"/>
                    <a:pt x="949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43"/>
                  </a:cubicBezTo>
                  <a:cubicBezTo>
                    <a:pt x="1784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6" y="33"/>
                    <a:pt x="867" y="24"/>
                    <a:pt x="899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75725" y="188097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96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0" y="477"/>
                    <a:pt x="0" y="519"/>
                    <a:pt x="43" y="547"/>
                  </a:cubicBezTo>
                  <a:lnTo>
                    <a:pt x="1361" y="1323"/>
                  </a:lnTo>
                  <a:cubicBezTo>
                    <a:pt x="1391" y="1336"/>
                    <a:pt x="1421" y="1343"/>
                    <a:pt x="1450" y="1343"/>
                  </a:cubicBezTo>
                  <a:cubicBezTo>
                    <a:pt x="1483" y="1343"/>
                    <a:pt x="1514" y="1334"/>
                    <a:pt x="1544" y="1316"/>
                  </a:cubicBezTo>
                  <a:lnTo>
                    <a:pt x="2284" y="900"/>
                  </a:lnTo>
                  <a:cubicBezTo>
                    <a:pt x="2341" y="872"/>
                    <a:pt x="2341" y="822"/>
                    <a:pt x="2298" y="794"/>
                  </a:cubicBezTo>
                  <a:lnTo>
                    <a:pt x="973" y="19"/>
                  </a:lnTo>
                  <a:cubicBezTo>
                    <a:pt x="948" y="6"/>
                    <a:pt x="922" y="1"/>
                    <a:pt x="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75550" y="1880750"/>
              <a:ext cx="58525" cy="34075"/>
            </a:xfrm>
            <a:custGeom>
              <a:avLst/>
              <a:gdLst/>
              <a:ahLst/>
              <a:cxnLst/>
              <a:rect l="l" t="t" r="r" b="b"/>
              <a:pathLst>
                <a:path w="2341" h="1363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2298" y="810"/>
                  </a:lnTo>
                  <a:cubicBezTo>
                    <a:pt x="2312" y="817"/>
                    <a:pt x="2327" y="831"/>
                    <a:pt x="2327" y="852"/>
                  </a:cubicBezTo>
                  <a:cubicBezTo>
                    <a:pt x="2327" y="867"/>
                    <a:pt x="2312" y="888"/>
                    <a:pt x="2284" y="902"/>
                  </a:cubicBezTo>
                  <a:lnTo>
                    <a:pt x="1544" y="1318"/>
                  </a:lnTo>
                  <a:cubicBezTo>
                    <a:pt x="1518" y="1333"/>
                    <a:pt x="1487" y="1340"/>
                    <a:pt x="1456" y="1340"/>
                  </a:cubicBezTo>
                  <a:cubicBezTo>
                    <a:pt x="1429" y="1340"/>
                    <a:pt x="1401" y="1335"/>
                    <a:pt x="1375" y="1325"/>
                  </a:cubicBezTo>
                  <a:lnTo>
                    <a:pt x="57" y="549"/>
                  </a:lnTo>
                  <a:cubicBezTo>
                    <a:pt x="43" y="542"/>
                    <a:pt x="28" y="528"/>
                    <a:pt x="28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4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8" y="458"/>
                    <a:pt x="7" y="479"/>
                    <a:pt x="0" y="514"/>
                  </a:cubicBezTo>
                  <a:cubicBezTo>
                    <a:pt x="7" y="535"/>
                    <a:pt x="21" y="556"/>
                    <a:pt x="43" y="563"/>
                  </a:cubicBezTo>
                  <a:lnTo>
                    <a:pt x="1361" y="1339"/>
                  </a:lnTo>
                  <a:cubicBezTo>
                    <a:pt x="1382" y="1355"/>
                    <a:pt x="1403" y="1363"/>
                    <a:pt x="1427" y="1363"/>
                  </a:cubicBezTo>
                  <a:cubicBezTo>
                    <a:pt x="1435" y="1363"/>
                    <a:pt x="1444" y="1362"/>
                    <a:pt x="1452" y="1360"/>
                  </a:cubicBezTo>
                  <a:cubicBezTo>
                    <a:pt x="1488" y="1360"/>
                    <a:pt x="1523" y="1353"/>
                    <a:pt x="1551" y="1339"/>
                  </a:cubicBezTo>
                  <a:lnTo>
                    <a:pt x="2291" y="916"/>
                  </a:lnTo>
                  <a:cubicBezTo>
                    <a:pt x="2319" y="902"/>
                    <a:pt x="2341" y="881"/>
                    <a:pt x="2341" y="852"/>
                  </a:cubicBezTo>
                  <a:cubicBezTo>
                    <a:pt x="2341" y="824"/>
                    <a:pt x="2327" y="803"/>
                    <a:pt x="2305" y="796"/>
                  </a:cubicBezTo>
                  <a:lnTo>
                    <a:pt x="987" y="21"/>
                  </a:lnTo>
                  <a:cubicBezTo>
                    <a:pt x="957" y="7"/>
                    <a:pt x="926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539300" y="17145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8" y="1"/>
                    <a:pt x="827" y="10"/>
                    <a:pt x="797" y="28"/>
                  </a:cubicBezTo>
                  <a:lnTo>
                    <a:pt x="64" y="451"/>
                  </a:lnTo>
                  <a:cubicBezTo>
                    <a:pt x="7" y="479"/>
                    <a:pt x="0" y="522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6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539300" y="1714350"/>
              <a:ext cx="45125" cy="26300"/>
            </a:xfrm>
            <a:custGeom>
              <a:avLst/>
              <a:gdLst/>
              <a:ahLst/>
              <a:cxnLst/>
              <a:rect l="l" t="t" r="r" b="b"/>
              <a:pathLst>
                <a:path w="1805" h="1052" extrusionOk="0">
                  <a:moveTo>
                    <a:pt x="895" y="15"/>
                  </a:moveTo>
                  <a:cubicBezTo>
                    <a:pt x="924" y="15"/>
                    <a:pt x="945" y="22"/>
                    <a:pt x="973" y="36"/>
                  </a:cubicBezTo>
                  <a:lnTo>
                    <a:pt x="1756" y="501"/>
                  </a:lnTo>
                  <a:cubicBezTo>
                    <a:pt x="1770" y="508"/>
                    <a:pt x="1784" y="523"/>
                    <a:pt x="1784" y="537"/>
                  </a:cubicBezTo>
                  <a:cubicBezTo>
                    <a:pt x="1777" y="558"/>
                    <a:pt x="1763" y="579"/>
                    <a:pt x="1741" y="586"/>
                  </a:cubicBezTo>
                  <a:lnTo>
                    <a:pt x="1008" y="1002"/>
                  </a:lnTo>
                  <a:cubicBezTo>
                    <a:pt x="979" y="1021"/>
                    <a:pt x="947" y="1029"/>
                    <a:pt x="915" y="1029"/>
                  </a:cubicBezTo>
                  <a:cubicBezTo>
                    <a:pt x="887" y="1029"/>
                    <a:pt x="859" y="1022"/>
                    <a:pt x="832" y="1009"/>
                  </a:cubicBezTo>
                  <a:lnTo>
                    <a:pt x="50" y="551"/>
                  </a:lnTo>
                  <a:cubicBezTo>
                    <a:pt x="35" y="544"/>
                    <a:pt x="21" y="530"/>
                    <a:pt x="21" y="516"/>
                  </a:cubicBezTo>
                  <a:cubicBezTo>
                    <a:pt x="28" y="487"/>
                    <a:pt x="43" y="473"/>
                    <a:pt x="64" y="466"/>
                  </a:cubicBezTo>
                  <a:lnTo>
                    <a:pt x="797" y="43"/>
                  </a:lnTo>
                  <a:cubicBezTo>
                    <a:pt x="832" y="22"/>
                    <a:pt x="860" y="15"/>
                    <a:pt x="895" y="15"/>
                  </a:cubicBezTo>
                  <a:close/>
                  <a:moveTo>
                    <a:pt x="882" y="1"/>
                  </a:moveTo>
                  <a:cubicBezTo>
                    <a:pt x="850" y="1"/>
                    <a:pt x="818" y="8"/>
                    <a:pt x="790" y="22"/>
                  </a:cubicBezTo>
                  <a:lnTo>
                    <a:pt x="50" y="445"/>
                  </a:lnTo>
                  <a:cubicBezTo>
                    <a:pt x="21" y="459"/>
                    <a:pt x="0" y="480"/>
                    <a:pt x="0" y="516"/>
                  </a:cubicBezTo>
                  <a:cubicBezTo>
                    <a:pt x="0" y="537"/>
                    <a:pt x="14" y="558"/>
                    <a:pt x="35" y="565"/>
                  </a:cubicBezTo>
                  <a:lnTo>
                    <a:pt x="825" y="1030"/>
                  </a:lnTo>
                  <a:cubicBezTo>
                    <a:pt x="846" y="1044"/>
                    <a:pt x="881" y="1051"/>
                    <a:pt x="910" y="1051"/>
                  </a:cubicBezTo>
                  <a:cubicBezTo>
                    <a:pt x="945" y="1051"/>
                    <a:pt x="980" y="1037"/>
                    <a:pt x="1015" y="1023"/>
                  </a:cubicBezTo>
                  <a:lnTo>
                    <a:pt x="1756" y="607"/>
                  </a:lnTo>
                  <a:cubicBezTo>
                    <a:pt x="1777" y="593"/>
                    <a:pt x="1798" y="565"/>
                    <a:pt x="1805" y="537"/>
                  </a:cubicBezTo>
                  <a:cubicBezTo>
                    <a:pt x="1798" y="516"/>
                    <a:pt x="1784" y="494"/>
                    <a:pt x="1770" y="480"/>
                  </a:cubicBezTo>
                  <a:lnTo>
                    <a:pt x="980" y="22"/>
                  </a:lnTo>
                  <a:cubicBezTo>
                    <a:pt x="948" y="8"/>
                    <a:pt x="915" y="1"/>
                    <a:pt x="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11625" y="16983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11625" y="169817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1763" y="500"/>
                  </a:lnTo>
                  <a:cubicBezTo>
                    <a:pt x="1784" y="507"/>
                    <a:pt x="1791" y="521"/>
                    <a:pt x="1791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16" y="1000"/>
                  </a:lnTo>
                  <a:cubicBezTo>
                    <a:pt x="986" y="1019"/>
                    <a:pt x="954" y="1028"/>
                    <a:pt x="924" y="1028"/>
                  </a:cubicBezTo>
                  <a:cubicBezTo>
                    <a:pt x="896" y="1028"/>
                    <a:pt x="870" y="1021"/>
                    <a:pt x="846" y="1007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11" y="42"/>
                  </a:lnTo>
                  <a:cubicBezTo>
                    <a:pt x="839" y="28"/>
                    <a:pt x="868" y="21"/>
                    <a:pt x="903" y="21"/>
                  </a:cubicBezTo>
                  <a:close/>
                  <a:moveTo>
                    <a:pt x="891" y="0"/>
                  </a:moveTo>
                  <a:cubicBezTo>
                    <a:pt x="855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0" y="514"/>
                  </a:cubicBezTo>
                  <a:cubicBezTo>
                    <a:pt x="0" y="535"/>
                    <a:pt x="15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2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91175" y="1670900"/>
              <a:ext cx="72275" cy="36950"/>
            </a:xfrm>
            <a:custGeom>
              <a:avLst/>
              <a:gdLst/>
              <a:ahLst/>
              <a:cxnLst/>
              <a:rect l="l" t="t" r="r" b="b"/>
              <a:pathLst>
                <a:path w="2891" h="1478" extrusionOk="0">
                  <a:moveTo>
                    <a:pt x="1979" y="1"/>
                  </a:moveTo>
                  <a:cubicBezTo>
                    <a:pt x="1944" y="1"/>
                    <a:pt x="1908" y="10"/>
                    <a:pt x="1876" y="26"/>
                  </a:cubicBezTo>
                  <a:lnTo>
                    <a:pt x="1241" y="385"/>
                  </a:lnTo>
                  <a:lnTo>
                    <a:pt x="1234" y="393"/>
                  </a:lnTo>
                  <a:lnTo>
                    <a:pt x="1136" y="442"/>
                  </a:lnTo>
                  <a:lnTo>
                    <a:pt x="57" y="1062"/>
                  </a:lnTo>
                  <a:cubicBezTo>
                    <a:pt x="8" y="1090"/>
                    <a:pt x="1" y="1140"/>
                    <a:pt x="50" y="1168"/>
                  </a:cubicBezTo>
                  <a:lnTo>
                    <a:pt x="544" y="1457"/>
                  </a:lnTo>
                  <a:cubicBezTo>
                    <a:pt x="574" y="1470"/>
                    <a:pt x="603" y="1477"/>
                    <a:pt x="633" y="1477"/>
                  </a:cubicBezTo>
                  <a:cubicBezTo>
                    <a:pt x="665" y="1477"/>
                    <a:pt x="697" y="1469"/>
                    <a:pt x="727" y="1450"/>
                  </a:cubicBezTo>
                  <a:lnTo>
                    <a:pt x="1707" y="893"/>
                  </a:lnTo>
                  <a:lnTo>
                    <a:pt x="1911" y="1013"/>
                  </a:lnTo>
                  <a:cubicBezTo>
                    <a:pt x="1936" y="1025"/>
                    <a:pt x="1963" y="1031"/>
                    <a:pt x="1991" y="1031"/>
                  </a:cubicBezTo>
                  <a:cubicBezTo>
                    <a:pt x="2027" y="1031"/>
                    <a:pt x="2063" y="1022"/>
                    <a:pt x="2094" y="1006"/>
                  </a:cubicBezTo>
                  <a:lnTo>
                    <a:pt x="2828" y="590"/>
                  </a:lnTo>
                  <a:cubicBezTo>
                    <a:pt x="2884" y="555"/>
                    <a:pt x="2891" y="512"/>
                    <a:pt x="2842" y="484"/>
                  </a:cubicBezTo>
                  <a:lnTo>
                    <a:pt x="2059" y="19"/>
                  </a:lnTo>
                  <a:cubicBezTo>
                    <a:pt x="2034" y="7"/>
                    <a:pt x="2007" y="1"/>
                    <a:pt x="19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91175" y="1670775"/>
              <a:ext cx="72100" cy="37450"/>
            </a:xfrm>
            <a:custGeom>
              <a:avLst/>
              <a:gdLst/>
              <a:ahLst/>
              <a:cxnLst/>
              <a:rect l="l" t="t" r="r" b="b"/>
              <a:pathLst>
                <a:path w="2884" h="1498" extrusionOk="0">
                  <a:moveTo>
                    <a:pt x="1997" y="21"/>
                  </a:moveTo>
                  <a:cubicBezTo>
                    <a:pt x="2017" y="21"/>
                    <a:pt x="2037" y="28"/>
                    <a:pt x="2052" y="38"/>
                  </a:cubicBezTo>
                  <a:lnTo>
                    <a:pt x="2842" y="503"/>
                  </a:lnTo>
                  <a:cubicBezTo>
                    <a:pt x="2856" y="503"/>
                    <a:pt x="2863" y="517"/>
                    <a:pt x="2863" y="539"/>
                  </a:cubicBezTo>
                  <a:cubicBezTo>
                    <a:pt x="2863" y="553"/>
                    <a:pt x="2849" y="574"/>
                    <a:pt x="2828" y="588"/>
                  </a:cubicBezTo>
                  <a:lnTo>
                    <a:pt x="2087" y="1004"/>
                  </a:lnTo>
                  <a:cubicBezTo>
                    <a:pt x="2060" y="1020"/>
                    <a:pt x="2028" y="1029"/>
                    <a:pt x="1995" y="1029"/>
                  </a:cubicBezTo>
                  <a:cubicBezTo>
                    <a:pt x="1969" y="1029"/>
                    <a:pt x="1943" y="1023"/>
                    <a:pt x="1918" y="1011"/>
                  </a:cubicBezTo>
                  <a:lnTo>
                    <a:pt x="1714" y="891"/>
                  </a:lnTo>
                  <a:lnTo>
                    <a:pt x="720" y="1448"/>
                  </a:lnTo>
                  <a:cubicBezTo>
                    <a:pt x="694" y="1466"/>
                    <a:pt x="664" y="1475"/>
                    <a:pt x="633" y="1475"/>
                  </a:cubicBezTo>
                  <a:cubicBezTo>
                    <a:pt x="605" y="1475"/>
                    <a:pt x="577" y="1468"/>
                    <a:pt x="551" y="1455"/>
                  </a:cubicBezTo>
                  <a:lnTo>
                    <a:pt x="50" y="1166"/>
                  </a:lnTo>
                  <a:cubicBezTo>
                    <a:pt x="36" y="1159"/>
                    <a:pt x="29" y="1145"/>
                    <a:pt x="22" y="1124"/>
                  </a:cubicBezTo>
                  <a:cubicBezTo>
                    <a:pt x="22" y="1109"/>
                    <a:pt x="43" y="1088"/>
                    <a:pt x="64" y="1074"/>
                  </a:cubicBezTo>
                  <a:lnTo>
                    <a:pt x="1883" y="45"/>
                  </a:lnTo>
                  <a:cubicBezTo>
                    <a:pt x="1911" y="31"/>
                    <a:pt x="1946" y="24"/>
                    <a:pt x="1975" y="24"/>
                  </a:cubicBezTo>
                  <a:cubicBezTo>
                    <a:pt x="1982" y="22"/>
                    <a:pt x="1990" y="21"/>
                    <a:pt x="1997" y="21"/>
                  </a:cubicBezTo>
                  <a:close/>
                  <a:moveTo>
                    <a:pt x="1970" y="0"/>
                  </a:moveTo>
                  <a:cubicBezTo>
                    <a:pt x="1934" y="0"/>
                    <a:pt x="1899" y="9"/>
                    <a:pt x="1869" y="24"/>
                  </a:cubicBezTo>
                  <a:lnTo>
                    <a:pt x="50" y="1060"/>
                  </a:lnTo>
                  <a:cubicBezTo>
                    <a:pt x="22" y="1067"/>
                    <a:pt x="8" y="1095"/>
                    <a:pt x="1" y="1124"/>
                  </a:cubicBezTo>
                  <a:cubicBezTo>
                    <a:pt x="1" y="1152"/>
                    <a:pt x="15" y="1173"/>
                    <a:pt x="36" y="1180"/>
                  </a:cubicBezTo>
                  <a:lnTo>
                    <a:pt x="537" y="1476"/>
                  </a:lnTo>
                  <a:cubicBezTo>
                    <a:pt x="565" y="1490"/>
                    <a:pt x="600" y="1497"/>
                    <a:pt x="628" y="1497"/>
                  </a:cubicBezTo>
                  <a:cubicBezTo>
                    <a:pt x="663" y="1497"/>
                    <a:pt x="699" y="1483"/>
                    <a:pt x="734" y="1469"/>
                  </a:cubicBezTo>
                  <a:lnTo>
                    <a:pt x="1707" y="912"/>
                  </a:lnTo>
                  <a:lnTo>
                    <a:pt x="1904" y="1032"/>
                  </a:lnTo>
                  <a:cubicBezTo>
                    <a:pt x="1934" y="1045"/>
                    <a:pt x="1966" y="1052"/>
                    <a:pt x="1996" y="1052"/>
                  </a:cubicBezTo>
                  <a:cubicBezTo>
                    <a:pt x="2031" y="1052"/>
                    <a:pt x="2065" y="1044"/>
                    <a:pt x="2094" y="1025"/>
                  </a:cubicBezTo>
                  <a:lnTo>
                    <a:pt x="2835" y="602"/>
                  </a:lnTo>
                  <a:cubicBezTo>
                    <a:pt x="2863" y="595"/>
                    <a:pt x="2877" y="567"/>
                    <a:pt x="2884" y="539"/>
                  </a:cubicBezTo>
                  <a:cubicBezTo>
                    <a:pt x="2884" y="510"/>
                    <a:pt x="2870" y="489"/>
                    <a:pt x="2849" y="482"/>
                  </a:cubicBezTo>
                  <a:lnTo>
                    <a:pt x="2059" y="24"/>
                  </a:lnTo>
                  <a:cubicBezTo>
                    <a:pt x="2033" y="7"/>
                    <a:pt x="2001" y="0"/>
                    <a:pt x="19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66775" y="1730725"/>
              <a:ext cx="45150" cy="25750"/>
            </a:xfrm>
            <a:custGeom>
              <a:avLst/>
              <a:gdLst/>
              <a:ahLst/>
              <a:cxnLst/>
              <a:rect l="l" t="t" r="r" b="b"/>
              <a:pathLst>
                <a:path w="1806" h="1030" extrusionOk="0">
                  <a:moveTo>
                    <a:pt x="892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64" y="446"/>
                  </a:lnTo>
                  <a:cubicBezTo>
                    <a:pt x="1" y="474"/>
                    <a:pt x="1" y="523"/>
                    <a:pt x="43" y="544"/>
                  </a:cubicBezTo>
                  <a:lnTo>
                    <a:pt x="833" y="1010"/>
                  </a:lnTo>
                  <a:cubicBezTo>
                    <a:pt x="859" y="1023"/>
                    <a:pt x="888" y="1030"/>
                    <a:pt x="916" y="1030"/>
                  </a:cubicBezTo>
                  <a:cubicBezTo>
                    <a:pt x="947" y="1030"/>
                    <a:pt x="979" y="1021"/>
                    <a:pt x="1009" y="1003"/>
                  </a:cubicBezTo>
                  <a:lnTo>
                    <a:pt x="1749" y="587"/>
                  </a:lnTo>
                  <a:cubicBezTo>
                    <a:pt x="1806" y="558"/>
                    <a:pt x="1806" y="509"/>
                    <a:pt x="1763" y="481"/>
                  </a:cubicBezTo>
                  <a:lnTo>
                    <a:pt x="974" y="16"/>
                  </a:lnTo>
                  <a:cubicBezTo>
                    <a:pt x="948" y="6"/>
                    <a:pt x="920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66775" y="17304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1"/>
                  </a:moveTo>
                  <a:cubicBezTo>
                    <a:pt x="924" y="21"/>
                    <a:pt x="946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5"/>
                  </a:cubicBezTo>
                  <a:lnTo>
                    <a:pt x="1009" y="1000"/>
                  </a:lnTo>
                  <a:cubicBezTo>
                    <a:pt x="979" y="1019"/>
                    <a:pt x="947" y="1028"/>
                    <a:pt x="916" y="1028"/>
                  </a:cubicBezTo>
                  <a:cubicBezTo>
                    <a:pt x="888" y="1028"/>
                    <a:pt x="859" y="1021"/>
                    <a:pt x="833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86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07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3"/>
                    <a:pt x="1806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94100" y="1746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9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7" y="1029"/>
                  </a:cubicBezTo>
                  <a:cubicBezTo>
                    <a:pt x="958" y="1029"/>
                    <a:pt x="987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94100" y="17466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3" y="21"/>
                  </a:moveTo>
                  <a:cubicBezTo>
                    <a:pt x="924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16" y="1001"/>
                  </a:lnTo>
                  <a:cubicBezTo>
                    <a:pt x="990" y="1020"/>
                    <a:pt x="960" y="1028"/>
                    <a:pt x="929" y="1028"/>
                  </a:cubicBezTo>
                  <a:cubicBezTo>
                    <a:pt x="901" y="1028"/>
                    <a:pt x="873" y="1021"/>
                    <a:pt x="846" y="1008"/>
                  </a:cubicBezTo>
                  <a:lnTo>
                    <a:pt x="57" y="550"/>
                  </a:lnTo>
                  <a:cubicBezTo>
                    <a:pt x="43" y="543"/>
                    <a:pt x="36" y="529"/>
                    <a:pt x="36" y="515"/>
                  </a:cubicBezTo>
                  <a:cubicBezTo>
                    <a:pt x="36" y="486"/>
                    <a:pt x="50" y="472"/>
                    <a:pt x="71" y="458"/>
                  </a:cubicBezTo>
                  <a:lnTo>
                    <a:pt x="804" y="42"/>
                  </a:lnTo>
                  <a:cubicBezTo>
                    <a:pt x="832" y="28"/>
                    <a:pt x="868" y="21"/>
                    <a:pt x="903" y="21"/>
                  </a:cubicBezTo>
                  <a:close/>
                  <a:moveTo>
                    <a:pt x="894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79"/>
                    <a:pt x="1" y="507"/>
                  </a:cubicBezTo>
                  <a:cubicBezTo>
                    <a:pt x="8" y="536"/>
                    <a:pt x="22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7" y="21"/>
                  </a:lnTo>
                  <a:cubicBezTo>
                    <a:pt x="958" y="8"/>
                    <a:pt x="926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21425" y="17627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26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8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21425" y="17625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77" y="24"/>
                  </a:moveTo>
                  <a:cubicBezTo>
                    <a:pt x="883" y="24"/>
                    <a:pt x="889" y="24"/>
                    <a:pt x="895" y="26"/>
                  </a:cubicBezTo>
                  <a:cubicBezTo>
                    <a:pt x="924" y="26"/>
                    <a:pt x="952" y="33"/>
                    <a:pt x="973" y="47"/>
                  </a:cubicBezTo>
                  <a:lnTo>
                    <a:pt x="1755" y="505"/>
                  </a:lnTo>
                  <a:cubicBezTo>
                    <a:pt x="1777" y="512"/>
                    <a:pt x="1784" y="526"/>
                    <a:pt x="1784" y="540"/>
                  </a:cubicBezTo>
                  <a:cubicBezTo>
                    <a:pt x="1784" y="561"/>
                    <a:pt x="1770" y="575"/>
                    <a:pt x="1748" y="590"/>
                  </a:cubicBezTo>
                  <a:lnTo>
                    <a:pt x="1008" y="1012"/>
                  </a:lnTo>
                  <a:cubicBezTo>
                    <a:pt x="978" y="1028"/>
                    <a:pt x="946" y="1035"/>
                    <a:pt x="915" y="1035"/>
                  </a:cubicBezTo>
                  <a:cubicBezTo>
                    <a:pt x="888" y="1035"/>
                    <a:pt x="862" y="1029"/>
                    <a:pt x="839" y="1020"/>
                  </a:cubicBezTo>
                  <a:lnTo>
                    <a:pt x="50" y="554"/>
                  </a:lnTo>
                  <a:cubicBezTo>
                    <a:pt x="35" y="547"/>
                    <a:pt x="28" y="533"/>
                    <a:pt x="28" y="519"/>
                  </a:cubicBezTo>
                  <a:cubicBezTo>
                    <a:pt x="28" y="498"/>
                    <a:pt x="43" y="477"/>
                    <a:pt x="64" y="470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0" y="1055"/>
                  </a:cubicBezTo>
                  <a:cubicBezTo>
                    <a:pt x="945" y="1048"/>
                    <a:pt x="980" y="1041"/>
                    <a:pt x="1015" y="1027"/>
                  </a:cubicBezTo>
                  <a:lnTo>
                    <a:pt x="1755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798" y="512"/>
                    <a:pt x="1784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48725" y="17789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5" y="0"/>
                  </a:moveTo>
                  <a:cubicBezTo>
                    <a:pt x="870" y="0"/>
                    <a:pt x="836" y="9"/>
                    <a:pt x="804" y="25"/>
                  </a:cubicBezTo>
                  <a:lnTo>
                    <a:pt x="64" y="448"/>
                  </a:lnTo>
                  <a:cubicBezTo>
                    <a:pt x="15" y="476"/>
                    <a:pt x="1" y="526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3"/>
                  </a:cubicBezTo>
                  <a:lnTo>
                    <a:pt x="988" y="18"/>
                  </a:lnTo>
                  <a:cubicBezTo>
                    <a:pt x="960" y="6"/>
                    <a:pt x="932" y="0"/>
                    <a:pt x="90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48900" y="17787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74" y="35"/>
                  </a:cubicBezTo>
                  <a:lnTo>
                    <a:pt x="1756" y="500"/>
                  </a:lnTo>
                  <a:cubicBezTo>
                    <a:pt x="1770" y="507"/>
                    <a:pt x="1784" y="522"/>
                    <a:pt x="1784" y="536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7" y="1030"/>
                    <a:pt x="859" y="1025"/>
                    <a:pt x="833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6" y="536"/>
                  </a:cubicBezTo>
                  <a:cubicBezTo>
                    <a:pt x="1806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76225" y="17951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76400" y="17948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2"/>
                  </a:moveTo>
                  <a:cubicBezTo>
                    <a:pt x="923" y="22"/>
                    <a:pt x="949" y="27"/>
                    <a:pt x="973" y="40"/>
                  </a:cubicBezTo>
                  <a:lnTo>
                    <a:pt x="1756" y="498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75"/>
                    <a:pt x="1742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47"/>
                  </a:lnTo>
                  <a:cubicBezTo>
                    <a:pt x="36" y="547"/>
                    <a:pt x="22" y="533"/>
                    <a:pt x="22" y="512"/>
                  </a:cubicBezTo>
                  <a:cubicBezTo>
                    <a:pt x="29" y="491"/>
                    <a:pt x="43" y="477"/>
                    <a:pt x="64" y="463"/>
                  </a:cubicBezTo>
                  <a:lnTo>
                    <a:pt x="797" y="47"/>
                  </a:lnTo>
                  <a:cubicBezTo>
                    <a:pt x="829" y="31"/>
                    <a:pt x="863" y="22"/>
                    <a:pt x="896" y="22"/>
                  </a:cubicBezTo>
                  <a:close/>
                  <a:moveTo>
                    <a:pt x="900" y="1"/>
                  </a:moveTo>
                  <a:cubicBezTo>
                    <a:pt x="864" y="1"/>
                    <a:pt x="826" y="10"/>
                    <a:pt x="790" y="26"/>
                  </a:cubicBezTo>
                  <a:lnTo>
                    <a:pt x="57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8" y="540"/>
                    <a:pt x="22" y="561"/>
                    <a:pt x="43" y="568"/>
                  </a:cubicBezTo>
                  <a:lnTo>
                    <a:pt x="818" y="1034"/>
                  </a:lnTo>
                  <a:cubicBezTo>
                    <a:pt x="839" y="1044"/>
                    <a:pt x="863" y="1051"/>
                    <a:pt x="886" y="1051"/>
                  </a:cubicBezTo>
                  <a:cubicBezTo>
                    <a:pt x="894" y="1051"/>
                    <a:pt x="902" y="1050"/>
                    <a:pt x="910" y="1048"/>
                  </a:cubicBezTo>
                  <a:cubicBezTo>
                    <a:pt x="919" y="1050"/>
                    <a:pt x="928" y="1050"/>
                    <a:pt x="936" y="1050"/>
                  </a:cubicBezTo>
                  <a:cubicBezTo>
                    <a:pt x="963" y="1050"/>
                    <a:pt x="989" y="1042"/>
                    <a:pt x="1016" y="1027"/>
                  </a:cubicBezTo>
                  <a:lnTo>
                    <a:pt x="1756" y="604"/>
                  </a:lnTo>
                  <a:cubicBezTo>
                    <a:pt x="1784" y="597"/>
                    <a:pt x="1805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703900" y="1811200"/>
              <a:ext cx="45125" cy="25775"/>
            </a:xfrm>
            <a:custGeom>
              <a:avLst/>
              <a:gdLst/>
              <a:ahLst/>
              <a:cxnLst/>
              <a:rect l="l" t="t" r="r" b="b"/>
              <a:pathLst>
                <a:path w="1805" h="1031" extrusionOk="0">
                  <a:moveTo>
                    <a:pt x="893" y="0"/>
                  </a:moveTo>
                  <a:cubicBezTo>
                    <a:pt x="858" y="0"/>
                    <a:pt x="821" y="9"/>
                    <a:pt x="790" y="25"/>
                  </a:cubicBezTo>
                  <a:lnTo>
                    <a:pt x="57" y="441"/>
                  </a:lnTo>
                  <a:cubicBezTo>
                    <a:pt x="0" y="476"/>
                    <a:pt x="0" y="519"/>
                    <a:pt x="43" y="547"/>
                  </a:cubicBezTo>
                  <a:lnTo>
                    <a:pt x="825" y="1012"/>
                  </a:lnTo>
                  <a:cubicBezTo>
                    <a:pt x="850" y="1024"/>
                    <a:pt x="877" y="1030"/>
                    <a:pt x="905" y="1030"/>
                  </a:cubicBezTo>
                  <a:cubicBezTo>
                    <a:pt x="941" y="1030"/>
                    <a:pt x="977" y="1021"/>
                    <a:pt x="1008" y="1005"/>
                  </a:cubicBezTo>
                  <a:lnTo>
                    <a:pt x="1748" y="589"/>
                  </a:lnTo>
                  <a:cubicBezTo>
                    <a:pt x="1798" y="554"/>
                    <a:pt x="1805" y="512"/>
                    <a:pt x="1763" y="483"/>
                  </a:cubicBezTo>
                  <a:lnTo>
                    <a:pt x="973" y="18"/>
                  </a:lnTo>
                  <a:cubicBezTo>
                    <a:pt x="948" y="6"/>
                    <a:pt x="921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703900" y="1811025"/>
              <a:ext cx="45125" cy="26200"/>
            </a:xfrm>
            <a:custGeom>
              <a:avLst/>
              <a:gdLst/>
              <a:ahLst/>
              <a:cxnLst/>
              <a:rect l="l" t="t" r="r" b="b"/>
              <a:pathLst>
                <a:path w="1805" h="1048" extrusionOk="0">
                  <a:moveTo>
                    <a:pt x="879" y="18"/>
                  </a:moveTo>
                  <a:cubicBezTo>
                    <a:pt x="908" y="18"/>
                    <a:pt x="938" y="25"/>
                    <a:pt x="966" y="39"/>
                  </a:cubicBezTo>
                  <a:lnTo>
                    <a:pt x="1756" y="497"/>
                  </a:lnTo>
                  <a:cubicBezTo>
                    <a:pt x="1770" y="504"/>
                    <a:pt x="1777" y="519"/>
                    <a:pt x="1784" y="533"/>
                  </a:cubicBezTo>
                  <a:cubicBezTo>
                    <a:pt x="1777" y="554"/>
                    <a:pt x="1763" y="575"/>
                    <a:pt x="1741" y="582"/>
                  </a:cubicBezTo>
                  <a:lnTo>
                    <a:pt x="1001" y="1005"/>
                  </a:lnTo>
                  <a:cubicBezTo>
                    <a:pt x="977" y="1019"/>
                    <a:pt x="948" y="1026"/>
                    <a:pt x="919" y="1026"/>
                  </a:cubicBezTo>
                  <a:cubicBezTo>
                    <a:pt x="890" y="1026"/>
                    <a:pt x="860" y="1019"/>
                    <a:pt x="832" y="1005"/>
                  </a:cubicBezTo>
                  <a:lnTo>
                    <a:pt x="50" y="547"/>
                  </a:lnTo>
                  <a:lnTo>
                    <a:pt x="43" y="547"/>
                  </a:lnTo>
                  <a:cubicBezTo>
                    <a:pt x="28" y="540"/>
                    <a:pt x="21" y="526"/>
                    <a:pt x="21" y="512"/>
                  </a:cubicBezTo>
                  <a:cubicBezTo>
                    <a:pt x="21" y="490"/>
                    <a:pt x="36" y="469"/>
                    <a:pt x="57" y="462"/>
                  </a:cubicBezTo>
                  <a:lnTo>
                    <a:pt x="797" y="39"/>
                  </a:lnTo>
                  <a:cubicBezTo>
                    <a:pt x="822" y="25"/>
                    <a:pt x="850" y="18"/>
                    <a:pt x="879" y="18"/>
                  </a:cubicBezTo>
                  <a:close/>
                  <a:moveTo>
                    <a:pt x="900" y="0"/>
                  </a:moveTo>
                  <a:cubicBezTo>
                    <a:pt x="863" y="0"/>
                    <a:pt x="825" y="9"/>
                    <a:pt x="790" y="25"/>
                  </a:cubicBezTo>
                  <a:lnTo>
                    <a:pt x="50" y="441"/>
                  </a:lnTo>
                  <a:cubicBezTo>
                    <a:pt x="21" y="455"/>
                    <a:pt x="0" y="483"/>
                    <a:pt x="0" y="512"/>
                  </a:cubicBezTo>
                  <a:cubicBezTo>
                    <a:pt x="0" y="533"/>
                    <a:pt x="14" y="554"/>
                    <a:pt x="36" y="568"/>
                  </a:cubicBezTo>
                  <a:lnTo>
                    <a:pt x="818" y="1026"/>
                  </a:lnTo>
                  <a:cubicBezTo>
                    <a:pt x="846" y="1040"/>
                    <a:pt x="874" y="1047"/>
                    <a:pt x="910" y="1047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56" y="603"/>
                  </a:lnTo>
                  <a:cubicBezTo>
                    <a:pt x="1784" y="596"/>
                    <a:pt x="1798" y="568"/>
                    <a:pt x="1805" y="540"/>
                  </a:cubicBezTo>
                  <a:cubicBezTo>
                    <a:pt x="1805" y="512"/>
                    <a:pt x="1791" y="490"/>
                    <a:pt x="1770" y="483"/>
                  </a:cubicBezTo>
                  <a:lnTo>
                    <a:pt x="980" y="18"/>
                  </a:lnTo>
                  <a:cubicBezTo>
                    <a:pt x="955" y="6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731200" y="1827350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8" y="0"/>
                  </a:moveTo>
                  <a:cubicBezTo>
                    <a:pt x="866" y="0"/>
                    <a:pt x="834" y="9"/>
                    <a:pt x="805" y="28"/>
                  </a:cubicBezTo>
                  <a:lnTo>
                    <a:pt x="64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8"/>
                  </a:lnTo>
                  <a:cubicBezTo>
                    <a:pt x="866" y="1021"/>
                    <a:pt x="896" y="1028"/>
                    <a:pt x="926" y="1028"/>
                  </a:cubicBezTo>
                  <a:cubicBezTo>
                    <a:pt x="960" y="1028"/>
                    <a:pt x="993" y="1019"/>
                    <a:pt x="1023" y="1001"/>
                  </a:cubicBezTo>
                  <a:lnTo>
                    <a:pt x="1756" y="585"/>
                  </a:lnTo>
                  <a:cubicBezTo>
                    <a:pt x="1813" y="556"/>
                    <a:pt x="1820" y="507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731200" y="18270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7" y="22"/>
                  </a:moveTo>
                  <a:cubicBezTo>
                    <a:pt x="923" y="22"/>
                    <a:pt x="949" y="27"/>
                    <a:pt x="974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84" y="561"/>
                    <a:pt x="1763" y="575"/>
                    <a:pt x="1749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11" y="1030"/>
                  </a:cubicBezTo>
                  <a:cubicBezTo>
                    <a:pt x="886" y="1030"/>
                    <a:pt x="861" y="1025"/>
                    <a:pt x="840" y="1013"/>
                  </a:cubicBezTo>
                  <a:lnTo>
                    <a:pt x="50" y="554"/>
                  </a:lnTo>
                  <a:cubicBezTo>
                    <a:pt x="36" y="547"/>
                    <a:pt x="29" y="533"/>
                    <a:pt x="22" y="512"/>
                  </a:cubicBezTo>
                  <a:cubicBezTo>
                    <a:pt x="29" y="491"/>
                    <a:pt x="43" y="470"/>
                    <a:pt x="64" y="463"/>
                  </a:cubicBezTo>
                  <a:lnTo>
                    <a:pt x="805" y="47"/>
                  </a:lnTo>
                  <a:cubicBezTo>
                    <a:pt x="832" y="31"/>
                    <a:pt x="864" y="22"/>
                    <a:pt x="897" y="22"/>
                  </a:cubicBezTo>
                  <a:close/>
                  <a:moveTo>
                    <a:pt x="898" y="1"/>
                  </a:moveTo>
                  <a:cubicBezTo>
                    <a:pt x="860" y="1"/>
                    <a:pt x="822" y="10"/>
                    <a:pt x="790" y="26"/>
                  </a:cubicBezTo>
                  <a:lnTo>
                    <a:pt x="50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1" y="540"/>
                    <a:pt x="15" y="561"/>
                    <a:pt x="36" y="568"/>
                  </a:cubicBezTo>
                  <a:lnTo>
                    <a:pt x="826" y="1034"/>
                  </a:lnTo>
                  <a:cubicBezTo>
                    <a:pt x="846" y="1044"/>
                    <a:pt x="867" y="1051"/>
                    <a:pt x="890" y="1051"/>
                  </a:cubicBezTo>
                  <a:cubicBezTo>
                    <a:pt x="899" y="1051"/>
                    <a:pt x="908" y="1050"/>
                    <a:pt x="917" y="1048"/>
                  </a:cubicBezTo>
                  <a:cubicBezTo>
                    <a:pt x="924" y="1049"/>
                    <a:pt x="930" y="1050"/>
                    <a:pt x="937" y="1050"/>
                  </a:cubicBezTo>
                  <a:cubicBezTo>
                    <a:pt x="966" y="1050"/>
                    <a:pt x="994" y="1038"/>
                    <a:pt x="1023" y="1027"/>
                  </a:cubicBezTo>
                  <a:lnTo>
                    <a:pt x="1756" y="604"/>
                  </a:lnTo>
                  <a:cubicBezTo>
                    <a:pt x="1784" y="597"/>
                    <a:pt x="1798" y="568"/>
                    <a:pt x="1806" y="540"/>
                  </a:cubicBezTo>
                  <a:cubicBezTo>
                    <a:pt x="1806" y="512"/>
                    <a:pt x="1791" y="491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27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58700" y="1843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19"/>
                    <a:pt x="43" y="547"/>
                  </a:cubicBezTo>
                  <a:lnTo>
                    <a:pt x="832" y="1012"/>
                  </a:lnTo>
                  <a:cubicBezTo>
                    <a:pt x="857" y="1024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3"/>
                  </a:cubicBezTo>
                  <a:lnTo>
                    <a:pt x="980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758700" y="18432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52" y="28"/>
                    <a:pt x="973" y="42"/>
                  </a:cubicBezTo>
                  <a:lnTo>
                    <a:pt x="1756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63" y="578"/>
                    <a:pt x="1749" y="585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86200" y="18596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0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1"/>
                    <a:pt x="909" y="1031"/>
                  </a:cubicBezTo>
                  <a:cubicBezTo>
                    <a:pt x="943" y="1031"/>
                    <a:pt x="977" y="1021"/>
                    <a:pt x="1008" y="1006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786200" y="185930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917" y="23"/>
                  </a:moveTo>
                  <a:cubicBezTo>
                    <a:pt x="936" y="23"/>
                    <a:pt x="952" y="29"/>
                    <a:pt x="973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83"/>
                    <a:pt x="1741" y="590"/>
                  </a:cubicBezTo>
                  <a:lnTo>
                    <a:pt x="1008" y="1005"/>
                  </a:lnTo>
                  <a:cubicBezTo>
                    <a:pt x="977" y="1021"/>
                    <a:pt x="943" y="1030"/>
                    <a:pt x="910" y="1030"/>
                  </a:cubicBezTo>
                  <a:cubicBezTo>
                    <a:pt x="885" y="1030"/>
                    <a:pt x="861" y="1025"/>
                    <a:pt x="839" y="1013"/>
                  </a:cubicBezTo>
                  <a:lnTo>
                    <a:pt x="50" y="554"/>
                  </a:lnTo>
                  <a:cubicBezTo>
                    <a:pt x="36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ubicBezTo>
                    <a:pt x="883" y="24"/>
                    <a:pt x="889" y="24"/>
                    <a:pt x="896" y="26"/>
                  </a:cubicBezTo>
                  <a:cubicBezTo>
                    <a:pt x="903" y="24"/>
                    <a:pt x="910" y="23"/>
                    <a:pt x="917" y="23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7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25" y="1034"/>
                  </a:lnTo>
                  <a:cubicBezTo>
                    <a:pt x="846" y="1048"/>
                    <a:pt x="881" y="1055"/>
                    <a:pt x="910" y="1055"/>
                  </a:cubicBezTo>
                  <a:cubicBezTo>
                    <a:pt x="945" y="1055"/>
                    <a:pt x="980" y="1041"/>
                    <a:pt x="1015" y="1027"/>
                  </a:cubicBezTo>
                  <a:lnTo>
                    <a:pt x="1756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813500" y="18756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4" y="1"/>
                  </a:moveTo>
                  <a:cubicBezTo>
                    <a:pt x="861" y="1"/>
                    <a:pt x="827" y="10"/>
                    <a:pt x="798" y="28"/>
                  </a:cubicBezTo>
                  <a:lnTo>
                    <a:pt x="64" y="444"/>
                  </a:lnTo>
                  <a:cubicBezTo>
                    <a:pt x="8" y="479"/>
                    <a:pt x="1" y="529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13500" y="1875425"/>
              <a:ext cx="45150" cy="26300"/>
            </a:xfrm>
            <a:custGeom>
              <a:avLst/>
              <a:gdLst/>
              <a:ahLst/>
              <a:cxnLst/>
              <a:rect l="l" t="t" r="r" b="b"/>
              <a:pathLst>
                <a:path w="1806" h="1052" extrusionOk="0">
                  <a:moveTo>
                    <a:pt x="903" y="22"/>
                  </a:moveTo>
                  <a:cubicBezTo>
                    <a:pt x="924" y="22"/>
                    <a:pt x="953" y="29"/>
                    <a:pt x="974" y="36"/>
                  </a:cubicBezTo>
                  <a:lnTo>
                    <a:pt x="1763" y="501"/>
                  </a:lnTo>
                  <a:cubicBezTo>
                    <a:pt x="1777" y="509"/>
                    <a:pt x="1784" y="523"/>
                    <a:pt x="1791" y="537"/>
                  </a:cubicBezTo>
                  <a:cubicBezTo>
                    <a:pt x="1791" y="551"/>
                    <a:pt x="1770" y="572"/>
                    <a:pt x="1749" y="586"/>
                  </a:cubicBezTo>
                  <a:lnTo>
                    <a:pt x="1009" y="1002"/>
                  </a:lnTo>
                  <a:cubicBezTo>
                    <a:pt x="981" y="1018"/>
                    <a:pt x="949" y="1027"/>
                    <a:pt x="916" y="1027"/>
                  </a:cubicBezTo>
                  <a:cubicBezTo>
                    <a:pt x="891" y="1027"/>
                    <a:pt x="865" y="1021"/>
                    <a:pt x="840" y="1009"/>
                  </a:cubicBezTo>
                  <a:lnTo>
                    <a:pt x="57" y="551"/>
                  </a:lnTo>
                  <a:cubicBezTo>
                    <a:pt x="36" y="544"/>
                    <a:pt x="29" y="530"/>
                    <a:pt x="29" y="516"/>
                  </a:cubicBezTo>
                  <a:cubicBezTo>
                    <a:pt x="29" y="494"/>
                    <a:pt x="43" y="480"/>
                    <a:pt x="64" y="466"/>
                  </a:cubicBezTo>
                  <a:lnTo>
                    <a:pt x="805" y="43"/>
                  </a:lnTo>
                  <a:cubicBezTo>
                    <a:pt x="833" y="29"/>
                    <a:pt x="868" y="22"/>
                    <a:pt x="903" y="22"/>
                  </a:cubicBezTo>
                  <a:close/>
                  <a:moveTo>
                    <a:pt x="883" y="1"/>
                  </a:moveTo>
                  <a:cubicBezTo>
                    <a:pt x="850" y="1"/>
                    <a:pt x="819" y="8"/>
                    <a:pt x="790" y="22"/>
                  </a:cubicBezTo>
                  <a:lnTo>
                    <a:pt x="50" y="445"/>
                  </a:lnTo>
                  <a:cubicBezTo>
                    <a:pt x="29" y="459"/>
                    <a:pt x="8" y="480"/>
                    <a:pt x="1" y="509"/>
                  </a:cubicBezTo>
                  <a:cubicBezTo>
                    <a:pt x="1" y="537"/>
                    <a:pt x="15" y="558"/>
                    <a:pt x="36" y="565"/>
                  </a:cubicBezTo>
                  <a:lnTo>
                    <a:pt x="826" y="1030"/>
                  </a:lnTo>
                  <a:cubicBezTo>
                    <a:pt x="854" y="1044"/>
                    <a:pt x="882" y="1051"/>
                    <a:pt x="910" y="1051"/>
                  </a:cubicBezTo>
                  <a:cubicBezTo>
                    <a:pt x="953" y="1051"/>
                    <a:pt x="988" y="1037"/>
                    <a:pt x="1016" y="1023"/>
                  </a:cubicBezTo>
                  <a:lnTo>
                    <a:pt x="1756" y="607"/>
                  </a:lnTo>
                  <a:cubicBezTo>
                    <a:pt x="1784" y="593"/>
                    <a:pt x="1799" y="565"/>
                    <a:pt x="1806" y="537"/>
                  </a:cubicBezTo>
                  <a:cubicBezTo>
                    <a:pt x="1806" y="516"/>
                    <a:pt x="1791" y="494"/>
                    <a:pt x="1770" y="480"/>
                  </a:cubicBezTo>
                  <a:lnTo>
                    <a:pt x="981" y="22"/>
                  </a:lnTo>
                  <a:cubicBezTo>
                    <a:pt x="949" y="8"/>
                    <a:pt x="916" y="1"/>
                    <a:pt x="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41525" y="1892150"/>
              <a:ext cx="65775" cy="37750"/>
            </a:xfrm>
            <a:custGeom>
              <a:avLst/>
              <a:gdLst/>
              <a:ahLst/>
              <a:cxnLst/>
              <a:rect l="l" t="t" r="r" b="b"/>
              <a:pathLst>
                <a:path w="2631" h="1510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1650" y="1489"/>
                  </a:lnTo>
                  <a:cubicBezTo>
                    <a:pt x="1677" y="1502"/>
                    <a:pt x="1707" y="1509"/>
                    <a:pt x="1736" y="1509"/>
                  </a:cubicBezTo>
                  <a:cubicBezTo>
                    <a:pt x="1769" y="1509"/>
                    <a:pt x="1800" y="1501"/>
                    <a:pt x="1827" y="1482"/>
                  </a:cubicBezTo>
                  <a:lnTo>
                    <a:pt x="2567" y="1066"/>
                  </a:lnTo>
                  <a:cubicBezTo>
                    <a:pt x="2623" y="1038"/>
                    <a:pt x="2630" y="989"/>
                    <a:pt x="2581" y="960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841700" y="1891850"/>
              <a:ext cx="65600" cy="38250"/>
            </a:xfrm>
            <a:custGeom>
              <a:avLst/>
              <a:gdLst/>
              <a:ahLst/>
              <a:cxnLst/>
              <a:rect l="l" t="t" r="r" b="b"/>
              <a:pathLst>
                <a:path w="2624" h="1530" extrusionOk="0">
                  <a:moveTo>
                    <a:pt x="879" y="21"/>
                  </a:moveTo>
                  <a:cubicBezTo>
                    <a:pt x="908" y="21"/>
                    <a:pt x="938" y="28"/>
                    <a:pt x="967" y="42"/>
                  </a:cubicBezTo>
                  <a:lnTo>
                    <a:pt x="2574" y="979"/>
                  </a:lnTo>
                  <a:cubicBezTo>
                    <a:pt x="2588" y="986"/>
                    <a:pt x="2595" y="1001"/>
                    <a:pt x="2595" y="1015"/>
                  </a:cubicBezTo>
                  <a:cubicBezTo>
                    <a:pt x="2595" y="1043"/>
                    <a:pt x="2581" y="1057"/>
                    <a:pt x="2560" y="1071"/>
                  </a:cubicBezTo>
                  <a:lnTo>
                    <a:pt x="1820" y="1487"/>
                  </a:lnTo>
                  <a:cubicBezTo>
                    <a:pt x="1793" y="1502"/>
                    <a:pt x="1763" y="1509"/>
                    <a:pt x="1731" y="1509"/>
                  </a:cubicBezTo>
                  <a:cubicBezTo>
                    <a:pt x="1704" y="1509"/>
                    <a:pt x="1677" y="1504"/>
                    <a:pt x="1650" y="1494"/>
                  </a:cubicBezTo>
                  <a:lnTo>
                    <a:pt x="43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2" y="28"/>
                    <a:pt x="850" y="21"/>
                    <a:pt x="879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1"/>
                  </a:cubicBezTo>
                  <a:lnTo>
                    <a:pt x="1636" y="1508"/>
                  </a:lnTo>
                  <a:cubicBezTo>
                    <a:pt x="1664" y="1522"/>
                    <a:pt x="1693" y="1529"/>
                    <a:pt x="1721" y="1529"/>
                  </a:cubicBezTo>
                  <a:cubicBezTo>
                    <a:pt x="1763" y="1529"/>
                    <a:pt x="1798" y="1522"/>
                    <a:pt x="1834" y="1508"/>
                  </a:cubicBezTo>
                  <a:lnTo>
                    <a:pt x="2574" y="1085"/>
                  </a:lnTo>
                  <a:cubicBezTo>
                    <a:pt x="2595" y="1071"/>
                    <a:pt x="2616" y="1050"/>
                    <a:pt x="2623" y="1022"/>
                  </a:cubicBezTo>
                  <a:cubicBezTo>
                    <a:pt x="2623" y="993"/>
                    <a:pt x="2609" y="972"/>
                    <a:pt x="2581" y="965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72275" y="18826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6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72275" y="18823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2" y="24"/>
                  </a:moveTo>
                  <a:cubicBezTo>
                    <a:pt x="927" y="24"/>
                    <a:pt x="952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91" y="543"/>
                  </a:cubicBezTo>
                  <a:cubicBezTo>
                    <a:pt x="1791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36" y="33"/>
                    <a:pt x="870" y="24"/>
                    <a:pt x="902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801525" y="1899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2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801525" y="18996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9"/>
                    <a:pt x="947" y="1028"/>
                    <a:pt x="917" y="1028"/>
                  </a:cubicBezTo>
                  <a:cubicBezTo>
                    <a:pt x="889" y="1028"/>
                    <a:pt x="863" y="1021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2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29550" y="1916225"/>
              <a:ext cx="50775" cy="28950"/>
            </a:xfrm>
            <a:custGeom>
              <a:avLst/>
              <a:gdLst/>
              <a:ahLst/>
              <a:cxnLst/>
              <a:rect l="l" t="t" r="r" b="b"/>
              <a:pathLst>
                <a:path w="2031" h="115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57" y="448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1051" y="1139"/>
                  </a:lnTo>
                  <a:cubicBezTo>
                    <a:pt x="1075" y="1152"/>
                    <a:pt x="1102" y="1157"/>
                    <a:pt x="1128" y="1157"/>
                  </a:cubicBezTo>
                  <a:cubicBezTo>
                    <a:pt x="1161" y="1157"/>
                    <a:pt x="1195" y="1148"/>
                    <a:pt x="1227" y="1132"/>
                  </a:cubicBezTo>
                  <a:lnTo>
                    <a:pt x="1974" y="716"/>
                  </a:lnTo>
                  <a:cubicBezTo>
                    <a:pt x="2024" y="681"/>
                    <a:pt x="2031" y="639"/>
                    <a:pt x="1981" y="611"/>
                  </a:cubicBezTo>
                  <a:lnTo>
                    <a:pt x="980" y="18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29550" y="1916000"/>
              <a:ext cx="50600" cy="29425"/>
            </a:xfrm>
            <a:custGeom>
              <a:avLst/>
              <a:gdLst/>
              <a:ahLst/>
              <a:cxnLst/>
              <a:rect l="l" t="t" r="r" b="b"/>
              <a:pathLst>
                <a:path w="2024" h="1177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974" y="627"/>
                  </a:lnTo>
                  <a:cubicBezTo>
                    <a:pt x="1988" y="634"/>
                    <a:pt x="2002" y="648"/>
                    <a:pt x="2002" y="669"/>
                  </a:cubicBezTo>
                  <a:cubicBezTo>
                    <a:pt x="1995" y="690"/>
                    <a:pt x="1981" y="704"/>
                    <a:pt x="1960" y="718"/>
                  </a:cubicBezTo>
                  <a:lnTo>
                    <a:pt x="1227" y="1134"/>
                  </a:lnTo>
                  <a:cubicBezTo>
                    <a:pt x="1197" y="1149"/>
                    <a:pt x="1165" y="1156"/>
                    <a:pt x="1134" y="1156"/>
                  </a:cubicBezTo>
                  <a:cubicBezTo>
                    <a:pt x="1107" y="1156"/>
                    <a:pt x="1081" y="1151"/>
                    <a:pt x="1058" y="1141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32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1044" y="1155"/>
                  </a:lnTo>
                  <a:cubicBezTo>
                    <a:pt x="1065" y="1169"/>
                    <a:pt x="1100" y="1177"/>
                    <a:pt x="1128" y="1177"/>
                  </a:cubicBezTo>
                  <a:cubicBezTo>
                    <a:pt x="1164" y="1177"/>
                    <a:pt x="1199" y="1169"/>
                    <a:pt x="1234" y="1155"/>
                  </a:cubicBezTo>
                  <a:lnTo>
                    <a:pt x="1974" y="732"/>
                  </a:lnTo>
                  <a:cubicBezTo>
                    <a:pt x="1995" y="718"/>
                    <a:pt x="2017" y="697"/>
                    <a:pt x="2024" y="669"/>
                  </a:cubicBezTo>
                  <a:cubicBezTo>
                    <a:pt x="2017" y="641"/>
                    <a:pt x="2002" y="620"/>
                    <a:pt x="1988" y="613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4775" y="18665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9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40" y="1013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4950" y="18663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5" y="21"/>
                  </a:moveTo>
                  <a:cubicBezTo>
                    <a:pt x="915" y="21"/>
                    <a:pt x="945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6" y="1030"/>
                    <a:pt x="859" y="1024"/>
                    <a:pt x="833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6" y="28"/>
                    <a:pt x="855" y="21"/>
                    <a:pt x="885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3"/>
                    <a:pt x="1805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17475" y="18504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79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17475" y="18501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91" y="24"/>
                  </a:moveTo>
                  <a:cubicBezTo>
                    <a:pt x="919" y="24"/>
                    <a:pt x="947" y="29"/>
                    <a:pt x="973" y="39"/>
                  </a:cubicBezTo>
                  <a:lnTo>
                    <a:pt x="1755" y="504"/>
                  </a:lnTo>
                  <a:cubicBezTo>
                    <a:pt x="1769" y="504"/>
                    <a:pt x="1784" y="519"/>
                    <a:pt x="1784" y="540"/>
                  </a:cubicBezTo>
                  <a:cubicBezTo>
                    <a:pt x="1784" y="554"/>
                    <a:pt x="1769" y="575"/>
                    <a:pt x="1741" y="589"/>
                  </a:cubicBezTo>
                  <a:lnTo>
                    <a:pt x="1008" y="1005"/>
                  </a:lnTo>
                  <a:cubicBezTo>
                    <a:pt x="976" y="1021"/>
                    <a:pt x="943" y="1030"/>
                    <a:pt x="909" y="1030"/>
                  </a:cubicBezTo>
                  <a:cubicBezTo>
                    <a:pt x="883" y="1030"/>
                    <a:pt x="857" y="1024"/>
                    <a:pt x="832" y="1012"/>
                  </a:cubicBezTo>
                  <a:lnTo>
                    <a:pt x="49" y="547"/>
                  </a:lnTo>
                  <a:cubicBezTo>
                    <a:pt x="35" y="547"/>
                    <a:pt x="21" y="533"/>
                    <a:pt x="21" y="511"/>
                  </a:cubicBezTo>
                  <a:cubicBezTo>
                    <a:pt x="28" y="490"/>
                    <a:pt x="42" y="476"/>
                    <a:pt x="64" y="462"/>
                  </a:cubicBezTo>
                  <a:lnTo>
                    <a:pt x="797" y="46"/>
                  </a:lnTo>
                  <a:cubicBezTo>
                    <a:pt x="827" y="31"/>
                    <a:pt x="859" y="24"/>
                    <a:pt x="891" y="24"/>
                  </a:cubicBezTo>
                  <a:close/>
                  <a:moveTo>
                    <a:pt x="894" y="0"/>
                  </a:moveTo>
                  <a:cubicBezTo>
                    <a:pt x="857" y="0"/>
                    <a:pt x="821" y="9"/>
                    <a:pt x="790" y="25"/>
                  </a:cubicBezTo>
                  <a:lnTo>
                    <a:pt x="49" y="448"/>
                  </a:lnTo>
                  <a:cubicBezTo>
                    <a:pt x="21" y="462"/>
                    <a:pt x="0" y="483"/>
                    <a:pt x="0" y="511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3"/>
                  </a:lnTo>
                  <a:cubicBezTo>
                    <a:pt x="846" y="1047"/>
                    <a:pt x="881" y="1054"/>
                    <a:pt x="909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55" y="603"/>
                  </a:lnTo>
                  <a:cubicBezTo>
                    <a:pt x="1776" y="596"/>
                    <a:pt x="1798" y="568"/>
                    <a:pt x="1805" y="540"/>
                  </a:cubicBezTo>
                  <a:cubicBezTo>
                    <a:pt x="1798" y="511"/>
                    <a:pt x="1784" y="490"/>
                    <a:pt x="1762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89975" y="18342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7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7" y="1021"/>
                    <a:pt x="1008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9800" y="18340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903" y="21"/>
                  </a:moveTo>
                  <a:cubicBezTo>
                    <a:pt x="931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5"/>
                    <a:pt x="14" y="556"/>
                    <a:pt x="43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62475" y="18181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6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49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62475" y="181782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19" y="25"/>
                  </a:moveTo>
                  <a:cubicBezTo>
                    <a:pt x="939" y="25"/>
                    <a:pt x="960" y="32"/>
                    <a:pt x="981" y="42"/>
                  </a:cubicBezTo>
                  <a:lnTo>
                    <a:pt x="1763" y="507"/>
                  </a:lnTo>
                  <a:cubicBezTo>
                    <a:pt x="1777" y="507"/>
                    <a:pt x="1791" y="521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6" y="1008"/>
                  </a:lnTo>
                  <a:cubicBezTo>
                    <a:pt x="986" y="1023"/>
                    <a:pt x="953" y="1030"/>
                    <a:pt x="921" y="1030"/>
                  </a:cubicBezTo>
                  <a:cubicBezTo>
                    <a:pt x="893" y="1030"/>
                    <a:pt x="866" y="1025"/>
                    <a:pt x="840" y="1015"/>
                  </a:cubicBez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4" y="26"/>
                    <a:pt x="911" y="25"/>
                    <a:pt x="919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6" y="1046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45" y="1050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35000" y="18020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7" y="1030"/>
                    <a:pt x="983" y="1021"/>
                    <a:pt x="1015" y="1005"/>
                  </a:cubicBezTo>
                  <a:lnTo>
                    <a:pt x="1755" y="583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35000" y="18018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86" y="21"/>
                  </a:moveTo>
                  <a:cubicBezTo>
                    <a:pt x="915" y="21"/>
                    <a:pt x="945" y="28"/>
                    <a:pt x="973" y="42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6"/>
                    <a:pt x="1769" y="570"/>
                    <a:pt x="1748" y="584"/>
                  </a:cubicBezTo>
                  <a:lnTo>
                    <a:pt x="1008" y="1007"/>
                  </a:lnTo>
                  <a:cubicBezTo>
                    <a:pt x="982" y="1023"/>
                    <a:pt x="951" y="1030"/>
                    <a:pt x="920" y="1030"/>
                  </a:cubicBezTo>
                  <a:cubicBezTo>
                    <a:pt x="893" y="1030"/>
                    <a:pt x="865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9"/>
                    <a:pt x="63" y="465"/>
                  </a:cubicBezTo>
                  <a:lnTo>
                    <a:pt x="804" y="42"/>
                  </a:lnTo>
                  <a:cubicBezTo>
                    <a:pt x="828" y="28"/>
                    <a:pt x="856" y="21"/>
                    <a:pt x="886" y="21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49" y="443"/>
                  </a:lnTo>
                  <a:cubicBezTo>
                    <a:pt x="28" y="458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6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5" y="606"/>
                  </a:lnTo>
                  <a:cubicBezTo>
                    <a:pt x="1783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3" y="7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07500" y="178590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5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0" y="1029"/>
                    <a:pt x="982" y="1021"/>
                    <a:pt x="1008" y="1002"/>
                  </a:cubicBezTo>
                  <a:lnTo>
                    <a:pt x="1749" y="586"/>
                  </a:lnTo>
                  <a:cubicBezTo>
                    <a:pt x="1805" y="558"/>
                    <a:pt x="1805" y="508"/>
                    <a:pt x="1763" y="480"/>
                  </a:cubicBezTo>
                  <a:lnTo>
                    <a:pt x="973" y="22"/>
                  </a:lnTo>
                  <a:cubicBezTo>
                    <a:pt x="945" y="8"/>
                    <a:pt x="915" y="1"/>
                    <a:pt x="8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07675" y="17856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895" y="21"/>
                  </a:moveTo>
                  <a:cubicBezTo>
                    <a:pt x="920" y="21"/>
                    <a:pt x="944" y="27"/>
                    <a:pt x="966" y="39"/>
                  </a:cubicBezTo>
                  <a:lnTo>
                    <a:pt x="1756" y="504"/>
                  </a:lnTo>
                  <a:cubicBezTo>
                    <a:pt x="1770" y="504"/>
                    <a:pt x="1777" y="518"/>
                    <a:pt x="1777" y="540"/>
                  </a:cubicBezTo>
                  <a:cubicBezTo>
                    <a:pt x="1777" y="554"/>
                    <a:pt x="1770" y="575"/>
                    <a:pt x="1742" y="589"/>
                  </a:cubicBezTo>
                  <a:lnTo>
                    <a:pt x="1001" y="1005"/>
                  </a:lnTo>
                  <a:cubicBezTo>
                    <a:pt x="975" y="1020"/>
                    <a:pt x="944" y="1027"/>
                    <a:pt x="913" y="1027"/>
                  </a:cubicBezTo>
                  <a:cubicBezTo>
                    <a:pt x="886" y="1027"/>
                    <a:pt x="858" y="1022"/>
                    <a:pt x="832" y="1012"/>
                  </a:cubicBezTo>
                  <a:lnTo>
                    <a:pt x="43" y="554"/>
                  </a:lnTo>
                  <a:cubicBezTo>
                    <a:pt x="29" y="547"/>
                    <a:pt x="22" y="533"/>
                    <a:pt x="22" y="511"/>
                  </a:cubicBezTo>
                  <a:cubicBezTo>
                    <a:pt x="22" y="497"/>
                    <a:pt x="36" y="476"/>
                    <a:pt x="57" y="462"/>
                  </a:cubicBezTo>
                  <a:lnTo>
                    <a:pt x="797" y="46"/>
                  </a:lnTo>
                  <a:cubicBezTo>
                    <a:pt x="829" y="30"/>
                    <a:pt x="862" y="21"/>
                    <a:pt x="895" y="21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3"/>
                    <a:pt x="0" y="511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89"/>
                    <a:pt x="1798" y="568"/>
                    <a:pt x="1798" y="540"/>
                  </a:cubicBezTo>
                  <a:cubicBezTo>
                    <a:pt x="1798" y="511"/>
                    <a:pt x="1784" y="490"/>
                    <a:pt x="1763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80000" y="17697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2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39" y="1012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580175" y="176955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9" y="1007"/>
                  </a:lnTo>
                  <a:cubicBezTo>
                    <a:pt x="981" y="1021"/>
                    <a:pt x="951" y="1029"/>
                    <a:pt x="921" y="1029"/>
                  </a:cubicBezTo>
                  <a:cubicBezTo>
                    <a:pt x="891" y="1029"/>
                    <a:pt x="861" y="1021"/>
                    <a:pt x="832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60" y="20"/>
                    <a:pt x="892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7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18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52675" y="1753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1"/>
                  </a:moveTo>
                  <a:cubicBezTo>
                    <a:pt x="859" y="1"/>
                    <a:pt x="827" y="10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8" y="1028"/>
                    <a:pt x="916" y="1028"/>
                  </a:cubicBezTo>
                  <a:cubicBezTo>
                    <a:pt x="948" y="1028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52675" y="1753500"/>
              <a:ext cx="45150" cy="26150"/>
            </a:xfrm>
            <a:custGeom>
              <a:avLst/>
              <a:gdLst/>
              <a:ahLst/>
              <a:cxnLst/>
              <a:rect l="l" t="t" r="r" b="b"/>
              <a:pathLst>
                <a:path w="1806" h="1046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493"/>
                  </a:lnTo>
                  <a:cubicBezTo>
                    <a:pt x="1770" y="500"/>
                    <a:pt x="1784" y="514"/>
                    <a:pt x="1784" y="536"/>
                  </a:cubicBezTo>
                  <a:cubicBezTo>
                    <a:pt x="1784" y="550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6"/>
                    <a:pt x="947" y="1023"/>
                    <a:pt x="916" y="1023"/>
                  </a:cubicBezTo>
                  <a:cubicBezTo>
                    <a:pt x="889" y="1023"/>
                    <a:pt x="863" y="1018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4"/>
                  </a:cubicBezTo>
                  <a:cubicBezTo>
                    <a:pt x="22" y="493"/>
                    <a:pt x="36" y="479"/>
                    <a:pt x="64" y="458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1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6" y="1022"/>
                  </a:lnTo>
                  <a:cubicBezTo>
                    <a:pt x="842" y="1038"/>
                    <a:pt x="865" y="1046"/>
                    <a:pt x="888" y="1046"/>
                  </a:cubicBezTo>
                  <a:cubicBezTo>
                    <a:pt x="896" y="1046"/>
                    <a:pt x="903" y="1045"/>
                    <a:pt x="910" y="1043"/>
                  </a:cubicBezTo>
                  <a:cubicBezTo>
                    <a:pt x="917" y="1044"/>
                    <a:pt x="923" y="1045"/>
                    <a:pt x="930" y="1045"/>
                  </a:cubicBezTo>
                  <a:cubicBezTo>
                    <a:pt x="959" y="1045"/>
                    <a:pt x="987" y="1034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6"/>
                  </a:cubicBezTo>
                  <a:cubicBezTo>
                    <a:pt x="1806" y="514"/>
                    <a:pt x="1792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3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25200" y="1737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525200" y="17373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0" y="1021"/>
                    <a:pt x="950" y="1029"/>
                    <a:pt x="921" y="1029"/>
                  </a:cubicBezTo>
                  <a:cubicBezTo>
                    <a:pt x="892" y="1029"/>
                    <a:pt x="864" y="1021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8" y="528"/>
                    <a:pt x="28" y="514"/>
                  </a:cubicBezTo>
                  <a:cubicBezTo>
                    <a:pt x="28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3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6" y="606"/>
                  </a:lnTo>
                  <a:cubicBezTo>
                    <a:pt x="1784" y="591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464050" y="170170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2178" y="1797"/>
                  </a:lnTo>
                  <a:cubicBezTo>
                    <a:pt x="2205" y="1810"/>
                    <a:pt x="2235" y="1817"/>
                    <a:pt x="2265" y="1817"/>
                  </a:cubicBezTo>
                  <a:cubicBezTo>
                    <a:pt x="2298" y="1817"/>
                    <a:pt x="2332" y="1809"/>
                    <a:pt x="2362" y="1790"/>
                  </a:cubicBezTo>
                  <a:lnTo>
                    <a:pt x="3095" y="1374"/>
                  </a:lnTo>
                  <a:cubicBezTo>
                    <a:pt x="3151" y="1346"/>
                    <a:pt x="3158" y="1296"/>
                    <a:pt x="3109" y="1268"/>
                  </a:cubicBezTo>
                  <a:lnTo>
                    <a:pt x="980" y="21"/>
                  </a:lnTo>
                  <a:cubicBezTo>
                    <a:pt x="953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464225" y="1701400"/>
              <a:ext cx="78625" cy="46000"/>
            </a:xfrm>
            <a:custGeom>
              <a:avLst/>
              <a:gdLst/>
              <a:ahLst/>
              <a:cxnLst/>
              <a:rect l="l" t="t" r="r" b="b"/>
              <a:pathLst>
                <a:path w="3145" h="1840" extrusionOk="0">
                  <a:moveTo>
                    <a:pt x="895" y="22"/>
                  </a:moveTo>
                  <a:cubicBezTo>
                    <a:pt x="920" y="22"/>
                    <a:pt x="944" y="27"/>
                    <a:pt x="966" y="40"/>
                  </a:cubicBezTo>
                  <a:lnTo>
                    <a:pt x="3102" y="1294"/>
                  </a:lnTo>
                  <a:cubicBezTo>
                    <a:pt x="3116" y="1294"/>
                    <a:pt x="3123" y="1308"/>
                    <a:pt x="3123" y="1330"/>
                  </a:cubicBezTo>
                  <a:cubicBezTo>
                    <a:pt x="3123" y="1351"/>
                    <a:pt x="3109" y="1365"/>
                    <a:pt x="3088" y="1379"/>
                  </a:cubicBezTo>
                  <a:lnTo>
                    <a:pt x="2348" y="1795"/>
                  </a:lnTo>
                  <a:cubicBezTo>
                    <a:pt x="2320" y="1811"/>
                    <a:pt x="2288" y="1820"/>
                    <a:pt x="2255" y="1820"/>
                  </a:cubicBezTo>
                  <a:cubicBezTo>
                    <a:pt x="2229" y="1820"/>
                    <a:pt x="2203" y="1814"/>
                    <a:pt x="2178" y="1802"/>
                  </a:cubicBezTo>
                  <a:lnTo>
                    <a:pt x="50" y="554"/>
                  </a:lnTo>
                  <a:cubicBezTo>
                    <a:pt x="35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797" y="47"/>
                  </a:lnTo>
                  <a:cubicBezTo>
                    <a:pt x="828" y="31"/>
                    <a:pt x="862" y="22"/>
                    <a:pt x="895" y="22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10"/>
                    <a:pt x="783" y="25"/>
                  </a:cubicBezTo>
                  <a:lnTo>
                    <a:pt x="50" y="448"/>
                  </a:lnTo>
                  <a:cubicBezTo>
                    <a:pt x="21" y="455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2164" y="1823"/>
                  </a:lnTo>
                  <a:cubicBezTo>
                    <a:pt x="2185" y="1833"/>
                    <a:pt x="2206" y="1840"/>
                    <a:pt x="2226" y="1840"/>
                  </a:cubicBezTo>
                  <a:cubicBezTo>
                    <a:pt x="2234" y="1840"/>
                    <a:pt x="2241" y="1839"/>
                    <a:pt x="2249" y="1837"/>
                  </a:cubicBezTo>
                  <a:cubicBezTo>
                    <a:pt x="2257" y="1838"/>
                    <a:pt x="2264" y="1839"/>
                    <a:pt x="2272" y="1839"/>
                  </a:cubicBezTo>
                  <a:cubicBezTo>
                    <a:pt x="2304" y="1839"/>
                    <a:pt x="2333" y="1828"/>
                    <a:pt x="2362" y="1816"/>
                  </a:cubicBezTo>
                  <a:lnTo>
                    <a:pt x="3095" y="1393"/>
                  </a:lnTo>
                  <a:cubicBezTo>
                    <a:pt x="3123" y="1386"/>
                    <a:pt x="3137" y="1358"/>
                    <a:pt x="3144" y="1330"/>
                  </a:cubicBezTo>
                  <a:cubicBezTo>
                    <a:pt x="3144" y="1301"/>
                    <a:pt x="3130" y="1280"/>
                    <a:pt x="3109" y="127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80375" y="19186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80375" y="19184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3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63" y="500"/>
                  </a:lnTo>
                  <a:cubicBezTo>
                    <a:pt x="1777" y="508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09" y="1001"/>
                  </a:lnTo>
                  <a:cubicBezTo>
                    <a:pt x="981" y="1017"/>
                    <a:pt x="949" y="1026"/>
                    <a:pt x="916" y="1026"/>
                  </a:cubicBezTo>
                  <a:cubicBezTo>
                    <a:pt x="890" y="1026"/>
                    <a:pt x="864" y="1020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3" y="20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5"/>
                  </a:cubicBezTo>
                  <a:cubicBezTo>
                    <a:pt x="1" y="536"/>
                    <a:pt x="15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807875" y="1934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807875" y="1934500"/>
              <a:ext cx="45125" cy="26325"/>
            </a:xfrm>
            <a:custGeom>
              <a:avLst/>
              <a:gdLst/>
              <a:ahLst/>
              <a:cxnLst/>
              <a:rect l="l" t="t" r="r" b="b"/>
              <a:pathLst>
                <a:path w="1805" h="1053" extrusionOk="0">
                  <a:moveTo>
                    <a:pt x="903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91" y="535"/>
                  </a:cubicBezTo>
                  <a:cubicBezTo>
                    <a:pt x="1791" y="556"/>
                    <a:pt x="1777" y="570"/>
                    <a:pt x="1749" y="585"/>
                  </a:cubicBezTo>
                  <a:lnTo>
                    <a:pt x="1008" y="1008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8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51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6" y="1053"/>
                    <a:pt x="890" y="1053"/>
                  </a:cubicBezTo>
                  <a:cubicBezTo>
                    <a:pt x="898" y="1053"/>
                    <a:pt x="907" y="1052"/>
                    <a:pt x="917" y="1050"/>
                  </a:cubicBezTo>
                  <a:cubicBezTo>
                    <a:pt x="952" y="1050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7825" y="1881950"/>
              <a:ext cx="53075" cy="30275"/>
            </a:xfrm>
            <a:custGeom>
              <a:avLst/>
              <a:gdLst/>
              <a:ahLst/>
              <a:cxnLst/>
              <a:rect l="l" t="t" r="r" b="b"/>
              <a:pathLst>
                <a:path w="2123" h="1211" extrusionOk="0">
                  <a:moveTo>
                    <a:pt x="888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2"/>
                    <a:pt x="50" y="551"/>
                  </a:cubicBezTo>
                  <a:lnTo>
                    <a:pt x="1142" y="1192"/>
                  </a:lnTo>
                  <a:cubicBezTo>
                    <a:pt x="1167" y="1204"/>
                    <a:pt x="1194" y="1210"/>
                    <a:pt x="1222" y="1210"/>
                  </a:cubicBezTo>
                  <a:cubicBezTo>
                    <a:pt x="1258" y="1210"/>
                    <a:pt x="1294" y="1201"/>
                    <a:pt x="1325" y="1185"/>
                  </a:cubicBezTo>
                  <a:lnTo>
                    <a:pt x="2066" y="769"/>
                  </a:lnTo>
                  <a:cubicBezTo>
                    <a:pt x="2115" y="734"/>
                    <a:pt x="2122" y="692"/>
                    <a:pt x="2073" y="663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17825" y="1881625"/>
              <a:ext cx="53075" cy="30850"/>
            </a:xfrm>
            <a:custGeom>
              <a:avLst/>
              <a:gdLst/>
              <a:ahLst/>
              <a:cxnLst/>
              <a:rect l="l" t="t" r="r" b="b"/>
              <a:pathLst>
                <a:path w="2123" h="1234" extrusionOk="0">
                  <a:moveTo>
                    <a:pt x="897" y="24"/>
                  </a:moveTo>
                  <a:cubicBezTo>
                    <a:pt x="922" y="24"/>
                    <a:pt x="948" y="30"/>
                    <a:pt x="973" y="42"/>
                  </a:cubicBezTo>
                  <a:lnTo>
                    <a:pt x="2073" y="683"/>
                  </a:lnTo>
                  <a:cubicBezTo>
                    <a:pt x="2087" y="691"/>
                    <a:pt x="2094" y="705"/>
                    <a:pt x="2094" y="719"/>
                  </a:cubicBezTo>
                  <a:cubicBezTo>
                    <a:pt x="2094" y="740"/>
                    <a:pt x="2080" y="761"/>
                    <a:pt x="2059" y="768"/>
                  </a:cubicBezTo>
                  <a:lnTo>
                    <a:pt x="1318" y="1191"/>
                  </a:lnTo>
                  <a:cubicBezTo>
                    <a:pt x="1292" y="1206"/>
                    <a:pt x="1261" y="1213"/>
                    <a:pt x="1230" y="1213"/>
                  </a:cubicBezTo>
                  <a:cubicBezTo>
                    <a:pt x="1203" y="1213"/>
                    <a:pt x="1175" y="1208"/>
                    <a:pt x="1149" y="1198"/>
                  </a:cubicBezTo>
                  <a:lnTo>
                    <a:pt x="1149" y="1191"/>
                  </a:lnTo>
                  <a:lnTo>
                    <a:pt x="50" y="550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2"/>
                    <a:pt x="64" y="465"/>
                  </a:cubicBezTo>
                  <a:lnTo>
                    <a:pt x="804" y="49"/>
                  </a:lnTo>
                  <a:cubicBezTo>
                    <a:pt x="831" y="33"/>
                    <a:pt x="864" y="24"/>
                    <a:pt x="897" y="24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7"/>
                    <a:pt x="35" y="571"/>
                  </a:cubicBezTo>
                  <a:lnTo>
                    <a:pt x="1135" y="1212"/>
                  </a:lnTo>
                  <a:cubicBezTo>
                    <a:pt x="1163" y="1226"/>
                    <a:pt x="1191" y="1233"/>
                    <a:pt x="1227" y="1233"/>
                  </a:cubicBezTo>
                  <a:cubicBezTo>
                    <a:pt x="1262" y="1233"/>
                    <a:pt x="1297" y="1226"/>
                    <a:pt x="1332" y="1205"/>
                  </a:cubicBezTo>
                  <a:lnTo>
                    <a:pt x="2073" y="789"/>
                  </a:lnTo>
                  <a:cubicBezTo>
                    <a:pt x="2101" y="775"/>
                    <a:pt x="2115" y="754"/>
                    <a:pt x="2122" y="719"/>
                  </a:cubicBezTo>
                  <a:cubicBezTo>
                    <a:pt x="2122" y="698"/>
                    <a:pt x="2108" y="676"/>
                    <a:pt x="2087" y="669"/>
                  </a:cubicBezTo>
                  <a:lnTo>
                    <a:pt x="980" y="21"/>
                  </a:lnTo>
                  <a:cubicBezTo>
                    <a:pt x="953" y="8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580525" y="1801275"/>
              <a:ext cx="155300" cy="90375"/>
            </a:xfrm>
            <a:custGeom>
              <a:avLst/>
              <a:gdLst/>
              <a:ahLst/>
              <a:cxnLst/>
              <a:rect l="l" t="t" r="r" b="b"/>
              <a:pathLst>
                <a:path w="6212" h="3615" extrusionOk="0">
                  <a:moveTo>
                    <a:pt x="892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1" y="472"/>
                    <a:pt x="1" y="521"/>
                    <a:pt x="43" y="549"/>
                  </a:cubicBezTo>
                  <a:lnTo>
                    <a:pt x="5231" y="3594"/>
                  </a:lnTo>
                  <a:cubicBezTo>
                    <a:pt x="5258" y="3608"/>
                    <a:pt x="5288" y="3615"/>
                    <a:pt x="5318" y="3615"/>
                  </a:cubicBezTo>
                  <a:cubicBezTo>
                    <a:pt x="5351" y="3615"/>
                    <a:pt x="5385" y="3606"/>
                    <a:pt x="5415" y="3587"/>
                  </a:cubicBezTo>
                  <a:lnTo>
                    <a:pt x="6155" y="3164"/>
                  </a:lnTo>
                  <a:cubicBezTo>
                    <a:pt x="6204" y="3136"/>
                    <a:pt x="6211" y="3087"/>
                    <a:pt x="6169" y="305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80525" y="1801000"/>
              <a:ext cx="155125" cy="90850"/>
            </a:xfrm>
            <a:custGeom>
              <a:avLst/>
              <a:gdLst/>
              <a:ahLst/>
              <a:cxnLst/>
              <a:rect l="l" t="t" r="r" b="b"/>
              <a:pathLst>
                <a:path w="6205" h="3634" extrusionOk="0">
                  <a:moveTo>
                    <a:pt x="896" y="24"/>
                  </a:moveTo>
                  <a:cubicBezTo>
                    <a:pt x="924" y="24"/>
                    <a:pt x="952" y="31"/>
                    <a:pt x="974" y="45"/>
                  </a:cubicBezTo>
                  <a:lnTo>
                    <a:pt x="6155" y="3091"/>
                  </a:lnTo>
                  <a:cubicBezTo>
                    <a:pt x="6169" y="3098"/>
                    <a:pt x="6183" y="3112"/>
                    <a:pt x="6183" y="3126"/>
                  </a:cubicBezTo>
                  <a:cubicBezTo>
                    <a:pt x="6183" y="3147"/>
                    <a:pt x="6162" y="3168"/>
                    <a:pt x="6148" y="3175"/>
                  </a:cubicBezTo>
                  <a:lnTo>
                    <a:pt x="5408" y="3591"/>
                  </a:lnTo>
                  <a:cubicBezTo>
                    <a:pt x="5376" y="3607"/>
                    <a:pt x="5342" y="3616"/>
                    <a:pt x="5310" y="3616"/>
                  </a:cubicBezTo>
                  <a:cubicBezTo>
                    <a:pt x="5284" y="3616"/>
                    <a:pt x="5260" y="3611"/>
                    <a:pt x="5238" y="3598"/>
                  </a:cubicBezTo>
                  <a:lnTo>
                    <a:pt x="50" y="553"/>
                  </a:lnTo>
                  <a:cubicBezTo>
                    <a:pt x="36" y="546"/>
                    <a:pt x="22" y="532"/>
                    <a:pt x="22" y="511"/>
                  </a:cubicBezTo>
                  <a:cubicBezTo>
                    <a:pt x="29" y="490"/>
                    <a:pt x="43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9" y="461"/>
                    <a:pt x="8" y="483"/>
                    <a:pt x="1" y="511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5224" y="3612"/>
                  </a:lnTo>
                  <a:cubicBezTo>
                    <a:pt x="5252" y="3626"/>
                    <a:pt x="5281" y="3634"/>
                    <a:pt x="5309" y="3634"/>
                  </a:cubicBezTo>
                  <a:cubicBezTo>
                    <a:pt x="5344" y="3634"/>
                    <a:pt x="5379" y="3626"/>
                    <a:pt x="5415" y="3605"/>
                  </a:cubicBezTo>
                  <a:lnTo>
                    <a:pt x="6155" y="3189"/>
                  </a:lnTo>
                  <a:cubicBezTo>
                    <a:pt x="6183" y="3175"/>
                    <a:pt x="6197" y="3154"/>
                    <a:pt x="6204" y="3119"/>
                  </a:cubicBezTo>
                  <a:cubicBezTo>
                    <a:pt x="6204" y="3098"/>
                    <a:pt x="6190" y="3077"/>
                    <a:pt x="6169" y="3070"/>
                  </a:cubicBezTo>
                  <a:lnTo>
                    <a:pt x="981" y="24"/>
                  </a:lnTo>
                  <a:cubicBezTo>
                    <a:pt x="954" y="8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46875" y="1781575"/>
              <a:ext cx="51475" cy="29375"/>
            </a:xfrm>
            <a:custGeom>
              <a:avLst/>
              <a:gdLst/>
              <a:ahLst/>
              <a:cxnLst/>
              <a:rect l="l" t="t" r="r" b="b"/>
              <a:pathLst>
                <a:path w="2059" h="1175" extrusionOk="0">
                  <a:moveTo>
                    <a:pt x="903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1079" y="1154"/>
                  </a:lnTo>
                  <a:cubicBezTo>
                    <a:pt x="1106" y="1167"/>
                    <a:pt x="1135" y="1174"/>
                    <a:pt x="1165" y="1174"/>
                  </a:cubicBezTo>
                  <a:cubicBezTo>
                    <a:pt x="1199" y="1174"/>
                    <a:pt x="1232" y="1165"/>
                    <a:pt x="1262" y="1147"/>
                  </a:cubicBezTo>
                  <a:lnTo>
                    <a:pt x="2002" y="731"/>
                  </a:lnTo>
                  <a:cubicBezTo>
                    <a:pt x="2052" y="696"/>
                    <a:pt x="2059" y="653"/>
                    <a:pt x="2016" y="625"/>
                  </a:cubicBezTo>
                  <a:lnTo>
                    <a:pt x="980" y="19"/>
                  </a:lnTo>
                  <a:cubicBezTo>
                    <a:pt x="955" y="6"/>
                    <a:pt x="929" y="1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47050" y="1781350"/>
              <a:ext cx="51125" cy="29775"/>
            </a:xfrm>
            <a:custGeom>
              <a:avLst/>
              <a:gdLst/>
              <a:ahLst/>
              <a:cxnLst/>
              <a:rect l="l" t="t" r="r" b="b"/>
              <a:pathLst>
                <a:path w="2045" h="119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2002" y="641"/>
                  </a:lnTo>
                  <a:cubicBezTo>
                    <a:pt x="2017" y="648"/>
                    <a:pt x="2024" y="662"/>
                    <a:pt x="2024" y="676"/>
                  </a:cubicBezTo>
                  <a:cubicBezTo>
                    <a:pt x="2024" y="705"/>
                    <a:pt x="2009" y="719"/>
                    <a:pt x="1988" y="733"/>
                  </a:cubicBezTo>
                  <a:lnTo>
                    <a:pt x="1248" y="1149"/>
                  </a:lnTo>
                  <a:cubicBezTo>
                    <a:pt x="1222" y="1164"/>
                    <a:pt x="1191" y="1171"/>
                    <a:pt x="1160" y="1171"/>
                  </a:cubicBezTo>
                  <a:cubicBezTo>
                    <a:pt x="1133" y="1171"/>
                    <a:pt x="1105" y="1166"/>
                    <a:pt x="1079" y="1156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7" y="486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1065" y="1170"/>
                  </a:lnTo>
                  <a:cubicBezTo>
                    <a:pt x="1093" y="1184"/>
                    <a:pt x="1121" y="1191"/>
                    <a:pt x="1156" y="1191"/>
                  </a:cubicBezTo>
                  <a:cubicBezTo>
                    <a:pt x="1192" y="1191"/>
                    <a:pt x="1227" y="1184"/>
                    <a:pt x="1255" y="1163"/>
                  </a:cubicBezTo>
                  <a:lnTo>
                    <a:pt x="1995" y="747"/>
                  </a:lnTo>
                  <a:cubicBezTo>
                    <a:pt x="2024" y="733"/>
                    <a:pt x="2045" y="712"/>
                    <a:pt x="2045" y="676"/>
                  </a:cubicBezTo>
                  <a:cubicBezTo>
                    <a:pt x="2045" y="655"/>
                    <a:pt x="2031" y="634"/>
                    <a:pt x="2009" y="627"/>
                  </a:cubicBezTo>
                  <a:lnTo>
                    <a:pt x="980" y="21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519550" y="17655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1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19550" y="1765300"/>
              <a:ext cx="45325" cy="26175"/>
            </a:xfrm>
            <a:custGeom>
              <a:avLst/>
              <a:gdLst/>
              <a:ahLst/>
              <a:cxnLst/>
              <a:rect l="l" t="t" r="r" b="b"/>
              <a:pathLst>
                <a:path w="1813" h="1047" extrusionOk="0">
                  <a:moveTo>
                    <a:pt x="897" y="17"/>
                  </a:moveTo>
                  <a:cubicBezTo>
                    <a:pt x="923" y="17"/>
                    <a:pt x="949" y="23"/>
                    <a:pt x="974" y="35"/>
                  </a:cubicBezTo>
                  <a:lnTo>
                    <a:pt x="1756" y="494"/>
                  </a:lnTo>
                  <a:cubicBezTo>
                    <a:pt x="1770" y="501"/>
                    <a:pt x="1784" y="515"/>
                    <a:pt x="1784" y="536"/>
                  </a:cubicBezTo>
                  <a:cubicBezTo>
                    <a:pt x="1784" y="557"/>
                    <a:pt x="1763" y="571"/>
                    <a:pt x="1749" y="585"/>
                  </a:cubicBezTo>
                  <a:lnTo>
                    <a:pt x="1009" y="1001"/>
                  </a:lnTo>
                  <a:cubicBezTo>
                    <a:pt x="979" y="1016"/>
                    <a:pt x="946" y="1023"/>
                    <a:pt x="915" y="1023"/>
                  </a:cubicBezTo>
                  <a:cubicBezTo>
                    <a:pt x="888" y="1023"/>
                    <a:pt x="862" y="1018"/>
                    <a:pt x="840" y="1008"/>
                  </a:cubicBezTo>
                  <a:lnTo>
                    <a:pt x="50" y="543"/>
                  </a:lnTo>
                  <a:cubicBezTo>
                    <a:pt x="36" y="543"/>
                    <a:pt x="29" y="529"/>
                    <a:pt x="22" y="508"/>
                  </a:cubicBezTo>
                  <a:cubicBezTo>
                    <a:pt x="22" y="494"/>
                    <a:pt x="43" y="472"/>
                    <a:pt x="64" y="458"/>
                  </a:cubicBezTo>
                  <a:lnTo>
                    <a:pt x="804" y="42"/>
                  </a:lnTo>
                  <a:cubicBezTo>
                    <a:pt x="832" y="27"/>
                    <a:pt x="864" y="17"/>
                    <a:pt x="897" y="17"/>
                  </a:cubicBezTo>
                  <a:close/>
                  <a:moveTo>
                    <a:pt x="895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29" y="458"/>
                    <a:pt x="8" y="480"/>
                    <a:pt x="1" y="508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0"/>
                    <a:pt x="867" y="1046"/>
                    <a:pt x="887" y="1046"/>
                  </a:cubicBezTo>
                  <a:cubicBezTo>
                    <a:pt x="895" y="1046"/>
                    <a:pt x="903" y="1045"/>
                    <a:pt x="910" y="1043"/>
                  </a:cubicBezTo>
                  <a:cubicBezTo>
                    <a:pt x="921" y="1045"/>
                    <a:pt x="931" y="1046"/>
                    <a:pt x="941" y="1046"/>
                  </a:cubicBezTo>
                  <a:cubicBezTo>
                    <a:pt x="970" y="1046"/>
                    <a:pt x="996" y="1038"/>
                    <a:pt x="1023" y="1022"/>
                  </a:cubicBezTo>
                  <a:lnTo>
                    <a:pt x="1763" y="606"/>
                  </a:lnTo>
                  <a:cubicBezTo>
                    <a:pt x="1791" y="592"/>
                    <a:pt x="1805" y="571"/>
                    <a:pt x="1812" y="536"/>
                  </a:cubicBezTo>
                  <a:cubicBezTo>
                    <a:pt x="1812" y="515"/>
                    <a:pt x="1798" y="494"/>
                    <a:pt x="1777" y="487"/>
                  </a:cubicBezTo>
                  <a:lnTo>
                    <a:pt x="988" y="21"/>
                  </a:lnTo>
                  <a:cubicBezTo>
                    <a:pt x="958" y="8"/>
                    <a:pt x="926" y="1"/>
                    <a:pt x="8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92075" y="1757550"/>
              <a:ext cx="30850" cy="17550"/>
            </a:xfrm>
            <a:custGeom>
              <a:avLst/>
              <a:gdLst/>
              <a:ahLst/>
              <a:cxnLst/>
              <a:rect l="l" t="t" r="r" b="b"/>
              <a:pathLst>
                <a:path w="1234" h="702" extrusionOk="0">
                  <a:moveTo>
                    <a:pt x="315" y="1"/>
                  </a:moveTo>
                  <a:cubicBezTo>
                    <a:pt x="282" y="1"/>
                    <a:pt x="248" y="10"/>
                    <a:pt x="219" y="28"/>
                  </a:cubicBezTo>
                  <a:lnTo>
                    <a:pt x="63" y="113"/>
                  </a:lnTo>
                  <a:cubicBezTo>
                    <a:pt x="7" y="148"/>
                    <a:pt x="0" y="190"/>
                    <a:pt x="49" y="219"/>
                  </a:cubicBezTo>
                  <a:lnTo>
                    <a:pt x="832" y="684"/>
                  </a:lnTo>
                  <a:cubicBezTo>
                    <a:pt x="857" y="696"/>
                    <a:pt x="884" y="702"/>
                    <a:pt x="912" y="702"/>
                  </a:cubicBezTo>
                  <a:cubicBezTo>
                    <a:pt x="947" y="702"/>
                    <a:pt x="983" y="693"/>
                    <a:pt x="1015" y="677"/>
                  </a:cubicBezTo>
                  <a:lnTo>
                    <a:pt x="1177" y="585"/>
                  </a:lnTo>
                  <a:cubicBezTo>
                    <a:pt x="1227" y="557"/>
                    <a:pt x="1234" y="508"/>
                    <a:pt x="1191" y="486"/>
                  </a:cubicBezTo>
                  <a:lnTo>
                    <a:pt x="402" y="21"/>
                  </a:lnTo>
                  <a:cubicBezTo>
                    <a:pt x="375" y="8"/>
                    <a:pt x="345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92250" y="1757300"/>
              <a:ext cx="30675" cy="18050"/>
            </a:xfrm>
            <a:custGeom>
              <a:avLst/>
              <a:gdLst/>
              <a:ahLst/>
              <a:cxnLst/>
              <a:rect l="l" t="t" r="r" b="b"/>
              <a:pathLst>
                <a:path w="1227" h="722" extrusionOk="0">
                  <a:moveTo>
                    <a:pt x="309" y="23"/>
                  </a:moveTo>
                  <a:cubicBezTo>
                    <a:pt x="335" y="23"/>
                    <a:pt x="362" y="28"/>
                    <a:pt x="388" y="38"/>
                  </a:cubicBezTo>
                  <a:lnTo>
                    <a:pt x="1177" y="503"/>
                  </a:lnTo>
                  <a:cubicBezTo>
                    <a:pt x="1191" y="511"/>
                    <a:pt x="1198" y="525"/>
                    <a:pt x="1206" y="539"/>
                  </a:cubicBezTo>
                  <a:cubicBezTo>
                    <a:pt x="1198" y="560"/>
                    <a:pt x="1184" y="581"/>
                    <a:pt x="1163" y="588"/>
                  </a:cubicBezTo>
                  <a:lnTo>
                    <a:pt x="1001" y="680"/>
                  </a:lnTo>
                  <a:cubicBezTo>
                    <a:pt x="975" y="695"/>
                    <a:pt x="944" y="702"/>
                    <a:pt x="913" y="702"/>
                  </a:cubicBezTo>
                  <a:cubicBezTo>
                    <a:pt x="886" y="702"/>
                    <a:pt x="858" y="697"/>
                    <a:pt x="832" y="687"/>
                  </a:cubicBezTo>
                  <a:lnTo>
                    <a:pt x="42" y="221"/>
                  </a:lnTo>
                  <a:cubicBezTo>
                    <a:pt x="28" y="214"/>
                    <a:pt x="21" y="200"/>
                    <a:pt x="21" y="186"/>
                  </a:cubicBezTo>
                  <a:cubicBezTo>
                    <a:pt x="21" y="165"/>
                    <a:pt x="35" y="151"/>
                    <a:pt x="56" y="137"/>
                  </a:cubicBezTo>
                  <a:lnTo>
                    <a:pt x="219" y="45"/>
                  </a:lnTo>
                  <a:cubicBezTo>
                    <a:pt x="249" y="30"/>
                    <a:pt x="279" y="23"/>
                    <a:pt x="309" y="23"/>
                  </a:cubicBezTo>
                  <a:close/>
                  <a:moveTo>
                    <a:pt x="309" y="0"/>
                  </a:moveTo>
                  <a:cubicBezTo>
                    <a:pt x="275" y="0"/>
                    <a:pt x="241" y="9"/>
                    <a:pt x="212" y="24"/>
                  </a:cubicBezTo>
                  <a:lnTo>
                    <a:pt x="49" y="116"/>
                  </a:lnTo>
                  <a:cubicBezTo>
                    <a:pt x="21" y="130"/>
                    <a:pt x="0" y="151"/>
                    <a:pt x="0" y="186"/>
                  </a:cubicBezTo>
                  <a:cubicBezTo>
                    <a:pt x="0" y="207"/>
                    <a:pt x="14" y="229"/>
                    <a:pt x="35" y="236"/>
                  </a:cubicBezTo>
                  <a:lnTo>
                    <a:pt x="818" y="701"/>
                  </a:lnTo>
                  <a:cubicBezTo>
                    <a:pt x="846" y="715"/>
                    <a:pt x="874" y="722"/>
                    <a:pt x="902" y="722"/>
                  </a:cubicBezTo>
                  <a:cubicBezTo>
                    <a:pt x="945" y="722"/>
                    <a:pt x="980" y="715"/>
                    <a:pt x="1015" y="694"/>
                  </a:cubicBezTo>
                  <a:lnTo>
                    <a:pt x="1170" y="609"/>
                  </a:lnTo>
                  <a:cubicBezTo>
                    <a:pt x="1198" y="595"/>
                    <a:pt x="1220" y="567"/>
                    <a:pt x="1227" y="539"/>
                  </a:cubicBezTo>
                  <a:cubicBezTo>
                    <a:pt x="1220" y="518"/>
                    <a:pt x="1206" y="496"/>
                    <a:pt x="1184" y="482"/>
                  </a:cubicBezTo>
                  <a:lnTo>
                    <a:pt x="402" y="24"/>
                  </a:lnTo>
                  <a:cubicBezTo>
                    <a:pt x="372" y="7"/>
                    <a:pt x="340" y="0"/>
                    <a:pt x="3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64575" y="17332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0" y="0"/>
                  </a:moveTo>
                  <a:cubicBezTo>
                    <a:pt x="858" y="0"/>
                    <a:pt x="827" y="9"/>
                    <a:pt x="797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0" y="1028"/>
                    <a:pt x="982" y="1019"/>
                    <a:pt x="1008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73" y="20"/>
                  </a:lnTo>
                  <a:cubicBezTo>
                    <a:pt x="947" y="7"/>
                    <a:pt x="918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64750" y="17329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914" y="23"/>
                  </a:moveTo>
                  <a:cubicBezTo>
                    <a:pt x="931" y="23"/>
                    <a:pt x="951" y="29"/>
                    <a:pt x="966" y="39"/>
                  </a:cubicBezTo>
                  <a:lnTo>
                    <a:pt x="1756" y="505"/>
                  </a:lnTo>
                  <a:cubicBezTo>
                    <a:pt x="1770" y="505"/>
                    <a:pt x="1777" y="519"/>
                    <a:pt x="1777" y="540"/>
                  </a:cubicBezTo>
                  <a:cubicBezTo>
                    <a:pt x="1777" y="561"/>
                    <a:pt x="1763" y="582"/>
                    <a:pt x="1742" y="589"/>
                  </a:cubicBezTo>
                  <a:lnTo>
                    <a:pt x="1001" y="1005"/>
                  </a:lnTo>
                  <a:cubicBezTo>
                    <a:pt x="974" y="1021"/>
                    <a:pt x="942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54"/>
                  </a:lnTo>
                  <a:cubicBezTo>
                    <a:pt x="29" y="547"/>
                    <a:pt x="22" y="533"/>
                    <a:pt x="22" y="512"/>
                  </a:cubicBezTo>
                  <a:cubicBezTo>
                    <a:pt x="22" y="498"/>
                    <a:pt x="36" y="476"/>
                    <a:pt x="64" y="462"/>
                  </a:cubicBezTo>
                  <a:lnTo>
                    <a:pt x="797" y="46"/>
                  </a:lnTo>
                  <a:cubicBezTo>
                    <a:pt x="820" y="35"/>
                    <a:pt x="848" y="23"/>
                    <a:pt x="876" y="23"/>
                  </a:cubicBezTo>
                  <a:cubicBezTo>
                    <a:pt x="883" y="23"/>
                    <a:pt x="889" y="24"/>
                    <a:pt x="896" y="25"/>
                  </a:cubicBezTo>
                  <a:cubicBezTo>
                    <a:pt x="901" y="23"/>
                    <a:pt x="907" y="23"/>
                    <a:pt x="914" y="23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96"/>
                    <a:pt x="1798" y="568"/>
                    <a:pt x="1798" y="540"/>
                  </a:cubicBezTo>
                  <a:cubicBezTo>
                    <a:pt x="1798" y="512"/>
                    <a:pt x="1784" y="491"/>
                    <a:pt x="1763" y="484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37075" y="1725300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6" y="1"/>
                  </a:moveTo>
                  <a:cubicBezTo>
                    <a:pt x="283" y="1"/>
                    <a:pt x="249" y="10"/>
                    <a:pt x="219" y="28"/>
                  </a:cubicBezTo>
                  <a:lnTo>
                    <a:pt x="57" y="113"/>
                  </a:lnTo>
                  <a:cubicBezTo>
                    <a:pt x="8" y="141"/>
                    <a:pt x="1" y="190"/>
                    <a:pt x="43" y="219"/>
                  </a:cubicBezTo>
                  <a:lnTo>
                    <a:pt x="832" y="684"/>
                  </a:lnTo>
                  <a:cubicBezTo>
                    <a:pt x="859" y="694"/>
                    <a:pt x="888" y="699"/>
                    <a:pt x="917" y="699"/>
                  </a:cubicBezTo>
                  <a:cubicBezTo>
                    <a:pt x="951" y="699"/>
                    <a:pt x="986" y="692"/>
                    <a:pt x="1016" y="677"/>
                  </a:cubicBezTo>
                  <a:lnTo>
                    <a:pt x="1171" y="585"/>
                  </a:lnTo>
                  <a:cubicBezTo>
                    <a:pt x="1227" y="557"/>
                    <a:pt x="1234" y="508"/>
                    <a:pt x="1185" y="479"/>
                  </a:cubicBezTo>
                  <a:lnTo>
                    <a:pt x="402" y="21"/>
                  </a:lnTo>
                  <a:cubicBezTo>
                    <a:pt x="376" y="8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37075" y="1725025"/>
              <a:ext cx="30700" cy="18075"/>
            </a:xfrm>
            <a:custGeom>
              <a:avLst/>
              <a:gdLst/>
              <a:ahLst/>
              <a:cxnLst/>
              <a:rect l="l" t="t" r="r" b="b"/>
              <a:pathLst>
                <a:path w="1228" h="723" extrusionOk="0">
                  <a:moveTo>
                    <a:pt x="325" y="18"/>
                  </a:moveTo>
                  <a:cubicBezTo>
                    <a:pt x="346" y="18"/>
                    <a:pt x="374" y="25"/>
                    <a:pt x="395" y="32"/>
                  </a:cubicBezTo>
                  <a:lnTo>
                    <a:pt x="1185" y="497"/>
                  </a:lnTo>
                  <a:cubicBezTo>
                    <a:pt x="1199" y="497"/>
                    <a:pt x="1206" y="511"/>
                    <a:pt x="1206" y="533"/>
                  </a:cubicBezTo>
                  <a:cubicBezTo>
                    <a:pt x="1206" y="547"/>
                    <a:pt x="1192" y="568"/>
                    <a:pt x="1171" y="582"/>
                  </a:cubicBezTo>
                  <a:lnTo>
                    <a:pt x="1009" y="667"/>
                  </a:lnTo>
                  <a:cubicBezTo>
                    <a:pt x="979" y="685"/>
                    <a:pt x="947" y="694"/>
                    <a:pt x="917" y="694"/>
                  </a:cubicBezTo>
                  <a:cubicBezTo>
                    <a:pt x="889" y="694"/>
                    <a:pt x="863" y="687"/>
                    <a:pt x="840" y="674"/>
                  </a:cubicBezTo>
                  <a:lnTo>
                    <a:pt x="50" y="215"/>
                  </a:lnTo>
                  <a:cubicBezTo>
                    <a:pt x="36" y="208"/>
                    <a:pt x="29" y="194"/>
                    <a:pt x="29" y="180"/>
                  </a:cubicBezTo>
                  <a:cubicBezTo>
                    <a:pt x="29" y="152"/>
                    <a:pt x="43" y="138"/>
                    <a:pt x="64" y="124"/>
                  </a:cubicBezTo>
                  <a:lnTo>
                    <a:pt x="226" y="39"/>
                  </a:lnTo>
                  <a:cubicBezTo>
                    <a:pt x="254" y="25"/>
                    <a:pt x="290" y="18"/>
                    <a:pt x="318" y="18"/>
                  </a:cubicBezTo>
                  <a:close/>
                  <a:moveTo>
                    <a:pt x="322" y="0"/>
                  </a:moveTo>
                  <a:cubicBezTo>
                    <a:pt x="286" y="0"/>
                    <a:pt x="248" y="9"/>
                    <a:pt x="212" y="25"/>
                  </a:cubicBezTo>
                  <a:lnTo>
                    <a:pt x="50" y="117"/>
                  </a:lnTo>
                  <a:cubicBezTo>
                    <a:pt x="22" y="131"/>
                    <a:pt x="8" y="152"/>
                    <a:pt x="1" y="180"/>
                  </a:cubicBezTo>
                  <a:cubicBezTo>
                    <a:pt x="1" y="208"/>
                    <a:pt x="15" y="230"/>
                    <a:pt x="36" y="237"/>
                  </a:cubicBezTo>
                  <a:lnTo>
                    <a:pt x="825" y="702"/>
                  </a:lnTo>
                  <a:cubicBezTo>
                    <a:pt x="854" y="716"/>
                    <a:pt x="882" y="723"/>
                    <a:pt x="910" y="723"/>
                  </a:cubicBezTo>
                  <a:cubicBezTo>
                    <a:pt x="952" y="723"/>
                    <a:pt x="988" y="709"/>
                    <a:pt x="1016" y="695"/>
                  </a:cubicBezTo>
                  <a:lnTo>
                    <a:pt x="1178" y="603"/>
                  </a:lnTo>
                  <a:cubicBezTo>
                    <a:pt x="1206" y="596"/>
                    <a:pt x="1227" y="568"/>
                    <a:pt x="1227" y="540"/>
                  </a:cubicBezTo>
                  <a:cubicBezTo>
                    <a:pt x="1227" y="511"/>
                    <a:pt x="1213" y="490"/>
                    <a:pt x="1192" y="483"/>
                  </a:cubicBezTo>
                  <a:lnTo>
                    <a:pt x="402" y="18"/>
                  </a:lnTo>
                  <a:cubicBezTo>
                    <a:pt x="378" y="6"/>
                    <a:pt x="350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52875" y="1902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26"/>
                    <a:pt x="43" y="547"/>
                  </a:cubicBezTo>
                  <a:lnTo>
                    <a:pt x="833" y="1013"/>
                  </a:lnTo>
                  <a:cubicBezTo>
                    <a:pt x="858" y="1025"/>
                    <a:pt x="885" y="1031"/>
                    <a:pt x="913" y="1031"/>
                  </a:cubicBezTo>
                  <a:cubicBezTo>
                    <a:pt x="948" y="1031"/>
                    <a:pt x="984" y="1021"/>
                    <a:pt x="1016" y="1006"/>
                  </a:cubicBezTo>
                  <a:lnTo>
                    <a:pt x="1749" y="590"/>
                  </a:lnTo>
                  <a:cubicBezTo>
                    <a:pt x="1806" y="554"/>
                    <a:pt x="1813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52875" y="19022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49"/>
                    <a:pt x="1770" y="570"/>
                    <a:pt x="1749" y="585"/>
                  </a:cubicBezTo>
                  <a:lnTo>
                    <a:pt x="1009" y="1000"/>
                  </a:lnTo>
                  <a:cubicBezTo>
                    <a:pt x="979" y="1019"/>
                    <a:pt x="948" y="1028"/>
                    <a:pt x="917" y="1028"/>
                  </a:cubicBezTo>
                  <a:cubicBezTo>
                    <a:pt x="890" y="1028"/>
                    <a:pt x="863" y="1021"/>
                    <a:pt x="840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9" y="563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529950" y="1438025"/>
              <a:ext cx="156175" cy="40925"/>
            </a:xfrm>
            <a:custGeom>
              <a:avLst/>
              <a:gdLst/>
              <a:ahLst/>
              <a:cxnLst/>
              <a:rect l="l" t="t" r="r" b="b"/>
              <a:pathLst>
                <a:path w="6247" h="1637" extrusionOk="0">
                  <a:moveTo>
                    <a:pt x="1157" y="1"/>
                  </a:moveTo>
                  <a:lnTo>
                    <a:pt x="1" y="677"/>
                  </a:lnTo>
                  <a:lnTo>
                    <a:pt x="15" y="677"/>
                  </a:lnTo>
                  <a:lnTo>
                    <a:pt x="78" y="706"/>
                  </a:lnTo>
                  <a:lnTo>
                    <a:pt x="85" y="706"/>
                  </a:lnTo>
                  <a:lnTo>
                    <a:pt x="128" y="727"/>
                  </a:lnTo>
                  <a:lnTo>
                    <a:pt x="170" y="741"/>
                  </a:lnTo>
                  <a:lnTo>
                    <a:pt x="184" y="748"/>
                  </a:lnTo>
                  <a:lnTo>
                    <a:pt x="233" y="769"/>
                  </a:lnTo>
                  <a:lnTo>
                    <a:pt x="297" y="797"/>
                  </a:lnTo>
                  <a:lnTo>
                    <a:pt x="318" y="804"/>
                  </a:lnTo>
                  <a:lnTo>
                    <a:pt x="381" y="825"/>
                  </a:lnTo>
                  <a:lnTo>
                    <a:pt x="445" y="854"/>
                  </a:lnTo>
                  <a:lnTo>
                    <a:pt x="508" y="882"/>
                  </a:lnTo>
                  <a:lnTo>
                    <a:pt x="522" y="889"/>
                  </a:lnTo>
                  <a:lnTo>
                    <a:pt x="572" y="903"/>
                  </a:lnTo>
                  <a:lnTo>
                    <a:pt x="600" y="917"/>
                  </a:lnTo>
                  <a:lnTo>
                    <a:pt x="642" y="931"/>
                  </a:lnTo>
                  <a:lnTo>
                    <a:pt x="670" y="938"/>
                  </a:lnTo>
                  <a:lnTo>
                    <a:pt x="713" y="959"/>
                  </a:lnTo>
                  <a:lnTo>
                    <a:pt x="741" y="966"/>
                  </a:lnTo>
                  <a:lnTo>
                    <a:pt x="790" y="988"/>
                  </a:lnTo>
                  <a:lnTo>
                    <a:pt x="825" y="1002"/>
                  </a:lnTo>
                  <a:lnTo>
                    <a:pt x="868" y="1016"/>
                  </a:lnTo>
                  <a:lnTo>
                    <a:pt x="903" y="1030"/>
                  </a:lnTo>
                  <a:lnTo>
                    <a:pt x="952" y="1044"/>
                  </a:lnTo>
                  <a:lnTo>
                    <a:pt x="973" y="1051"/>
                  </a:lnTo>
                  <a:lnTo>
                    <a:pt x="1107" y="1100"/>
                  </a:lnTo>
                  <a:lnTo>
                    <a:pt x="1129" y="1107"/>
                  </a:lnTo>
                  <a:lnTo>
                    <a:pt x="1262" y="1150"/>
                  </a:lnTo>
                  <a:lnTo>
                    <a:pt x="1277" y="1157"/>
                  </a:lnTo>
                  <a:lnTo>
                    <a:pt x="1425" y="1199"/>
                  </a:lnTo>
                  <a:lnTo>
                    <a:pt x="1432" y="1199"/>
                  </a:lnTo>
                  <a:lnTo>
                    <a:pt x="1573" y="1248"/>
                  </a:lnTo>
                  <a:lnTo>
                    <a:pt x="1587" y="1248"/>
                  </a:lnTo>
                  <a:lnTo>
                    <a:pt x="1714" y="1284"/>
                  </a:lnTo>
                  <a:lnTo>
                    <a:pt x="1742" y="1291"/>
                  </a:lnTo>
                  <a:lnTo>
                    <a:pt x="1848" y="1326"/>
                  </a:lnTo>
                  <a:lnTo>
                    <a:pt x="1869" y="1326"/>
                  </a:lnTo>
                  <a:lnTo>
                    <a:pt x="2003" y="1361"/>
                  </a:lnTo>
                  <a:lnTo>
                    <a:pt x="2031" y="1368"/>
                  </a:lnTo>
                  <a:lnTo>
                    <a:pt x="2144" y="1403"/>
                  </a:lnTo>
                  <a:lnTo>
                    <a:pt x="2158" y="1403"/>
                  </a:lnTo>
                  <a:cubicBezTo>
                    <a:pt x="2249" y="1425"/>
                    <a:pt x="2327" y="1446"/>
                    <a:pt x="2404" y="1467"/>
                  </a:cubicBezTo>
                  <a:lnTo>
                    <a:pt x="2426" y="1467"/>
                  </a:lnTo>
                  <a:cubicBezTo>
                    <a:pt x="2510" y="1481"/>
                    <a:pt x="2595" y="1502"/>
                    <a:pt x="2679" y="1516"/>
                  </a:cubicBezTo>
                  <a:cubicBezTo>
                    <a:pt x="2757" y="1530"/>
                    <a:pt x="2827" y="1544"/>
                    <a:pt x="2905" y="1559"/>
                  </a:cubicBezTo>
                  <a:lnTo>
                    <a:pt x="2919" y="1559"/>
                  </a:lnTo>
                  <a:cubicBezTo>
                    <a:pt x="2990" y="1566"/>
                    <a:pt x="3060" y="1580"/>
                    <a:pt x="3131" y="1587"/>
                  </a:cubicBezTo>
                  <a:lnTo>
                    <a:pt x="3159" y="1587"/>
                  </a:lnTo>
                  <a:cubicBezTo>
                    <a:pt x="3215" y="1601"/>
                    <a:pt x="3279" y="1608"/>
                    <a:pt x="3342" y="1615"/>
                  </a:cubicBezTo>
                  <a:lnTo>
                    <a:pt x="3363" y="1615"/>
                  </a:lnTo>
                  <a:cubicBezTo>
                    <a:pt x="3427" y="1622"/>
                    <a:pt x="3490" y="1622"/>
                    <a:pt x="3546" y="1629"/>
                  </a:cubicBezTo>
                  <a:lnTo>
                    <a:pt x="3575" y="1629"/>
                  </a:lnTo>
                  <a:cubicBezTo>
                    <a:pt x="3631" y="1629"/>
                    <a:pt x="3687" y="1636"/>
                    <a:pt x="3737" y="1636"/>
                  </a:cubicBezTo>
                  <a:lnTo>
                    <a:pt x="4124" y="1636"/>
                  </a:lnTo>
                  <a:cubicBezTo>
                    <a:pt x="4174" y="1636"/>
                    <a:pt x="4230" y="1629"/>
                    <a:pt x="4280" y="1629"/>
                  </a:cubicBezTo>
                  <a:lnTo>
                    <a:pt x="4287" y="1629"/>
                  </a:lnTo>
                  <a:cubicBezTo>
                    <a:pt x="4343" y="1622"/>
                    <a:pt x="4392" y="1615"/>
                    <a:pt x="4442" y="1608"/>
                  </a:cubicBezTo>
                  <a:lnTo>
                    <a:pt x="4463" y="1608"/>
                  </a:lnTo>
                  <a:cubicBezTo>
                    <a:pt x="4512" y="1601"/>
                    <a:pt x="4562" y="1594"/>
                    <a:pt x="4611" y="1587"/>
                  </a:cubicBezTo>
                  <a:lnTo>
                    <a:pt x="4632" y="1587"/>
                  </a:lnTo>
                  <a:cubicBezTo>
                    <a:pt x="4681" y="1573"/>
                    <a:pt x="4731" y="1566"/>
                    <a:pt x="4780" y="1552"/>
                  </a:cubicBezTo>
                  <a:lnTo>
                    <a:pt x="4801" y="1544"/>
                  </a:lnTo>
                  <a:cubicBezTo>
                    <a:pt x="4851" y="1530"/>
                    <a:pt x="4900" y="1516"/>
                    <a:pt x="4949" y="1502"/>
                  </a:cubicBezTo>
                  <a:lnTo>
                    <a:pt x="4956" y="1502"/>
                  </a:lnTo>
                  <a:lnTo>
                    <a:pt x="4970" y="1495"/>
                  </a:lnTo>
                  <a:cubicBezTo>
                    <a:pt x="5013" y="1481"/>
                    <a:pt x="5048" y="1467"/>
                    <a:pt x="5090" y="1446"/>
                  </a:cubicBezTo>
                  <a:lnTo>
                    <a:pt x="6246" y="769"/>
                  </a:lnTo>
                  <a:lnTo>
                    <a:pt x="6246" y="769"/>
                  </a:lnTo>
                  <a:cubicBezTo>
                    <a:pt x="6211" y="783"/>
                    <a:pt x="6169" y="797"/>
                    <a:pt x="6126" y="811"/>
                  </a:cubicBezTo>
                  <a:lnTo>
                    <a:pt x="6105" y="818"/>
                  </a:lnTo>
                  <a:cubicBezTo>
                    <a:pt x="6056" y="840"/>
                    <a:pt x="6014" y="854"/>
                    <a:pt x="5964" y="868"/>
                  </a:cubicBezTo>
                  <a:lnTo>
                    <a:pt x="5936" y="875"/>
                  </a:lnTo>
                  <a:cubicBezTo>
                    <a:pt x="5887" y="882"/>
                    <a:pt x="5837" y="896"/>
                    <a:pt x="5788" y="910"/>
                  </a:cubicBezTo>
                  <a:lnTo>
                    <a:pt x="5767" y="910"/>
                  </a:lnTo>
                  <a:cubicBezTo>
                    <a:pt x="5718" y="924"/>
                    <a:pt x="5668" y="931"/>
                    <a:pt x="5626" y="938"/>
                  </a:cubicBezTo>
                  <a:lnTo>
                    <a:pt x="5598" y="938"/>
                  </a:lnTo>
                  <a:cubicBezTo>
                    <a:pt x="5548" y="945"/>
                    <a:pt x="5499" y="945"/>
                    <a:pt x="5450" y="952"/>
                  </a:cubicBezTo>
                  <a:lnTo>
                    <a:pt x="5436" y="952"/>
                  </a:lnTo>
                  <a:lnTo>
                    <a:pt x="5281" y="959"/>
                  </a:lnTo>
                  <a:lnTo>
                    <a:pt x="4900" y="959"/>
                  </a:lnTo>
                  <a:cubicBezTo>
                    <a:pt x="4843" y="959"/>
                    <a:pt x="4787" y="959"/>
                    <a:pt x="4731" y="952"/>
                  </a:cubicBezTo>
                  <a:lnTo>
                    <a:pt x="4703" y="952"/>
                  </a:lnTo>
                  <a:cubicBezTo>
                    <a:pt x="4646" y="952"/>
                    <a:pt x="4583" y="945"/>
                    <a:pt x="4519" y="938"/>
                  </a:cubicBezTo>
                  <a:lnTo>
                    <a:pt x="4498" y="938"/>
                  </a:lnTo>
                  <a:cubicBezTo>
                    <a:pt x="4435" y="931"/>
                    <a:pt x="4371" y="924"/>
                    <a:pt x="4315" y="917"/>
                  </a:cubicBezTo>
                  <a:lnTo>
                    <a:pt x="4287" y="917"/>
                  </a:lnTo>
                  <a:cubicBezTo>
                    <a:pt x="4216" y="903"/>
                    <a:pt x="4146" y="896"/>
                    <a:pt x="4075" y="882"/>
                  </a:cubicBezTo>
                  <a:lnTo>
                    <a:pt x="4061" y="882"/>
                  </a:lnTo>
                  <a:cubicBezTo>
                    <a:pt x="3983" y="868"/>
                    <a:pt x="3913" y="854"/>
                    <a:pt x="3835" y="840"/>
                  </a:cubicBezTo>
                  <a:cubicBezTo>
                    <a:pt x="3765" y="825"/>
                    <a:pt x="3666" y="804"/>
                    <a:pt x="3582" y="790"/>
                  </a:cubicBezTo>
                  <a:lnTo>
                    <a:pt x="3568" y="790"/>
                  </a:lnTo>
                  <a:cubicBezTo>
                    <a:pt x="3483" y="769"/>
                    <a:pt x="3398" y="748"/>
                    <a:pt x="3321" y="734"/>
                  </a:cubicBezTo>
                  <a:lnTo>
                    <a:pt x="3300" y="727"/>
                  </a:lnTo>
                  <a:lnTo>
                    <a:pt x="3187" y="699"/>
                  </a:lnTo>
                  <a:lnTo>
                    <a:pt x="3159" y="692"/>
                  </a:lnTo>
                  <a:lnTo>
                    <a:pt x="3032" y="656"/>
                  </a:lnTo>
                  <a:lnTo>
                    <a:pt x="3011" y="649"/>
                  </a:lnTo>
                  <a:lnTo>
                    <a:pt x="2898" y="614"/>
                  </a:lnTo>
                  <a:lnTo>
                    <a:pt x="2870" y="607"/>
                  </a:lnTo>
                  <a:lnTo>
                    <a:pt x="2750" y="572"/>
                  </a:lnTo>
                  <a:lnTo>
                    <a:pt x="2729" y="572"/>
                  </a:lnTo>
                  <a:lnTo>
                    <a:pt x="2588" y="529"/>
                  </a:lnTo>
                  <a:lnTo>
                    <a:pt x="2581" y="529"/>
                  </a:lnTo>
                  <a:lnTo>
                    <a:pt x="2440" y="480"/>
                  </a:lnTo>
                  <a:lnTo>
                    <a:pt x="2419" y="473"/>
                  </a:lnTo>
                  <a:lnTo>
                    <a:pt x="2285" y="431"/>
                  </a:lnTo>
                  <a:lnTo>
                    <a:pt x="2263" y="424"/>
                  </a:lnTo>
                  <a:lnTo>
                    <a:pt x="2137" y="381"/>
                  </a:lnTo>
                  <a:lnTo>
                    <a:pt x="2108" y="367"/>
                  </a:lnTo>
                  <a:lnTo>
                    <a:pt x="2059" y="353"/>
                  </a:lnTo>
                  <a:lnTo>
                    <a:pt x="2024" y="339"/>
                  </a:lnTo>
                  <a:lnTo>
                    <a:pt x="1981" y="325"/>
                  </a:lnTo>
                  <a:lnTo>
                    <a:pt x="1946" y="311"/>
                  </a:lnTo>
                  <a:lnTo>
                    <a:pt x="1904" y="297"/>
                  </a:lnTo>
                  <a:lnTo>
                    <a:pt x="1869" y="283"/>
                  </a:lnTo>
                  <a:lnTo>
                    <a:pt x="1826" y="269"/>
                  </a:lnTo>
                  <a:lnTo>
                    <a:pt x="1798" y="254"/>
                  </a:lnTo>
                  <a:lnTo>
                    <a:pt x="1756" y="240"/>
                  </a:lnTo>
                  <a:lnTo>
                    <a:pt x="1728" y="233"/>
                  </a:lnTo>
                  <a:lnTo>
                    <a:pt x="1685" y="212"/>
                  </a:lnTo>
                  <a:lnTo>
                    <a:pt x="1664" y="205"/>
                  </a:lnTo>
                  <a:lnTo>
                    <a:pt x="1601" y="177"/>
                  </a:lnTo>
                  <a:lnTo>
                    <a:pt x="1544" y="156"/>
                  </a:lnTo>
                  <a:lnTo>
                    <a:pt x="1537" y="156"/>
                  </a:lnTo>
                  <a:lnTo>
                    <a:pt x="1474" y="128"/>
                  </a:lnTo>
                  <a:lnTo>
                    <a:pt x="1460" y="128"/>
                  </a:lnTo>
                  <a:lnTo>
                    <a:pt x="1396" y="99"/>
                  </a:lnTo>
                  <a:lnTo>
                    <a:pt x="1340" y="78"/>
                  </a:lnTo>
                  <a:lnTo>
                    <a:pt x="1326" y="71"/>
                  </a:lnTo>
                  <a:lnTo>
                    <a:pt x="1284" y="50"/>
                  </a:lnTo>
                  <a:lnTo>
                    <a:pt x="1241" y="36"/>
                  </a:lnTo>
                  <a:lnTo>
                    <a:pt x="1234" y="36"/>
                  </a:lnTo>
                  <a:lnTo>
                    <a:pt x="1178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29775" y="1437150"/>
              <a:ext cx="156700" cy="42325"/>
            </a:xfrm>
            <a:custGeom>
              <a:avLst/>
              <a:gdLst/>
              <a:ahLst/>
              <a:cxnLst/>
              <a:rect l="l" t="t" r="r" b="b"/>
              <a:pathLst>
                <a:path w="6268" h="1693" extrusionOk="0">
                  <a:moveTo>
                    <a:pt x="4970" y="1523"/>
                  </a:moveTo>
                  <a:cubicBezTo>
                    <a:pt x="4955" y="1529"/>
                    <a:pt x="4941" y="1534"/>
                    <a:pt x="4927" y="1538"/>
                  </a:cubicBezTo>
                  <a:lnTo>
                    <a:pt x="4927" y="1538"/>
                  </a:lnTo>
                  <a:cubicBezTo>
                    <a:pt x="4937" y="1536"/>
                    <a:pt x="4947" y="1533"/>
                    <a:pt x="4956" y="1530"/>
                  </a:cubicBezTo>
                  <a:cubicBezTo>
                    <a:pt x="4962" y="1528"/>
                    <a:pt x="4967" y="1525"/>
                    <a:pt x="4972" y="1523"/>
                  </a:cubicBezTo>
                  <a:close/>
                  <a:moveTo>
                    <a:pt x="4927" y="1538"/>
                  </a:moveTo>
                  <a:cubicBezTo>
                    <a:pt x="4887" y="1550"/>
                    <a:pt x="4848" y="1561"/>
                    <a:pt x="4808" y="1572"/>
                  </a:cubicBezTo>
                  <a:lnTo>
                    <a:pt x="4787" y="1579"/>
                  </a:lnTo>
                  <a:cubicBezTo>
                    <a:pt x="4738" y="1594"/>
                    <a:pt x="4688" y="1601"/>
                    <a:pt x="4611" y="1615"/>
                  </a:cubicBezTo>
                  <a:cubicBezTo>
                    <a:pt x="4569" y="1629"/>
                    <a:pt x="4519" y="1636"/>
                    <a:pt x="4470" y="1643"/>
                  </a:cubicBezTo>
                  <a:lnTo>
                    <a:pt x="4477" y="1643"/>
                  </a:lnTo>
                  <a:cubicBezTo>
                    <a:pt x="4526" y="1636"/>
                    <a:pt x="4576" y="1629"/>
                    <a:pt x="4646" y="1615"/>
                  </a:cubicBezTo>
                  <a:cubicBezTo>
                    <a:pt x="4695" y="1608"/>
                    <a:pt x="4745" y="1594"/>
                    <a:pt x="4794" y="1579"/>
                  </a:cubicBezTo>
                  <a:lnTo>
                    <a:pt x="4815" y="1572"/>
                  </a:lnTo>
                  <a:cubicBezTo>
                    <a:pt x="4852" y="1562"/>
                    <a:pt x="4888" y="1552"/>
                    <a:pt x="4927" y="1538"/>
                  </a:cubicBezTo>
                  <a:close/>
                  <a:moveTo>
                    <a:pt x="4449" y="1643"/>
                  </a:moveTo>
                  <a:cubicBezTo>
                    <a:pt x="4392" y="1650"/>
                    <a:pt x="4343" y="1657"/>
                    <a:pt x="4301" y="1657"/>
                  </a:cubicBezTo>
                  <a:cubicBezTo>
                    <a:pt x="4350" y="1657"/>
                    <a:pt x="4399" y="1650"/>
                    <a:pt x="4456" y="1643"/>
                  </a:cubicBezTo>
                  <a:close/>
                  <a:moveTo>
                    <a:pt x="4287" y="1657"/>
                  </a:moveTo>
                  <a:lnTo>
                    <a:pt x="4286" y="1657"/>
                  </a:lnTo>
                  <a:lnTo>
                    <a:pt x="4286" y="1657"/>
                  </a:lnTo>
                  <a:cubicBezTo>
                    <a:pt x="4289" y="1657"/>
                    <a:pt x="4291" y="1657"/>
                    <a:pt x="4294" y="1657"/>
                  </a:cubicBezTo>
                  <a:close/>
                  <a:moveTo>
                    <a:pt x="4286" y="1657"/>
                  </a:moveTo>
                  <a:cubicBezTo>
                    <a:pt x="4237" y="1658"/>
                    <a:pt x="4194" y="1663"/>
                    <a:pt x="4151" y="1669"/>
                  </a:cubicBezTo>
                  <a:lnTo>
                    <a:pt x="4151" y="1669"/>
                  </a:lnTo>
                  <a:lnTo>
                    <a:pt x="4286" y="1657"/>
                  </a:lnTo>
                  <a:close/>
                  <a:moveTo>
                    <a:pt x="4151" y="1669"/>
                  </a:moveTo>
                  <a:lnTo>
                    <a:pt x="4131" y="1671"/>
                  </a:lnTo>
                  <a:lnTo>
                    <a:pt x="4139" y="1671"/>
                  </a:lnTo>
                  <a:cubicBezTo>
                    <a:pt x="4143" y="1671"/>
                    <a:pt x="4147" y="1670"/>
                    <a:pt x="4151" y="1669"/>
                  </a:cubicBezTo>
                  <a:close/>
                  <a:moveTo>
                    <a:pt x="1164" y="0"/>
                  </a:moveTo>
                  <a:lnTo>
                    <a:pt x="1" y="698"/>
                  </a:lnTo>
                  <a:cubicBezTo>
                    <a:pt x="1" y="698"/>
                    <a:pt x="1" y="705"/>
                    <a:pt x="1" y="705"/>
                  </a:cubicBezTo>
                  <a:cubicBezTo>
                    <a:pt x="1" y="712"/>
                    <a:pt x="1" y="712"/>
                    <a:pt x="8" y="712"/>
                  </a:cubicBezTo>
                  <a:lnTo>
                    <a:pt x="22" y="727"/>
                  </a:lnTo>
                  <a:lnTo>
                    <a:pt x="78" y="748"/>
                  </a:lnTo>
                  <a:lnTo>
                    <a:pt x="127" y="769"/>
                  </a:lnTo>
                  <a:lnTo>
                    <a:pt x="177" y="790"/>
                  </a:lnTo>
                  <a:lnTo>
                    <a:pt x="191" y="797"/>
                  </a:lnTo>
                  <a:lnTo>
                    <a:pt x="240" y="818"/>
                  </a:lnTo>
                  <a:lnTo>
                    <a:pt x="304" y="839"/>
                  </a:lnTo>
                  <a:lnTo>
                    <a:pt x="318" y="846"/>
                  </a:lnTo>
                  <a:lnTo>
                    <a:pt x="388" y="875"/>
                  </a:lnTo>
                  <a:lnTo>
                    <a:pt x="452" y="903"/>
                  </a:lnTo>
                  <a:lnTo>
                    <a:pt x="515" y="924"/>
                  </a:lnTo>
                  <a:lnTo>
                    <a:pt x="529" y="931"/>
                  </a:lnTo>
                  <a:lnTo>
                    <a:pt x="579" y="952"/>
                  </a:lnTo>
                  <a:lnTo>
                    <a:pt x="720" y="1001"/>
                  </a:lnTo>
                  <a:lnTo>
                    <a:pt x="980" y="1100"/>
                  </a:lnTo>
                  <a:lnTo>
                    <a:pt x="1107" y="1142"/>
                  </a:lnTo>
                  <a:lnTo>
                    <a:pt x="1128" y="1149"/>
                  </a:lnTo>
                  <a:lnTo>
                    <a:pt x="1262" y="1199"/>
                  </a:lnTo>
                  <a:lnTo>
                    <a:pt x="1284" y="1206"/>
                  </a:lnTo>
                  <a:lnTo>
                    <a:pt x="1425" y="1248"/>
                  </a:lnTo>
                  <a:lnTo>
                    <a:pt x="1432" y="1248"/>
                  </a:lnTo>
                  <a:cubicBezTo>
                    <a:pt x="1481" y="1262"/>
                    <a:pt x="1530" y="1276"/>
                    <a:pt x="1580" y="1290"/>
                  </a:cubicBezTo>
                  <a:lnTo>
                    <a:pt x="1594" y="1297"/>
                  </a:lnTo>
                  <a:lnTo>
                    <a:pt x="1714" y="1333"/>
                  </a:lnTo>
                  <a:lnTo>
                    <a:pt x="1742" y="1347"/>
                  </a:lnTo>
                  <a:lnTo>
                    <a:pt x="1855" y="1375"/>
                  </a:lnTo>
                  <a:lnTo>
                    <a:pt x="1876" y="1382"/>
                  </a:lnTo>
                  <a:lnTo>
                    <a:pt x="2003" y="1417"/>
                  </a:lnTo>
                  <a:lnTo>
                    <a:pt x="2031" y="1424"/>
                  </a:lnTo>
                  <a:lnTo>
                    <a:pt x="2144" y="1453"/>
                  </a:lnTo>
                  <a:lnTo>
                    <a:pt x="2165" y="1460"/>
                  </a:lnTo>
                  <a:cubicBezTo>
                    <a:pt x="2249" y="1474"/>
                    <a:pt x="2327" y="1495"/>
                    <a:pt x="2411" y="1516"/>
                  </a:cubicBezTo>
                  <a:lnTo>
                    <a:pt x="2433" y="1516"/>
                  </a:lnTo>
                  <a:cubicBezTo>
                    <a:pt x="2517" y="1537"/>
                    <a:pt x="2609" y="1558"/>
                    <a:pt x="2686" y="1565"/>
                  </a:cubicBezTo>
                  <a:cubicBezTo>
                    <a:pt x="2757" y="1579"/>
                    <a:pt x="2834" y="1601"/>
                    <a:pt x="2912" y="1608"/>
                  </a:cubicBezTo>
                  <a:lnTo>
                    <a:pt x="2926" y="1608"/>
                  </a:lnTo>
                  <a:cubicBezTo>
                    <a:pt x="2997" y="1622"/>
                    <a:pt x="3067" y="1629"/>
                    <a:pt x="3138" y="1643"/>
                  </a:cubicBezTo>
                  <a:lnTo>
                    <a:pt x="3159" y="1643"/>
                  </a:lnTo>
                  <a:cubicBezTo>
                    <a:pt x="3222" y="1650"/>
                    <a:pt x="3286" y="1657"/>
                    <a:pt x="3349" y="1664"/>
                  </a:cubicBezTo>
                  <a:lnTo>
                    <a:pt x="3370" y="1664"/>
                  </a:lnTo>
                  <a:lnTo>
                    <a:pt x="3553" y="1678"/>
                  </a:lnTo>
                  <a:lnTo>
                    <a:pt x="3582" y="1678"/>
                  </a:lnTo>
                  <a:cubicBezTo>
                    <a:pt x="3638" y="1685"/>
                    <a:pt x="3694" y="1692"/>
                    <a:pt x="3744" y="1692"/>
                  </a:cubicBezTo>
                  <a:lnTo>
                    <a:pt x="3948" y="1692"/>
                  </a:lnTo>
                  <a:lnTo>
                    <a:pt x="3962" y="1671"/>
                  </a:lnTo>
                  <a:lnTo>
                    <a:pt x="3941" y="1671"/>
                  </a:lnTo>
                  <a:lnTo>
                    <a:pt x="3772" y="1664"/>
                  </a:lnTo>
                  <a:lnTo>
                    <a:pt x="3751" y="1664"/>
                  </a:lnTo>
                  <a:cubicBezTo>
                    <a:pt x="3694" y="1657"/>
                    <a:pt x="3638" y="1650"/>
                    <a:pt x="3582" y="1650"/>
                  </a:cubicBezTo>
                  <a:lnTo>
                    <a:pt x="3553" y="1650"/>
                  </a:lnTo>
                  <a:cubicBezTo>
                    <a:pt x="3497" y="1650"/>
                    <a:pt x="3434" y="1643"/>
                    <a:pt x="3370" y="1636"/>
                  </a:cubicBezTo>
                  <a:lnTo>
                    <a:pt x="3349" y="1636"/>
                  </a:lnTo>
                  <a:cubicBezTo>
                    <a:pt x="3286" y="1629"/>
                    <a:pt x="3229" y="1622"/>
                    <a:pt x="3166" y="1615"/>
                  </a:cubicBezTo>
                  <a:lnTo>
                    <a:pt x="3138" y="1615"/>
                  </a:lnTo>
                  <a:cubicBezTo>
                    <a:pt x="3067" y="1601"/>
                    <a:pt x="2997" y="1594"/>
                    <a:pt x="2926" y="1579"/>
                  </a:cubicBezTo>
                  <a:lnTo>
                    <a:pt x="2912" y="1579"/>
                  </a:lnTo>
                  <a:cubicBezTo>
                    <a:pt x="2841" y="1565"/>
                    <a:pt x="2764" y="1558"/>
                    <a:pt x="2686" y="1537"/>
                  </a:cubicBezTo>
                  <a:cubicBezTo>
                    <a:pt x="2609" y="1523"/>
                    <a:pt x="2524" y="1509"/>
                    <a:pt x="2440" y="1488"/>
                  </a:cubicBezTo>
                  <a:lnTo>
                    <a:pt x="2418" y="1488"/>
                  </a:lnTo>
                  <a:cubicBezTo>
                    <a:pt x="2334" y="1467"/>
                    <a:pt x="2256" y="1453"/>
                    <a:pt x="2172" y="1431"/>
                  </a:cubicBezTo>
                  <a:lnTo>
                    <a:pt x="2151" y="1424"/>
                  </a:lnTo>
                  <a:lnTo>
                    <a:pt x="2038" y="1396"/>
                  </a:lnTo>
                  <a:lnTo>
                    <a:pt x="2010" y="1389"/>
                  </a:lnTo>
                  <a:cubicBezTo>
                    <a:pt x="1967" y="1375"/>
                    <a:pt x="1925" y="1361"/>
                    <a:pt x="1883" y="1354"/>
                  </a:cubicBezTo>
                  <a:lnTo>
                    <a:pt x="1862" y="1347"/>
                  </a:lnTo>
                  <a:lnTo>
                    <a:pt x="1756" y="1319"/>
                  </a:lnTo>
                  <a:lnTo>
                    <a:pt x="1721" y="1305"/>
                  </a:lnTo>
                  <a:lnTo>
                    <a:pt x="1601" y="1269"/>
                  </a:lnTo>
                  <a:lnTo>
                    <a:pt x="1587" y="1269"/>
                  </a:lnTo>
                  <a:lnTo>
                    <a:pt x="1439" y="1220"/>
                  </a:lnTo>
                  <a:lnTo>
                    <a:pt x="1432" y="1220"/>
                  </a:lnTo>
                  <a:lnTo>
                    <a:pt x="1291" y="1178"/>
                  </a:lnTo>
                  <a:lnTo>
                    <a:pt x="1269" y="1171"/>
                  </a:lnTo>
                  <a:lnTo>
                    <a:pt x="1143" y="1128"/>
                  </a:lnTo>
                  <a:lnTo>
                    <a:pt x="1114" y="1121"/>
                  </a:lnTo>
                  <a:lnTo>
                    <a:pt x="995" y="1072"/>
                  </a:lnTo>
                  <a:lnTo>
                    <a:pt x="910" y="1044"/>
                  </a:lnTo>
                  <a:lnTo>
                    <a:pt x="586" y="924"/>
                  </a:lnTo>
                  <a:lnTo>
                    <a:pt x="536" y="910"/>
                  </a:lnTo>
                  <a:lnTo>
                    <a:pt x="522" y="903"/>
                  </a:lnTo>
                  <a:lnTo>
                    <a:pt x="452" y="875"/>
                  </a:lnTo>
                  <a:lnTo>
                    <a:pt x="395" y="853"/>
                  </a:lnTo>
                  <a:lnTo>
                    <a:pt x="388" y="853"/>
                  </a:lnTo>
                  <a:lnTo>
                    <a:pt x="332" y="825"/>
                  </a:lnTo>
                  <a:lnTo>
                    <a:pt x="311" y="818"/>
                  </a:lnTo>
                  <a:lnTo>
                    <a:pt x="247" y="790"/>
                  </a:lnTo>
                  <a:lnTo>
                    <a:pt x="198" y="769"/>
                  </a:lnTo>
                  <a:lnTo>
                    <a:pt x="184" y="769"/>
                  </a:lnTo>
                  <a:lnTo>
                    <a:pt x="135" y="748"/>
                  </a:lnTo>
                  <a:lnTo>
                    <a:pt x="85" y="727"/>
                  </a:lnTo>
                  <a:lnTo>
                    <a:pt x="36" y="698"/>
                  </a:lnTo>
                  <a:lnTo>
                    <a:pt x="1171" y="43"/>
                  </a:lnTo>
                  <a:lnTo>
                    <a:pt x="1178" y="50"/>
                  </a:lnTo>
                  <a:lnTo>
                    <a:pt x="1234" y="71"/>
                  </a:lnTo>
                  <a:lnTo>
                    <a:pt x="1347" y="120"/>
                  </a:lnTo>
                  <a:lnTo>
                    <a:pt x="1403" y="141"/>
                  </a:lnTo>
                  <a:lnTo>
                    <a:pt x="1460" y="170"/>
                  </a:lnTo>
                  <a:lnTo>
                    <a:pt x="1481" y="177"/>
                  </a:lnTo>
                  <a:lnTo>
                    <a:pt x="1537" y="198"/>
                  </a:lnTo>
                  <a:lnTo>
                    <a:pt x="1608" y="226"/>
                  </a:lnTo>
                  <a:lnTo>
                    <a:pt x="1671" y="247"/>
                  </a:lnTo>
                  <a:lnTo>
                    <a:pt x="1685" y="254"/>
                  </a:lnTo>
                  <a:lnTo>
                    <a:pt x="1735" y="275"/>
                  </a:lnTo>
                  <a:lnTo>
                    <a:pt x="1756" y="282"/>
                  </a:lnTo>
                  <a:lnTo>
                    <a:pt x="1805" y="304"/>
                  </a:lnTo>
                  <a:lnTo>
                    <a:pt x="1904" y="339"/>
                  </a:lnTo>
                  <a:lnTo>
                    <a:pt x="1953" y="360"/>
                  </a:lnTo>
                  <a:lnTo>
                    <a:pt x="2144" y="423"/>
                  </a:lnTo>
                  <a:lnTo>
                    <a:pt x="2270" y="466"/>
                  </a:lnTo>
                  <a:lnTo>
                    <a:pt x="2292" y="473"/>
                  </a:lnTo>
                  <a:lnTo>
                    <a:pt x="2418" y="522"/>
                  </a:lnTo>
                  <a:lnTo>
                    <a:pt x="2440" y="529"/>
                  </a:lnTo>
                  <a:lnTo>
                    <a:pt x="2581" y="571"/>
                  </a:lnTo>
                  <a:lnTo>
                    <a:pt x="2595" y="571"/>
                  </a:lnTo>
                  <a:lnTo>
                    <a:pt x="2736" y="614"/>
                  </a:lnTo>
                  <a:lnTo>
                    <a:pt x="2750" y="621"/>
                  </a:lnTo>
                  <a:lnTo>
                    <a:pt x="2877" y="656"/>
                  </a:lnTo>
                  <a:lnTo>
                    <a:pt x="2905" y="670"/>
                  </a:lnTo>
                  <a:lnTo>
                    <a:pt x="3011" y="698"/>
                  </a:lnTo>
                  <a:lnTo>
                    <a:pt x="3032" y="705"/>
                  </a:lnTo>
                  <a:lnTo>
                    <a:pt x="3159" y="741"/>
                  </a:lnTo>
                  <a:lnTo>
                    <a:pt x="3194" y="748"/>
                  </a:lnTo>
                  <a:lnTo>
                    <a:pt x="3307" y="776"/>
                  </a:lnTo>
                  <a:lnTo>
                    <a:pt x="3328" y="783"/>
                  </a:lnTo>
                  <a:cubicBezTo>
                    <a:pt x="3405" y="797"/>
                    <a:pt x="3490" y="818"/>
                    <a:pt x="3568" y="839"/>
                  </a:cubicBezTo>
                  <a:lnTo>
                    <a:pt x="3589" y="839"/>
                  </a:lnTo>
                  <a:cubicBezTo>
                    <a:pt x="3680" y="860"/>
                    <a:pt x="3772" y="882"/>
                    <a:pt x="3842" y="896"/>
                  </a:cubicBezTo>
                  <a:cubicBezTo>
                    <a:pt x="3920" y="910"/>
                    <a:pt x="3990" y="924"/>
                    <a:pt x="4068" y="931"/>
                  </a:cubicBezTo>
                  <a:lnTo>
                    <a:pt x="4082" y="931"/>
                  </a:lnTo>
                  <a:cubicBezTo>
                    <a:pt x="4153" y="945"/>
                    <a:pt x="4223" y="959"/>
                    <a:pt x="4294" y="966"/>
                  </a:cubicBezTo>
                  <a:lnTo>
                    <a:pt x="4322" y="966"/>
                  </a:lnTo>
                  <a:cubicBezTo>
                    <a:pt x="4378" y="973"/>
                    <a:pt x="4442" y="980"/>
                    <a:pt x="4505" y="987"/>
                  </a:cubicBezTo>
                  <a:lnTo>
                    <a:pt x="4526" y="987"/>
                  </a:lnTo>
                  <a:cubicBezTo>
                    <a:pt x="4590" y="994"/>
                    <a:pt x="4653" y="1001"/>
                    <a:pt x="4710" y="1001"/>
                  </a:cubicBezTo>
                  <a:lnTo>
                    <a:pt x="4738" y="1001"/>
                  </a:lnTo>
                  <a:cubicBezTo>
                    <a:pt x="4794" y="1008"/>
                    <a:pt x="4850" y="1016"/>
                    <a:pt x="4907" y="1016"/>
                  </a:cubicBezTo>
                  <a:lnTo>
                    <a:pt x="5288" y="1016"/>
                  </a:lnTo>
                  <a:cubicBezTo>
                    <a:pt x="5344" y="1008"/>
                    <a:pt x="5393" y="1001"/>
                    <a:pt x="5443" y="1001"/>
                  </a:cubicBezTo>
                  <a:lnTo>
                    <a:pt x="5457" y="1001"/>
                  </a:lnTo>
                  <a:cubicBezTo>
                    <a:pt x="5506" y="1001"/>
                    <a:pt x="5555" y="994"/>
                    <a:pt x="5612" y="987"/>
                  </a:cubicBezTo>
                  <a:lnTo>
                    <a:pt x="5633" y="987"/>
                  </a:lnTo>
                  <a:cubicBezTo>
                    <a:pt x="5682" y="980"/>
                    <a:pt x="5725" y="973"/>
                    <a:pt x="5774" y="959"/>
                  </a:cubicBezTo>
                  <a:lnTo>
                    <a:pt x="5795" y="959"/>
                  </a:lnTo>
                  <a:cubicBezTo>
                    <a:pt x="5851" y="945"/>
                    <a:pt x="5901" y="938"/>
                    <a:pt x="5950" y="924"/>
                  </a:cubicBezTo>
                  <a:lnTo>
                    <a:pt x="5971" y="917"/>
                  </a:lnTo>
                  <a:cubicBezTo>
                    <a:pt x="6021" y="903"/>
                    <a:pt x="6070" y="889"/>
                    <a:pt x="6119" y="875"/>
                  </a:cubicBezTo>
                  <a:lnTo>
                    <a:pt x="6126" y="875"/>
                  </a:lnTo>
                  <a:lnTo>
                    <a:pt x="5090" y="1474"/>
                  </a:lnTo>
                  <a:cubicBezTo>
                    <a:pt x="5064" y="1487"/>
                    <a:pt x="5027" y="1499"/>
                    <a:pt x="4972" y="1523"/>
                  </a:cubicBezTo>
                  <a:lnTo>
                    <a:pt x="4984" y="1523"/>
                  </a:lnTo>
                  <a:cubicBezTo>
                    <a:pt x="5034" y="1502"/>
                    <a:pt x="5069" y="1488"/>
                    <a:pt x="5104" y="1474"/>
                  </a:cubicBezTo>
                  <a:lnTo>
                    <a:pt x="6260" y="804"/>
                  </a:lnTo>
                  <a:cubicBezTo>
                    <a:pt x="6267" y="797"/>
                    <a:pt x="6267" y="790"/>
                    <a:pt x="6260" y="790"/>
                  </a:cubicBezTo>
                  <a:cubicBezTo>
                    <a:pt x="6260" y="783"/>
                    <a:pt x="6253" y="783"/>
                    <a:pt x="6246" y="783"/>
                  </a:cubicBezTo>
                  <a:cubicBezTo>
                    <a:pt x="6218" y="797"/>
                    <a:pt x="6176" y="811"/>
                    <a:pt x="6126" y="832"/>
                  </a:cubicBezTo>
                  <a:lnTo>
                    <a:pt x="6112" y="839"/>
                  </a:lnTo>
                  <a:cubicBezTo>
                    <a:pt x="6063" y="853"/>
                    <a:pt x="6014" y="867"/>
                    <a:pt x="5964" y="882"/>
                  </a:cubicBezTo>
                  <a:lnTo>
                    <a:pt x="5943" y="889"/>
                  </a:lnTo>
                  <a:cubicBezTo>
                    <a:pt x="5894" y="903"/>
                    <a:pt x="5844" y="910"/>
                    <a:pt x="5795" y="924"/>
                  </a:cubicBezTo>
                  <a:lnTo>
                    <a:pt x="5767" y="924"/>
                  </a:lnTo>
                  <a:cubicBezTo>
                    <a:pt x="5725" y="931"/>
                    <a:pt x="5675" y="938"/>
                    <a:pt x="5626" y="945"/>
                  </a:cubicBezTo>
                  <a:lnTo>
                    <a:pt x="5605" y="945"/>
                  </a:lnTo>
                  <a:cubicBezTo>
                    <a:pt x="5555" y="952"/>
                    <a:pt x="5506" y="959"/>
                    <a:pt x="5457" y="959"/>
                  </a:cubicBezTo>
                  <a:lnTo>
                    <a:pt x="5443" y="959"/>
                  </a:lnTo>
                  <a:lnTo>
                    <a:pt x="5288" y="973"/>
                  </a:lnTo>
                  <a:lnTo>
                    <a:pt x="4900" y="973"/>
                  </a:lnTo>
                  <a:cubicBezTo>
                    <a:pt x="4850" y="973"/>
                    <a:pt x="4794" y="966"/>
                    <a:pt x="4738" y="966"/>
                  </a:cubicBezTo>
                  <a:lnTo>
                    <a:pt x="4710" y="966"/>
                  </a:lnTo>
                  <a:cubicBezTo>
                    <a:pt x="4646" y="959"/>
                    <a:pt x="4590" y="952"/>
                    <a:pt x="4526" y="945"/>
                  </a:cubicBezTo>
                  <a:lnTo>
                    <a:pt x="4505" y="945"/>
                  </a:lnTo>
                  <a:cubicBezTo>
                    <a:pt x="4442" y="945"/>
                    <a:pt x="4378" y="931"/>
                    <a:pt x="4315" y="924"/>
                  </a:cubicBezTo>
                  <a:lnTo>
                    <a:pt x="4294" y="924"/>
                  </a:lnTo>
                  <a:cubicBezTo>
                    <a:pt x="4223" y="917"/>
                    <a:pt x="4153" y="903"/>
                    <a:pt x="4082" y="896"/>
                  </a:cubicBezTo>
                  <a:lnTo>
                    <a:pt x="4068" y="896"/>
                  </a:lnTo>
                  <a:cubicBezTo>
                    <a:pt x="3990" y="882"/>
                    <a:pt x="3920" y="867"/>
                    <a:pt x="3842" y="853"/>
                  </a:cubicBezTo>
                  <a:cubicBezTo>
                    <a:pt x="3765" y="839"/>
                    <a:pt x="3680" y="818"/>
                    <a:pt x="3596" y="797"/>
                  </a:cubicBezTo>
                  <a:lnTo>
                    <a:pt x="3575" y="797"/>
                  </a:lnTo>
                  <a:cubicBezTo>
                    <a:pt x="3490" y="783"/>
                    <a:pt x="3412" y="762"/>
                    <a:pt x="3328" y="741"/>
                  </a:cubicBezTo>
                  <a:lnTo>
                    <a:pt x="3307" y="734"/>
                  </a:lnTo>
                  <a:lnTo>
                    <a:pt x="3194" y="705"/>
                  </a:lnTo>
                  <a:lnTo>
                    <a:pt x="3166" y="698"/>
                  </a:lnTo>
                  <a:lnTo>
                    <a:pt x="3039" y="663"/>
                  </a:lnTo>
                  <a:lnTo>
                    <a:pt x="3018" y="656"/>
                  </a:lnTo>
                  <a:lnTo>
                    <a:pt x="2912" y="628"/>
                  </a:lnTo>
                  <a:lnTo>
                    <a:pt x="2877" y="621"/>
                  </a:lnTo>
                  <a:lnTo>
                    <a:pt x="2757" y="586"/>
                  </a:lnTo>
                  <a:lnTo>
                    <a:pt x="2743" y="578"/>
                  </a:lnTo>
                  <a:lnTo>
                    <a:pt x="2595" y="536"/>
                  </a:lnTo>
                  <a:lnTo>
                    <a:pt x="2588" y="536"/>
                  </a:lnTo>
                  <a:lnTo>
                    <a:pt x="2447" y="487"/>
                  </a:lnTo>
                  <a:lnTo>
                    <a:pt x="2426" y="480"/>
                  </a:lnTo>
                  <a:lnTo>
                    <a:pt x="2299" y="437"/>
                  </a:lnTo>
                  <a:lnTo>
                    <a:pt x="2270" y="430"/>
                  </a:lnTo>
                  <a:cubicBezTo>
                    <a:pt x="2228" y="416"/>
                    <a:pt x="2186" y="402"/>
                    <a:pt x="2151" y="388"/>
                  </a:cubicBezTo>
                  <a:lnTo>
                    <a:pt x="1960" y="318"/>
                  </a:lnTo>
                  <a:lnTo>
                    <a:pt x="1911" y="304"/>
                  </a:lnTo>
                  <a:lnTo>
                    <a:pt x="1812" y="261"/>
                  </a:lnTo>
                  <a:lnTo>
                    <a:pt x="1763" y="247"/>
                  </a:lnTo>
                  <a:lnTo>
                    <a:pt x="1742" y="240"/>
                  </a:lnTo>
                  <a:lnTo>
                    <a:pt x="1692" y="219"/>
                  </a:lnTo>
                  <a:lnTo>
                    <a:pt x="1678" y="212"/>
                  </a:lnTo>
                  <a:lnTo>
                    <a:pt x="1615" y="191"/>
                  </a:lnTo>
                  <a:lnTo>
                    <a:pt x="1544" y="163"/>
                  </a:lnTo>
                  <a:lnTo>
                    <a:pt x="1488" y="134"/>
                  </a:lnTo>
                  <a:lnTo>
                    <a:pt x="1467" y="127"/>
                  </a:lnTo>
                  <a:lnTo>
                    <a:pt x="1403" y="99"/>
                  </a:lnTo>
                  <a:lnTo>
                    <a:pt x="1354" y="85"/>
                  </a:lnTo>
                  <a:lnTo>
                    <a:pt x="1241" y="36"/>
                  </a:lnTo>
                  <a:lnTo>
                    <a:pt x="1192" y="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50075" y="1584475"/>
              <a:ext cx="62225" cy="254850"/>
            </a:xfrm>
            <a:custGeom>
              <a:avLst/>
              <a:gdLst/>
              <a:ahLst/>
              <a:cxnLst/>
              <a:rect l="l" t="t" r="r" b="b"/>
              <a:pathLst>
                <a:path w="2489" h="10194" extrusionOk="0">
                  <a:moveTo>
                    <a:pt x="2489" y="1"/>
                  </a:moveTo>
                  <a:lnTo>
                    <a:pt x="1361" y="663"/>
                  </a:lnTo>
                  <a:lnTo>
                    <a:pt x="1340" y="7797"/>
                  </a:lnTo>
                  <a:lnTo>
                    <a:pt x="1340" y="7825"/>
                  </a:lnTo>
                  <a:lnTo>
                    <a:pt x="1340" y="7931"/>
                  </a:lnTo>
                  <a:lnTo>
                    <a:pt x="1340" y="7973"/>
                  </a:lnTo>
                  <a:cubicBezTo>
                    <a:pt x="1340" y="8002"/>
                    <a:pt x="1340" y="8030"/>
                    <a:pt x="1333" y="8065"/>
                  </a:cubicBezTo>
                  <a:lnTo>
                    <a:pt x="1333" y="8100"/>
                  </a:lnTo>
                  <a:lnTo>
                    <a:pt x="1318" y="8206"/>
                  </a:lnTo>
                  <a:lnTo>
                    <a:pt x="1318" y="8220"/>
                  </a:lnTo>
                  <a:cubicBezTo>
                    <a:pt x="1318" y="8269"/>
                    <a:pt x="1311" y="8312"/>
                    <a:pt x="1304" y="8354"/>
                  </a:cubicBezTo>
                  <a:cubicBezTo>
                    <a:pt x="1304" y="8368"/>
                    <a:pt x="1297" y="8375"/>
                    <a:pt x="1297" y="8389"/>
                  </a:cubicBezTo>
                  <a:cubicBezTo>
                    <a:pt x="1290" y="8432"/>
                    <a:pt x="1276" y="8474"/>
                    <a:pt x="1269" y="8523"/>
                  </a:cubicBezTo>
                  <a:cubicBezTo>
                    <a:pt x="1255" y="8573"/>
                    <a:pt x="1248" y="8608"/>
                    <a:pt x="1234" y="8657"/>
                  </a:cubicBezTo>
                  <a:lnTo>
                    <a:pt x="1227" y="8685"/>
                  </a:lnTo>
                  <a:lnTo>
                    <a:pt x="1206" y="8742"/>
                  </a:lnTo>
                  <a:cubicBezTo>
                    <a:pt x="1206" y="8756"/>
                    <a:pt x="1199" y="8770"/>
                    <a:pt x="1192" y="8784"/>
                  </a:cubicBezTo>
                  <a:cubicBezTo>
                    <a:pt x="1192" y="8791"/>
                    <a:pt x="1184" y="8819"/>
                    <a:pt x="1177" y="8833"/>
                  </a:cubicBezTo>
                  <a:lnTo>
                    <a:pt x="1163" y="8869"/>
                  </a:lnTo>
                  <a:lnTo>
                    <a:pt x="1135" y="8946"/>
                  </a:lnTo>
                  <a:lnTo>
                    <a:pt x="1128" y="8960"/>
                  </a:lnTo>
                  <a:lnTo>
                    <a:pt x="1086" y="9052"/>
                  </a:lnTo>
                  <a:cubicBezTo>
                    <a:pt x="1086" y="9052"/>
                    <a:pt x="1079" y="9059"/>
                    <a:pt x="1079" y="9059"/>
                  </a:cubicBezTo>
                  <a:cubicBezTo>
                    <a:pt x="1058" y="9101"/>
                    <a:pt x="1036" y="9144"/>
                    <a:pt x="1015" y="9179"/>
                  </a:cubicBezTo>
                  <a:cubicBezTo>
                    <a:pt x="1015" y="9186"/>
                    <a:pt x="1015" y="9193"/>
                    <a:pt x="1008" y="9193"/>
                  </a:cubicBezTo>
                  <a:cubicBezTo>
                    <a:pt x="987" y="9235"/>
                    <a:pt x="966" y="9270"/>
                    <a:pt x="945" y="9306"/>
                  </a:cubicBezTo>
                  <a:lnTo>
                    <a:pt x="931" y="9327"/>
                  </a:lnTo>
                  <a:cubicBezTo>
                    <a:pt x="902" y="9369"/>
                    <a:pt x="874" y="9404"/>
                    <a:pt x="853" y="9447"/>
                  </a:cubicBezTo>
                  <a:lnTo>
                    <a:pt x="839" y="9461"/>
                  </a:lnTo>
                  <a:cubicBezTo>
                    <a:pt x="811" y="9503"/>
                    <a:pt x="776" y="9538"/>
                    <a:pt x="747" y="9574"/>
                  </a:cubicBezTo>
                  <a:lnTo>
                    <a:pt x="733" y="9588"/>
                  </a:lnTo>
                  <a:cubicBezTo>
                    <a:pt x="705" y="9623"/>
                    <a:pt x="670" y="9658"/>
                    <a:pt x="642" y="9693"/>
                  </a:cubicBezTo>
                  <a:lnTo>
                    <a:pt x="628" y="9707"/>
                  </a:lnTo>
                  <a:cubicBezTo>
                    <a:pt x="592" y="9743"/>
                    <a:pt x="557" y="9778"/>
                    <a:pt x="522" y="9806"/>
                  </a:cubicBezTo>
                  <a:lnTo>
                    <a:pt x="508" y="9820"/>
                  </a:lnTo>
                  <a:cubicBezTo>
                    <a:pt x="472" y="9848"/>
                    <a:pt x="437" y="9884"/>
                    <a:pt x="402" y="9912"/>
                  </a:cubicBezTo>
                  <a:lnTo>
                    <a:pt x="388" y="9926"/>
                  </a:lnTo>
                  <a:cubicBezTo>
                    <a:pt x="353" y="9954"/>
                    <a:pt x="317" y="9982"/>
                    <a:pt x="275" y="10011"/>
                  </a:cubicBezTo>
                  <a:lnTo>
                    <a:pt x="268" y="10018"/>
                  </a:lnTo>
                  <a:cubicBezTo>
                    <a:pt x="226" y="10046"/>
                    <a:pt x="183" y="10074"/>
                    <a:pt x="141" y="10109"/>
                  </a:cubicBezTo>
                  <a:cubicBezTo>
                    <a:pt x="132" y="10115"/>
                    <a:pt x="123" y="10121"/>
                    <a:pt x="114" y="10127"/>
                  </a:cubicBezTo>
                  <a:lnTo>
                    <a:pt x="114" y="10127"/>
                  </a:lnTo>
                  <a:lnTo>
                    <a:pt x="1149" y="9517"/>
                  </a:lnTo>
                  <a:cubicBezTo>
                    <a:pt x="1192" y="9496"/>
                    <a:pt x="1234" y="9468"/>
                    <a:pt x="1276" y="9440"/>
                  </a:cubicBezTo>
                  <a:cubicBezTo>
                    <a:pt x="1325" y="9411"/>
                    <a:pt x="1368" y="9383"/>
                    <a:pt x="1410" y="9348"/>
                  </a:cubicBezTo>
                  <a:lnTo>
                    <a:pt x="1417" y="9341"/>
                  </a:lnTo>
                  <a:cubicBezTo>
                    <a:pt x="1459" y="9313"/>
                    <a:pt x="1495" y="9285"/>
                    <a:pt x="1537" y="9256"/>
                  </a:cubicBezTo>
                  <a:lnTo>
                    <a:pt x="1544" y="9242"/>
                  </a:lnTo>
                  <a:cubicBezTo>
                    <a:pt x="1586" y="9214"/>
                    <a:pt x="1622" y="9186"/>
                    <a:pt x="1657" y="9151"/>
                  </a:cubicBezTo>
                  <a:lnTo>
                    <a:pt x="1671" y="9136"/>
                  </a:lnTo>
                  <a:cubicBezTo>
                    <a:pt x="1706" y="9108"/>
                    <a:pt x="1734" y="9073"/>
                    <a:pt x="1770" y="9038"/>
                  </a:cubicBezTo>
                  <a:lnTo>
                    <a:pt x="1784" y="9024"/>
                  </a:lnTo>
                  <a:cubicBezTo>
                    <a:pt x="1819" y="8995"/>
                    <a:pt x="1847" y="8960"/>
                    <a:pt x="1875" y="8918"/>
                  </a:cubicBezTo>
                  <a:lnTo>
                    <a:pt x="1889" y="8904"/>
                  </a:lnTo>
                  <a:cubicBezTo>
                    <a:pt x="1925" y="8869"/>
                    <a:pt x="1953" y="8833"/>
                    <a:pt x="1981" y="8791"/>
                  </a:cubicBezTo>
                  <a:lnTo>
                    <a:pt x="1995" y="8777"/>
                  </a:lnTo>
                  <a:cubicBezTo>
                    <a:pt x="2023" y="8742"/>
                    <a:pt x="2052" y="8699"/>
                    <a:pt x="2073" y="8657"/>
                  </a:cubicBezTo>
                  <a:lnTo>
                    <a:pt x="2080" y="8650"/>
                  </a:lnTo>
                  <a:lnTo>
                    <a:pt x="2087" y="8636"/>
                  </a:lnTo>
                  <a:cubicBezTo>
                    <a:pt x="2108" y="8601"/>
                    <a:pt x="2136" y="8565"/>
                    <a:pt x="2157" y="8530"/>
                  </a:cubicBezTo>
                  <a:cubicBezTo>
                    <a:pt x="2157" y="8523"/>
                    <a:pt x="2157" y="8516"/>
                    <a:pt x="2164" y="8509"/>
                  </a:cubicBezTo>
                  <a:cubicBezTo>
                    <a:pt x="2185" y="8474"/>
                    <a:pt x="2207" y="8432"/>
                    <a:pt x="2221" y="8396"/>
                  </a:cubicBezTo>
                  <a:lnTo>
                    <a:pt x="2228" y="8389"/>
                  </a:lnTo>
                  <a:lnTo>
                    <a:pt x="2270" y="8298"/>
                  </a:lnTo>
                  <a:lnTo>
                    <a:pt x="2277" y="8284"/>
                  </a:lnTo>
                  <a:lnTo>
                    <a:pt x="2305" y="8206"/>
                  </a:lnTo>
                  <a:lnTo>
                    <a:pt x="2305" y="8199"/>
                  </a:lnTo>
                  <a:lnTo>
                    <a:pt x="2319" y="8171"/>
                  </a:lnTo>
                  <a:cubicBezTo>
                    <a:pt x="2319" y="8157"/>
                    <a:pt x="2326" y="8135"/>
                    <a:pt x="2334" y="8114"/>
                  </a:cubicBezTo>
                  <a:cubicBezTo>
                    <a:pt x="2341" y="8100"/>
                    <a:pt x="2348" y="8093"/>
                    <a:pt x="2348" y="8079"/>
                  </a:cubicBezTo>
                  <a:cubicBezTo>
                    <a:pt x="2355" y="8065"/>
                    <a:pt x="2362" y="8044"/>
                    <a:pt x="2369" y="8023"/>
                  </a:cubicBezTo>
                  <a:lnTo>
                    <a:pt x="2369" y="8009"/>
                  </a:lnTo>
                  <a:lnTo>
                    <a:pt x="2369" y="7994"/>
                  </a:lnTo>
                  <a:cubicBezTo>
                    <a:pt x="2383" y="7945"/>
                    <a:pt x="2397" y="7903"/>
                    <a:pt x="2404" y="7861"/>
                  </a:cubicBezTo>
                  <a:cubicBezTo>
                    <a:pt x="2418" y="7818"/>
                    <a:pt x="2425" y="7769"/>
                    <a:pt x="2432" y="7727"/>
                  </a:cubicBezTo>
                  <a:lnTo>
                    <a:pt x="2432" y="7705"/>
                  </a:lnTo>
                  <a:lnTo>
                    <a:pt x="2432" y="7691"/>
                  </a:lnTo>
                  <a:cubicBezTo>
                    <a:pt x="2439" y="7649"/>
                    <a:pt x="2446" y="7607"/>
                    <a:pt x="2453" y="7557"/>
                  </a:cubicBezTo>
                  <a:lnTo>
                    <a:pt x="2453" y="7536"/>
                  </a:lnTo>
                  <a:lnTo>
                    <a:pt x="2460" y="7438"/>
                  </a:lnTo>
                  <a:cubicBezTo>
                    <a:pt x="2460" y="7431"/>
                    <a:pt x="2460" y="7431"/>
                    <a:pt x="2460" y="7424"/>
                  </a:cubicBezTo>
                  <a:lnTo>
                    <a:pt x="2460" y="7395"/>
                  </a:lnTo>
                  <a:cubicBezTo>
                    <a:pt x="2460" y="7367"/>
                    <a:pt x="2467" y="7339"/>
                    <a:pt x="2467" y="7311"/>
                  </a:cubicBezTo>
                  <a:cubicBezTo>
                    <a:pt x="2467" y="7304"/>
                    <a:pt x="2467" y="7297"/>
                    <a:pt x="2467" y="7283"/>
                  </a:cubicBezTo>
                  <a:lnTo>
                    <a:pt x="2467" y="7268"/>
                  </a:lnTo>
                  <a:lnTo>
                    <a:pt x="2467" y="7163"/>
                  </a:lnTo>
                  <a:cubicBezTo>
                    <a:pt x="2467" y="7156"/>
                    <a:pt x="2467" y="7149"/>
                    <a:pt x="2467" y="7142"/>
                  </a:cubicBezTo>
                  <a:lnTo>
                    <a:pt x="2467" y="7134"/>
                  </a:lnTo>
                  <a:lnTo>
                    <a:pt x="2489" y="1"/>
                  </a:lnTo>
                  <a:close/>
                  <a:moveTo>
                    <a:pt x="114" y="10127"/>
                  </a:moveTo>
                  <a:lnTo>
                    <a:pt x="0" y="10194"/>
                  </a:lnTo>
                  <a:cubicBezTo>
                    <a:pt x="39" y="10172"/>
                    <a:pt x="78" y="10149"/>
                    <a:pt x="114" y="101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49900" y="1584000"/>
              <a:ext cx="62925" cy="255675"/>
            </a:xfrm>
            <a:custGeom>
              <a:avLst/>
              <a:gdLst/>
              <a:ahLst/>
              <a:cxnLst/>
              <a:rect l="l" t="t" r="r" b="b"/>
              <a:pathLst>
                <a:path w="2517" h="10227" extrusionOk="0">
                  <a:moveTo>
                    <a:pt x="2481" y="34"/>
                  </a:moveTo>
                  <a:lnTo>
                    <a:pt x="2460" y="7153"/>
                  </a:lnTo>
                  <a:lnTo>
                    <a:pt x="2460" y="7182"/>
                  </a:lnTo>
                  <a:lnTo>
                    <a:pt x="2460" y="7287"/>
                  </a:lnTo>
                  <a:lnTo>
                    <a:pt x="2460" y="7309"/>
                  </a:lnTo>
                  <a:cubicBezTo>
                    <a:pt x="2460" y="7309"/>
                    <a:pt x="2460" y="7316"/>
                    <a:pt x="2460" y="7316"/>
                  </a:cubicBezTo>
                  <a:cubicBezTo>
                    <a:pt x="2460" y="7323"/>
                    <a:pt x="2460" y="7330"/>
                    <a:pt x="2460" y="7330"/>
                  </a:cubicBezTo>
                  <a:cubicBezTo>
                    <a:pt x="2460" y="7358"/>
                    <a:pt x="2453" y="7393"/>
                    <a:pt x="2453" y="7421"/>
                  </a:cubicBezTo>
                  <a:lnTo>
                    <a:pt x="2453" y="7428"/>
                  </a:lnTo>
                  <a:lnTo>
                    <a:pt x="2453" y="7457"/>
                  </a:lnTo>
                  <a:lnTo>
                    <a:pt x="2446" y="7562"/>
                  </a:lnTo>
                  <a:cubicBezTo>
                    <a:pt x="2439" y="7562"/>
                    <a:pt x="2439" y="7562"/>
                    <a:pt x="2446" y="7569"/>
                  </a:cubicBezTo>
                  <a:lnTo>
                    <a:pt x="2446" y="7576"/>
                  </a:lnTo>
                  <a:lnTo>
                    <a:pt x="2439" y="7576"/>
                  </a:lnTo>
                  <a:cubicBezTo>
                    <a:pt x="2439" y="7619"/>
                    <a:pt x="2432" y="7661"/>
                    <a:pt x="2418" y="7724"/>
                  </a:cubicBezTo>
                  <a:cubicBezTo>
                    <a:pt x="2418" y="7724"/>
                    <a:pt x="2418" y="7732"/>
                    <a:pt x="2418" y="7732"/>
                  </a:cubicBezTo>
                  <a:cubicBezTo>
                    <a:pt x="2418" y="7732"/>
                    <a:pt x="2418" y="7739"/>
                    <a:pt x="2418" y="7739"/>
                  </a:cubicBezTo>
                  <a:cubicBezTo>
                    <a:pt x="2411" y="7795"/>
                    <a:pt x="2404" y="7830"/>
                    <a:pt x="2390" y="7873"/>
                  </a:cubicBezTo>
                  <a:cubicBezTo>
                    <a:pt x="2383" y="7922"/>
                    <a:pt x="2376" y="7957"/>
                    <a:pt x="2362" y="8006"/>
                  </a:cubicBezTo>
                  <a:lnTo>
                    <a:pt x="2355" y="8021"/>
                  </a:lnTo>
                  <a:lnTo>
                    <a:pt x="2355" y="8035"/>
                  </a:lnTo>
                  <a:lnTo>
                    <a:pt x="2355" y="8042"/>
                  </a:lnTo>
                  <a:cubicBezTo>
                    <a:pt x="2348" y="8056"/>
                    <a:pt x="2341" y="8077"/>
                    <a:pt x="2341" y="8091"/>
                  </a:cubicBezTo>
                  <a:lnTo>
                    <a:pt x="2341" y="8105"/>
                  </a:lnTo>
                  <a:lnTo>
                    <a:pt x="2326" y="8133"/>
                  </a:lnTo>
                  <a:cubicBezTo>
                    <a:pt x="2319" y="8154"/>
                    <a:pt x="2312" y="8169"/>
                    <a:pt x="2305" y="8190"/>
                  </a:cubicBezTo>
                  <a:lnTo>
                    <a:pt x="2305" y="8197"/>
                  </a:lnTo>
                  <a:lnTo>
                    <a:pt x="2305" y="8218"/>
                  </a:lnTo>
                  <a:lnTo>
                    <a:pt x="2305" y="8225"/>
                  </a:lnTo>
                  <a:cubicBezTo>
                    <a:pt x="2291" y="8246"/>
                    <a:pt x="2284" y="8274"/>
                    <a:pt x="2270" y="8295"/>
                  </a:cubicBezTo>
                  <a:lnTo>
                    <a:pt x="2270" y="8303"/>
                  </a:lnTo>
                  <a:lnTo>
                    <a:pt x="2270" y="8317"/>
                  </a:lnTo>
                  <a:cubicBezTo>
                    <a:pt x="2256" y="8338"/>
                    <a:pt x="2242" y="8366"/>
                    <a:pt x="2228" y="8401"/>
                  </a:cubicBezTo>
                  <a:lnTo>
                    <a:pt x="2228" y="8408"/>
                  </a:lnTo>
                  <a:cubicBezTo>
                    <a:pt x="2207" y="8451"/>
                    <a:pt x="2185" y="8486"/>
                    <a:pt x="2164" y="8528"/>
                  </a:cubicBezTo>
                  <a:lnTo>
                    <a:pt x="2157" y="8542"/>
                  </a:lnTo>
                  <a:cubicBezTo>
                    <a:pt x="2136" y="8577"/>
                    <a:pt x="2115" y="8613"/>
                    <a:pt x="2080" y="8676"/>
                  </a:cubicBezTo>
                  <a:cubicBezTo>
                    <a:pt x="2051" y="8711"/>
                    <a:pt x="2023" y="8754"/>
                    <a:pt x="1995" y="8789"/>
                  </a:cubicBezTo>
                  <a:lnTo>
                    <a:pt x="1988" y="8810"/>
                  </a:lnTo>
                  <a:cubicBezTo>
                    <a:pt x="1953" y="8845"/>
                    <a:pt x="1925" y="8881"/>
                    <a:pt x="1896" y="8916"/>
                  </a:cubicBezTo>
                  <a:lnTo>
                    <a:pt x="1882" y="8937"/>
                  </a:lnTo>
                  <a:cubicBezTo>
                    <a:pt x="1854" y="8972"/>
                    <a:pt x="1819" y="9007"/>
                    <a:pt x="1791" y="9036"/>
                  </a:cubicBezTo>
                  <a:lnTo>
                    <a:pt x="1777" y="9050"/>
                  </a:lnTo>
                  <a:cubicBezTo>
                    <a:pt x="1741" y="9085"/>
                    <a:pt x="1706" y="9120"/>
                    <a:pt x="1671" y="9148"/>
                  </a:cubicBezTo>
                  <a:lnTo>
                    <a:pt x="1657" y="9163"/>
                  </a:lnTo>
                  <a:cubicBezTo>
                    <a:pt x="1621" y="9198"/>
                    <a:pt x="1586" y="9226"/>
                    <a:pt x="1551" y="9254"/>
                  </a:cubicBezTo>
                  <a:lnTo>
                    <a:pt x="1537" y="9268"/>
                  </a:lnTo>
                  <a:cubicBezTo>
                    <a:pt x="1502" y="9296"/>
                    <a:pt x="1459" y="9325"/>
                    <a:pt x="1424" y="9353"/>
                  </a:cubicBezTo>
                  <a:lnTo>
                    <a:pt x="1417" y="9360"/>
                  </a:lnTo>
                  <a:cubicBezTo>
                    <a:pt x="1375" y="9395"/>
                    <a:pt x="1332" y="9423"/>
                    <a:pt x="1283" y="9452"/>
                  </a:cubicBezTo>
                  <a:cubicBezTo>
                    <a:pt x="1241" y="9480"/>
                    <a:pt x="1199" y="9508"/>
                    <a:pt x="1156" y="9529"/>
                  </a:cubicBezTo>
                  <a:lnTo>
                    <a:pt x="332" y="10007"/>
                  </a:lnTo>
                  <a:lnTo>
                    <a:pt x="332" y="10007"/>
                  </a:lnTo>
                  <a:cubicBezTo>
                    <a:pt x="355" y="9992"/>
                    <a:pt x="379" y="9969"/>
                    <a:pt x="402" y="9952"/>
                  </a:cubicBezTo>
                  <a:lnTo>
                    <a:pt x="409" y="9945"/>
                  </a:lnTo>
                  <a:cubicBezTo>
                    <a:pt x="444" y="9917"/>
                    <a:pt x="487" y="9882"/>
                    <a:pt x="522" y="9853"/>
                  </a:cubicBezTo>
                  <a:lnTo>
                    <a:pt x="536" y="9839"/>
                  </a:lnTo>
                  <a:cubicBezTo>
                    <a:pt x="564" y="9804"/>
                    <a:pt x="599" y="9776"/>
                    <a:pt x="635" y="9741"/>
                  </a:cubicBezTo>
                  <a:lnTo>
                    <a:pt x="649" y="9726"/>
                  </a:lnTo>
                  <a:cubicBezTo>
                    <a:pt x="684" y="9691"/>
                    <a:pt x="712" y="9656"/>
                    <a:pt x="747" y="9621"/>
                  </a:cubicBezTo>
                  <a:lnTo>
                    <a:pt x="761" y="9600"/>
                  </a:lnTo>
                  <a:cubicBezTo>
                    <a:pt x="790" y="9564"/>
                    <a:pt x="818" y="9529"/>
                    <a:pt x="846" y="9494"/>
                  </a:cubicBezTo>
                  <a:lnTo>
                    <a:pt x="860" y="9473"/>
                  </a:lnTo>
                  <a:cubicBezTo>
                    <a:pt x="888" y="9437"/>
                    <a:pt x="917" y="9395"/>
                    <a:pt x="945" y="9353"/>
                  </a:cubicBezTo>
                  <a:lnTo>
                    <a:pt x="952" y="9339"/>
                  </a:lnTo>
                  <a:cubicBezTo>
                    <a:pt x="980" y="9296"/>
                    <a:pt x="1001" y="9261"/>
                    <a:pt x="1022" y="9219"/>
                  </a:cubicBezTo>
                  <a:lnTo>
                    <a:pt x="1029" y="9205"/>
                  </a:lnTo>
                  <a:cubicBezTo>
                    <a:pt x="1050" y="9170"/>
                    <a:pt x="1072" y="9127"/>
                    <a:pt x="1093" y="9085"/>
                  </a:cubicBezTo>
                  <a:lnTo>
                    <a:pt x="1093" y="9078"/>
                  </a:lnTo>
                  <a:cubicBezTo>
                    <a:pt x="1107" y="9050"/>
                    <a:pt x="1121" y="9014"/>
                    <a:pt x="1135" y="8986"/>
                  </a:cubicBezTo>
                  <a:lnTo>
                    <a:pt x="1142" y="8979"/>
                  </a:lnTo>
                  <a:lnTo>
                    <a:pt x="1142" y="8972"/>
                  </a:lnTo>
                  <a:lnTo>
                    <a:pt x="1170" y="8895"/>
                  </a:lnTo>
                  <a:cubicBezTo>
                    <a:pt x="1170" y="8888"/>
                    <a:pt x="1177" y="8881"/>
                    <a:pt x="1177" y="8874"/>
                  </a:cubicBezTo>
                  <a:lnTo>
                    <a:pt x="1184" y="8859"/>
                  </a:lnTo>
                  <a:cubicBezTo>
                    <a:pt x="1191" y="8845"/>
                    <a:pt x="1199" y="8824"/>
                    <a:pt x="1206" y="8810"/>
                  </a:cubicBezTo>
                  <a:lnTo>
                    <a:pt x="1213" y="8768"/>
                  </a:lnTo>
                  <a:cubicBezTo>
                    <a:pt x="1220" y="8747"/>
                    <a:pt x="1227" y="8733"/>
                    <a:pt x="1234" y="8711"/>
                  </a:cubicBezTo>
                  <a:lnTo>
                    <a:pt x="1241" y="8683"/>
                  </a:lnTo>
                  <a:cubicBezTo>
                    <a:pt x="1255" y="8634"/>
                    <a:pt x="1269" y="8592"/>
                    <a:pt x="1276" y="8549"/>
                  </a:cubicBezTo>
                  <a:cubicBezTo>
                    <a:pt x="1283" y="8507"/>
                    <a:pt x="1297" y="8465"/>
                    <a:pt x="1304" y="8408"/>
                  </a:cubicBezTo>
                  <a:cubicBezTo>
                    <a:pt x="1304" y="8394"/>
                    <a:pt x="1311" y="8387"/>
                    <a:pt x="1311" y="8380"/>
                  </a:cubicBezTo>
                  <a:cubicBezTo>
                    <a:pt x="1318" y="8338"/>
                    <a:pt x="1325" y="8288"/>
                    <a:pt x="1332" y="8246"/>
                  </a:cubicBezTo>
                  <a:lnTo>
                    <a:pt x="1332" y="8239"/>
                  </a:lnTo>
                  <a:lnTo>
                    <a:pt x="1332" y="8225"/>
                  </a:lnTo>
                  <a:lnTo>
                    <a:pt x="1347" y="8126"/>
                  </a:lnTo>
                  <a:lnTo>
                    <a:pt x="1347" y="8098"/>
                  </a:lnTo>
                  <a:lnTo>
                    <a:pt x="1347" y="8091"/>
                  </a:lnTo>
                  <a:cubicBezTo>
                    <a:pt x="1354" y="8056"/>
                    <a:pt x="1354" y="8028"/>
                    <a:pt x="1354" y="7992"/>
                  </a:cubicBezTo>
                  <a:lnTo>
                    <a:pt x="1354" y="7957"/>
                  </a:lnTo>
                  <a:lnTo>
                    <a:pt x="1354" y="7851"/>
                  </a:lnTo>
                  <a:lnTo>
                    <a:pt x="1354" y="7837"/>
                  </a:lnTo>
                  <a:lnTo>
                    <a:pt x="1354" y="7823"/>
                  </a:lnTo>
                  <a:lnTo>
                    <a:pt x="1375" y="689"/>
                  </a:lnTo>
                  <a:lnTo>
                    <a:pt x="2481" y="34"/>
                  </a:lnTo>
                  <a:close/>
                  <a:moveTo>
                    <a:pt x="2506" y="0"/>
                  </a:moveTo>
                  <a:cubicBezTo>
                    <a:pt x="2504" y="0"/>
                    <a:pt x="2503" y="2"/>
                    <a:pt x="2503" y="6"/>
                  </a:cubicBezTo>
                  <a:lnTo>
                    <a:pt x="1347" y="675"/>
                  </a:lnTo>
                  <a:cubicBezTo>
                    <a:pt x="1340" y="675"/>
                    <a:pt x="1340" y="682"/>
                    <a:pt x="1340" y="682"/>
                  </a:cubicBezTo>
                  <a:lnTo>
                    <a:pt x="1318" y="7823"/>
                  </a:lnTo>
                  <a:lnTo>
                    <a:pt x="1318" y="7851"/>
                  </a:lnTo>
                  <a:lnTo>
                    <a:pt x="1318" y="7957"/>
                  </a:lnTo>
                  <a:cubicBezTo>
                    <a:pt x="1318" y="7971"/>
                    <a:pt x="1318" y="7964"/>
                    <a:pt x="1318" y="7999"/>
                  </a:cubicBezTo>
                  <a:cubicBezTo>
                    <a:pt x="1318" y="8028"/>
                    <a:pt x="1311" y="8056"/>
                    <a:pt x="1311" y="8084"/>
                  </a:cubicBezTo>
                  <a:lnTo>
                    <a:pt x="1311" y="8098"/>
                  </a:lnTo>
                  <a:lnTo>
                    <a:pt x="1311" y="8126"/>
                  </a:lnTo>
                  <a:lnTo>
                    <a:pt x="1304" y="8225"/>
                  </a:lnTo>
                  <a:lnTo>
                    <a:pt x="1304" y="8246"/>
                  </a:lnTo>
                  <a:cubicBezTo>
                    <a:pt x="1297" y="8288"/>
                    <a:pt x="1290" y="8331"/>
                    <a:pt x="1283" y="8380"/>
                  </a:cubicBezTo>
                  <a:lnTo>
                    <a:pt x="1276" y="8408"/>
                  </a:lnTo>
                  <a:cubicBezTo>
                    <a:pt x="1269" y="8465"/>
                    <a:pt x="1262" y="8507"/>
                    <a:pt x="1248" y="8542"/>
                  </a:cubicBezTo>
                  <a:cubicBezTo>
                    <a:pt x="1241" y="8584"/>
                    <a:pt x="1227" y="8627"/>
                    <a:pt x="1213" y="8683"/>
                  </a:cubicBezTo>
                  <a:cubicBezTo>
                    <a:pt x="1213" y="8690"/>
                    <a:pt x="1213" y="8690"/>
                    <a:pt x="1206" y="8711"/>
                  </a:cubicBezTo>
                  <a:cubicBezTo>
                    <a:pt x="1199" y="8725"/>
                    <a:pt x="1191" y="8747"/>
                    <a:pt x="1184" y="8768"/>
                  </a:cubicBezTo>
                  <a:lnTo>
                    <a:pt x="1177" y="8803"/>
                  </a:lnTo>
                  <a:cubicBezTo>
                    <a:pt x="1170" y="8817"/>
                    <a:pt x="1163" y="8838"/>
                    <a:pt x="1156" y="8859"/>
                  </a:cubicBezTo>
                  <a:lnTo>
                    <a:pt x="1156" y="8866"/>
                  </a:lnTo>
                  <a:cubicBezTo>
                    <a:pt x="1149" y="8874"/>
                    <a:pt x="1149" y="8881"/>
                    <a:pt x="1149" y="8895"/>
                  </a:cubicBezTo>
                  <a:cubicBezTo>
                    <a:pt x="1135" y="8916"/>
                    <a:pt x="1128" y="8944"/>
                    <a:pt x="1114" y="8965"/>
                  </a:cubicBezTo>
                  <a:lnTo>
                    <a:pt x="1114" y="8972"/>
                  </a:lnTo>
                  <a:lnTo>
                    <a:pt x="1114" y="8979"/>
                  </a:lnTo>
                  <a:cubicBezTo>
                    <a:pt x="1100" y="9014"/>
                    <a:pt x="1086" y="9043"/>
                    <a:pt x="1072" y="9071"/>
                  </a:cubicBezTo>
                  <a:lnTo>
                    <a:pt x="1065" y="9085"/>
                  </a:lnTo>
                  <a:cubicBezTo>
                    <a:pt x="1050" y="9120"/>
                    <a:pt x="1029" y="9163"/>
                    <a:pt x="1008" y="9198"/>
                  </a:cubicBezTo>
                  <a:lnTo>
                    <a:pt x="1001" y="9212"/>
                  </a:lnTo>
                  <a:cubicBezTo>
                    <a:pt x="980" y="9247"/>
                    <a:pt x="959" y="9289"/>
                    <a:pt x="931" y="9325"/>
                  </a:cubicBezTo>
                  <a:lnTo>
                    <a:pt x="917" y="9346"/>
                  </a:lnTo>
                  <a:cubicBezTo>
                    <a:pt x="895" y="9388"/>
                    <a:pt x="867" y="9423"/>
                    <a:pt x="839" y="9466"/>
                  </a:cubicBezTo>
                  <a:lnTo>
                    <a:pt x="825" y="9480"/>
                  </a:lnTo>
                  <a:cubicBezTo>
                    <a:pt x="797" y="9515"/>
                    <a:pt x="769" y="9557"/>
                    <a:pt x="740" y="9593"/>
                  </a:cubicBezTo>
                  <a:lnTo>
                    <a:pt x="726" y="9607"/>
                  </a:lnTo>
                  <a:cubicBezTo>
                    <a:pt x="691" y="9642"/>
                    <a:pt x="663" y="9677"/>
                    <a:pt x="628" y="9712"/>
                  </a:cubicBezTo>
                  <a:lnTo>
                    <a:pt x="613" y="9726"/>
                  </a:lnTo>
                  <a:cubicBezTo>
                    <a:pt x="578" y="9762"/>
                    <a:pt x="550" y="9790"/>
                    <a:pt x="515" y="9825"/>
                  </a:cubicBezTo>
                  <a:lnTo>
                    <a:pt x="501" y="9839"/>
                  </a:lnTo>
                  <a:cubicBezTo>
                    <a:pt x="465" y="9867"/>
                    <a:pt x="430" y="9903"/>
                    <a:pt x="395" y="9931"/>
                  </a:cubicBezTo>
                  <a:lnTo>
                    <a:pt x="381" y="9938"/>
                  </a:lnTo>
                  <a:cubicBezTo>
                    <a:pt x="339" y="9973"/>
                    <a:pt x="303" y="10001"/>
                    <a:pt x="268" y="10030"/>
                  </a:cubicBezTo>
                  <a:lnTo>
                    <a:pt x="254" y="10037"/>
                  </a:lnTo>
                  <a:cubicBezTo>
                    <a:pt x="212" y="10065"/>
                    <a:pt x="169" y="10093"/>
                    <a:pt x="127" y="10121"/>
                  </a:cubicBezTo>
                  <a:cubicBezTo>
                    <a:pt x="78" y="10149"/>
                    <a:pt x="35" y="10185"/>
                    <a:pt x="0" y="10227"/>
                  </a:cubicBezTo>
                  <a:lnTo>
                    <a:pt x="7" y="10220"/>
                  </a:lnTo>
                  <a:lnTo>
                    <a:pt x="1177" y="9557"/>
                  </a:lnTo>
                  <a:cubicBezTo>
                    <a:pt x="1220" y="9529"/>
                    <a:pt x="1276" y="9501"/>
                    <a:pt x="1311" y="9473"/>
                  </a:cubicBezTo>
                  <a:cubicBezTo>
                    <a:pt x="1354" y="9444"/>
                    <a:pt x="1396" y="9416"/>
                    <a:pt x="1438" y="9381"/>
                  </a:cubicBezTo>
                  <a:lnTo>
                    <a:pt x="1445" y="9374"/>
                  </a:lnTo>
                  <a:cubicBezTo>
                    <a:pt x="1488" y="9346"/>
                    <a:pt x="1523" y="9318"/>
                    <a:pt x="1565" y="9289"/>
                  </a:cubicBezTo>
                  <a:lnTo>
                    <a:pt x="1579" y="9275"/>
                  </a:lnTo>
                  <a:cubicBezTo>
                    <a:pt x="1614" y="9247"/>
                    <a:pt x="1650" y="9219"/>
                    <a:pt x="1685" y="9184"/>
                  </a:cubicBezTo>
                  <a:lnTo>
                    <a:pt x="1699" y="9170"/>
                  </a:lnTo>
                  <a:cubicBezTo>
                    <a:pt x="1734" y="9141"/>
                    <a:pt x="1770" y="9106"/>
                    <a:pt x="1798" y="9071"/>
                  </a:cubicBezTo>
                  <a:lnTo>
                    <a:pt x="1812" y="9057"/>
                  </a:lnTo>
                  <a:cubicBezTo>
                    <a:pt x="1847" y="9022"/>
                    <a:pt x="1875" y="8986"/>
                    <a:pt x="1910" y="8951"/>
                  </a:cubicBezTo>
                  <a:lnTo>
                    <a:pt x="1925" y="8937"/>
                  </a:lnTo>
                  <a:cubicBezTo>
                    <a:pt x="1953" y="8902"/>
                    <a:pt x="1981" y="8859"/>
                    <a:pt x="2009" y="8824"/>
                  </a:cubicBezTo>
                  <a:cubicBezTo>
                    <a:pt x="2016" y="8817"/>
                    <a:pt x="2016" y="8810"/>
                    <a:pt x="2023" y="8803"/>
                  </a:cubicBezTo>
                  <a:cubicBezTo>
                    <a:pt x="2051" y="8768"/>
                    <a:pt x="2080" y="8725"/>
                    <a:pt x="2115" y="8669"/>
                  </a:cubicBezTo>
                  <a:cubicBezTo>
                    <a:pt x="2143" y="8627"/>
                    <a:pt x="2164" y="8592"/>
                    <a:pt x="2185" y="8556"/>
                  </a:cubicBezTo>
                  <a:lnTo>
                    <a:pt x="2192" y="8542"/>
                  </a:lnTo>
                  <a:cubicBezTo>
                    <a:pt x="2214" y="8500"/>
                    <a:pt x="2235" y="8465"/>
                    <a:pt x="2263" y="8408"/>
                  </a:cubicBezTo>
                  <a:cubicBezTo>
                    <a:pt x="2277" y="8380"/>
                    <a:pt x="2291" y="8352"/>
                    <a:pt x="2298" y="8324"/>
                  </a:cubicBezTo>
                  <a:lnTo>
                    <a:pt x="2305" y="8310"/>
                  </a:lnTo>
                  <a:lnTo>
                    <a:pt x="2305" y="8303"/>
                  </a:lnTo>
                  <a:lnTo>
                    <a:pt x="2333" y="8232"/>
                  </a:lnTo>
                  <a:lnTo>
                    <a:pt x="2333" y="8225"/>
                  </a:lnTo>
                  <a:lnTo>
                    <a:pt x="2341" y="8204"/>
                  </a:lnTo>
                  <a:lnTo>
                    <a:pt x="2341" y="8197"/>
                  </a:lnTo>
                  <a:cubicBezTo>
                    <a:pt x="2348" y="8176"/>
                    <a:pt x="2355" y="8162"/>
                    <a:pt x="2362" y="8140"/>
                  </a:cubicBezTo>
                  <a:lnTo>
                    <a:pt x="2376" y="8105"/>
                  </a:lnTo>
                  <a:lnTo>
                    <a:pt x="2376" y="8098"/>
                  </a:lnTo>
                  <a:cubicBezTo>
                    <a:pt x="2383" y="8084"/>
                    <a:pt x="2383" y="8063"/>
                    <a:pt x="2390" y="8049"/>
                  </a:cubicBezTo>
                  <a:lnTo>
                    <a:pt x="2390" y="8035"/>
                  </a:lnTo>
                  <a:lnTo>
                    <a:pt x="2390" y="8028"/>
                  </a:lnTo>
                  <a:cubicBezTo>
                    <a:pt x="2397" y="8028"/>
                    <a:pt x="2397" y="8021"/>
                    <a:pt x="2397" y="8013"/>
                  </a:cubicBezTo>
                  <a:cubicBezTo>
                    <a:pt x="2411" y="7964"/>
                    <a:pt x="2418" y="7922"/>
                    <a:pt x="2432" y="7880"/>
                  </a:cubicBezTo>
                  <a:cubicBezTo>
                    <a:pt x="2439" y="7837"/>
                    <a:pt x="2446" y="7795"/>
                    <a:pt x="2460" y="7739"/>
                  </a:cubicBezTo>
                  <a:lnTo>
                    <a:pt x="2460" y="7710"/>
                  </a:lnTo>
                  <a:cubicBezTo>
                    <a:pt x="2467" y="7668"/>
                    <a:pt x="2474" y="7619"/>
                    <a:pt x="2481" y="7576"/>
                  </a:cubicBezTo>
                  <a:lnTo>
                    <a:pt x="2481" y="7569"/>
                  </a:lnTo>
                  <a:lnTo>
                    <a:pt x="2481" y="7562"/>
                  </a:lnTo>
                  <a:cubicBezTo>
                    <a:pt x="2481" y="7527"/>
                    <a:pt x="2489" y="7492"/>
                    <a:pt x="2489" y="7450"/>
                  </a:cubicBezTo>
                  <a:cubicBezTo>
                    <a:pt x="2489" y="7450"/>
                    <a:pt x="2489" y="7443"/>
                    <a:pt x="2489" y="7443"/>
                  </a:cubicBezTo>
                  <a:cubicBezTo>
                    <a:pt x="2489" y="7435"/>
                    <a:pt x="2489" y="7435"/>
                    <a:pt x="2489" y="7428"/>
                  </a:cubicBezTo>
                  <a:lnTo>
                    <a:pt x="2489" y="7421"/>
                  </a:lnTo>
                  <a:cubicBezTo>
                    <a:pt x="2496" y="7386"/>
                    <a:pt x="2496" y="7358"/>
                    <a:pt x="2496" y="7330"/>
                  </a:cubicBezTo>
                  <a:cubicBezTo>
                    <a:pt x="2496" y="7323"/>
                    <a:pt x="2496" y="7323"/>
                    <a:pt x="2496" y="7316"/>
                  </a:cubicBezTo>
                  <a:cubicBezTo>
                    <a:pt x="2496" y="7316"/>
                    <a:pt x="2496" y="7309"/>
                    <a:pt x="2496" y="7302"/>
                  </a:cubicBezTo>
                  <a:lnTo>
                    <a:pt x="2496" y="7287"/>
                  </a:lnTo>
                  <a:lnTo>
                    <a:pt x="2496" y="7182"/>
                  </a:lnTo>
                  <a:lnTo>
                    <a:pt x="2496" y="7175"/>
                  </a:lnTo>
                  <a:lnTo>
                    <a:pt x="2496" y="7161"/>
                  </a:lnTo>
                  <a:lnTo>
                    <a:pt x="2517" y="13"/>
                  </a:lnTo>
                  <a:cubicBezTo>
                    <a:pt x="2517" y="6"/>
                    <a:pt x="2517" y="6"/>
                    <a:pt x="2510" y="6"/>
                  </a:cubicBezTo>
                  <a:cubicBezTo>
                    <a:pt x="2510" y="2"/>
                    <a:pt x="2508" y="0"/>
                    <a:pt x="250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57200" y="1457250"/>
              <a:ext cx="155800" cy="143650"/>
            </a:xfrm>
            <a:custGeom>
              <a:avLst/>
              <a:gdLst/>
              <a:ahLst/>
              <a:cxnLst/>
              <a:rect l="l" t="t" r="r" b="b"/>
              <a:pathLst>
                <a:path w="6232" h="5746" extrusionOk="0">
                  <a:moveTo>
                    <a:pt x="1156" y="0"/>
                  </a:moveTo>
                  <a:lnTo>
                    <a:pt x="0" y="670"/>
                  </a:lnTo>
                  <a:cubicBezTo>
                    <a:pt x="28" y="719"/>
                    <a:pt x="57" y="768"/>
                    <a:pt x="92" y="818"/>
                  </a:cubicBezTo>
                  <a:lnTo>
                    <a:pt x="120" y="860"/>
                  </a:lnTo>
                  <a:lnTo>
                    <a:pt x="191" y="959"/>
                  </a:lnTo>
                  <a:lnTo>
                    <a:pt x="226" y="1008"/>
                  </a:lnTo>
                  <a:cubicBezTo>
                    <a:pt x="247" y="1043"/>
                    <a:pt x="275" y="1079"/>
                    <a:pt x="296" y="1114"/>
                  </a:cubicBezTo>
                  <a:lnTo>
                    <a:pt x="324" y="1149"/>
                  </a:lnTo>
                  <a:cubicBezTo>
                    <a:pt x="360" y="1198"/>
                    <a:pt x="388" y="1248"/>
                    <a:pt x="423" y="1290"/>
                  </a:cubicBezTo>
                  <a:lnTo>
                    <a:pt x="444" y="1325"/>
                  </a:lnTo>
                  <a:lnTo>
                    <a:pt x="529" y="1438"/>
                  </a:lnTo>
                  <a:lnTo>
                    <a:pt x="564" y="1480"/>
                  </a:lnTo>
                  <a:cubicBezTo>
                    <a:pt x="592" y="1516"/>
                    <a:pt x="613" y="1544"/>
                    <a:pt x="642" y="1579"/>
                  </a:cubicBezTo>
                  <a:lnTo>
                    <a:pt x="677" y="1621"/>
                  </a:lnTo>
                  <a:lnTo>
                    <a:pt x="769" y="1741"/>
                  </a:lnTo>
                  <a:lnTo>
                    <a:pt x="783" y="1762"/>
                  </a:lnTo>
                  <a:cubicBezTo>
                    <a:pt x="818" y="1805"/>
                    <a:pt x="853" y="1847"/>
                    <a:pt x="895" y="1896"/>
                  </a:cubicBezTo>
                  <a:cubicBezTo>
                    <a:pt x="895" y="1903"/>
                    <a:pt x="903" y="1910"/>
                    <a:pt x="903" y="1910"/>
                  </a:cubicBezTo>
                  <a:lnTo>
                    <a:pt x="910" y="1917"/>
                  </a:lnTo>
                  <a:cubicBezTo>
                    <a:pt x="1008" y="2037"/>
                    <a:pt x="1107" y="2150"/>
                    <a:pt x="1199" y="2263"/>
                  </a:cubicBezTo>
                  <a:lnTo>
                    <a:pt x="1220" y="2277"/>
                  </a:lnTo>
                  <a:cubicBezTo>
                    <a:pt x="1318" y="2390"/>
                    <a:pt x="1417" y="2503"/>
                    <a:pt x="1516" y="2608"/>
                  </a:cubicBezTo>
                  <a:lnTo>
                    <a:pt x="1523" y="2622"/>
                  </a:lnTo>
                  <a:lnTo>
                    <a:pt x="1537" y="2636"/>
                  </a:lnTo>
                  <a:cubicBezTo>
                    <a:pt x="1586" y="2686"/>
                    <a:pt x="1629" y="2735"/>
                    <a:pt x="1671" y="2777"/>
                  </a:cubicBezTo>
                  <a:cubicBezTo>
                    <a:pt x="1713" y="2827"/>
                    <a:pt x="1770" y="2883"/>
                    <a:pt x="1812" y="2933"/>
                  </a:cubicBezTo>
                  <a:lnTo>
                    <a:pt x="1847" y="2968"/>
                  </a:lnTo>
                  <a:cubicBezTo>
                    <a:pt x="1896" y="3010"/>
                    <a:pt x="1939" y="3059"/>
                    <a:pt x="1988" y="3102"/>
                  </a:cubicBezTo>
                  <a:cubicBezTo>
                    <a:pt x="2030" y="3151"/>
                    <a:pt x="2080" y="3200"/>
                    <a:pt x="2122" y="3243"/>
                  </a:cubicBezTo>
                  <a:lnTo>
                    <a:pt x="2143" y="3264"/>
                  </a:lnTo>
                  <a:lnTo>
                    <a:pt x="2157" y="3278"/>
                  </a:lnTo>
                  <a:cubicBezTo>
                    <a:pt x="2207" y="3327"/>
                    <a:pt x="2256" y="3377"/>
                    <a:pt x="2305" y="3419"/>
                  </a:cubicBezTo>
                  <a:lnTo>
                    <a:pt x="2319" y="3440"/>
                  </a:lnTo>
                  <a:lnTo>
                    <a:pt x="2460" y="3567"/>
                  </a:lnTo>
                  <a:lnTo>
                    <a:pt x="2482" y="3595"/>
                  </a:lnTo>
                  <a:lnTo>
                    <a:pt x="2630" y="3729"/>
                  </a:lnTo>
                  <a:lnTo>
                    <a:pt x="2658" y="3757"/>
                  </a:lnTo>
                  <a:lnTo>
                    <a:pt x="2799" y="3891"/>
                  </a:lnTo>
                  <a:cubicBezTo>
                    <a:pt x="2862" y="3948"/>
                    <a:pt x="2919" y="3997"/>
                    <a:pt x="2975" y="4046"/>
                  </a:cubicBezTo>
                  <a:lnTo>
                    <a:pt x="2996" y="4067"/>
                  </a:lnTo>
                  <a:lnTo>
                    <a:pt x="3151" y="4208"/>
                  </a:lnTo>
                  <a:lnTo>
                    <a:pt x="3179" y="4230"/>
                  </a:lnTo>
                  <a:cubicBezTo>
                    <a:pt x="3229" y="4272"/>
                    <a:pt x="3278" y="4314"/>
                    <a:pt x="3335" y="4364"/>
                  </a:cubicBezTo>
                  <a:lnTo>
                    <a:pt x="3356" y="4385"/>
                  </a:lnTo>
                  <a:lnTo>
                    <a:pt x="3504" y="4512"/>
                  </a:lnTo>
                  <a:lnTo>
                    <a:pt x="3518" y="4519"/>
                  </a:lnTo>
                  <a:lnTo>
                    <a:pt x="3525" y="4533"/>
                  </a:lnTo>
                  <a:lnTo>
                    <a:pt x="3701" y="4674"/>
                  </a:lnTo>
                  <a:lnTo>
                    <a:pt x="3722" y="4695"/>
                  </a:lnTo>
                  <a:lnTo>
                    <a:pt x="3891" y="4829"/>
                  </a:lnTo>
                  <a:lnTo>
                    <a:pt x="3906" y="4843"/>
                  </a:lnTo>
                  <a:lnTo>
                    <a:pt x="4075" y="4977"/>
                  </a:lnTo>
                  <a:lnTo>
                    <a:pt x="4082" y="4984"/>
                  </a:lnTo>
                  <a:lnTo>
                    <a:pt x="4244" y="5118"/>
                  </a:lnTo>
                  <a:lnTo>
                    <a:pt x="4251" y="5118"/>
                  </a:lnTo>
                  <a:lnTo>
                    <a:pt x="4328" y="5181"/>
                  </a:lnTo>
                  <a:lnTo>
                    <a:pt x="4357" y="5202"/>
                  </a:lnTo>
                  <a:lnTo>
                    <a:pt x="4420" y="5252"/>
                  </a:lnTo>
                  <a:lnTo>
                    <a:pt x="4441" y="5273"/>
                  </a:lnTo>
                  <a:lnTo>
                    <a:pt x="4519" y="5329"/>
                  </a:lnTo>
                  <a:lnTo>
                    <a:pt x="4533" y="5343"/>
                  </a:lnTo>
                  <a:lnTo>
                    <a:pt x="4596" y="5386"/>
                  </a:lnTo>
                  <a:lnTo>
                    <a:pt x="4617" y="5407"/>
                  </a:lnTo>
                  <a:lnTo>
                    <a:pt x="4674" y="5449"/>
                  </a:lnTo>
                  <a:cubicBezTo>
                    <a:pt x="4674" y="5449"/>
                    <a:pt x="4681" y="5456"/>
                    <a:pt x="4688" y="5456"/>
                  </a:cubicBezTo>
                  <a:lnTo>
                    <a:pt x="4751" y="5506"/>
                  </a:lnTo>
                  <a:lnTo>
                    <a:pt x="4766" y="5520"/>
                  </a:lnTo>
                  <a:lnTo>
                    <a:pt x="4808" y="5548"/>
                  </a:lnTo>
                  <a:lnTo>
                    <a:pt x="4829" y="5562"/>
                  </a:lnTo>
                  <a:lnTo>
                    <a:pt x="4871" y="5597"/>
                  </a:lnTo>
                  <a:lnTo>
                    <a:pt x="4899" y="5618"/>
                  </a:lnTo>
                  <a:lnTo>
                    <a:pt x="4921" y="5632"/>
                  </a:lnTo>
                  <a:lnTo>
                    <a:pt x="4942" y="5647"/>
                  </a:lnTo>
                  <a:lnTo>
                    <a:pt x="4956" y="5654"/>
                  </a:lnTo>
                  <a:lnTo>
                    <a:pt x="4970" y="5668"/>
                  </a:lnTo>
                  <a:lnTo>
                    <a:pt x="4984" y="5682"/>
                  </a:lnTo>
                  <a:lnTo>
                    <a:pt x="5005" y="5689"/>
                  </a:lnTo>
                  <a:lnTo>
                    <a:pt x="5012" y="5696"/>
                  </a:lnTo>
                  <a:lnTo>
                    <a:pt x="5026" y="5710"/>
                  </a:lnTo>
                  <a:lnTo>
                    <a:pt x="5083" y="5745"/>
                  </a:lnTo>
                  <a:lnTo>
                    <a:pt x="6232" y="5076"/>
                  </a:lnTo>
                  <a:lnTo>
                    <a:pt x="6218" y="5068"/>
                  </a:lnTo>
                  <a:lnTo>
                    <a:pt x="6204" y="5061"/>
                  </a:lnTo>
                  <a:lnTo>
                    <a:pt x="6168" y="5033"/>
                  </a:lnTo>
                  <a:lnTo>
                    <a:pt x="6147" y="5019"/>
                  </a:lnTo>
                  <a:lnTo>
                    <a:pt x="6133" y="5012"/>
                  </a:lnTo>
                  <a:lnTo>
                    <a:pt x="6119" y="4998"/>
                  </a:lnTo>
                  <a:lnTo>
                    <a:pt x="6105" y="4984"/>
                  </a:lnTo>
                  <a:lnTo>
                    <a:pt x="6091" y="4977"/>
                  </a:lnTo>
                  <a:lnTo>
                    <a:pt x="6070" y="4963"/>
                  </a:lnTo>
                  <a:lnTo>
                    <a:pt x="6056" y="4949"/>
                  </a:lnTo>
                  <a:lnTo>
                    <a:pt x="6027" y="4927"/>
                  </a:lnTo>
                  <a:lnTo>
                    <a:pt x="5978" y="4892"/>
                  </a:lnTo>
                  <a:lnTo>
                    <a:pt x="5964" y="4878"/>
                  </a:lnTo>
                  <a:lnTo>
                    <a:pt x="5915" y="4843"/>
                  </a:lnTo>
                  <a:lnTo>
                    <a:pt x="5900" y="4836"/>
                  </a:lnTo>
                  <a:lnTo>
                    <a:pt x="5837" y="4787"/>
                  </a:lnTo>
                  <a:lnTo>
                    <a:pt x="5823" y="4779"/>
                  </a:lnTo>
                  <a:lnTo>
                    <a:pt x="5767" y="4737"/>
                  </a:lnTo>
                  <a:lnTo>
                    <a:pt x="5745" y="4716"/>
                  </a:lnTo>
                  <a:cubicBezTo>
                    <a:pt x="5724" y="4702"/>
                    <a:pt x="5703" y="4688"/>
                    <a:pt x="5682" y="4674"/>
                  </a:cubicBezTo>
                  <a:lnTo>
                    <a:pt x="5668" y="4660"/>
                  </a:lnTo>
                  <a:lnTo>
                    <a:pt x="5590" y="4596"/>
                  </a:lnTo>
                  <a:lnTo>
                    <a:pt x="5569" y="4582"/>
                  </a:lnTo>
                  <a:lnTo>
                    <a:pt x="5506" y="4533"/>
                  </a:lnTo>
                  <a:lnTo>
                    <a:pt x="5478" y="4512"/>
                  </a:lnTo>
                  <a:lnTo>
                    <a:pt x="5400" y="4448"/>
                  </a:lnTo>
                  <a:lnTo>
                    <a:pt x="5393" y="4441"/>
                  </a:lnTo>
                  <a:cubicBezTo>
                    <a:pt x="5337" y="4406"/>
                    <a:pt x="5287" y="4356"/>
                    <a:pt x="5231" y="4314"/>
                  </a:cubicBezTo>
                  <a:lnTo>
                    <a:pt x="5224" y="4307"/>
                  </a:lnTo>
                  <a:lnTo>
                    <a:pt x="5055" y="4173"/>
                  </a:lnTo>
                  <a:lnTo>
                    <a:pt x="5040" y="4159"/>
                  </a:lnTo>
                  <a:lnTo>
                    <a:pt x="4871" y="4025"/>
                  </a:lnTo>
                  <a:lnTo>
                    <a:pt x="4850" y="4004"/>
                  </a:lnTo>
                  <a:lnTo>
                    <a:pt x="4674" y="3856"/>
                  </a:lnTo>
                  <a:lnTo>
                    <a:pt x="4653" y="3842"/>
                  </a:lnTo>
                  <a:lnTo>
                    <a:pt x="4512" y="3715"/>
                  </a:lnTo>
                  <a:lnTo>
                    <a:pt x="4484" y="3694"/>
                  </a:lnTo>
                  <a:cubicBezTo>
                    <a:pt x="4434" y="3645"/>
                    <a:pt x="4378" y="3602"/>
                    <a:pt x="4328" y="3560"/>
                  </a:cubicBezTo>
                  <a:lnTo>
                    <a:pt x="4307" y="3539"/>
                  </a:lnTo>
                  <a:lnTo>
                    <a:pt x="4145" y="3398"/>
                  </a:lnTo>
                  <a:lnTo>
                    <a:pt x="4131" y="3377"/>
                  </a:lnTo>
                  <a:cubicBezTo>
                    <a:pt x="4075" y="3327"/>
                    <a:pt x="4018" y="3278"/>
                    <a:pt x="3955" y="3222"/>
                  </a:cubicBezTo>
                  <a:lnTo>
                    <a:pt x="3814" y="3088"/>
                  </a:lnTo>
                  <a:lnTo>
                    <a:pt x="3779" y="3059"/>
                  </a:lnTo>
                  <a:lnTo>
                    <a:pt x="3638" y="2925"/>
                  </a:lnTo>
                  <a:lnTo>
                    <a:pt x="3609" y="2897"/>
                  </a:lnTo>
                  <a:lnTo>
                    <a:pt x="3476" y="2770"/>
                  </a:lnTo>
                  <a:lnTo>
                    <a:pt x="3461" y="2749"/>
                  </a:lnTo>
                  <a:cubicBezTo>
                    <a:pt x="3412" y="2707"/>
                    <a:pt x="3363" y="2658"/>
                    <a:pt x="3313" y="2608"/>
                  </a:cubicBezTo>
                  <a:lnTo>
                    <a:pt x="3278" y="2573"/>
                  </a:lnTo>
                  <a:cubicBezTo>
                    <a:pt x="3236" y="2531"/>
                    <a:pt x="3186" y="2481"/>
                    <a:pt x="3137" y="2439"/>
                  </a:cubicBezTo>
                  <a:lnTo>
                    <a:pt x="3003" y="2298"/>
                  </a:lnTo>
                  <a:lnTo>
                    <a:pt x="2968" y="2263"/>
                  </a:lnTo>
                  <a:cubicBezTo>
                    <a:pt x="2926" y="2214"/>
                    <a:pt x="2883" y="2164"/>
                    <a:pt x="2834" y="2115"/>
                  </a:cubicBezTo>
                  <a:lnTo>
                    <a:pt x="2693" y="1967"/>
                  </a:lnTo>
                  <a:cubicBezTo>
                    <a:pt x="2686" y="1960"/>
                    <a:pt x="2679" y="1953"/>
                    <a:pt x="2665" y="1939"/>
                  </a:cubicBezTo>
                  <a:cubicBezTo>
                    <a:pt x="2566" y="1833"/>
                    <a:pt x="2467" y="1720"/>
                    <a:pt x="2369" y="1607"/>
                  </a:cubicBezTo>
                  <a:lnTo>
                    <a:pt x="2355" y="1593"/>
                  </a:lnTo>
                  <a:cubicBezTo>
                    <a:pt x="2256" y="1480"/>
                    <a:pt x="2157" y="1368"/>
                    <a:pt x="2066" y="1248"/>
                  </a:cubicBezTo>
                  <a:lnTo>
                    <a:pt x="2045" y="1227"/>
                  </a:lnTo>
                  <a:cubicBezTo>
                    <a:pt x="2009" y="1184"/>
                    <a:pt x="1974" y="1142"/>
                    <a:pt x="1939" y="1093"/>
                  </a:cubicBezTo>
                  <a:lnTo>
                    <a:pt x="1925" y="1072"/>
                  </a:lnTo>
                  <a:lnTo>
                    <a:pt x="1826" y="952"/>
                  </a:lnTo>
                  <a:lnTo>
                    <a:pt x="1791" y="909"/>
                  </a:lnTo>
                  <a:cubicBezTo>
                    <a:pt x="1770" y="874"/>
                    <a:pt x="1741" y="846"/>
                    <a:pt x="1720" y="811"/>
                  </a:cubicBezTo>
                  <a:lnTo>
                    <a:pt x="1685" y="768"/>
                  </a:lnTo>
                  <a:lnTo>
                    <a:pt x="1600" y="656"/>
                  </a:lnTo>
                  <a:lnTo>
                    <a:pt x="1579" y="620"/>
                  </a:lnTo>
                  <a:cubicBezTo>
                    <a:pt x="1544" y="578"/>
                    <a:pt x="1509" y="529"/>
                    <a:pt x="1474" y="479"/>
                  </a:cubicBezTo>
                  <a:lnTo>
                    <a:pt x="1452" y="444"/>
                  </a:lnTo>
                  <a:lnTo>
                    <a:pt x="1375" y="338"/>
                  </a:lnTo>
                  <a:lnTo>
                    <a:pt x="1347" y="289"/>
                  </a:lnTo>
                  <a:lnTo>
                    <a:pt x="1276" y="190"/>
                  </a:lnTo>
                  <a:lnTo>
                    <a:pt x="1248" y="141"/>
                  </a:lnTo>
                  <a:cubicBezTo>
                    <a:pt x="1213" y="99"/>
                    <a:pt x="1184" y="49"/>
                    <a:pt x="115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56850" y="1456925"/>
              <a:ext cx="156325" cy="144325"/>
            </a:xfrm>
            <a:custGeom>
              <a:avLst/>
              <a:gdLst/>
              <a:ahLst/>
              <a:cxnLst/>
              <a:rect l="l" t="t" r="r" b="b"/>
              <a:pathLst>
                <a:path w="6253" h="5773" extrusionOk="0">
                  <a:moveTo>
                    <a:pt x="1163" y="27"/>
                  </a:moveTo>
                  <a:cubicBezTo>
                    <a:pt x="1191" y="69"/>
                    <a:pt x="1220" y="112"/>
                    <a:pt x="1248" y="161"/>
                  </a:cubicBezTo>
                  <a:lnTo>
                    <a:pt x="1269" y="196"/>
                  </a:lnTo>
                  <a:lnTo>
                    <a:pt x="1276" y="210"/>
                  </a:lnTo>
                  <a:lnTo>
                    <a:pt x="1347" y="309"/>
                  </a:lnTo>
                  <a:lnTo>
                    <a:pt x="1382" y="358"/>
                  </a:lnTo>
                  <a:lnTo>
                    <a:pt x="1452" y="464"/>
                  </a:lnTo>
                  <a:lnTo>
                    <a:pt x="1480" y="499"/>
                  </a:lnTo>
                  <a:cubicBezTo>
                    <a:pt x="1516" y="549"/>
                    <a:pt x="1544" y="598"/>
                    <a:pt x="1579" y="640"/>
                  </a:cubicBezTo>
                  <a:lnTo>
                    <a:pt x="1600" y="676"/>
                  </a:lnTo>
                  <a:lnTo>
                    <a:pt x="1685" y="781"/>
                  </a:lnTo>
                  <a:lnTo>
                    <a:pt x="1720" y="831"/>
                  </a:lnTo>
                  <a:lnTo>
                    <a:pt x="1798" y="929"/>
                  </a:lnTo>
                  <a:lnTo>
                    <a:pt x="1833" y="972"/>
                  </a:lnTo>
                  <a:cubicBezTo>
                    <a:pt x="1861" y="1014"/>
                    <a:pt x="1896" y="1056"/>
                    <a:pt x="1925" y="1092"/>
                  </a:cubicBezTo>
                  <a:lnTo>
                    <a:pt x="1939" y="1113"/>
                  </a:lnTo>
                  <a:cubicBezTo>
                    <a:pt x="1974" y="1162"/>
                    <a:pt x="2016" y="1204"/>
                    <a:pt x="2051" y="1247"/>
                  </a:cubicBezTo>
                  <a:lnTo>
                    <a:pt x="2066" y="1268"/>
                  </a:lnTo>
                  <a:cubicBezTo>
                    <a:pt x="2157" y="1381"/>
                    <a:pt x="2256" y="1500"/>
                    <a:pt x="2362" y="1613"/>
                  </a:cubicBezTo>
                  <a:lnTo>
                    <a:pt x="2376" y="1627"/>
                  </a:lnTo>
                  <a:cubicBezTo>
                    <a:pt x="2467" y="1740"/>
                    <a:pt x="2573" y="1853"/>
                    <a:pt x="2672" y="1959"/>
                  </a:cubicBezTo>
                  <a:lnTo>
                    <a:pt x="2700" y="1987"/>
                  </a:lnTo>
                  <a:lnTo>
                    <a:pt x="2834" y="2135"/>
                  </a:lnTo>
                  <a:lnTo>
                    <a:pt x="2975" y="2283"/>
                  </a:lnTo>
                  <a:lnTo>
                    <a:pt x="3003" y="2318"/>
                  </a:lnTo>
                  <a:lnTo>
                    <a:pt x="3144" y="2459"/>
                  </a:lnTo>
                  <a:lnTo>
                    <a:pt x="3285" y="2600"/>
                  </a:lnTo>
                  <a:lnTo>
                    <a:pt x="3313" y="2628"/>
                  </a:lnTo>
                  <a:lnTo>
                    <a:pt x="3461" y="2769"/>
                  </a:lnTo>
                  <a:lnTo>
                    <a:pt x="3482" y="2790"/>
                  </a:lnTo>
                  <a:lnTo>
                    <a:pt x="3616" y="2917"/>
                  </a:lnTo>
                  <a:lnTo>
                    <a:pt x="3645" y="2946"/>
                  </a:lnTo>
                  <a:lnTo>
                    <a:pt x="3793" y="3079"/>
                  </a:lnTo>
                  <a:lnTo>
                    <a:pt x="3821" y="3108"/>
                  </a:lnTo>
                  <a:lnTo>
                    <a:pt x="3969" y="3242"/>
                  </a:lnTo>
                  <a:cubicBezTo>
                    <a:pt x="4025" y="3298"/>
                    <a:pt x="4082" y="3347"/>
                    <a:pt x="4145" y="3397"/>
                  </a:cubicBezTo>
                  <a:lnTo>
                    <a:pt x="4159" y="3411"/>
                  </a:lnTo>
                  <a:lnTo>
                    <a:pt x="4321" y="3559"/>
                  </a:lnTo>
                  <a:lnTo>
                    <a:pt x="4342" y="3580"/>
                  </a:lnTo>
                  <a:lnTo>
                    <a:pt x="4498" y="3714"/>
                  </a:lnTo>
                  <a:lnTo>
                    <a:pt x="4519" y="3735"/>
                  </a:lnTo>
                  <a:lnTo>
                    <a:pt x="4674" y="3862"/>
                  </a:lnTo>
                  <a:lnTo>
                    <a:pt x="4695" y="3883"/>
                  </a:lnTo>
                  <a:lnTo>
                    <a:pt x="4871" y="4024"/>
                  </a:lnTo>
                  <a:lnTo>
                    <a:pt x="4885" y="4045"/>
                  </a:lnTo>
                  <a:lnTo>
                    <a:pt x="5054" y="4179"/>
                  </a:lnTo>
                  <a:lnTo>
                    <a:pt x="5069" y="4193"/>
                  </a:lnTo>
                  <a:lnTo>
                    <a:pt x="5238" y="4327"/>
                  </a:lnTo>
                  <a:lnTo>
                    <a:pt x="5245" y="4334"/>
                  </a:lnTo>
                  <a:lnTo>
                    <a:pt x="5407" y="4468"/>
                  </a:lnTo>
                  <a:lnTo>
                    <a:pt x="5414" y="4475"/>
                  </a:lnTo>
                  <a:lnTo>
                    <a:pt x="5492" y="4532"/>
                  </a:lnTo>
                  <a:lnTo>
                    <a:pt x="5604" y="4623"/>
                  </a:lnTo>
                  <a:lnTo>
                    <a:pt x="5682" y="4680"/>
                  </a:lnTo>
                  <a:lnTo>
                    <a:pt x="5703" y="4694"/>
                  </a:lnTo>
                  <a:lnTo>
                    <a:pt x="5759" y="4743"/>
                  </a:lnTo>
                  <a:lnTo>
                    <a:pt x="5851" y="4807"/>
                  </a:lnTo>
                  <a:lnTo>
                    <a:pt x="5914" y="4856"/>
                  </a:lnTo>
                  <a:lnTo>
                    <a:pt x="5985" y="4912"/>
                  </a:lnTo>
                  <a:lnTo>
                    <a:pt x="6034" y="4948"/>
                  </a:lnTo>
                  <a:lnTo>
                    <a:pt x="6232" y="5089"/>
                  </a:lnTo>
                  <a:lnTo>
                    <a:pt x="5090" y="5751"/>
                  </a:lnTo>
                  <a:lnTo>
                    <a:pt x="5054" y="5723"/>
                  </a:lnTo>
                  <a:lnTo>
                    <a:pt x="4765" y="5511"/>
                  </a:lnTo>
                  <a:lnTo>
                    <a:pt x="4702" y="5462"/>
                  </a:lnTo>
                  <a:lnTo>
                    <a:pt x="4617" y="5399"/>
                  </a:lnTo>
                  <a:lnTo>
                    <a:pt x="4554" y="5349"/>
                  </a:lnTo>
                  <a:lnTo>
                    <a:pt x="4540" y="5335"/>
                  </a:lnTo>
                  <a:lnTo>
                    <a:pt x="4462" y="5279"/>
                  </a:lnTo>
                  <a:lnTo>
                    <a:pt x="4441" y="5265"/>
                  </a:lnTo>
                  <a:lnTo>
                    <a:pt x="4378" y="5208"/>
                  </a:lnTo>
                  <a:lnTo>
                    <a:pt x="4350" y="5194"/>
                  </a:lnTo>
                  <a:lnTo>
                    <a:pt x="4272" y="5131"/>
                  </a:lnTo>
                  <a:lnTo>
                    <a:pt x="4265" y="5124"/>
                  </a:lnTo>
                  <a:lnTo>
                    <a:pt x="4103" y="4990"/>
                  </a:lnTo>
                  <a:lnTo>
                    <a:pt x="4096" y="4983"/>
                  </a:lnTo>
                  <a:lnTo>
                    <a:pt x="3927" y="4849"/>
                  </a:lnTo>
                  <a:lnTo>
                    <a:pt x="3912" y="4835"/>
                  </a:lnTo>
                  <a:lnTo>
                    <a:pt x="3743" y="4701"/>
                  </a:lnTo>
                  <a:lnTo>
                    <a:pt x="3722" y="4687"/>
                  </a:lnTo>
                  <a:lnTo>
                    <a:pt x="3546" y="4539"/>
                  </a:lnTo>
                  <a:lnTo>
                    <a:pt x="3525" y="4518"/>
                  </a:lnTo>
                  <a:lnTo>
                    <a:pt x="3377" y="4391"/>
                  </a:lnTo>
                  <a:lnTo>
                    <a:pt x="3349" y="4369"/>
                  </a:lnTo>
                  <a:cubicBezTo>
                    <a:pt x="3299" y="4327"/>
                    <a:pt x="3250" y="4278"/>
                    <a:pt x="3200" y="4236"/>
                  </a:cubicBezTo>
                  <a:lnTo>
                    <a:pt x="3172" y="4214"/>
                  </a:lnTo>
                  <a:lnTo>
                    <a:pt x="3017" y="4073"/>
                  </a:lnTo>
                  <a:lnTo>
                    <a:pt x="2996" y="4059"/>
                  </a:lnTo>
                  <a:cubicBezTo>
                    <a:pt x="2940" y="4003"/>
                    <a:pt x="2883" y="3954"/>
                    <a:pt x="2820" y="3897"/>
                  </a:cubicBezTo>
                  <a:lnTo>
                    <a:pt x="2672" y="3763"/>
                  </a:lnTo>
                  <a:lnTo>
                    <a:pt x="2644" y="3735"/>
                  </a:lnTo>
                  <a:lnTo>
                    <a:pt x="2503" y="3601"/>
                  </a:lnTo>
                  <a:lnTo>
                    <a:pt x="2474" y="3580"/>
                  </a:lnTo>
                  <a:lnTo>
                    <a:pt x="2340" y="3446"/>
                  </a:lnTo>
                  <a:lnTo>
                    <a:pt x="2319" y="3432"/>
                  </a:lnTo>
                  <a:lnTo>
                    <a:pt x="2171" y="3284"/>
                  </a:lnTo>
                  <a:lnTo>
                    <a:pt x="2143" y="3256"/>
                  </a:lnTo>
                  <a:lnTo>
                    <a:pt x="2002" y="3115"/>
                  </a:lnTo>
                  <a:lnTo>
                    <a:pt x="1861" y="2974"/>
                  </a:lnTo>
                  <a:lnTo>
                    <a:pt x="1833" y="2938"/>
                  </a:lnTo>
                  <a:lnTo>
                    <a:pt x="1685" y="2790"/>
                  </a:lnTo>
                  <a:lnTo>
                    <a:pt x="1558" y="2649"/>
                  </a:lnTo>
                  <a:lnTo>
                    <a:pt x="1530" y="2621"/>
                  </a:lnTo>
                  <a:cubicBezTo>
                    <a:pt x="1431" y="2508"/>
                    <a:pt x="1332" y="2396"/>
                    <a:pt x="1234" y="2290"/>
                  </a:cubicBezTo>
                  <a:lnTo>
                    <a:pt x="1220" y="2269"/>
                  </a:lnTo>
                  <a:cubicBezTo>
                    <a:pt x="1121" y="2156"/>
                    <a:pt x="1022" y="2043"/>
                    <a:pt x="924" y="1923"/>
                  </a:cubicBezTo>
                  <a:lnTo>
                    <a:pt x="909" y="1909"/>
                  </a:lnTo>
                  <a:lnTo>
                    <a:pt x="804" y="1768"/>
                  </a:lnTo>
                  <a:lnTo>
                    <a:pt x="790" y="1754"/>
                  </a:lnTo>
                  <a:cubicBezTo>
                    <a:pt x="761" y="1712"/>
                    <a:pt x="726" y="1670"/>
                    <a:pt x="698" y="1634"/>
                  </a:cubicBezTo>
                  <a:lnTo>
                    <a:pt x="663" y="1585"/>
                  </a:lnTo>
                  <a:cubicBezTo>
                    <a:pt x="635" y="1557"/>
                    <a:pt x="613" y="1522"/>
                    <a:pt x="585" y="1486"/>
                  </a:cubicBezTo>
                  <a:lnTo>
                    <a:pt x="550" y="1444"/>
                  </a:lnTo>
                  <a:cubicBezTo>
                    <a:pt x="522" y="1409"/>
                    <a:pt x="501" y="1367"/>
                    <a:pt x="472" y="1331"/>
                  </a:cubicBezTo>
                  <a:lnTo>
                    <a:pt x="451" y="1303"/>
                  </a:lnTo>
                  <a:cubicBezTo>
                    <a:pt x="416" y="1254"/>
                    <a:pt x="381" y="1204"/>
                    <a:pt x="346" y="1162"/>
                  </a:cubicBezTo>
                  <a:lnTo>
                    <a:pt x="331" y="1141"/>
                  </a:lnTo>
                  <a:lnTo>
                    <a:pt x="324" y="1127"/>
                  </a:lnTo>
                  <a:cubicBezTo>
                    <a:pt x="296" y="1092"/>
                    <a:pt x="268" y="1056"/>
                    <a:pt x="247" y="1014"/>
                  </a:cubicBezTo>
                  <a:cubicBezTo>
                    <a:pt x="233" y="1000"/>
                    <a:pt x="226" y="986"/>
                    <a:pt x="212" y="972"/>
                  </a:cubicBezTo>
                  <a:lnTo>
                    <a:pt x="148" y="866"/>
                  </a:lnTo>
                  <a:lnTo>
                    <a:pt x="120" y="824"/>
                  </a:lnTo>
                  <a:cubicBezTo>
                    <a:pt x="85" y="774"/>
                    <a:pt x="57" y="725"/>
                    <a:pt x="28" y="690"/>
                  </a:cubicBezTo>
                  <a:lnTo>
                    <a:pt x="1163" y="27"/>
                  </a:lnTo>
                  <a:close/>
                  <a:moveTo>
                    <a:pt x="1173" y="1"/>
                  </a:moveTo>
                  <a:cubicBezTo>
                    <a:pt x="1170" y="1"/>
                    <a:pt x="1167" y="2"/>
                    <a:pt x="1163" y="6"/>
                  </a:cubicBezTo>
                  <a:lnTo>
                    <a:pt x="7" y="676"/>
                  </a:lnTo>
                  <a:cubicBezTo>
                    <a:pt x="0" y="676"/>
                    <a:pt x="0" y="676"/>
                    <a:pt x="0" y="683"/>
                  </a:cubicBezTo>
                  <a:cubicBezTo>
                    <a:pt x="0" y="683"/>
                    <a:pt x="0" y="690"/>
                    <a:pt x="0" y="690"/>
                  </a:cubicBezTo>
                  <a:cubicBezTo>
                    <a:pt x="28" y="732"/>
                    <a:pt x="57" y="781"/>
                    <a:pt x="92" y="838"/>
                  </a:cubicBezTo>
                  <a:lnTo>
                    <a:pt x="120" y="880"/>
                  </a:lnTo>
                  <a:lnTo>
                    <a:pt x="190" y="979"/>
                  </a:lnTo>
                  <a:lnTo>
                    <a:pt x="226" y="1028"/>
                  </a:lnTo>
                  <a:lnTo>
                    <a:pt x="296" y="1134"/>
                  </a:lnTo>
                  <a:lnTo>
                    <a:pt x="303" y="1148"/>
                  </a:lnTo>
                  <a:lnTo>
                    <a:pt x="324" y="1176"/>
                  </a:lnTo>
                  <a:cubicBezTo>
                    <a:pt x="353" y="1218"/>
                    <a:pt x="388" y="1268"/>
                    <a:pt x="423" y="1317"/>
                  </a:cubicBezTo>
                  <a:lnTo>
                    <a:pt x="444" y="1345"/>
                  </a:lnTo>
                  <a:lnTo>
                    <a:pt x="529" y="1458"/>
                  </a:lnTo>
                  <a:lnTo>
                    <a:pt x="564" y="1500"/>
                  </a:lnTo>
                  <a:lnTo>
                    <a:pt x="642" y="1599"/>
                  </a:lnTo>
                  <a:lnTo>
                    <a:pt x="677" y="1648"/>
                  </a:lnTo>
                  <a:cubicBezTo>
                    <a:pt x="705" y="1684"/>
                    <a:pt x="733" y="1726"/>
                    <a:pt x="768" y="1768"/>
                  </a:cubicBezTo>
                  <a:lnTo>
                    <a:pt x="783" y="1782"/>
                  </a:lnTo>
                  <a:lnTo>
                    <a:pt x="895" y="1923"/>
                  </a:lnTo>
                  <a:lnTo>
                    <a:pt x="909" y="1938"/>
                  </a:lnTo>
                  <a:cubicBezTo>
                    <a:pt x="1001" y="2057"/>
                    <a:pt x="1100" y="2170"/>
                    <a:pt x="1198" y="2283"/>
                  </a:cubicBezTo>
                  <a:lnTo>
                    <a:pt x="1220" y="2304"/>
                  </a:lnTo>
                  <a:cubicBezTo>
                    <a:pt x="1311" y="2410"/>
                    <a:pt x="1410" y="2523"/>
                    <a:pt x="1516" y="2635"/>
                  </a:cubicBezTo>
                  <a:lnTo>
                    <a:pt x="1537" y="2664"/>
                  </a:lnTo>
                  <a:lnTo>
                    <a:pt x="1678" y="2812"/>
                  </a:lnTo>
                  <a:lnTo>
                    <a:pt x="1812" y="2953"/>
                  </a:lnTo>
                  <a:lnTo>
                    <a:pt x="1847" y="2988"/>
                  </a:lnTo>
                  <a:lnTo>
                    <a:pt x="1988" y="3129"/>
                  </a:lnTo>
                  <a:lnTo>
                    <a:pt x="2122" y="3270"/>
                  </a:lnTo>
                  <a:lnTo>
                    <a:pt x="2157" y="3298"/>
                  </a:lnTo>
                  <a:lnTo>
                    <a:pt x="2305" y="3446"/>
                  </a:lnTo>
                  <a:lnTo>
                    <a:pt x="2319" y="3460"/>
                  </a:lnTo>
                  <a:lnTo>
                    <a:pt x="2460" y="3594"/>
                  </a:lnTo>
                  <a:lnTo>
                    <a:pt x="2489" y="3615"/>
                  </a:lnTo>
                  <a:cubicBezTo>
                    <a:pt x="2531" y="3665"/>
                    <a:pt x="2580" y="3707"/>
                    <a:pt x="2629" y="3749"/>
                  </a:cubicBezTo>
                  <a:lnTo>
                    <a:pt x="2658" y="3777"/>
                  </a:lnTo>
                  <a:lnTo>
                    <a:pt x="2806" y="3918"/>
                  </a:lnTo>
                  <a:cubicBezTo>
                    <a:pt x="2862" y="3968"/>
                    <a:pt x="2919" y="4024"/>
                    <a:pt x="2975" y="4073"/>
                  </a:cubicBezTo>
                  <a:lnTo>
                    <a:pt x="2996" y="4088"/>
                  </a:lnTo>
                  <a:lnTo>
                    <a:pt x="3151" y="4229"/>
                  </a:lnTo>
                  <a:lnTo>
                    <a:pt x="3179" y="4250"/>
                  </a:lnTo>
                  <a:lnTo>
                    <a:pt x="3327" y="4384"/>
                  </a:lnTo>
                  <a:lnTo>
                    <a:pt x="3356" y="4405"/>
                  </a:lnTo>
                  <a:cubicBezTo>
                    <a:pt x="3405" y="4447"/>
                    <a:pt x="3454" y="4496"/>
                    <a:pt x="3504" y="4532"/>
                  </a:cubicBezTo>
                  <a:lnTo>
                    <a:pt x="3525" y="4553"/>
                  </a:lnTo>
                  <a:lnTo>
                    <a:pt x="3701" y="4701"/>
                  </a:lnTo>
                  <a:lnTo>
                    <a:pt x="3722" y="4715"/>
                  </a:lnTo>
                  <a:lnTo>
                    <a:pt x="3891" y="4856"/>
                  </a:lnTo>
                  <a:lnTo>
                    <a:pt x="3905" y="4870"/>
                  </a:lnTo>
                  <a:lnTo>
                    <a:pt x="4075" y="5004"/>
                  </a:lnTo>
                  <a:lnTo>
                    <a:pt x="4082" y="5011"/>
                  </a:lnTo>
                  <a:lnTo>
                    <a:pt x="4244" y="5138"/>
                  </a:lnTo>
                  <a:lnTo>
                    <a:pt x="4251" y="5145"/>
                  </a:lnTo>
                  <a:lnTo>
                    <a:pt x="4335" y="5208"/>
                  </a:lnTo>
                  <a:lnTo>
                    <a:pt x="4357" y="5230"/>
                  </a:lnTo>
                  <a:lnTo>
                    <a:pt x="4420" y="5279"/>
                  </a:lnTo>
                  <a:lnTo>
                    <a:pt x="4441" y="5293"/>
                  </a:lnTo>
                  <a:lnTo>
                    <a:pt x="4519" y="5356"/>
                  </a:lnTo>
                  <a:lnTo>
                    <a:pt x="4533" y="5363"/>
                  </a:lnTo>
                  <a:lnTo>
                    <a:pt x="4596" y="5413"/>
                  </a:lnTo>
                  <a:lnTo>
                    <a:pt x="4688" y="5483"/>
                  </a:lnTo>
                  <a:lnTo>
                    <a:pt x="4751" y="5533"/>
                  </a:lnTo>
                  <a:lnTo>
                    <a:pt x="4808" y="5575"/>
                  </a:lnTo>
                  <a:lnTo>
                    <a:pt x="5033" y="5737"/>
                  </a:lnTo>
                  <a:cubicBezTo>
                    <a:pt x="5054" y="5751"/>
                    <a:pt x="5069" y="5765"/>
                    <a:pt x="5090" y="5772"/>
                  </a:cubicBezTo>
                  <a:lnTo>
                    <a:pt x="6253" y="5103"/>
                  </a:lnTo>
                  <a:cubicBezTo>
                    <a:pt x="6253" y="5103"/>
                    <a:pt x="6253" y="5096"/>
                    <a:pt x="6253" y="5096"/>
                  </a:cubicBezTo>
                  <a:cubicBezTo>
                    <a:pt x="6253" y="5089"/>
                    <a:pt x="6253" y="5089"/>
                    <a:pt x="6253" y="5081"/>
                  </a:cubicBezTo>
                  <a:lnTo>
                    <a:pt x="6048" y="4933"/>
                  </a:lnTo>
                  <a:lnTo>
                    <a:pt x="5999" y="4898"/>
                  </a:lnTo>
                  <a:lnTo>
                    <a:pt x="5922" y="4842"/>
                  </a:lnTo>
                  <a:lnTo>
                    <a:pt x="5858" y="4792"/>
                  </a:lnTo>
                  <a:lnTo>
                    <a:pt x="5773" y="4729"/>
                  </a:lnTo>
                  <a:lnTo>
                    <a:pt x="5710" y="4680"/>
                  </a:lnTo>
                  <a:lnTo>
                    <a:pt x="5696" y="4666"/>
                  </a:lnTo>
                  <a:lnTo>
                    <a:pt x="5618" y="4609"/>
                  </a:lnTo>
                  <a:lnTo>
                    <a:pt x="5506" y="4518"/>
                  </a:lnTo>
                  <a:lnTo>
                    <a:pt x="5428" y="4461"/>
                  </a:lnTo>
                  <a:lnTo>
                    <a:pt x="5421" y="4454"/>
                  </a:lnTo>
                  <a:lnTo>
                    <a:pt x="5259" y="4320"/>
                  </a:lnTo>
                  <a:lnTo>
                    <a:pt x="5252" y="4313"/>
                  </a:lnTo>
                  <a:lnTo>
                    <a:pt x="5083" y="4179"/>
                  </a:lnTo>
                  <a:lnTo>
                    <a:pt x="5069" y="4165"/>
                  </a:lnTo>
                  <a:lnTo>
                    <a:pt x="4899" y="4031"/>
                  </a:lnTo>
                  <a:lnTo>
                    <a:pt x="4878" y="4010"/>
                  </a:lnTo>
                  <a:lnTo>
                    <a:pt x="4702" y="3869"/>
                  </a:lnTo>
                  <a:lnTo>
                    <a:pt x="4681" y="3848"/>
                  </a:lnTo>
                  <a:lnTo>
                    <a:pt x="4533" y="3721"/>
                  </a:lnTo>
                  <a:lnTo>
                    <a:pt x="4512" y="3700"/>
                  </a:lnTo>
                  <a:cubicBezTo>
                    <a:pt x="4455" y="3650"/>
                    <a:pt x="4406" y="3608"/>
                    <a:pt x="4357" y="3566"/>
                  </a:cubicBezTo>
                  <a:lnTo>
                    <a:pt x="4328" y="3545"/>
                  </a:lnTo>
                  <a:lnTo>
                    <a:pt x="4173" y="3404"/>
                  </a:lnTo>
                  <a:lnTo>
                    <a:pt x="4152" y="3383"/>
                  </a:lnTo>
                  <a:cubicBezTo>
                    <a:pt x="4096" y="3333"/>
                    <a:pt x="4039" y="3284"/>
                    <a:pt x="3976" y="3228"/>
                  </a:cubicBezTo>
                  <a:lnTo>
                    <a:pt x="3835" y="3094"/>
                  </a:lnTo>
                  <a:lnTo>
                    <a:pt x="3807" y="3065"/>
                  </a:lnTo>
                  <a:lnTo>
                    <a:pt x="3659" y="2931"/>
                  </a:lnTo>
                  <a:lnTo>
                    <a:pt x="3638" y="2910"/>
                  </a:lnTo>
                  <a:lnTo>
                    <a:pt x="3497" y="2776"/>
                  </a:lnTo>
                  <a:lnTo>
                    <a:pt x="3482" y="2762"/>
                  </a:lnTo>
                  <a:lnTo>
                    <a:pt x="3334" y="2614"/>
                  </a:lnTo>
                  <a:lnTo>
                    <a:pt x="3299" y="2586"/>
                  </a:lnTo>
                  <a:cubicBezTo>
                    <a:pt x="3257" y="2537"/>
                    <a:pt x="3208" y="2494"/>
                    <a:pt x="3165" y="2445"/>
                  </a:cubicBezTo>
                  <a:lnTo>
                    <a:pt x="3024" y="2304"/>
                  </a:lnTo>
                  <a:lnTo>
                    <a:pt x="2989" y="2269"/>
                  </a:lnTo>
                  <a:lnTo>
                    <a:pt x="2848" y="2121"/>
                  </a:lnTo>
                  <a:lnTo>
                    <a:pt x="2714" y="1973"/>
                  </a:lnTo>
                  <a:lnTo>
                    <a:pt x="2686" y="1945"/>
                  </a:lnTo>
                  <a:cubicBezTo>
                    <a:pt x="2587" y="1832"/>
                    <a:pt x="2481" y="1726"/>
                    <a:pt x="2390" y="1613"/>
                  </a:cubicBezTo>
                  <a:lnTo>
                    <a:pt x="2376" y="1599"/>
                  </a:lnTo>
                  <a:cubicBezTo>
                    <a:pt x="2277" y="1486"/>
                    <a:pt x="2178" y="1367"/>
                    <a:pt x="2080" y="1254"/>
                  </a:cubicBezTo>
                  <a:lnTo>
                    <a:pt x="2066" y="1233"/>
                  </a:lnTo>
                  <a:lnTo>
                    <a:pt x="1953" y="1099"/>
                  </a:lnTo>
                  <a:lnTo>
                    <a:pt x="1939" y="1077"/>
                  </a:lnTo>
                  <a:cubicBezTo>
                    <a:pt x="1910" y="1035"/>
                    <a:pt x="1875" y="1000"/>
                    <a:pt x="1847" y="958"/>
                  </a:cubicBezTo>
                  <a:lnTo>
                    <a:pt x="1812" y="915"/>
                  </a:lnTo>
                  <a:lnTo>
                    <a:pt x="1734" y="817"/>
                  </a:lnTo>
                  <a:lnTo>
                    <a:pt x="1699" y="767"/>
                  </a:lnTo>
                  <a:cubicBezTo>
                    <a:pt x="1671" y="732"/>
                    <a:pt x="1650" y="697"/>
                    <a:pt x="1621" y="662"/>
                  </a:cubicBezTo>
                  <a:lnTo>
                    <a:pt x="1600" y="626"/>
                  </a:lnTo>
                  <a:cubicBezTo>
                    <a:pt x="1565" y="584"/>
                    <a:pt x="1530" y="535"/>
                    <a:pt x="1495" y="485"/>
                  </a:cubicBezTo>
                  <a:lnTo>
                    <a:pt x="1473" y="450"/>
                  </a:lnTo>
                  <a:cubicBezTo>
                    <a:pt x="1445" y="415"/>
                    <a:pt x="1417" y="380"/>
                    <a:pt x="1396" y="344"/>
                  </a:cubicBezTo>
                  <a:lnTo>
                    <a:pt x="1361" y="295"/>
                  </a:lnTo>
                  <a:lnTo>
                    <a:pt x="1297" y="189"/>
                  </a:lnTo>
                  <a:lnTo>
                    <a:pt x="1290" y="182"/>
                  </a:lnTo>
                  <a:lnTo>
                    <a:pt x="1269" y="147"/>
                  </a:lnTo>
                  <a:cubicBezTo>
                    <a:pt x="1234" y="91"/>
                    <a:pt x="1206" y="48"/>
                    <a:pt x="1177" y="6"/>
                  </a:cubicBezTo>
                  <a:cubicBezTo>
                    <a:pt x="1177" y="2"/>
                    <a:pt x="1176" y="1"/>
                    <a:pt x="1173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529250" y="1454250"/>
              <a:ext cx="254850" cy="400475"/>
            </a:xfrm>
            <a:custGeom>
              <a:avLst/>
              <a:gdLst/>
              <a:ahLst/>
              <a:cxnLst/>
              <a:rect l="l" t="t" r="r" b="b"/>
              <a:pathLst>
                <a:path w="10194" h="16019" extrusionOk="0">
                  <a:moveTo>
                    <a:pt x="29" y="0"/>
                  </a:moveTo>
                  <a:lnTo>
                    <a:pt x="7" y="7148"/>
                  </a:lnTo>
                  <a:cubicBezTo>
                    <a:pt x="0" y="10341"/>
                    <a:pt x="4040" y="14966"/>
                    <a:pt x="5076" y="15917"/>
                  </a:cubicBezTo>
                  <a:cubicBezTo>
                    <a:pt x="5310" y="15973"/>
                    <a:pt x="5696" y="16018"/>
                    <a:pt x="6155" y="16018"/>
                  </a:cubicBezTo>
                  <a:cubicBezTo>
                    <a:pt x="7732" y="16018"/>
                    <a:pt x="10162" y="15485"/>
                    <a:pt x="10173" y="13006"/>
                  </a:cubicBezTo>
                  <a:lnTo>
                    <a:pt x="10194" y="5872"/>
                  </a:lnTo>
                  <a:cubicBezTo>
                    <a:pt x="10017" y="5752"/>
                    <a:pt x="6789" y="3454"/>
                    <a:pt x="5118" y="790"/>
                  </a:cubicBezTo>
                  <a:cubicBezTo>
                    <a:pt x="4780" y="935"/>
                    <a:pt x="4380" y="994"/>
                    <a:pt x="3955" y="994"/>
                  </a:cubicBezTo>
                  <a:cubicBezTo>
                    <a:pt x="2259" y="994"/>
                    <a:pt x="164" y="62"/>
                    <a:pt x="2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29075" y="1454075"/>
              <a:ext cx="255200" cy="400950"/>
            </a:xfrm>
            <a:custGeom>
              <a:avLst/>
              <a:gdLst/>
              <a:ahLst/>
              <a:cxnLst/>
              <a:rect l="l" t="t" r="r" b="b"/>
              <a:pathLst>
                <a:path w="10208" h="16038" extrusionOk="0">
                  <a:moveTo>
                    <a:pt x="50" y="28"/>
                  </a:moveTo>
                  <a:cubicBezTo>
                    <a:pt x="373" y="173"/>
                    <a:pt x="2346" y="1013"/>
                    <a:pt x="3958" y="1013"/>
                  </a:cubicBezTo>
                  <a:cubicBezTo>
                    <a:pt x="4382" y="1013"/>
                    <a:pt x="4781" y="955"/>
                    <a:pt x="5118" y="811"/>
                  </a:cubicBezTo>
                  <a:cubicBezTo>
                    <a:pt x="6739" y="3391"/>
                    <a:pt x="9820" y="5618"/>
                    <a:pt x="10187" y="5879"/>
                  </a:cubicBezTo>
                  <a:lnTo>
                    <a:pt x="10165" y="13020"/>
                  </a:lnTo>
                  <a:cubicBezTo>
                    <a:pt x="10165" y="13922"/>
                    <a:pt x="9834" y="14649"/>
                    <a:pt x="9186" y="15156"/>
                  </a:cubicBezTo>
                  <a:cubicBezTo>
                    <a:pt x="8495" y="15706"/>
                    <a:pt x="7578" y="15903"/>
                    <a:pt x="6923" y="15974"/>
                  </a:cubicBezTo>
                  <a:cubicBezTo>
                    <a:pt x="6665" y="16003"/>
                    <a:pt x="6412" y="16015"/>
                    <a:pt x="6175" y="16015"/>
                  </a:cubicBezTo>
                  <a:cubicBezTo>
                    <a:pt x="5724" y="16015"/>
                    <a:pt x="5332" y="15970"/>
                    <a:pt x="5083" y="15910"/>
                  </a:cubicBezTo>
                  <a:cubicBezTo>
                    <a:pt x="4554" y="15424"/>
                    <a:pt x="3292" y="14035"/>
                    <a:pt x="2172" y="12372"/>
                  </a:cubicBezTo>
                  <a:cubicBezTo>
                    <a:pt x="1192" y="10934"/>
                    <a:pt x="22" y="8861"/>
                    <a:pt x="29" y="7155"/>
                  </a:cubicBezTo>
                  <a:lnTo>
                    <a:pt x="50" y="28"/>
                  </a:lnTo>
                  <a:close/>
                  <a:moveTo>
                    <a:pt x="29" y="0"/>
                  </a:moveTo>
                  <a:cubicBezTo>
                    <a:pt x="29" y="0"/>
                    <a:pt x="29" y="7"/>
                    <a:pt x="29" y="7"/>
                  </a:cubicBezTo>
                  <a:lnTo>
                    <a:pt x="7" y="7155"/>
                  </a:lnTo>
                  <a:cubicBezTo>
                    <a:pt x="0" y="8861"/>
                    <a:pt x="1171" y="10948"/>
                    <a:pt x="2150" y="12386"/>
                  </a:cubicBezTo>
                  <a:cubicBezTo>
                    <a:pt x="3278" y="14049"/>
                    <a:pt x="4540" y="15445"/>
                    <a:pt x="5076" y="15932"/>
                  </a:cubicBezTo>
                  <a:cubicBezTo>
                    <a:pt x="5435" y="16009"/>
                    <a:pt x="5802" y="16037"/>
                    <a:pt x="6169" y="16037"/>
                  </a:cubicBezTo>
                  <a:cubicBezTo>
                    <a:pt x="6422" y="16030"/>
                    <a:pt x="6676" y="16016"/>
                    <a:pt x="6930" y="15988"/>
                  </a:cubicBezTo>
                  <a:cubicBezTo>
                    <a:pt x="7578" y="15917"/>
                    <a:pt x="8502" y="15720"/>
                    <a:pt x="9200" y="15170"/>
                  </a:cubicBezTo>
                  <a:cubicBezTo>
                    <a:pt x="9855" y="14656"/>
                    <a:pt x="10187" y="13930"/>
                    <a:pt x="10187" y="13013"/>
                  </a:cubicBezTo>
                  <a:lnTo>
                    <a:pt x="10208" y="5879"/>
                  </a:lnTo>
                  <a:cubicBezTo>
                    <a:pt x="10208" y="5872"/>
                    <a:pt x="10208" y="5872"/>
                    <a:pt x="10201" y="5872"/>
                  </a:cubicBezTo>
                  <a:cubicBezTo>
                    <a:pt x="9855" y="5625"/>
                    <a:pt x="6754" y="3384"/>
                    <a:pt x="5132" y="797"/>
                  </a:cubicBezTo>
                  <a:cubicBezTo>
                    <a:pt x="5132" y="790"/>
                    <a:pt x="5125" y="790"/>
                    <a:pt x="5118" y="790"/>
                  </a:cubicBezTo>
                  <a:cubicBezTo>
                    <a:pt x="4783" y="935"/>
                    <a:pt x="4385" y="993"/>
                    <a:pt x="3963" y="993"/>
                  </a:cubicBezTo>
                  <a:cubicBezTo>
                    <a:pt x="2332" y="993"/>
                    <a:pt x="323" y="123"/>
                    <a:pt x="4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44575" y="1509575"/>
              <a:ext cx="208525" cy="327800"/>
            </a:xfrm>
            <a:custGeom>
              <a:avLst/>
              <a:gdLst/>
              <a:ahLst/>
              <a:cxnLst/>
              <a:rect l="l" t="t" r="r" b="b"/>
              <a:pathLst>
                <a:path w="8341" h="13112" extrusionOk="0">
                  <a:moveTo>
                    <a:pt x="22" y="1"/>
                  </a:moveTo>
                  <a:lnTo>
                    <a:pt x="8" y="5852"/>
                  </a:lnTo>
                  <a:cubicBezTo>
                    <a:pt x="1" y="8467"/>
                    <a:pt x="3307" y="12252"/>
                    <a:pt x="4153" y="13028"/>
                  </a:cubicBezTo>
                  <a:cubicBezTo>
                    <a:pt x="4345" y="13074"/>
                    <a:pt x="4664" y="13112"/>
                    <a:pt x="5043" y="13112"/>
                  </a:cubicBezTo>
                  <a:cubicBezTo>
                    <a:pt x="6334" y="13112"/>
                    <a:pt x="8320" y="12674"/>
                    <a:pt x="8326" y="10652"/>
                  </a:cubicBezTo>
                  <a:lnTo>
                    <a:pt x="8340" y="4801"/>
                  </a:lnTo>
                  <a:cubicBezTo>
                    <a:pt x="8206" y="4703"/>
                    <a:pt x="5556" y="2827"/>
                    <a:pt x="4188" y="649"/>
                  </a:cubicBezTo>
                  <a:cubicBezTo>
                    <a:pt x="3913" y="768"/>
                    <a:pt x="3587" y="815"/>
                    <a:pt x="3241" y="815"/>
                  </a:cubicBezTo>
                  <a:cubicBezTo>
                    <a:pt x="1854" y="815"/>
                    <a:pt x="135" y="51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515850" y="1491775"/>
              <a:ext cx="133075" cy="36500"/>
            </a:xfrm>
            <a:custGeom>
              <a:avLst/>
              <a:gdLst/>
              <a:ahLst/>
              <a:cxnLst/>
              <a:rect l="l" t="t" r="r" b="b"/>
              <a:pathLst>
                <a:path w="5323" h="1460" extrusionOk="0">
                  <a:moveTo>
                    <a:pt x="1157" y="1"/>
                  </a:moveTo>
                  <a:lnTo>
                    <a:pt x="1" y="670"/>
                  </a:lnTo>
                  <a:lnTo>
                    <a:pt x="15" y="677"/>
                  </a:lnTo>
                  <a:lnTo>
                    <a:pt x="36" y="692"/>
                  </a:lnTo>
                  <a:lnTo>
                    <a:pt x="64" y="699"/>
                  </a:lnTo>
                  <a:lnTo>
                    <a:pt x="71" y="699"/>
                  </a:lnTo>
                  <a:lnTo>
                    <a:pt x="99" y="713"/>
                  </a:lnTo>
                  <a:lnTo>
                    <a:pt x="142" y="727"/>
                  </a:lnTo>
                  <a:lnTo>
                    <a:pt x="149" y="727"/>
                  </a:lnTo>
                  <a:lnTo>
                    <a:pt x="191" y="748"/>
                  </a:lnTo>
                  <a:lnTo>
                    <a:pt x="247" y="769"/>
                  </a:lnTo>
                  <a:lnTo>
                    <a:pt x="262" y="776"/>
                  </a:lnTo>
                  <a:lnTo>
                    <a:pt x="304" y="797"/>
                  </a:lnTo>
                  <a:lnTo>
                    <a:pt x="360" y="818"/>
                  </a:lnTo>
                  <a:lnTo>
                    <a:pt x="417" y="840"/>
                  </a:lnTo>
                  <a:lnTo>
                    <a:pt x="431" y="847"/>
                  </a:lnTo>
                  <a:lnTo>
                    <a:pt x="466" y="861"/>
                  </a:lnTo>
                  <a:lnTo>
                    <a:pt x="487" y="868"/>
                  </a:lnTo>
                  <a:lnTo>
                    <a:pt x="522" y="882"/>
                  </a:lnTo>
                  <a:lnTo>
                    <a:pt x="551" y="889"/>
                  </a:lnTo>
                  <a:lnTo>
                    <a:pt x="586" y="903"/>
                  </a:lnTo>
                  <a:lnTo>
                    <a:pt x="607" y="910"/>
                  </a:lnTo>
                  <a:lnTo>
                    <a:pt x="642" y="924"/>
                  </a:lnTo>
                  <a:lnTo>
                    <a:pt x="670" y="938"/>
                  </a:lnTo>
                  <a:lnTo>
                    <a:pt x="713" y="945"/>
                  </a:lnTo>
                  <a:lnTo>
                    <a:pt x="741" y="959"/>
                  </a:lnTo>
                  <a:lnTo>
                    <a:pt x="776" y="974"/>
                  </a:lnTo>
                  <a:lnTo>
                    <a:pt x="797" y="981"/>
                  </a:lnTo>
                  <a:lnTo>
                    <a:pt x="903" y="1016"/>
                  </a:lnTo>
                  <a:lnTo>
                    <a:pt x="924" y="1023"/>
                  </a:lnTo>
                  <a:lnTo>
                    <a:pt x="1030" y="1058"/>
                  </a:lnTo>
                  <a:lnTo>
                    <a:pt x="1044" y="1065"/>
                  </a:lnTo>
                  <a:lnTo>
                    <a:pt x="1164" y="1100"/>
                  </a:lnTo>
                  <a:lnTo>
                    <a:pt x="1291" y="1143"/>
                  </a:lnTo>
                  <a:lnTo>
                    <a:pt x="1298" y="1143"/>
                  </a:lnTo>
                  <a:cubicBezTo>
                    <a:pt x="1375" y="1164"/>
                    <a:pt x="1446" y="1185"/>
                    <a:pt x="1523" y="1206"/>
                  </a:cubicBezTo>
                  <a:cubicBezTo>
                    <a:pt x="1601" y="1227"/>
                    <a:pt x="1685" y="1248"/>
                    <a:pt x="1763" y="1270"/>
                  </a:cubicBezTo>
                  <a:cubicBezTo>
                    <a:pt x="1841" y="1291"/>
                    <a:pt x="1904" y="1305"/>
                    <a:pt x="1967" y="1319"/>
                  </a:cubicBezTo>
                  <a:lnTo>
                    <a:pt x="1989" y="1319"/>
                  </a:lnTo>
                  <a:cubicBezTo>
                    <a:pt x="2052" y="1333"/>
                    <a:pt x="2123" y="1347"/>
                    <a:pt x="2193" y="1361"/>
                  </a:cubicBezTo>
                  <a:cubicBezTo>
                    <a:pt x="2256" y="1375"/>
                    <a:pt x="2313" y="1382"/>
                    <a:pt x="2376" y="1396"/>
                  </a:cubicBezTo>
                  <a:lnTo>
                    <a:pt x="2390" y="1396"/>
                  </a:lnTo>
                  <a:lnTo>
                    <a:pt x="2560" y="1425"/>
                  </a:lnTo>
                  <a:lnTo>
                    <a:pt x="2588" y="1425"/>
                  </a:lnTo>
                  <a:cubicBezTo>
                    <a:pt x="2637" y="1432"/>
                    <a:pt x="2686" y="1432"/>
                    <a:pt x="2736" y="1439"/>
                  </a:cubicBezTo>
                  <a:lnTo>
                    <a:pt x="2757" y="1439"/>
                  </a:lnTo>
                  <a:lnTo>
                    <a:pt x="2905" y="1453"/>
                  </a:lnTo>
                  <a:lnTo>
                    <a:pt x="2926" y="1453"/>
                  </a:lnTo>
                  <a:lnTo>
                    <a:pt x="3067" y="1460"/>
                  </a:lnTo>
                  <a:lnTo>
                    <a:pt x="3377" y="1460"/>
                  </a:lnTo>
                  <a:cubicBezTo>
                    <a:pt x="3420" y="1460"/>
                    <a:pt x="3462" y="1453"/>
                    <a:pt x="3504" y="1453"/>
                  </a:cubicBezTo>
                  <a:cubicBezTo>
                    <a:pt x="3546" y="1446"/>
                    <a:pt x="3596" y="1446"/>
                    <a:pt x="3638" y="1439"/>
                  </a:cubicBezTo>
                  <a:lnTo>
                    <a:pt x="3659" y="1439"/>
                  </a:lnTo>
                  <a:cubicBezTo>
                    <a:pt x="3695" y="1432"/>
                    <a:pt x="3737" y="1425"/>
                    <a:pt x="3772" y="1418"/>
                  </a:cubicBezTo>
                  <a:lnTo>
                    <a:pt x="3793" y="1418"/>
                  </a:lnTo>
                  <a:cubicBezTo>
                    <a:pt x="3835" y="1411"/>
                    <a:pt x="3878" y="1396"/>
                    <a:pt x="3913" y="1389"/>
                  </a:cubicBezTo>
                  <a:lnTo>
                    <a:pt x="3934" y="1389"/>
                  </a:lnTo>
                  <a:cubicBezTo>
                    <a:pt x="3976" y="1375"/>
                    <a:pt x="4012" y="1368"/>
                    <a:pt x="4054" y="1354"/>
                  </a:cubicBezTo>
                  <a:lnTo>
                    <a:pt x="4075" y="1347"/>
                  </a:lnTo>
                  <a:cubicBezTo>
                    <a:pt x="4103" y="1333"/>
                    <a:pt x="4139" y="1319"/>
                    <a:pt x="4167" y="1305"/>
                  </a:cubicBezTo>
                  <a:lnTo>
                    <a:pt x="5323" y="628"/>
                  </a:lnTo>
                  <a:lnTo>
                    <a:pt x="5323" y="628"/>
                  </a:lnTo>
                  <a:cubicBezTo>
                    <a:pt x="5295" y="642"/>
                    <a:pt x="5259" y="656"/>
                    <a:pt x="5231" y="670"/>
                  </a:cubicBezTo>
                  <a:lnTo>
                    <a:pt x="5210" y="677"/>
                  </a:lnTo>
                  <a:cubicBezTo>
                    <a:pt x="5168" y="692"/>
                    <a:pt x="5133" y="699"/>
                    <a:pt x="5090" y="713"/>
                  </a:cubicBezTo>
                  <a:lnTo>
                    <a:pt x="5076" y="713"/>
                  </a:lnTo>
                  <a:cubicBezTo>
                    <a:pt x="5034" y="720"/>
                    <a:pt x="4992" y="734"/>
                    <a:pt x="4949" y="741"/>
                  </a:cubicBezTo>
                  <a:lnTo>
                    <a:pt x="4928" y="741"/>
                  </a:lnTo>
                  <a:cubicBezTo>
                    <a:pt x="4893" y="748"/>
                    <a:pt x="4851" y="755"/>
                    <a:pt x="4815" y="762"/>
                  </a:cubicBezTo>
                  <a:lnTo>
                    <a:pt x="4794" y="762"/>
                  </a:lnTo>
                  <a:cubicBezTo>
                    <a:pt x="4752" y="769"/>
                    <a:pt x="4717" y="769"/>
                    <a:pt x="4674" y="776"/>
                  </a:cubicBezTo>
                  <a:lnTo>
                    <a:pt x="4660" y="776"/>
                  </a:lnTo>
                  <a:lnTo>
                    <a:pt x="4533" y="783"/>
                  </a:lnTo>
                  <a:lnTo>
                    <a:pt x="4216" y="783"/>
                  </a:lnTo>
                  <a:cubicBezTo>
                    <a:pt x="4174" y="783"/>
                    <a:pt x="4132" y="783"/>
                    <a:pt x="4082" y="776"/>
                  </a:cubicBezTo>
                  <a:lnTo>
                    <a:pt x="4061" y="776"/>
                  </a:lnTo>
                  <a:lnTo>
                    <a:pt x="3913" y="762"/>
                  </a:lnTo>
                  <a:lnTo>
                    <a:pt x="3892" y="762"/>
                  </a:lnTo>
                  <a:cubicBezTo>
                    <a:pt x="3843" y="755"/>
                    <a:pt x="3793" y="755"/>
                    <a:pt x="3744" y="748"/>
                  </a:cubicBezTo>
                  <a:lnTo>
                    <a:pt x="3723" y="748"/>
                  </a:lnTo>
                  <a:lnTo>
                    <a:pt x="3546" y="720"/>
                  </a:lnTo>
                  <a:lnTo>
                    <a:pt x="3532" y="720"/>
                  </a:lnTo>
                  <a:cubicBezTo>
                    <a:pt x="3476" y="706"/>
                    <a:pt x="3413" y="699"/>
                    <a:pt x="3349" y="684"/>
                  </a:cubicBezTo>
                  <a:cubicBezTo>
                    <a:pt x="3293" y="670"/>
                    <a:pt x="3208" y="656"/>
                    <a:pt x="3145" y="642"/>
                  </a:cubicBezTo>
                  <a:lnTo>
                    <a:pt x="3124" y="642"/>
                  </a:lnTo>
                  <a:cubicBezTo>
                    <a:pt x="3060" y="628"/>
                    <a:pt x="2990" y="614"/>
                    <a:pt x="2926" y="593"/>
                  </a:cubicBezTo>
                  <a:lnTo>
                    <a:pt x="2919" y="593"/>
                  </a:lnTo>
                  <a:cubicBezTo>
                    <a:pt x="2842" y="579"/>
                    <a:pt x="2764" y="558"/>
                    <a:pt x="2686" y="536"/>
                  </a:cubicBezTo>
                  <a:cubicBezTo>
                    <a:pt x="2609" y="515"/>
                    <a:pt x="2531" y="487"/>
                    <a:pt x="2454" y="466"/>
                  </a:cubicBezTo>
                  <a:lnTo>
                    <a:pt x="2447" y="466"/>
                  </a:lnTo>
                  <a:lnTo>
                    <a:pt x="2327" y="431"/>
                  </a:lnTo>
                  <a:lnTo>
                    <a:pt x="2207" y="388"/>
                  </a:lnTo>
                  <a:lnTo>
                    <a:pt x="2186" y="388"/>
                  </a:lnTo>
                  <a:lnTo>
                    <a:pt x="2080" y="353"/>
                  </a:lnTo>
                  <a:lnTo>
                    <a:pt x="2059" y="346"/>
                  </a:lnTo>
                  <a:lnTo>
                    <a:pt x="1960" y="311"/>
                  </a:lnTo>
                  <a:lnTo>
                    <a:pt x="1932" y="297"/>
                  </a:lnTo>
                  <a:lnTo>
                    <a:pt x="1897" y="290"/>
                  </a:lnTo>
                  <a:lnTo>
                    <a:pt x="1869" y="276"/>
                  </a:lnTo>
                  <a:lnTo>
                    <a:pt x="1826" y="262"/>
                  </a:lnTo>
                  <a:lnTo>
                    <a:pt x="1805" y="254"/>
                  </a:lnTo>
                  <a:lnTo>
                    <a:pt x="1770" y="240"/>
                  </a:lnTo>
                  <a:lnTo>
                    <a:pt x="1742" y="226"/>
                  </a:lnTo>
                  <a:lnTo>
                    <a:pt x="1707" y="219"/>
                  </a:lnTo>
                  <a:lnTo>
                    <a:pt x="1685" y="205"/>
                  </a:lnTo>
                  <a:lnTo>
                    <a:pt x="1650" y="191"/>
                  </a:lnTo>
                  <a:lnTo>
                    <a:pt x="1629" y="184"/>
                  </a:lnTo>
                  <a:lnTo>
                    <a:pt x="1587" y="170"/>
                  </a:lnTo>
                  <a:lnTo>
                    <a:pt x="1573" y="163"/>
                  </a:lnTo>
                  <a:lnTo>
                    <a:pt x="1523" y="142"/>
                  </a:lnTo>
                  <a:lnTo>
                    <a:pt x="1474" y="128"/>
                  </a:lnTo>
                  <a:lnTo>
                    <a:pt x="1467" y="128"/>
                  </a:lnTo>
                  <a:lnTo>
                    <a:pt x="1418" y="106"/>
                  </a:lnTo>
                  <a:lnTo>
                    <a:pt x="1403" y="99"/>
                  </a:lnTo>
                  <a:lnTo>
                    <a:pt x="1354" y="78"/>
                  </a:lnTo>
                  <a:lnTo>
                    <a:pt x="1305" y="64"/>
                  </a:lnTo>
                  <a:lnTo>
                    <a:pt x="1298" y="64"/>
                  </a:lnTo>
                  <a:lnTo>
                    <a:pt x="1255" y="43"/>
                  </a:lnTo>
                  <a:lnTo>
                    <a:pt x="1227" y="29"/>
                  </a:lnTo>
                  <a:lnTo>
                    <a:pt x="1192" y="15"/>
                  </a:lnTo>
                  <a:lnTo>
                    <a:pt x="1171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515675" y="1491600"/>
              <a:ext cx="133600" cy="37225"/>
            </a:xfrm>
            <a:custGeom>
              <a:avLst/>
              <a:gdLst/>
              <a:ahLst/>
              <a:cxnLst/>
              <a:rect l="l" t="t" r="r" b="b"/>
              <a:pathLst>
                <a:path w="5344" h="1489" extrusionOk="0">
                  <a:moveTo>
                    <a:pt x="1171" y="29"/>
                  </a:moveTo>
                  <a:cubicBezTo>
                    <a:pt x="1171" y="29"/>
                    <a:pt x="1171" y="29"/>
                    <a:pt x="1171" y="29"/>
                  </a:cubicBezTo>
                  <a:lnTo>
                    <a:pt x="1305" y="85"/>
                  </a:lnTo>
                  <a:lnTo>
                    <a:pt x="1347" y="99"/>
                  </a:lnTo>
                  <a:lnTo>
                    <a:pt x="1418" y="128"/>
                  </a:lnTo>
                  <a:lnTo>
                    <a:pt x="1460" y="149"/>
                  </a:lnTo>
                  <a:lnTo>
                    <a:pt x="1523" y="170"/>
                  </a:lnTo>
                  <a:lnTo>
                    <a:pt x="1573" y="191"/>
                  </a:lnTo>
                  <a:lnTo>
                    <a:pt x="1960" y="339"/>
                  </a:lnTo>
                  <a:lnTo>
                    <a:pt x="2059" y="374"/>
                  </a:lnTo>
                  <a:lnTo>
                    <a:pt x="2080" y="374"/>
                  </a:lnTo>
                  <a:lnTo>
                    <a:pt x="2186" y="417"/>
                  </a:lnTo>
                  <a:lnTo>
                    <a:pt x="2207" y="417"/>
                  </a:lnTo>
                  <a:cubicBezTo>
                    <a:pt x="2242" y="431"/>
                    <a:pt x="2278" y="445"/>
                    <a:pt x="2327" y="459"/>
                  </a:cubicBezTo>
                  <a:lnTo>
                    <a:pt x="2447" y="494"/>
                  </a:lnTo>
                  <a:lnTo>
                    <a:pt x="2454" y="494"/>
                  </a:lnTo>
                  <a:lnTo>
                    <a:pt x="2686" y="565"/>
                  </a:lnTo>
                  <a:cubicBezTo>
                    <a:pt x="2764" y="586"/>
                    <a:pt x="2841" y="600"/>
                    <a:pt x="2919" y="621"/>
                  </a:cubicBezTo>
                  <a:lnTo>
                    <a:pt x="2926" y="621"/>
                  </a:lnTo>
                  <a:lnTo>
                    <a:pt x="3131" y="670"/>
                  </a:lnTo>
                  <a:lnTo>
                    <a:pt x="3145" y="670"/>
                  </a:lnTo>
                  <a:cubicBezTo>
                    <a:pt x="3215" y="684"/>
                    <a:pt x="3286" y="699"/>
                    <a:pt x="3349" y="713"/>
                  </a:cubicBezTo>
                  <a:lnTo>
                    <a:pt x="3532" y="748"/>
                  </a:lnTo>
                  <a:lnTo>
                    <a:pt x="3546" y="748"/>
                  </a:lnTo>
                  <a:lnTo>
                    <a:pt x="3723" y="769"/>
                  </a:lnTo>
                  <a:lnTo>
                    <a:pt x="3744" y="769"/>
                  </a:lnTo>
                  <a:lnTo>
                    <a:pt x="3899" y="790"/>
                  </a:lnTo>
                  <a:lnTo>
                    <a:pt x="3920" y="790"/>
                  </a:lnTo>
                  <a:lnTo>
                    <a:pt x="4068" y="804"/>
                  </a:lnTo>
                  <a:lnTo>
                    <a:pt x="4089" y="804"/>
                  </a:lnTo>
                  <a:lnTo>
                    <a:pt x="4223" y="811"/>
                  </a:lnTo>
                  <a:lnTo>
                    <a:pt x="4540" y="811"/>
                  </a:lnTo>
                  <a:cubicBezTo>
                    <a:pt x="4590" y="811"/>
                    <a:pt x="4632" y="804"/>
                    <a:pt x="4667" y="804"/>
                  </a:cubicBezTo>
                  <a:lnTo>
                    <a:pt x="4681" y="804"/>
                  </a:lnTo>
                  <a:cubicBezTo>
                    <a:pt x="4717" y="797"/>
                    <a:pt x="4759" y="797"/>
                    <a:pt x="4801" y="790"/>
                  </a:cubicBezTo>
                  <a:lnTo>
                    <a:pt x="4822" y="790"/>
                  </a:lnTo>
                  <a:cubicBezTo>
                    <a:pt x="4865" y="783"/>
                    <a:pt x="4900" y="776"/>
                    <a:pt x="4942" y="769"/>
                  </a:cubicBezTo>
                  <a:lnTo>
                    <a:pt x="4956" y="769"/>
                  </a:lnTo>
                  <a:cubicBezTo>
                    <a:pt x="5006" y="762"/>
                    <a:pt x="5041" y="748"/>
                    <a:pt x="5083" y="741"/>
                  </a:cubicBezTo>
                  <a:lnTo>
                    <a:pt x="5104" y="734"/>
                  </a:lnTo>
                  <a:cubicBezTo>
                    <a:pt x="5140" y="727"/>
                    <a:pt x="5175" y="713"/>
                    <a:pt x="5210" y="699"/>
                  </a:cubicBezTo>
                  <a:lnTo>
                    <a:pt x="5210" y="699"/>
                  </a:lnTo>
                  <a:lnTo>
                    <a:pt x="4174" y="1305"/>
                  </a:lnTo>
                  <a:cubicBezTo>
                    <a:pt x="4146" y="1319"/>
                    <a:pt x="4110" y="1333"/>
                    <a:pt x="4054" y="1354"/>
                  </a:cubicBezTo>
                  <a:cubicBezTo>
                    <a:pt x="4019" y="1361"/>
                    <a:pt x="3983" y="1375"/>
                    <a:pt x="3941" y="1389"/>
                  </a:cubicBezTo>
                  <a:lnTo>
                    <a:pt x="3920" y="1389"/>
                  </a:lnTo>
                  <a:cubicBezTo>
                    <a:pt x="3885" y="1403"/>
                    <a:pt x="3842" y="1411"/>
                    <a:pt x="3779" y="1425"/>
                  </a:cubicBezTo>
                  <a:cubicBezTo>
                    <a:pt x="3744" y="1432"/>
                    <a:pt x="3702" y="1439"/>
                    <a:pt x="3666" y="1446"/>
                  </a:cubicBezTo>
                  <a:lnTo>
                    <a:pt x="3645" y="1446"/>
                  </a:lnTo>
                  <a:cubicBezTo>
                    <a:pt x="3603" y="1453"/>
                    <a:pt x="3561" y="1460"/>
                    <a:pt x="3525" y="1460"/>
                  </a:cubicBezTo>
                  <a:lnTo>
                    <a:pt x="3511" y="1460"/>
                  </a:lnTo>
                  <a:lnTo>
                    <a:pt x="3384" y="1467"/>
                  </a:lnTo>
                  <a:lnTo>
                    <a:pt x="3060" y="1467"/>
                  </a:lnTo>
                  <a:cubicBezTo>
                    <a:pt x="3011" y="1467"/>
                    <a:pt x="2968" y="1460"/>
                    <a:pt x="2926" y="1460"/>
                  </a:cubicBezTo>
                  <a:lnTo>
                    <a:pt x="2905" y="1460"/>
                  </a:lnTo>
                  <a:lnTo>
                    <a:pt x="2750" y="1446"/>
                  </a:lnTo>
                  <a:lnTo>
                    <a:pt x="2729" y="1446"/>
                  </a:lnTo>
                  <a:lnTo>
                    <a:pt x="2581" y="1425"/>
                  </a:lnTo>
                  <a:lnTo>
                    <a:pt x="2560" y="1425"/>
                  </a:lnTo>
                  <a:lnTo>
                    <a:pt x="2390" y="1403"/>
                  </a:lnTo>
                  <a:lnTo>
                    <a:pt x="2376" y="1403"/>
                  </a:lnTo>
                  <a:cubicBezTo>
                    <a:pt x="2313" y="1389"/>
                    <a:pt x="2256" y="1382"/>
                    <a:pt x="2193" y="1368"/>
                  </a:cubicBezTo>
                  <a:cubicBezTo>
                    <a:pt x="2122" y="1354"/>
                    <a:pt x="2059" y="1340"/>
                    <a:pt x="1989" y="1326"/>
                  </a:cubicBezTo>
                  <a:lnTo>
                    <a:pt x="1967" y="1326"/>
                  </a:lnTo>
                  <a:cubicBezTo>
                    <a:pt x="1904" y="1312"/>
                    <a:pt x="1833" y="1291"/>
                    <a:pt x="1770" y="1277"/>
                  </a:cubicBezTo>
                  <a:lnTo>
                    <a:pt x="1770" y="1291"/>
                  </a:lnTo>
                  <a:cubicBezTo>
                    <a:pt x="1770" y="1291"/>
                    <a:pt x="1770" y="1277"/>
                    <a:pt x="1763" y="1277"/>
                  </a:cubicBezTo>
                  <a:cubicBezTo>
                    <a:pt x="1685" y="1255"/>
                    <a:pt x="1601" y="1234"/>
                    <a:pt x="1523" y="1213"/>
                  </a:cubicBezTo>
                  <a:cubicBezTo>
                    <a:pt x="1453" y="1192"/>
                    <a:pt x="1375" y="1171"/>
                    <a:pt x="1305" y="1150"/>
                  </a:cubicBezTo>
                  <a:lnTo>
                    <a:pt x="1291" y="1150"/>
                  </a:lnTo>
                  <a:lnTo>
                    <a:pt x="1171" y="1107"/>
                  </a:lnTo>
                  <a:lnTo>
                    <a:pt x="1051" y="1072"/>
                  </a:lnTo>
                  <a:lnTo>
                    <a:pt x="1037" y="1065"/>
                  </a:lnTo>
                  <a:lnTo>
                    <a:pt x="924" y="1030"/>
                  </a:lnTo>
                  <a:lnTo>
                    <a:pt x="910" y="1023"/>
                  </a:lnTo>
                  <a:lnTo>
                    <a:pt x="811" y="988"/>
                  </a:lnTo>
                  <a:lnTo>
                    <a:pt x="593" y="910"/>
                  </a:lnTo>
                  <a:lnTo>
                    <a:pt x="558" y="896"/>
                  </a:lnTo>
                  <a:lnTo>
                    <a:pt x="424" y="847"/>
                  </a:lnTo>
                  <a:lnTo>
                    <a:pt x="367" y="825"/>
                  </a:lnTo>
                  <a:lnTo>
                    <a:pt x="311" y="804"/>
                  </a:lnTo>
                  <a:lnTo>
                    <a:pt x="269" y="783"/>
                  </a:lnTo>
                  <a:lnTo>
                    <a:pt x="254" y="776"/>
                  </a:lnTo>
                  <a:lnTo>
                    <a:pt x="205" y="755"/>
                  </a:lnTo>
                  <a:lnTo>
                    <a:pt x="149" y="734"/>
                  </a:lnTo>
                  <a:lnTo>
                    <a:pt x="106" y="713"/>
                  </a:lnTo>
                  <a:lnTo>
                    <a:pt x="43" y="684"/>
                  </a:lnTo>
                  <a:lnTo>
                    <a:pt x="29" y="684"/>
                  </a:lnTo>
                  <a:cubicBezTo>
                    <a:pt x="29" y="684"/>
                    <a:pt x="1152" y="29"/>
                    <a:pt x="1171" y="29"/>
                  </a:cubicBezTo>
                  <a:close/>
                  <a:moveTo>
                    <a:pt x="1157" y="1"/>
                  </a:moveTo>
                  <a:lnTo>
                    <a:pt x="1" y="677"/>
                  </a:lnTo>
                  <a:cubicBezTo>
                    <a:pt x="1" y="677"/>
                    <a:pt x="1" y="684"/>
                    <a:pt x="1" y="684"/>
                  </a:cubicBezTo>
                  <a:cubicBezTo>
                    <a:pt x="1" y="691"/>
                    <a:pt x="1" y="691"/>
                    <a:pt x="1" y="691"/>
                  </a:cubicBezTo>
                  <a:lnTo>
                    <a:pt x="36" y="713"/>
                  </a:lnTo>
                  <a:lnTo>
                    <a:pt x="43" y="699"/>
                  </a:lnTo>
                  <a:lnTo>
                    <a:pt x="43" y="713"/>
                  </a:lnTo>
                  <a:lnTo>
                    <a:pt x="106" y="741"/>
                  </a:lnTo>
                  <a:lnTo>
                    <a:pt x="142" y="755"/>
                  </a:lnTo>
                  <a:lnTo>
                    <a:pt x="198" y="776"/>
                  </a:lnTo>
                  <a:lnTo>
                    <a:pt x="247" y="797"/>
                  </a:lnTo>
                  <a:lnTo>
                    <a:pt x="261" y="804"/>
                  </a:lnTo>
                  <a:cubicBezTo>
                    <a:pt x="276" y="811"/>
                    <a:pt x="297" y="818"/>
                    <a:pt x="318" y="825"/>
                  </a:cubicBezTo>
                  <a:lnTo>
                    <a:pt x="325" y="818"/>
                  </a:lnTo>
                  <a:lnTo>
                    <a:pt x="325" y="825"/>
                  </a:lnTo>
                  <a:lnTo>
                    <a:pt x="367" y="847"/>
                  </a:lnTo>
                  <a:lnTo>
                    <a:pt x="424" y="868"/>
                  </a:lnTo>
                  <a:lnTo>
                    <a:pt x="558" y="917"/>
                  </a:lnTo>
                  <a:lnTo>
                    <a:pt x="593" y="931"/>
                  </a:lnTo>
                  <a:lnTo>
                    <a:pt x="811" y="1009"/>
                  </a:lnTo>
                  <a:lnTo>
                    <a:pt x="910" y="1044"/>
                  </a:lnTo>
                  <a:lnTo>
                    <a:pt x="931" y="1051"/>
                  </a:lnTo>
                  <a:lnTo>
                    <a:pt x="1037" y="1086"/>
                  </a:lnTo>
                  <a:lnTo>
                    <a:pt x="1051" y="1093"/>
                  </a:lnTo>
                  <a:lnTo>
                    <a:pt x="1178" y="1136"/>
                  </a:lnTo>
                  <a:lnTo>
                    <a:pt x="1298" y="1171"/>
                  </a:lnTo>
                  <a:lnTo>
                    <a:pt x="1305" y="1171"/>
                  </a:lnTo>
                  <a:lnTo>
                    <a:pt x="1537" y="1234"/>
                  </a:lnTo>
                  <a:lnTo>
                    <a:pt x="1770" y="1298"/>
                  </a:lnTo>
                  <a:cubicBezTo>
                    <a:pt x="1840" y="1312"/>
                    <a:pt x="1904" y="1333"/>
                    <a:pt x="1974" y="1347"/>
                  </a:cubicBezTo>
                  <a:lnTo>
                    <a:pt x="1989" y="1347"/>
                  </a:lnTo>
                  <a:cubicBezTo>
                    <a:pt x="2059" y="1361"/>
                    <a:pt x="2130" y="1375"/>
                    <a:pt x="2193" y="1389"/>
                  </a:cubicBezTo>
                  <a:cubicBezTo>
                    <a:pt x="2256" y="1403"/>
                    <a:pt x="2320" y="1411"/>
                    <a:pt x="2376" y="1425"/>
                  </a:cubicBezTo>
                  <a:lnTo>
                    <a:pt x="2390" y="1425"/>
                  </a:lnTo>
                  <a:lnTo>
                    <a:pt x="2567" y="1446"/>
                  </a:lnTo>
                  <a:lnTo>
                    <a:pt x="2588" y="1446"/>
                  </a:lnTo>
                  <a:lnTo>
                    <a:pt x="2743" y="1467"/>
                  </a:lnTo>
                  <a:lnTo>
                    <a:pt x="2764" y="1467"/>
                  </a:lnTo>
                  <a:lnTo>
                    <a:pt x="2912" y="1481"/>
                  </a:lnTo>
                  <a:lnTo>
                    <a:pt x="2933" y="1481"/>
                  </a:lnTo>
                  <a:lnTo>
                    <a:pt x="3067" y="1488"/>
                  </a:lnTo>
                  <a:lnTo>
                    <a:pt x="3236" y="1488"/>
                  </a:lnTo>
                  <a:lnTo>
                    <a:pt x="3243" y="1481"/>
                  </a:lnTo>
                  <a:lnTo>
                    <a:pt x="3384" y="1481"/>
                  </a:lnTo>
                  <a:cubicBezTo>
                    <a:pt x="3427" y="1474"/>
                    <a:pt x="3469" y="1474"/>
                    <a:pt x="3525" y="1467"/>
                  </a:cubicBezTo>
                  <a:cubicBezTo>
                    <a:pt x="3561" y="1467"/>
                    <a:pt x="3603" y="1460"/>
                    <a:pt x="3645" y="1453"/>
                  </a:cubicBezTo>
                  <a:lnTo>
                    <a:pt x="3666" y="1453"/>
                  </a:lnTo>
                  <a:cubicBezTo>
                    <a:pt x="3702" y="1453"/>
                    <a:pt x="3744" y="1446"/>
                    <a:pt x="3800" y="1432"/>
                  </a:cubicBezTo>
                  <a:cubicBezTo>
                    <a:pt x="3842" y="1425"/>
                    <a:pt x="3885" y="1411"/>
                    <a:pt x="3927" y="1403"/>
                  </a:cubicBezTo>
                  <a:lnTo>
                    <a:pt x="3941" y="1403"/>
                  </a:lnTo>
                  <a:cubicBezTo>
                    <a:pt x="3983" y="1389"/>
                    <a:pt x="4026" y="1375"/>
                    <a:pt x="4082" y="1361"/>
                  </a:cubicBezTo>
                  <a:cubicBezTo>
                    <a:pt x="4117" y="1347"/>
                    <a:pt x="4153" y="1333"/>
                    <a:pt x="4181" y="1319"/>
                  </a:cubicBezTo>
                  <a:lnTo>
                    <a:pt x="5337" y="656"/>
                  </a:lnTo>
                  <a:cubicBezTo>
                    <a:pt x="5344" y="656"/>
                    <a:pt x="5344" y="649"/>
                    <a:pt x="5337" y="642"/>
                  </a:cubicBezTo>
                  <a:cubicBezTo>
                    <a:pt x="5337" y="635"/>
                    <a:pt x="5330" y="635"/>
                    <a:pt x="5330" y="635"/>
                  </a:cubicBezTo>
                  <a:cubicBezTo>
                    <a:pt x="5302" y="649"/>
                    <a:pt x="5266" y="663"/>
                    <a:pt x="5231" y="670"/>
                  </a:cubicBezTo>
                  <a:lnTo>
                    <a:pt x="5210" y="684"/>
                  </a:lnTo>
                  <a:cubicBezTo>
                    <a:pt x="5175" y="691"/>
                    <a:pt x="5133" y="706"/>
                    <a:pt x="5097" y="720"/>
                  </a:cubicBezTo>
                  <a:lnTo>
                    <a:pt x="5076" y="720"/>
                  </a:lnTo>
                  <a:lnTo>
                    <a:pt x="4956" y="748"/>
                  </a:lnTo>
                  <a:lnTo>
                    <a:pt x="4935" y="748"/>
                  </a:lnTo>
                  <a:cubicBezTo>
                    <a:pt x="4900" y="762"/>
                    <a:pt x="4858" y="762"/>
                    <a:pt x="4822" y="769"/>
                  </a:cubicBezTo>
                  <a:lnTo>
                    <a:pt x="4801" y="769"/>
                  </a:lnTo>
                  <a:cubicBezTo>
                    <a:pt x="4759" y="776"/>
                    <a:pt x="4717" y="783"/>
                    <a:pt x="4681" y="783"/>
                  </a:cubicBezTo>
                  <a:lnTo>
                    <a:pt x="4667" y="783"/>
                  </a:lnTo>
                  <a:lnTo>
                    <a:pt x="4540" y="790"/>
                  </a:lnTo>
                  <a:lnTo>
                    <a:pt x="4230" y="790"/>
                  </a:lnTo>
                  <a:cubicBezTo>
                    <a:pt x="4181" y="790"/>
                    <a:pt x="4139" y="783"/>
                    <a:pt x="4089" y="783"/>
                  </a:cubicBezTo>
                  <a:lnTo>
                    <a:pt x="4068" y="783"/>
                  </a:lnTo>
                  <a:lnTo>
                    <a:pt x="3920" y="776"/>
                  </a:lnTo>
                  <a:lnTo>
                    <a:pt x="3899" y="776"/>
                  </a:lnTo>
                  <a:lnTo>
                    <a:pt x="3751" y="755"/>
                  </a:lnTo>
                  <a:lnTo>
                    <a:pt x="3730" y="755"/>
                  </a:lnTo>
                  <a:cubicBezTo>
                    <a:pt x="3673" y="748"/>
                    <a:pt x="3617" y="741"/>
                    <a:pt x="3561" y="727"/>
                  </a:cubicBezTo>
                  <a:lnTo>
                    <a:pt x="3546" y="727"/>
                  </a:lnTo>
                  <a:cubicBezTo>
                    <a:pt x="3483" y="720"/>
                    <a:pt x="3420" y="706"/>
                    <a:pt x="3356" y="699"/>
                  </a:cubicBezTo>
                  <a:lnTo>
                    <a:pt x="3152" y="649"/>
                  </a:lnTo>
                  <a:lnTo>
                    <a:pt x="3138" y="649"/>
                  </a:lnTo>
                  <a:cubicBezTo>
                    <a:pt x="3074" y="635"/>
                    <a:pt x="3004" y="621"/>
                    <a:pt x="2940" y="607"/>
                  </a:cubicBezTo>
                  <a:lnTo>
                    <a:pt x="2926" y="607"/>
                  </a:lnTo>
                  <a:cubicBezTo>
                    <a:pt x="2856" y="586"/>
                    <a:pt x="2764" y="565"/>
                    <a:pt x="2693" y="543"/>
                  </a:cubicBezTo>
                  <a:cubicBezTo>
                    <a:pt x="2616" y="522"/>
                    <a:pt x="2545" y="501"/>
                    <a:pt x="2468" y="480"/>
                  </a:cubicBezTo>
                  <a:lnTo>
                    <a:pt x="2454" y="480"/>
                  </a:lnTo>
                  <a:lnTo>
                    <a:pt x="2334" y="438"/>
                  </a:lnTo>
                  <a:lnTo>
                    <a:pt x="2214" y="402"/>
                  </a:lnTo>
                  <a:lnTo>
                    <a:pt x="2200" y="395"/>
                  </a:lnTo>
                  <a:lnTo>
                    <a:pt x="2094" y="360"/>
                  </a:lnTo>
                  <a:lnTo>
                    <a:pt x="2073" y="353"/>
                  </a:lnTo>
                  <a:lnTo>
                    <a:pt x="1974" y="318"/>
                  </a:lnTo>
                  <a:lnTo>
                    <a:pt x="1904" y="297"/>
                  </a:lnTo>
                  <a:lnTo>
                    <a:pt x="1587" y="177"/>
                  </a:lnTo>
                  <a:lnTo>
                    <a:pt x="1537" y="156"/>
                  </a:lnTo>
                  <a:lnTo>
                    <a:pt x="1474" y="135"/>
                  </a:lnTo>
                  <a:lnTo>
                    <a:pt x="1432" y="113"/>
                  </a:lnTo>
                  <a:lnTo>
                    <a:pt x="1361" y="85"/>
                  </a:lnTo>
                  <a:lnTo>
                    <a:pt x="1319" y="71"/>
                  </a:lnTo>
                  <a:lnTo>
                    <a:pt x="1270" y="50"/>
                  </a:lnTo>
                  <a:lnTo>
                    <a:pt x="1185" y="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695975" y="1611450"/>
              <a:ext cx="56575" cy="212025"/>
            </a:xfrm>
            <a:custGeom>
              <a:avLst/>
              <a:gdLst/>
              <a:ahLst/>
              <a:cxnLst/>
              <a:rect l="l" t="t" r="r" b="b"/>
              <a:pathLst>
                <a:path w="2263" h="8481" extrusionOk="0">
                  <a:moveTo>
                    <a:pt x="2263" y="0"/>
                  </a:moveTo>
                  <a:lnTo>
                    <a:pt x="1114" y="677"/>
                  </a:lnTo>
                  <a:lnTo>
                    <a:pt x="1100" y="6521"/>
                  </a:lnTo>
                  <a:cubicBezTo>
                    <a:pt x="1100" y="6577"/>
                    <a:pt x="1100" y="6634"/>
                    <a:pt x="1093" y="6683"/>
                  </a:cubicBezTo>
                  <a:lnTo>
                    <a:pt x="1093" y="6718"/>
                  </a:lnTo>
                  <a:cubicBezTo>
                    <a:pt x="1093" y="6767"/>
                    <a:pt x="1086" y="6824"/>
                    <a:pt x="1079" y="6873"/>
                  </a:cubicBezTo>
                  <a:lnTo>
                    <a:pt x="1079" y="6887"/>
                  </a:lnTo>
                  <a:cubicBezTo>
                    <a:pt x="1072" y="6930"/>
                    <a:pt x="1064" y="6972"/>
                    <a:pt x="1057" y="7014"/>
                  </a:cubicBezTo>
                  <a:cubicBezTo>
                    <a:pt x="1057" y="7035"/>
                    <a:pt x="1050" y="7049"/>
                    <a:pt x="1050" y="7064"/>
                  </a:cubicBezTo>
                  <a:cubicBezTo>
                    <a:pt x="1043" y="7099"/>
                    <a:pt x="1036" y="7127"/>
                    <a:pt x="1022" y="7162"/>
                  </a:cubicBezTo>
                  <a:cubicBezTo>
                    <a:pt x="1022" y="7176"/>
                    <a:pt x="1015" y="7190"/>
                    <a:pt x="1015" y="7212"/>
                  </a:cubicBezTo>
                  <a:cubicBezTo>
                    <a:pt x="1008" y="7226"/>
                    <a:pt x="1001" y="7254"/>
                    <a:pt x="994" y="7282"/>
                  </a:cubicBezTo>
                  <a:cubicBezTo>
                    <a:pt x="980" y="7303"/>
                    <a:pt x="973" y="7338"/>
                    <a:pt x="959" y="7367"/>
                  </a:cubicBezTo>
                  <a:cubicBezTo>
                    <a:pt x="952" y="7395"/>
                    <a:pt x="945" y="7409"/>
                    <a:pt x="938" y="7430"/>
                  </a:cubicBezTo>
                  <a:cubicBezTo>
                    <a:pt x="931" y="7451"/>
                    <a:pt x="916" y="7486"/>
                    <a:pt x="902" y="7515"/>
                  </a:cubicBezTo>
                  <a:cubicBezTo>
                    <a:pt x="888" y="7543"/>
                    <a:pt x="881" y="7557"/>
                    <a:pt x="867" y="7578"/>
                  </a:cubicBezTo>
                  <a:cubicBezTo>
                    <a:pt x="860" y="7599"/>
                    <a:pt x="853" y="7613"/>
                    <a:pt x="846" y="7627"/>
                  </a:cubicBezTo>
                  <a:cubicBezTo>
                    <a:pt x="839" y="7642"/>
                    <a:pt x="818" y="7677"/>
                    <a:pt x="804" y="7698"/>
                  </a:cubicBezTo>
                  <a:lnTo>
                    <a:pt x="775" y="7747"/>
                  </a:lnTo>
                  <a:cubicBezTo>
                    <a:pt x="768" y="7768"/>
                    <a:pt x="754" y="7790"/>
                    <a:pt x="733" y="7811"/>
                  </a:cubicBezTo>
                  <a:cubicBezTo>
                    <a:pt x="719" y="7832"/>
                    <a:pt x="712" y="7846"/>
                    <a:pt x="698" y="7860"/>
                  </a:cubicBezTo>
                  <a:cubicBezTo>
                    <a:pt x="691" y="7881"/>
                    <a:pt x="670" y="7902"/>
                    <a:pt x="656" y="7916"/>
                  </a:cubicBezTo>
                  <a:lnTo>
                    <a:pt x="613" y="7966"/>
                  </a:lnTo>
                  <a:cubicBezTo>
                    <a:pt x="599" y="7987"/>
                    <a:pt x="585" y="8001"/>
                    <a:pt x="571" y="8022"/>
                  </a:cubicBezTo>
                  <a:lnTo>
                    <a:pt x="529" y="8065"/>
                  </a:lnTo>
                  <a:cubicBezTo>
                    <a:pt x="508" y="8086"/>
                    <a:pt x="494" y="8100"/>
                    <a:pt x="472" y="8121"/>
                  </a:cubicBezTo>
                  <a:cubicBezTo>
                    <a:pt x="458" y="8135"/>
                    <a:pt x="444" y="8149"/>
                    <a:pt x="430" y="8163"/>
                  </a:cubicBezTo>
                  <a:lnTo>
                    <a:pt x="374" y="8213"/>
                  </a:lnTo>
                  <a:cubicBezTo>
                    <a:pt x="360" y="8227"/>
                    <a:pt x="345" y="8241"/>
                    <a:pt x="331" y="8248"/>
                  </a:cubicBezTo>
                  <a:cubicBezTo>
                    <a:pt x="317" y="8262"/>
                    <a:pt x="289" y="8283"/>
                    <a:pt x="268" y="8297"/>
                  </a:cubicBezTo>
                  <a:cubicBezTo>
                    <a:pt x="247" y="8311"/>
                    <a:pt x="240" y="8318"/>
                    <a:pt x="226" y="8332"/>
                  </a:cubicBezTo>
                  <a:lnTo>
                    <a:pt x="155" y="8382"/>
                  </a:lnTo>
                  <a:lnTo>
                    <a:pt x="113" y="8410"/>
                  </a:lnTo>
                  <a:cubicBezTo>
                    <a:pt x="78" y="8431"/>
                    <a:pt x="42" y="8452"/>
                    <a:pt x="0" y="8480"/>
                  </a:cubicBezTo>
                  <a:lnTo>
                    <a:pt x="1156" y="7804"/>
                  </a:lnTo>
                  <a:cubicBezTo>
                    <a:pt x="1198" y="7783"/>
                    <a:pt x="1234" y="7761"/>
                    <a:pt x="1276" y="7733"/>
                  </a:cubicBezTo>
                  <a:lnTo>
                    <a:pt x="1311" y="7712"/>
                  </a:lnTo>
                  <a:cubicBezTo>
                    <a:pt x="1332" y="7691"/>
                    <a:pt x="1361" y="7677"/>
                    <a:pt x="1382" y="7656"/>
                  </a:cubicBezTo>
                  <a:lnTo>
                    <a:pt x="1424" y="7627"/>
                  </a:lnTo>
                  <a:lnTo>
                    <a:pt x="1487" y="7578"/>
                  </a:lnTo>
                  <a:lnTo>
                    <a:pt x="1530" y="7543"/>
                  </a:lnTo>
                  <a:lnTo>
                    <a:pt x="1586" y="7486"/>
                  </a:lnTo>
                  <a:lnTo>
                    <a:pt x="1628" y="7451"/>
                  </a:lnTo>
                  <a:lnTo>
                    <a:pt x="1685" y="7395"/>
                  </a:lnTo>
                  <a:lnTo>
                    <a:pt x="1727" y="7353"/>
                  </a:lnTo>
                  <a:cubicBezTo>
                    <a:pt x="1741" y="7331"/>
                    <a:pt x="1755" y="7310"/>
                    <a:pt x="1776" y="7296"/>
                  </a:cubicBezTo>
                  <a:lnTo>
                    <a:pt x="1812" y="7247"/>
                  </a:lnTo>
                  <a:cubicBezTo>
                    <a:pt x="1826" y="7226"/>
                    <a:pt x="1840" y="7205"/>
                    <a:pt x="1854" y="7190"/>
                  </a:cubicBezTo>
                  <a:lnTo>
                    <a:pt x="1896" y="7134"/>
                  </a:lnTo>
                  <a:cubicBezTo>
                    <a:pt x="1903" y="7120"/>
                    <a:pt x="1910" y="7106"/>
                    <a:pt x="1925" y="7092"/>
                  </a:cubicBezTo>
                  <a:cubicBezTo>
                    <a:pt x="1925" y="7085"/>
                    <a:pt x="1932" y="7078"/>
                    <a:pt x="1932" y="7071"/>
                  </a:cubicBezTo>
                  <a:lnTo>
                    <a:pt x="1960" y="7028"/>
                  </a:lnTo>
                  <a:cubicBezTo>
                    <a:pt x="1974" y="7007"/>
                    <a:pt x="1988" y="6979"/>
                    <a:pt x="2002" y="6958"/>
                  </a:cubicBezTo>
                  <a:cubicBezTo>
                    <a:pt x="2016" y="6930"/>
                    <a:pt x="2016" y="6923"/>
                    <a:pt x="2023" y="6908"/>
                  </a:cubicBezTo>
                  <a:lnTo>
                    <a:pt x="2044" y="6873"/>
                  </a:lnTo>
                  <a:cubicBezTo>
                    <a:pt x="2051" y="6866"/>
                    <a:pt x="2051" y="6852"/>
                    <a:pt x="2058" y="6845"/>
                  </a:cubicBezTo>
                  <a:cubicBezTo>
                    <a:pt x="2073" y="6817"/>
                    <a:pt x="2087" y="6782"/>
                    <a:pt x="2094" y="6753"/>
                  </a:cubicBezTo>
                  <a:cubicBezTo>
                    <a:pt x="2101" y="6746"/>
                    <a:pt x="2108" y="6732"/>
                    <a:pt x="2108" y="6725"/>
                  </a:cubicBezTo>
                  <a:cubicBezTo>
                    <a:pt x="2115" y="6711"/>
                    <a:pt x="2115" y="6704"/>
                    <a:pt x="2122" y="6697"/>
                  </a:cubicBezTo>
                  <a:cubicBezTo>
                    <a:pt x="2129" y="6669"/>
                    <a:pt x="2136" y="6641"/>
                    <a:pt x="2150" y="6605"/>
                  </a:cubicBezTo>
                  <a:cubicBezTo>
                    <a:pt x="2150" y="6591"/>
                    <a:pt x="2157" y="6577"/>
                    <a:pt x="2164" y="6563"/>
                  </a:cubicBezTo>
                  <a:cubicBezTo>
                    <a:pt x="2164" y="6549"/>
                    <a:pt x="2164" y="6549"/>
                    <a:pt x="2171" y="6535"/>
                  </a:cubicBezTo>
                  <a:cubicBezTo>
                    <a:pt x="2171" y="6528"/>
                    <a:pt x="2178" y="6507"/>
                    <a:pt x="2185" y="6493"/>
                  </a:cubicBezTo>
                  <a:cubicBezTo>
                    <a:pt x="2185" y="6471"/>
                    <a:pt x="2192" y="6457"/>
                    <a:pt x="2192" y="6443"/>
                  </a:cubicBezTo>
                  <a:cubicBezTo>
                    <a:pt x="2199" y="6422"/>
                    <a:pt x="2199" y="6408"/>
                    <a:pt x="2206" y="6394"/>
                  </a:cubicBezTo>
                  <a:cubicBezTo>
                    <a:pt x="2206" y="6373"/>
                    <a:pt x="2214" y="6359"/>
                    <a:pt x="2214" y="6345"/>
                  </a:cubicBezTo>
                  <a:lnTo>
                    <a:pt x="2221" y="6316"/>
                  </a:lnTo>
                  <a:cubicBezTo>
                    <a:pt x="2228" y="6281"/>
                    <a:pt x="2235" y="6246"/>
                    <a:pt x="2235" y="6211"/>
                  </a:cubicBezTo>
                  <a:lnTo>
                    <a:pt x="2235" y="6196"/>
                  </a:lnTo>
                  <a:cubicBezTo>
                    <a:pt x="2242" y="6154"/>
                    <a:pt x="2242" y="6119"/>
                    <a:pt x="2249" y="6084"/>
                  </a:cubicBezTo>
                  <a:lnTo>
                    <a:pt x="2249" y="6048"/>
                  </a:lnTo>
                  <a:lnTo>
                    <a:pt x="2249" y="6013"/>
                  </a:lnTo>
                  <a:lnTo>
                    <a:pt x="2249" y="5971"/>
                  </a:lnTo>
                  <a:lnTo>
                    <a:pt x="2249" y="5858"/>
                  </a:lnTo>
                  <a:cubicBezTo>
                    <a:pt x="2249" y="5851"/>
                    <a:pt x="2263" y="0"/>
                    <a:pt x="226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95975" y="1611125"/>
              <a:ext cx="57125" cy="212525"/>
            </a:xfrm>
            <a:custGeom>
              <a:avLst/>
              <a:gdLst/>
              <a:ahLst/>
              <a:cxnLst/>
              <a:rect l="l" t="t" r="r" b="b"/>
              <a:pathLst>
                <a:path w="2285" h="8501" extrusionOk="0">
                  <a:moveTo>
                    <a:pt x="2235" y="34"/>
                  </a:moveTo>
                  <a:lnTo>
                    <a:pt x="2235" y="34"/>
                  </a:lnTo>
                  <a:cubicBezTo>
                    <a:pt x="2235" y="34"/>
                    <a:pt x="2221" y="5857"/>
                    <a:pt x="2221" y="5864"/>
                  </a:cubicBezTo>
                  <a:lnTo>
                    <a:pt x="2221" y="5984"/>
                  </a:lnTo>
                  <a:lnTo>
                    <a:pt x="2221" y="6005"/>
                  </a:lnTo>
                  <a:lnTo>
                    <a:pt x="2221" y="6019"/>
                  </a:lnTo>
                  <a:lnTo>
                    <a:pt x="2221" y="6054"/>
                  </a:lnTo>
                  <a:lnTo>
                    <a:pt x="2221" y="6076"/>
                  </a:lnTo>
                  <a:lnTo>
                    <a:pt x="2221" y="6097"/>
                  </a:lnTo>
                  <a:cubicBezTo>
                    <a:pt x="2221" y="6132"/>
                    <a:pt x="2206" y="6167"/>
                    <a:pt x="2206" y="6209"/>
                  </a:cubicBezTo>
                  <a:lnTo>
                    <a:pt x="2206" y="6217"/>
                  </a:lnTo>
                  <a:lnTo>
                    <a:pt x="2206" y="6224"/>
                  </a:lnTo>
                  <a:cubicBezTo>
                    <a:pt x="2206" y="6252"/>
                    <a:pt x="2199" y="6294"/>
                    <a:pt x="2192" y="6329"/>
                  </a:cubicBezTo>
                  <a:lnTo>
                    <a:pt x="2192" y="6343"/>
                  </a:lnTo>
                  <a:lnTo>
                    <a:pt x="2192" y="6350"/>
                  </a:lnTo>
                  <a:lnTo>
                    <a:pt x="2185" y="6400"/>
                  </a:lnTo>
                  <a:cubicBezTo>
                    <a:pt x="2185" y="6407"/>
                    <a:pt x="2185" y="6414"/>
                    <a:pt x="2185" y="6421"/>
                  </a:cubicBezTo>
                  <a:cubicBezTo>
                    <a:pt x="2178" y="6428"/>
                    <a:pt x="2178" y="6442"/>
                    <a:pt x="2178" y="6449"/>
                  </a:cubicBezTo>
                  <a:lnTo>
                    <a:pt x="2171" y="6477"/>
                  </a:lnTo>
                  <a:lnTo>
                    <a:pt x="2164" y="6506"/>
                  </a:lnTo>
                  <a:cubicBezTo>
                    <a:pt x="2157" y="6520"/>
                    <a:pt x="2157" y="6534"/>
                    <a:pt x="2150" y="6548"/>
                  </a:cubicBezTo>
                  <a:lnTo>
                    <a:pt x="2150" y="6555"/>
                  </a:lnTo>
                  <a:cubicBezTo>
                    <a:pt x="2150" y="6562"/>
                    <a:pt x="2150" y="6569"/>
                    <a:pt x="2150" y="6569"/>
                  </a:cubicBezTo>
                  <a:cubicBezTo>
                    <a:pt x="2150" y="6576"/>
                    <a:pt x="2150" y="6590"/>
                    <a:pt x="2143" y="6597"/>
                  </a:cubicBezTo>
                  <a:cubicBezTo>
                    <a:pt x="2143" y="6604"/>
                    <a:pt x="2136" y="6611"/>
                    <a:pt x="2136" y="6618"/>
                  </a:cubicBezTo>
                  <a:cubicBezTo>
                    <a:pt x="2129" y="6639"/>
                    <a:pt x="2122" y="6675"/>
                    <a:pt x="2108" y="6703"/>
                  </a:cubicBezTo>
                  <a:lnTo>
                    <a:pt x="2101" y="6717"/>
                  </a:lnTo>
                  <a:cubicBezTo>
                    <a:pt x="2101" y="6717"/>
                    <a:pt x="2101" y="6724"/>
                    <a:pt x="2101" y="6731"/>
                  </a:cubicBezTo>
                  <a:lnTo>
                    <a:pt x="2094" y="6745"/>
                  </a:lnTo>
                  <a:cubicBezTo>
                    <a:pt x="2087" y="6752"/>
                    <a:pt x="2087" y="6759"/>
                    <a:pt x="2087" y="6766"/>
                  </a:cubicBezTo>
                  <a:cubicBezTo>
                    <a:pt x="2073" y="6795"/>
                    <a:pt x="2058" y="6823"/>
                    <a:pt x="2044" y="6851"/>
                  </a:cubicBezTo>
                  <a:cubicBezTo>
                    <a:pt x="2044" y="6858"/>
                    <a:pt x="2044" y="6858"/>
                    <a:pt x="2037" y="6865"/>
                  </a:cubicBezTo>
                  <a:cubicBezTo>
                    <a:pt x="2037" y="6872"/>
                    <a:pt x="2030" y="6879"/>
                    <a:pt x="2030" y="6886"/>
                  </a:cubicBezTo>
                  <a:lnTo>
                    <a:pt x="2023" y="6900"/>
                  </a:lnTo>
                  <a:lnTo>
                    <a:pt x="2016" y="6914"/>
                  </a:lnTo>
                  <a:cubicBezTo>
                    <a:pt x="2009" y="6928"/>
                    <a:pt x="2002" y="6943"/>
                    <a:pt x="1988" y="6964"/>
                  </a:cubicBezTo>
                  <a:cubicBezTo>
                    <a:pt x="1981" y="6985"/>
                    <a:pt x="1967" y="7013"/>
                    <a:pt x="1953" y="7034"/>
                  </a:cubicBezTo>
                  <a:lnTo>
                    <a:pt x="1946" y="7041"/>
                  </a:lnTo>
                  <a:lnTo>
                    <a:pt x="1925" y="7077"/>
                  </a:lnTo>
                  <a:lnTo>
                    <a:pt x="1917" y="7091"/>
                  </a:lnTo>
                  <a:lnTo>
                    <a:pt x="1910" y="7098"/>
                  </a:lnTo>
                  <a:lnTo>
                    <a:pt x="1896" y="7126"/>
                  </a:lnTo>
                  <a:lnTo>
                    <a:pt x="1882" y="7140"/>
                  </a:lnTo>
                  <a:lnTo>
                    <a:pt x="1875" y="7154"/>
                  </a:lnTo>
                  <a:cubicBezTo>
                    <a:pt x="1868" y="7168"/>
                    <a:pt x="1861" y="7175"/>
                    <a:pt x="1847" y="7196"/>
                  </a:cubicBezTo>
                  <a:cubicBezTo>
                    <a:pt x="1833" y="7210"/>
                    <a:pt x="1819" y="7232"/>
                    <a:pt x="1805" y="7246"/>
                  </a:cubicBezTo>
                  <a:lnTo>
                    <a:pt x="1798" y="7267"/>
                  </a:lnTo>
                  <a:lnTo>
                    <a:pt x="1762" y="7302"/>
                  </a:lnTo>
                  <a:cubicBezTo>
                    <a:pt x="1755" y="7316"/>
                    <a:pt x="1741" y="7330"/>
                    <a:pt x="1720" y="7351"/>
                  </a:cubicBezTo>
                  <a:lnTo>
                    <a:pt x="1706" y="7366"/>
                  </a:lnTo>
                  <a:lnTo>
                    <a:pt x="1678" y="7401"/>
                  </a:lnTo>
                  <a:lnTo>
                    <a:pt x="1635" y="7443"/>
                  </a:lnTo>
                  <a:lnTo>
                    <a:pt x="1607" y="7464"/>
                  </a:lnTo>
                  <a:lnTo>
                    <a:pt x="1579" y="7492"/>
                  </a:lnTo>
                  <a:lnTo>
                    <a:pt x="1537" y="7535"/>
                  </a:lnTo>
                  <a:lnTo>
                    <a:pt x="1509" y="7556"/>
                  </a:lnTo>
                  <a:lnTo>
                    <a:pt x="1480" y="7584"/>
                  </a:lnTo>
                  <a:cubicBezTo>
                    <a:pt x="1466" y="7598"/>
                    <a:pt x="1445" y="7605"/>
                    <a:pt x="1431" y="7619"/>
                  </a:cubicBezTo>
                  <a:lnTo>
                    <a:pt x="1417" y="7626"/>
                  </a:lnTo>
                  <a:lnTo>
                    <a:pt x="1403" y="7640"/>
                  </a:lnTo>
                  <a:lnTo>
                    <a:pt x="1375" y="7662"/>
                  </a:lnTo>
                  <a:cubicBezTo>
                    <a:pt x="1354" y="7676"/>
                    <a:pt x="1332" y="7690"/>
                    <a:pt x="1311" y="7704"/>
                  </a:cubicBezTo>
                  <a:lnTo>
                    <a:pt x="1304" y="7711"/>
                  </a:lnTo>
                  <a:lnTo>
                    <a:pt x="1290" y="7725"/>
                  </a:lnTo>
                  <a:lnTo>
                    <a:pt x="1269" y="7739"/>
                  </a:lnTo>
                  <a:cubicBezTo>
                    <a:pt x="1227" y="7760"/>
                    <a:pt x="1191" y="7789"/>
                    <a:pt x="1156" y="7810"/>
                  </a:cubicBezTo>
                  <a:lnTo>
                    <a:pt x="275" y="8317"/>
                  </a:lnTo>
                  <a:lnTo>
                    <a:pt x="275" y="8317"/>
                  </a:lnTo>
                  <a:lnTo>
                    <a:pt x="282" y="8310"/>
                  </a:lnTo>
                  <a:cubicBezTo>
                    <a:pt x="303" y="8296"/>
                    <a:pt x="324" y="8282"/>
                    <a:pt x="338" y="8268"/>
                  </a:cubicBezTo>
                  <a:cubicBezTo>
                    <a:pt x="345" y="8261"/>
                    <a:pt x="360" y="8254"/>
                    <a:pt x="367" y="8247"/>
                  </a:cubicBezTo>
                  <a:lnTo>
                    <a:pt x="395" y="8226"/>
                  </a:lnTo>
                  <a:lnTo>
                    <a:pt x="437" y="8183"/>
                  </a:lnTo>
                  <a:lnTo>
                    <a:pt x="465" y="8155"/>
                  </a:lnTo>
                  <a:lnTo>
                    <a:pt x="486" y="8134"/>
                  </a:lnTo>
                  <a:lnTo>
                    <a:pt x="536" y="8085"/>
                  </a:lnTo>
                  <a:lnTo>
                    <a:pt x="564" y="8056"/>
                  </a:lnTo>
                  <a:lnTo>
                    <a:pt x="585" y="8035"/>
                  </a:lnTo>
                  <a:cubicBezTo>
                    <a:pt x="599" y="8021"/>
                    <a:pt x="613" y="8000"/>
                    <a:pt x="627" y="7986"/>
                  </a:cubicBezTo>
                  <a:cubicBezTo>
                    <a:pt x="634" y="7972"/>
                    <a:pt x="642" y="7965"/>
                    <a:pt x="656" y="7951"/>
                  </a:cubicBezTo>
                  <a:lnTo>
                    <a:pt x="670" y="7929"/>
                  </a:lnTo>
                  <a:lnTo>
                    <a:pt x="712" y="7880"/>
                  </a:lnTo>
                  <a:lnTo>
                    <a:pt x="740" y="7838"/>
                  </a:lnTo>
                  <a:lnTo>
                    <a:pt x="747" y="7824"/>
                  </a:lnTo>
                  <a:cubicBezTo>
                    <a:pt x="761" y="7803"/>
                    <a:pt x="775" y="7774"/>
                    <a:pt x="790" y="7760"/>
                  </a:cubicBezTo>
                  <a:cubicBezTo>
                    <a:pt x="797" y="7753"/>
                    <a:pt x="804" y="7739"/>
                    <a:pt x="811" y="7725"/>
                  </a:cubicBezTo>
                  <a:lnTo>
                    <a:pt x="811" y="7718"/>
                  </a:lnTo>
                  <a:cubicBezTo>
                    <a:pt x="832" y="7690"/>
                    <a:pt x="839" y="7669"/>
                    <a:pt x="853" y="7648"/>
                  </a:cubicBezTo>
                  <a:lnTo>
                    <a:pt x="881" y="7598"/>
                  </a:lnTo>
                  <a:cubicBezTo>
                    <a:pt x="888" y="7577"/>
                    <a:pt x="902" y="7556"/>
                    <a:pt x="909" y="7535"/>
                  </a:cubicBezTo>
                  <a:lnTo>
                    <a:pt x="952" y="7443"/>
                  </a:lnTo>
                  <a:cubicBezTo>
                    <a:pt x="959" y="7422"/>
                    <a:pt x="959" y="7415"/>
                    <a:pt x="973" y="7387"/>
                  </a:cubicBezTo>
                  <a:cubicBezTo>
                    <a:pt x="980" y="7351"/>
                    <a:pt x="994" y="7323"/>
                    <a:pt x="1001" y="7295"/>
                  </a:cubicBezTo>
                  <a:lnTo>
                    <a:pt x="1008" y="7281"/>
                  </a:lnTo>
                  <a:cubicBezTo>
                    <a:pt x="1015" y="7260"/>
                    <a:pt x="1015" y="7246"/>
                    <a:pt x="1022" y="7225"/>
                  </a:cubicBezTo>
                  <a:lnTo>
                    <a:pt x="1036" y="7175"/>
                  </a:lnTo>
                  <a:cubicBezTo>
                    <a:pt x="1043" y="7147"/>
                    <a:pt x="1050" y="7112"/>
                    <a:pt x="1057" y="7077"/>
                  </a:cubicBezTo>
                  <a:lnTo>
                    <a:pt x="1057" y="7069"/>
                  </a:lnTo>
                  <a:lnTo>
                    <a:pt x="1064" y="7034"/>
                  </a:lnTo>
                  <a:cubicBezTo>
                    <a:pt x="1072" y="6985"/>
                    <a:pt x="1079" y="6943"/>
                    <a:pt x="1086" y="6893"/>
                  </a:cubicBezTo>
                  <a:lnTo>
                    <a:pt x="1086" y="6886"/>
                  </a:lnTo>
                  <a:cubicBezTo>
                    <a:pt x="1093" y="6837"/>
                    <a:pt x="1100" y="6788"/>
                    <a:pt x="1100" y="6731"/>
                  </a:cubicBezTo>
                  <a:lnTo>
                    <a:pt x="1100" y="6696"/>
                  </a:lnTo>
                  <a:cubicBezTo>
                    <a:pt x="1107" y="6639"/>
                    <a:pt x="1107" y="6583"/>
                    <a:pt x="1107" y="6534"/>
                  </a:cubicBezTo>
                  <a:lnTo>
                    <a:pt x="1128" y="690"/>
                  </a:lnTo>
                  <a:lnTo>
                    <a:pt x="2235" y="34"/>
                  </a:lnTo>
                  <a:close/>
                  <a:moveTo>
                    <a:pt x="2273" y="1"/>
                  </a:moveTo>
                  <a:cubicBezTo>
                    <a:pt x="2270" y="1"/>
                    <a:pt x="2266" y="3"/>
                    <a:pt x="2263" y="6"/>
                  </a:cubicBezTo>
                  <a:lnTo>
                    <a:pt x="1100" y="683"/>
                  </a:lnTo>
                  <a:cubicBezTo>
                    <a:pt x="1100" y="683"/>
                    <a:pt x="1100" y="683"/>
                    <a:pt x="1100" y="690"/>
                  </a:cubicBezTo>
                  <a:lnTo>
                    <a:pt x="1079" y="6534"/>
                  </a:lnTo>
                  <a:cubicBezTo>
                    <a:pt x="1079" y="6583"/>
                    <a:pt x="1079" y="6639"/>
                    <a:pt x="1079" y="6696"/>
                  </a:cubicBezTo>
                  <a:lnTo>
                    <a:pt x="1079" y="6731"/>
                  </a:lnTo>
                  <a:cubicBezTo>
                    <a:pt x="1072" y="6788"/>
                    <a:pt x="1064" y="6837"/>
                    <a:pt x="1064" y="6886"/>
                  </a:cubicBezTo>
                  <a:lnTo>
                    <a:pt x="1064" y="6893"/>
                  </a:lnTo>
                  <a:lnTo>
                    <a:pt x="1064" y="6900"/>
                  </a:lnTo>
                  <a:cubicBezTo>
                    <a:pt x="1057" y="6943"/>
                    <a:pt x="1050" y="6985"/>
                    <a:pt x="1043" y="7027"/>
                  </a:cubicBezTo>
                  <a:lnTo>
                    <a:pt x="1036" y="7069"/>
                  </a:lnTo>
                  <a:lnTo>
                    <a:pt x="1036" y="7077"/>
                  </a:lnTo>
                  <a:cubicBezTo>
                    <a:pt x="1029" y="7112"/>
                    <a:pt x="1022" y="7140"/>
                    <a:pt x="1008" y="7182"/>
                  </a:cubicBezTo>
                  <a:cubicBezTo>
                    <a:pt x="1008" y="7196"/>
                    <a:pt x="1001" y="7203"/>
                    <a:pt x="1001" y="7225"/>
                  </a:cubicBezTo>
                  <a:cubicBezTo>
                    <a:pt x="994" y="7239"/>
                    <a:pt x="987" y="7260"/>
                    <a:pt x="980" y="7274"/>
                  </a:cubicBezTo>
                  <a:lnTo>
                    <a:pt x="980" y="7288"/>
                  </a:lnTo>
                  <a:cubicBezTo>
                    <a:pt x="966" y="7316"/>
                    <a:pt x="959" y="7351"/>
                    <a:pt x="945" y="7380"/>
                  </a:cubicBezTo>
                  <a:lnTo>
                    <a:pt x="924" y="7443"/>
                  </a:lnTo>
                  <a:cubicBezTo>
                    <a:pt x="909" y="7471"/>
                    <a:pt x="895" y="7507"/>
                    <a:pt x="888" y="7528"/>
                  </a:cubicBezTo>
                  <a:cubicBezTo>
                    <a:pt x="874" y="7549"/>
                    <a:pt x="860" y="7577"/>
                    <a:pt x="853" y="7591"/>
                  </a:cubicBezTo>
                  <a:cubicBezTo>
                    <a:pt x="846" y="7605"/>
                    <a:pt x="839" y="7619"/>
                    <a:pt x="832" y="7640"/>
                  </a:cubicBezTo>
                  <a:cubicBezTo>
                    <a:pt x="818" y="7662"/>
                    <a:pt x="804" y="7683"/>
                    <a:pt x="790" y="7711"/>
                  </a:cubicBezTo>
                  <a:lnTo>
                    <a:pt x="783" y="7718"/>
                  </a:lnTo>
                  <a:lnTo>
                    <a:pt x="761" y="7753"/>
                  </a:lnTo>
                  <a:lnTo>
                    <a:pt x="726" y="7817"/>
                  </a:lnTo>
                  <a:lnTo>
                    <a:pt x="712" y="7831"/>
                  </a:lnTo>
                  <a:cubicBezTo>
                    <a:pt x="705" y="7845"/>
                    <a:pt x="698" y="7859"/>
                    <a:pt x="684" y="7866"/>
                  </a:cubicBezTo>
                  <a:lnTo>
                    <a:pt x="649" y="7922"/>
                  </a:lnTo>
                  <a:lnTo>
                    <a:pt x="634" y="7944"/>
                  </a:lnTo>
                  <a:lnTo>
                    <a:pt x="606" y="7979"/>
                  </a:lnTo>
                  <a:cubicBezTo>
                    <a:pt x="592" y="7993"/>
                    <a:pt x="578" y="8007"/>
                    <a:pt x="564" y="8021"/>
                  </a:cubicBezTo>
                  <a:lnTo>
                    <a:pt x="543" y="8042"/>
                  </a:lnTo>
                  <a:lnTo>
                    <a:pt x="515" y="8078"/>
                  </a:lnTo>
                  <a:cubicBezTo>
                    <a:pt x="501" y="8092"/>
                    <a:pt x="486" y="8106"/>
                    <a:pt x="472" y="8120"/>
                  </a:cubicBezTo>
                  <a:lnTo>
                    <a:pt x="451" y="8141"/>
                  </a:lnTo>
                  <a:lnTo>
                    <a:pt x="423" y="8169"/>
                  </a:lnTo>
                  <a:lnTo>
                    <a:pt x="374" y="8211"/>
                  </a:lnTo>
                  <a:lnTo>
                    <a:pt x="345" y="8233"/>
                  </a:lnTo>
                  <a:lnTo>
                    <a:pt x="317" y="8254"/>
                  </a:lnTo>
                  <a:cubicBezTo>
                    <a:pt x="303" y="8268"/>
                    <a:pt x="282" y="8282"/>
                    <a:pt x="268" y="8296"/>
                  </a:cubicBezTo>
                  <a:lnTo>
                    <a:pt x="254" y="8303"/>
                  </a:lnTo>
                  <a:lnTo>
                    <a:pt x="240" y="8317"/>
                  </a:lnTo>
                  <a:lnTo>
                    <a:pt x="219" y="8338"/>
                  </a:lnTo>
                  <a:cubicBezTo>
                    <a:pt x="190" y="8352"/>
                    <a:pt x="169" y="8374"/>
                    <a:pt x="141" y="8388"/>
                  </a:cubicBezTo>
                  <a:lnTo>
                    <a:pt x="127" y="8402"/>
                  </a:lnTo>
                  <a:lnTo>
                    <a:pt x="106" y="8416"/>
                  </a:lnTo>
                  <a:cubicBezTo>
                    <a:pt x="63" y="8437"/>
                    <a:pt x="28" y="8465"/>
                    <a:pt x="0" y="8500"/>
                  </a:cubicBezTo>
                  <a:lnTo>
                    <a:pt x="28" y="8493"/>
                  </a:lnTo>
                  <a:lnTo>
                    <a:pt x="1184" y="7824"/>
                  </a:lnTo>
                  <a:cubicBezTo>
                    <a:pt x="1220" y="7803"/>
                    <a:pt x="1262" y="7781"/>
                    <a:pt x="1297" y="7753"/>
                  </a:cubicBezTo>
                  <a:lnTo>
                    <a:pt x="1318" y="7739"/>
                  </a:lnTo>
                  <a:lnTo>
                    <a:pt x="1339" y="7725"/>
                  </a:lnTo>
                  <a:lnTo>
                    <a:pt x="1346" y="7725"/>
                  </a:lnTo>
                  <a:cubicBezTo>
                    <a:pt x="1368" y="7711"/>
                    <a:pt x="1389" y="7697"/>
                    <a:pt x="1410" y="7676"/>
                  </a:cubicBezTo>
                  <a:lnTo>
                    <a:pt x="1438" y="7655"/>
                  </a:lnTo>
                  <a:lnTo>
                    <a:pt x="1452" y="7648"/>
                  </a:lnTo>
                  <a:lnTo>
                    <a:pt x="1459" y="7633"/>
                  </a:lnTo>
                  <a:cubicBezTo>
                    <a:pt x="1480" y="7626"/>
                    <a:pt x="1495" y="7612"/>
                    <a:pt x="1516" y="7598"/>
                  </a:cubicBezTo>
                  <a:cubicBezTo>
                    <a:pt x="1523" y="7584"/>
                    <a:pt x="1537" y="7577"/>
                    <a:pt x="1544" y="7570"/>
                  </a:cubicBezTo>
                  <a:lnTo>
                    <a:pt x="1572" y="7549"/>
                  </a:lnTo>
                  <a:lnTo>
                    <a:pt x="1614" y="7507"/>
                  </a:lnTo>
                  <a:lnTo>
                    <a:pt x="1643" y="7478"/>
                  </a:lnTo>
                  <a:lnTo>
                    <a:pt x="1671" y="7457"/>
                  </a:lnTo>
                  <a:lnTo>
                    <a:pt x="1713" y="7415"/>
                  </a:lnTo>
                  <a:lnTo>
                    <a:pt x="1741" y="7380"/>
                  </a:lnTo>
                  <a:lnTo>
                    <a:pt x="1762" y="7358"/>
                  </a:lnTo>
                  <a:cubicBezTo>
                    <a:pt x="1776" y="7344"/>
                    <a:pt x="1791" y="7330"/>
                    <a:pt x="1805" y="7309"/>
                  </a:cubicBezTo>
                  <a:lnTo>
                    <a:pt x="1833" y="7274"/>
                  </a:lnTo>
                  <a:lnTo>
                    <a:pt x="1847" y="7260"/>
                  </a:lnTo>
                  <a:cubicBezTo>
                    <a:pt x="1861" y="7239"/>
                    <a:pt x="1875" y="7218"/>
                    <a:pt x="1889" y="7203"/>
                  </a:cubicBezTo>
                  <a:cubicBezTo>
                    <a:pt x="1896" y="7189"/>
                    <a:pt x="1903" y="7175"/>
                    <a:pt x="1917" y="7161"/>
                  </a:cubicBezTo>
                  <a:lnTo>
                    <a:pt x="1925" y="7154"/>
                  </a:lnTo>
                  <a:cubicBezTo>
                    <a:pt x="1925" y="7147"/>
                    <a:pt x="1932" y="7140"/>
                    <a:pt x="1932" y="7133"/>
                  </a:cubicBezTo>
                  <a:cubicBezTo>
                    <a:pt x="1939" y="7126"/>
                    <a:pt x="1946" y="7119"/>
                    <a:pt x="1953" y="7105"/>
                  </a:cubicBezTo>
                  <a:lnTo>
                    <a:pt x="1960" y="7098"/>
                  </a:lnTo>
                  <a:cubicBezTo>
                    <a:pt x="1960" y="7091"/>
                    <a:pt x="1960" y="7091"/>
                    <a:pt x="1960" y="7091"/>
                  </a:cubicBezTo>
                  <a:cubicBezTo>
                    <a:pt x="1974" y="7077"/>
                    <a:pt x="1981" y="7062"/>
                    <a:pt x="1988" y="7055"/>
                  </a:cubicBezTo>
                  <a:lnTo>
                    <a:pt x="1988" y="7041"/>
                  </a:lnTo>
                  <a:cubicBezTo>
                    <a:pt x="2009" y="7020"/>
                    <a:pt x="2016" y="6992"/>
                    <a:pt x="2030" y="6971"/>
                  </a:cubicBezTo>
                  <a:lnTo>
                    <a:pt x="2058" y="6921"/>
                  </a:lnTo>
                  <a:cubicBezTo>
                    <a:pt x="2058" y="6921"/>
                    <a:pt x="2065" y="6907"/>
                    <a:pt x="2065" y="6907"/>
                  </a:cubicBezTo>
                  <a:cubicBezTo>
                    <a:pt x="2065" y="6900"/>
                    <a:pt x="2073" y="6893"/>
                    <a:pt x="2073" y="6893"/>
                  </a:cubicBezTo>
                  <a:lnTo>
                    <a:pt x="2080" y="6872"/>
                  </a:lnTo>
                  <a:cubicBezTo>
                    <a:pt x="2080" y="6865"/>
                    <a:pt x="2087" y="6865"/>
                    <a:pt x="2087" y="6858"/>
                  </a:cubicBezTo>
                  <a:lnTo>
                    <a:pt x="2122" y="6773"/>
                  </a:lnTo>
                  <a:lnTo>
                    <a:pt x="2129" y="6752"/>
                  </a:lnTo>
                  <a:cubicBezTo>
                    <a:pt x="2136" y="6745"/>
                    <a:pt x="2136" y="6738"/>
                    <a:pt x="2143" y="6738"/>
                  </a:cubicBezTo>
                  <a:cubicBezTo>
                    <a:pt x="2143" y="6731"/>
                    <a:pt x="2143" y="6724"/>
                    <a:pt x="2143" y="6724"/>
                  </a:cubicBezTo>
                  <a:lnTo>
                    <a:pt x="2150" y="6710"/>
                  </a:lnTo>
                  <a:cubicBezTo>
                    <a:pt x="2157" y="6682"/>
                    <a:pt x="2171" y="6647"/>
                    <a:pt x="2178" y="6618"/>
                  </a:cubicBezTo>
                  <a:cubicBezTo>
                    <a:pt x="2178" y="6611"/>
                    <a:pt x="2178" y="6611"/>
                    <a:pt x="2185" y="6604"/>
                  </a:cubicBezTo>
                  <a:cubicBezTo>
                    <a:pt x="2185" y="6590"/>
                    <a:pt x="2192" y="6583"/>
                    <a:pt x="2192" y="6576"/>
                  </a:cubicBezTo>
                  <a:lnTo>
                    <a:pt x="2192" y="6562"/>
                  </a:lnTo>
                  <a:cubicBezTo>
                    <a:pt x="2192" y="6555"/>
                    <a:pt x="2192" y="6555"/>
                    <a:pt x="2192" y="6548"/>
                  </a:cubicBezTo>
                  <a:lnTo>
                    <a:pt x="2206" y="6506"/>
                  </a:lnTo>
                  <a:cubicBezTo>
                    <a:pt x="2206" y="6498"/>
                    <a:pt x="2206" y="6491"/>
                    <a:pt x="2214" y="6484"/>
                  </a:cubicBezTo>
                  <a:lnTo>
                    <a:pt x="2221" y="6456"/>
                  </a:lnTo>
                  <a:cubicBezTo>
                    <a:pt x="2221" y="6442"/>
                    <a:pt x="2221" y="6428"/>
                    <a:pt x="2221" y="6421"/>
                  </a:cubicBezTo>
                  <a:cubicBezTo>
                    <a:pt x="2228" y="6421"/>
                    <a:pt x="2228" y="6407"/>
                    <a:pt x="2228" y="6400"/>
                  </a:cubicBezTo>
                  <a:cubicBezTo>
                    <a:pt x="2235" y="6386"/>
                    <a:pt x="2235" y="6372"/>
                    <a:pt x="2235" y="6358"/>
                  </a:cubicBezTo>
                  <a:lnTo>
                    <a:pt x="2235" y="6343"/>
                  </a:lnTo>
                  <a:lnTo>
                    <a:pt x="2235" y="6329"/>
                  </a:lnTo>
                  <a:cubicBezTo>
                    <a:pt x="2242" y="6294"/>
                    <a:pt x="2249" y="6259"/>
                    <a:pt x="2256" y="6217"/>
                  </a:cubicBezTo>
                  <a:cubicBezTo>
                    <a:pt x="2256" y="6217"/>
                    <a:pt x="2256" y="6209"/>
                    <a:pt x="2256" y="6209"/>
                  </a:cubicBezTo>
                  <a:cubicBezTo>
                    <a:pt x="2263" y="6167"/>
                    <a:pt x="2263" y="6132"/>
                    <a:pt x="2263" y="6097"/>
                  </a:cubicBezTo>
                  <a:cubicBezTo>
                    <a:pt x="2270" y="6090"/>
                    <a:pt x="2270" y="6083"/>
                    <a:pt x="2263" y="6076"/>
                  </a:cubicBezTo>
                  <a:lnTo>
                    <a:pt x="2263" y="6061"/>
                  </a:lnTo>
                  <a:lnTo>
                    <a:pt x="2263" y="6019"/>
                  </a:lnTo>
                  <a:lnTo>
                    <a:pt x="2263" y="6005"/>
                  </a:lnTo>
                  <a:lnTo>
                    <a:pt x="2263" y="5984"/>
                  </a:lnTo>
                  <a:lnTo>
                    <a:pt x="2263" y="5864"/>
                  </a:lnTo>
                  <a:lnTo>
                    <a:pt x="2284" y="13"/>
                  </a:lnTo>
                  <a:cubicBezTo>
                    <a:pt x="2284" y="6"/>
                    <a:pt x="2284" y="6"/>
                    <a:pt x="2277" y="6"/>
                  </a:cubicBezTo>
                  <a:cubicBezTo>
                    <a:pt x="2277" y="3"/>
                    <a:pt x="2275" y="1"/>
                    <a:pt x="22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620000" y="1507475"/>
              <a:ext cx="132725" cy="120900"/>
            </a:xfrm>
            <a:custGeom>
              <a:avLst/>
              <a:gdLst/>
              <a:ahLst/>
              <a:cxnLst/>
              <a:rect l="l" t="t" r="r" b="b"/>
              <a:pathLst>
                <a:path w="5309" h="4836" extrusionOk="0">
                  <a:moveTo>
                    <a:pt x="1157" y="0"/>
                  </a:moveTo>
                  <a:lnTo>
                    <a:pt x="1" y="677"/>
                  </a:lnTo>
                  <a:cubicBezTo>
                    <a:pt x="57" y="761"/>
                    <a:pt x="114" y="839"/>
                    <a:pt x="170" y="924"/>
                  </a:cubicBezTo>
                  <a:lnTo>
                    <a:pt x="177" y="945"/>
                  </a:lnTo>
                  <a:cubicBezTo>
                    <a:pt x="233" y="1022"/>
                    <a:pt x="297" y="1107"/>
                    <a:pt x="353" y="1184"/>
                  </a:cubicBezTo>
                  <a:lnTo>
                    <a:pt x="360" y="1198"/>
                  </a:lnTo>
                  <a:cubicBezTo>
                    <a:pt x="424" y="1276"/>
                    <a:pt x="480" y="1354"/>
                    <a:pt x="537" y="1431"/>
                  </a:cubicBezTo>
                  <a:lnTo>
                    <a:pt x="551" y="1452"/>
                  </a:lnTo>
                  <a:cubicBezTo>
                    <a:pt x="614" y="1530"/>
                    <a:pt x="678" y="1607"/>
                    <a:pt x="741" y="1685"/>
                  </a:cubicBezTo>
                  <a:lnTo>
                    <a:pt x="748" y="1699"/>
                  </a:lnTo>
                  <a:cubicBezTo>
                    <a:pt x="826" y="1791"/>
                    <a:pt x="910" y="1889"/>
                    <a:pt x="988" y="1981"/>
                  </a:cubicBezTo>
                  <a:lnTo>
                    <a:pt x="1002" y="1995"/>
                  </a:lnTo>
                  <a:cubicBezTo>
                    <a:pt x="1079" y="2080"/>
                    <a:pt x="1164" y="2171"/>
                    <a:pt x="1241" y="2263"/>
                  </a:cubicBezTo>
                  <a:cubicBezTo>
                    <a:pt x="1249" y="2263"/>
                    <a:pt x="1249" y="2270"/>
                    <a:pt x="1249" y="2270"/>
                  </a:cubicBezTo>
                  <a:lnTo>
                    <a:pt x="1256" y="2277"/>
                  </a:lnTo>
                  <a:cubicBezTo>
                    <a:pt x="1340" y="2369"/>
                    <a:pt x="1418" y="2446"/>
                    <a:pt x="1495" y="2531"/>
                  </a:cubicBezTo>
                  <a:lnTo>
                    <a:pt x="1509" y="2545"/>
                  </a:lnTo>
                  <a:cubicBezTo>
                    <a:pt x="1594" y="2629"/>
                    <a:pt x="1671" y="2707"/>
                    <a:pt x="1749" y="2792"/>
                  </a:cubicBezTo>
                  <a:lnTo>
                    <a:pt x="1756" y="2799"/>
                  </a:lnTo>
                  <a:lnTo>
                    <a:pt x="1770" y="2813"/>
                  </a:lnTo>
                  <a:lnTo>
                    <a:pt x="1890" y="2926"/>
                  </a:lnTo>
                  <a:lnTo>
                    <a:pt x="1904" y="2940"/>
                  </a:lnTo>
                  <a:lnTo>
                    <a:pt x="2017" y="3045"/>
                  </a:lnTo>
                  <a:lnTo>
                    <a:pt x="2038" y="3067"/>
                  </a:lnTo>
                  <a:lnTo>
                    <a:pt x="2158" y="3179"/>
                  </a:lnTo>
                  <a:lnTo>
                    <a:pt x="2179" y="3200"/>
                  </a:lnTo>
                  <a:lnTo>
                    <a:pt x="2299" y="3313"/>
                  </a:lnTo>
                  <a:lnTo>
                    <a:pt x="2440" y="3440"/>
                  </a:lnTo>
                  <a:lnTo>
                    <a:pt x="2454" y="3454"/>
                  </a:lnTo>
                  <a:lnTo>
                    <a:pt x="2588" y="3567"/>
                  </a:lnTo>
                  <a:lnTo>
                    <a:pt x="2609" y="3588"/>
                  </a:lnTo>
                  <a:lnTo>
                    <a:pt x="2729" y="3694"/>
                  </a:lnTo>
                  <a:lnTo>
                    <a:pt x="2750" y="3715"/>
                  </a:lnTo>
                  <a:lnTo>
                    <a:pt x="2877" y="3821"/>
                  </a:lnTo>
                  <a:lnTo>
                    <a:pt x="2884" y="3828"/>
                  </a:lnTo>
                  <a:lnTo>
                    <a:pt x="2891" y="3835"/>
                  </a:lnTo>
                  <a:lnTo>
                    <a:pt x="3032" y="3955"/>
                  </a:lnTo>
                  <a:lnTo>
                    <a:pt x="3053" y="3969"/>
                  </a:lnTo>
                  <a:lnTo>
                    <a:pt x="3187" y="4082"/>
                  </a:lnTo>
                  <a:lnTo>
                    <a:pt x="3201" y="4089"/>
                  </a:lnTo>
                  <a:lnTo>
                    <a:pt x="3335" y="4201"/>
                  </a:lnTo>
                  <a:lnTo>
                    <a:pt x="3342" y="4209"/>
                  </a:lnTo>
                  <a:lnTo>
                    <a:pt x="3476" y="4314"/>
                  </a:lnTo>
                  <a:lnTo>
                    <a:pt x="3483" y="4321"/>
                  </a:lnTo>
                  <a:cubicBezTo>
                    <a:pt x="3504" y="4335"/>
                    <a:pt x="3525" y="4357"/>
                    <a:pt x="3547" y="4371"/>
                  </a:cubicBezTo>
                  <a:lnTo>
                    <a:pt x="3568" y="4385"/>
                  </a:lnTo>
                  <a:lnTo>
                    <a:pt x="3617" y="4427"/>
                  </a:lnTo>
                  <a:lnTo>
                    <a:pt x="3638" y="4441"/>
                  </a:lnTo>
                  <a:lnTo>
                    <a:pt x="3702" y="4490"/>
                  </a:lnTo>
                  <a:lnTo>
                    <a:pt x="3716" y="4498"/>
                  </a:lnTo>
                  <a:lnTo>
                    <a:pt x="3765" y="4540"/>
                  </a:lnTo>
                  <a:lnTo>
                    <a:pt x="3779" y="4554"/>
                  </a:lnTo>
                  <a:lnTo>
                    <a:pt x="3822" y="4582"/>
                  </a:lnTo>
                  <a:lnTo>
                    <a:pt x="3836" y="4596"/>
                  </a:lnTo>
                  <a:lnTo>
                    <a:pt x="3892" y="4631"/>
                  </a:lnTo>
                  <a:lnTo>
                    <a:pt x="3899" y="4646"/>
                  </a:lnTo>
                  <a:lnTo>
                    <a:pt x="3941" y="4667"/>
                  </a:lnTo>
                  <a:lnTo>
                    <a:pt x="3955" y="4681"/>
                  </a:lnTo>
                  <a:cubicBezTo>
                    <a:pt x="3963" y="4688"/>
                    <a:pt x="3977" y="4702"/>
                    <a:pt x="3991" y="4709"/>
                  </a:cubicBezTo>
                  <a:lnTo>
                    <a:pt x="4012" y="4723"/>
                  </a:lnTo>
                  <a:lnTo>
                    <a:pt x="4019" y="4737"/>
                  </a:lnTo>
                  <a:lnTo>
                    <a:pt x="4040" y="4751"/>
                  </a:lnTo>
                  <a:lnTo>
                    <a:pt x="4054" y="4758"/>
                  </a:lnTo>
                  <a:lnTo>
                    <a:pt x="4061" y="4765"/>
                  </a:lnTo>
                  <a:lnTo>
                    <a:pt x="4075" y="4779"/>
                  </a:lnTo>
                  <a:lnTo>
                    <a:pt x="4089" y="4787"/>
                  </a:lnTo>
                  <a:lnTo>
                    <a:pt x="4096" y="4794"/>
                  </a:lnTo>
                  <a:lnTo>
                    <a:pt x="4111" y="4801"/>
                  </a:lnTo>
                  <a:lnTo>
                    <a:pt x="4139" y="4822"/>
                  </a:lnTo>
                  <a:lnTo>
                    <a:pt x="4153" y="4836"/>
                  </a:lnTo>
                  <a:lnTo>
                    <a:pt x="5309" y="4159"/>
                  </a:lnTo>
                  <a:lnTo>
                    <a:pt x="5281" y="4138"/>
                  </a:lnTo>
                  <a:lnTo>
                    <a:pt x="5267" y="4131"/>
                  </a:lnTo>
                  <a:lnTo>
                    <a:pt x="5231" y="4103"/>
                  </a:lnTo>
                  <a:lnTo>
                    <a:pt x="5224" y="4096"/>
                  </a:lnTo>
                  <a:lnTo>
                    <a:pt x="5210" y="4089"/>
                  </a:lnTo>
                  <a:lnTo>
                    <a:pt x="5196" y="4075"/>
                  </a:lnTo>
                  <a:lnTo>
                    <a:pt x="5182" y="4068"/>
                  </a:lnTo>
                  <a:lnTo>
                    <a:pt x="5168" y="4053"/>
                  </a:lnTo>
                  <a:lnTo>
                    <a:pt x="5147" y="4039"/>
                  </a:lnTo>
                  <a:lnTo>
                    <a:pt x="5140" y="4039"/>
                  </a:lnTo>
                  <a:lnTo>
                    <a:pt x="5104" y="4011"/>
                  </a:lnTo>
                  <a:lnTo>
                    <a:pt x="5090" y="3997"/>
                  </a:lnTo>
                  <a:lnTo>
                    <a:pt x="5055" y="3969"/>
                  </a:lnTo>
                  <a:lnTo>
                    <a:pt x="5041" y="3962"/>
                  </a:lnTo>
                  <a:lnTo>
                    <a:pt x="4992" y="3927"/>
                  </a:lnTo>
                  <a:lnTo>
                    <a:pt x="4978" y="3912"/>
                  </a:lnTo>
                  <a:cubicBezTo>
                    <a:pt x="4964" y="3905"/>
                    <a:pt x="4949" y="3891"/>
                    <a:pt x="4935" y="3884"/>
                  </a:cubicBezTo>
                  <a:lnTo>
                    <a:pt x="4914" y="3870"/>
                  </a:lnTo>
                  <a:lnTo>
                    <a:pt x="4865" y="3828"/>
                  </a:lnTo>
                  <a:lnTo>
                    <a:pt x="4851" y="3821"/>
                  </a:lnTo>
                  <a:lnTo>
                    <a:pt x="4787" y="3771"/>
                  </a:lnTo>
                  <a:lnTo>
                    <a:pt x="4773" y="3757"/>
                  </a:lnTo>
                  <a:lnTo>
                    <a:pt x="4717" y="3715"/>
                  </a:lnTo>
                  <a:lnTo>
                    <a:pt x="4696" y="3701"/>
                  </a:lnTo>
                  <a:lnTo>
                    <a:pt x="4639" y="3652"/>
                  </a:lnTo>
                  <a:lnTo>
                    <a:pt x="4625" y="3645"/>
                  </a:lnTo>
                  <a:lnTo>
                    <a:pt x="4491" y="3539"/>
                  </a:lnTo>
                  <a:lnTo>
                    <a:pt x="4484" y="3532"/>
                  </a:lnTo>
                  <a:lnTo>
                    <a:pt x="4350" y="3419"/>
                  </a:lnTo>
                  <a:lnTo>
                    <a:pt x="4336" y="3412"/>
                  </a:lnTo>
                  <a:lnTo>
                    <a:pt x="4202" y="3299"/>
                  </a:lnTo>
                  <a:lnTo>
                    <a:pt x="4188" y="3285"/>
                  </a:lnTo>
                  <a:lnTo>
                    <a:pt x="4040" y="3165"/>
                  </a:lnTo>
                  <a:lnTo>
                    <a:pt x="4026" y="3151"/>
                  </a:lnTo>
                  <a:lnTo>
                    <a:pt x="3906" y="3045"/>
                  </a:lnTo>
                  <a:lnTo>
                    <a:pt x="3885" y="3024"/>
                  </a:lnTo>
                  <a:lnTo>
                    <a:pt x="3758" y="2918"/>
                  </a:lnTo>
                  <a:lnTo>
                    <a:pt x="3737" y="2897"/>
                  </a:lnTo>
                  <a:lnTo>
                    <a:pt x="3603" y="2785"/>
                  </a:lnTo>
                  <a:lnTo>
                    <a:pt x="3589" y="2770"/>
                  </a:lnTo>
                  <a:cubicBezTo>
                    <a:pt x="3547" y="2728"/>
                    <a:pt x="3497" y="2679"/>
                    <a:pt x="3448" y="2644"/>
                  </a:cubicBezTo>
                  <a:lnTo>
                    <a:pt x="3328" y="2531"/>
                  </a:lnTo>
                  <a:lnTo>
                    <a:pt x="3307" y="2510"/>
                  </a:lnTo>
                  <a:lnTo>
                    <a:pt x="3187" y="2397"/>
                  </a:lnTo>
                  <a:lnTo>
                    <a:pt x="3166" y="2376"/>
                  </a:lnTo>
                  <a:lnTo>
                    <a:pt x="3060" y="2270"/>
                  </a:lnTo>
                  <a:lnTo>
                    <a:pt x="3039" y="2256"/>
                  </a:lnTo>
                  <a:lnTo>
                    <a:pt x="2919" y="2136"/>
                  </a:lnTo>
                  <a:lnTo>
                    <a:pt x="2905" y="2122"/>
                  </a:lnTo>
                  <a:cubicBezTo>
                    <a:pt x="2821" y="2037"/>
                    <a:pt x="2743" y="1960"/>
                    <a:pt x="2658" y="1875"/>
                  </a:cubicBezTo>
                  <a:lnTo>
                    <a:pt x="2651" y="1861"/>
                  </a:lnTo>
                  <a:cubicBezTo>
                    <a:pt x="2567" y="1777"/>
                    <a:pt x="2489" y="1692"/>
                    <a:pt x="2412" y="1607"/>
                  </a:cubicBezTo>
                  <a:lnTo>
                    <a:pt x="2398" y="1593"/>
                  </a:lnTo>
                  <a:cubicBezTo>
                    <a:pt x="2313" y="1502"/>
                    <a:pt x="2235" y="1410"/>
                    <a:pt x="2151" y="1318"/>
                  </a:cubicBezTo>
                  <a:lnTo>
                    <a:pt x="2144" y="1304"/>
                  </a:lnTo>
                  <a:cubicBezTo>
                    <a:pt x="2059" y="1213"/>
                    <a:pt x="1982" y="1121"/>
                    <a:pt x="1904" y="1022"/>
                  </a:cubicBezTo>
                  <a:lnTo>
                    <a:pt x="1890" y="1015"/>
                  </a:lnTo>
                  <a:cubicBezTo>
                    <a:pt x="1827" y="938"/>
                    <a:pt x="1763" y="853"/>
                    <a:pt x="1707" y="776"/>
                  </a:cubicBezTo>
                  <a:lnTo>
                    <a:pt x="1693" y="761"/>
                  </a:lnTo>
                  <a:cubicBezTo>
                    <a:pt x="1629" y="684"/>
                    <a:pt x="1573" y="606"/>
                    <a:pt x="1516" y="522"/>
                  </a:cubicBezTo>
                  <a:lnTo>
                    <a:pt x="1509" y="515"/>
                  </a:lnTo>
                  <a:cubicBezTo>
                    <a:pt x="1453" y="437"/>
                    <a:pt x="1390" y="353"/>
                    <a:pt x="1340" y="268"/>
                  </a:cubicBezTo>
                  <a:lnTo>
                    <a:pt x="1326" y="254"/>
                  </a:lnTo>
                  <a:cubicBezTo>
                    <a:pt x="1270" y="169"/>
                    <a:pt x="1213" y="85"/>
                    <a:pt x="11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19650" y="1507300"/>
              <a:ext cx="133250" cy="121250"/>
            </a:xfrm>
            <a:custGeom>
              <a:avLst/>
              <a:gdLst/>
              <a:ahLst/>
              <a:cxnLst/>
              <a:rect l="l" t="t" r="r" b="b"/>
              <a:pathLst>
                <a:path w="5330" h="4850" extrusionOk="0">
                  <a:moveTo>
                    <a:pt x="1171" y="28"/>
                  </a:moveTo>
                  <a:cubicBezTo>
                    <a:pt x="1220" y="99"/>
                    <a:pt x="1270" y="176"/>
                    <a:pt x="1326" y="268"/>
                  </a:cubicBezTo>
                  <a:lnTo>
                    <a:pt x="1340" y="282"/>
                  </a:lnTo>
                  <a:cubicBezTo>
                    <a:pt x="1396" y="367"/>
                    <a:pt x="1453" y="451"/>
                    <a:pt x="1509" y="529"/>
                  </a:cubicBezTo>
                  <a:lnTo>
                    <a:pt x="1516" y="536"/>
                  </a:lnTo>
                  <a:cubicBezTo>
                    <a:pt x="1573" y="613"/>
                    <a:pt x="1629" y="698"/>
                    <a:pt x="1693" y="775"/>
                  </a:cubicBezTo>
                  <a:lnTo>
                    <a:pt x="1707" y="790"/>
                  </a:lnTo>
                  <a:cubicBezTo>
                    <a:pt x="1770" y="874"/>
                    <a:pt x="1834" y="952"/>
                    <a:pt x="1897" y="1029"/>
                  </a:cubicBezTo>
                  <a:lnTo>
                    <a:pt x="1904" y="1036"/>
                  </a:lnTo>
                  <a:cubicBezTo>
                    <a:pt x="1982" y="1135"/>
                    <a:pt x="2066" y="1227"/>
                    <a:pt x="2144" y="1325"/>
                  </a:cubicBezTo>
                  <a:lnTo>
                    <a:pt x="2158" y="1332"/>
                  </a:lnTo>
                  <a:cubicBezTo>
                    <a:pt x="2235" y="1424"/>
                    <a:pt x="2320" y="1523"/>
                    <a:pt x="2397" y="1607"/>
                  </a:cubicBezTo>
                  <a:lnTo>
                    <a:pt x="2412" y="1621"/>
                  </a:lnTo>
                  <a:cubicBezTo>
                    <a:pt x="2489" y="1706"/>
                    <a:pt x="2574" y="1791"/>
                    <a:pt x="2651" y="1875"/>
                  </a:cubicBezTo>
                  <a:lnTo>
                    <a:pt x="2665" y="1889"/>
                  </a:lnTo>
                  <a:cubicBezTo>
                    <a:pt x="2743" y="1974"/>
                    <a:pt x="2827" y="2051"/>
                    <a:pt x="2905" y="2136"/>
                  </a:cubicBezTo>
                  <a:lnTo>
                    <a:pt x="2926" y="2150"/>
                  </a:lnTo>
                  <a:lnTo>
                    <a:pt x="3053" y="2277"/>
                  </a:lnTo>
                  <a:lnTo>
                    <a:pt x="3067" y="2291"/>
                  </a:lnTo>
                  <a:lnTo>
                    <a:pt x="3180" y="2397"/>
                  </a:lnTo>
                  <a:lnTo>
                    <a:pt x="3201" y="2418"/>
                  </a:lnTo>
                  <a:lnTo>
                    <a:pt x="3314" y="2531"/>
                  </a:lnTo>
                  <a:lnTo>
                    <a:pt x="3342" y="2552"/>
                  </a:lnTo>
                  <a:lnTo>
                    <a:pt x="3462" y="2658"/>
                  </a:lnTo>
                  <a:cubicBezTo>
                    <a:pt x="3511" y="2700"/>
                    <a:pt x="3554" y="2749"/>
                    <a:pt x="3603" y="2785"/>
                  </a:cubicBezTo>
                  <a:lnTo>
                    <a:pt x="3617" y="2799"/>
                  </a:lnTo>
                  <a:lnTo>
                    <a:pt x="3744" y="2918"/>
                  </a:lnTo>
                  <a:lnTo>
                    <a:pt x="3765" y="2933"/>
                  </a:lnTo>
                  <a:lnTo>
                    <a:pt x="3892" y="3045"/>
                  </a:lnTo>
                  <a:lnTo>
                    <a:pt x="3913" y="3059"/>
                  </a:lnTo>
                  <a:lnTo>
                    <a:pt x="4033" y="3165"/>
                  </a:lnTo>
                  <a:lnTo>
                    <a:pt x="4054" y="3179"/>
                  </a:lnTo>
                  <a:lnTo>
                    <a:pt x="4195" y="3299"/>
                  </a:lnTo>
                  <a:lnTo>
                    <a:pt x="4209" y="3313"/>
                  </a:lnTo>
                  <a:lnTo>
                    <a:pt x="4350" y="3426"/>
                  </a:lnTo>
                  <a:lnTo>
                    <a:pt x="4364" y="3440"/>
                  </a:lnTo>
                  <a:lnTo>
                    <a:pt x="4498" y="3546"/>
                  </a:lnTo>
                  <a:lnTo>
                    <a:pt x="4505" y="3553"/>
                  </a:lnTo>
                  <a:lnTo>
                    <a:pt x="4639" y="3659"/>
                  </a:lnTo>
                  <a:lnTo>
                    <a:pt x="4646" y="3666"/>
                  </a:lnTo>
                  <a:lnTo>
                    <a:pt x="4710" y="3715"/>
                  </a:lnTo>
                  <a:lnTo>
                    <a:pt x="4794" y="3785"/>
                  </a:lnTo>
                  <a:lnTo>
                    <a:pt x="4858" y="3842"/>
                  </a:lnTo>
                  <a:lnTo>
                    <a:pt x="4872" y="3849"/>
                  </a:lnTo>
                  <a:lnTo>
                    <a:pt x="4921" y="3884"/>
                  </a:lnTo>
                  <a:lnTo>
                    <a:pt x="4999" y="3941"/>
                  </a:lnTo>
                  <a:lnTo>
                    <a:pt x="5048" y="3983"/>
                  </a:lnTo>
                  <a:lnTo>
                    <a:pt x="5302" y="4166"/>
                  </a:lnTo>
                  <a:lnTo>
                    <a:pt x="4167" y="4822"/>
                  </a:lnTo>
                  <a:lnTo>
                    <a:pt x="4040" y="4737"/>
                  </a:lnTo>
                  <a:lnTo>
                    <a:pt x="4005" y="4709"/>
                  </a:lnTo>
                  <a:lnTo>
                    <a:pt x="3899" y="4631"/>
                  </a:lnTo>
                  <a:lnTo>
                    <a:pt x="3850" y="4596"/>
                  </a:lnTo>
                  <a:lnTo>
                    <a:pt x="3709" y="4490"/>
                  </a:lnTo>
                  <a:cubicBezTo>
                    <a:pt x="3695" y="4476"/>
                    <a:pt x="3666" y="4455"/>
                    <a:pt x="3645" y="4441"/>
                  </a:cubicBezTo>
                  <a:lnTo>
                    <a:pt x="3631" y="4427"/>
                  </a:lnTo>
                  <a:lnTo>
                    <a:pt x="3582" y="4385"/>
                  </a:lnTo>
                  <a:lnTo>
                    <a:pt x="3554" y="4371"/>
                  </a:lnTo>
                  <a:lnTo>
                    <a:pt x="3497" y="4321"/>
                  </a:lnTo>
                  <a:lnTo>
                    <a:pt x="3483" y="4314"/>
                  </a:lnTo>
                  <a:lnTo>
                    <a:pt x="3356" y="4208"/>
                  </a:lnTo>
                  <a:lnTo>
                    <a:pt x="3342" y="4201"/>
                  </a:lnTo>
                  <a:lnTo>
                    <a:pt x="3208" y="4096"/>
                  </a:lnTo>
                  <a:lnTo>
                    <a:pt x="3194" y="4082"/>
                  </a:lnTo>
                  <a:lnTo>
                    <a:pt x="3060" y="3969"/>
                  </a:lnTo>
                  <a:lnTo>
                    <a:pt x="3046" y="3955"/>
                  </a:lnTo>
                  <a:lnTo>
                    <a:pt x="2905" y="3835"/>
                  </a:lnTo>
                  <a:lnTo>
                    <a:pt x="2884" y="3821"/>
                  </a:lnTo>
                  <a:lnTo>
                    <a:pt x="2764" y="3715"/>
                  </a:lnTo>
                  <a:lnTo>
                    <a:pt x="2743" y="3701"/>
                  </a:lnTo>
                  <a:lnTo>
                    <a:pt x="2616" y="3588"/>
                  </a:lnTo>
                  <a:lnTo>
                    <a:pt x="2595" y="3574"/>
                  </a:lnTo>
                  <a:lnTo>
                    <a:pt x="2468" y="3454"/>
                  </a:lnTo>
                  <a:lnTo>
                    <a:pt x="2454" y="3440"/>
                  </a:lnTo>
                  <a:lnTo>
                    <a:pt x="2313" y="3313"/>
                  </a:lnTo>
                  <a:lnTo>
                    <a:pt x="2193" y="3200"/>
                  </a:lnTo>
                  <a:lnTo>
                    <a:pt x="2165" y="3179"/>
                  </a:lnTo>
                  <a:lnTo>
                    <a:pt x="2052" y="3074"/>
                  </a:lnTo>
                  <a:lnTo>
                    <a:pt x="2031" y="3052"/>
                  </a:lnTo>
                  <a:lnTo>
                    <a:pt x="1918" y="2940"/>
                  </a:lnTo>
                  <a:lnTo>
                    <a:pt x="1904" y="2925"/>
                  </a:lnTo>
                  <a:lnTo>
                    <a:pt x="1784" y="2813"/>
                  </a:lnTo>
                  <a:lnTo>
                    <a:pt x="1763" y="2792"/>
                  </a:lnTo>
                  <a:cubicBezTo>
                    <a:pt x="1685" y="2707"/>
                    <a:pt x="1601" y="2629"/>
                    <a:pt x="1523" y="2545"/>
                  </a:cubicBezTo>
                  <a:lnTo>
                    <a:pt x="1509" y="2531"/>
                  </a:lnTo>
                  <a:cubicBezTo>
                    <a:pt x="1432" y="2446"/>
                    <a:pt x="1347" y="2369"/>
                    <a:pt x="1270" y="2277"/>
                  </a:cubicBezTo>
                  <a:lnTo>
                    <a:pt x="1255" y="2263"/>
                  </a:lnTo>
                  <a:cubicBezTo>
                    <a:pt x="1171" y="2178"/>
                    <a:pt x="1093" y="2080"/>
                    <a:pt x="1016" y="1995"/>
                  </a:cubicBezTo>
                  <a:lnTo>
                    <a:pt x="1002" y="1981"/>
                  </a:lnTo>
                  <a:cubicBezTo>
                    <a:pt x="917" y="1889"/>
                    <a:pt x="840" y="1791"/>
                    <a:pt x="762" y="1699"/>
                  </a:cubicBezTo>
                  <a:lnTo>
                    <a:pt x="755" y="1685"/>
                  </a:lnTo>
                  <a:cubicBezTo>
                    <a:pt x="692" y="1607"/>
                    <a:pt x="628" y="1530"/>
                    <a:pt x="565" y="1452"/>
                  </a:cubicBezTo>
                  <a:lnTo>
                    <a:pt x="551" y="1438"/>
                  </a:lnTo>
                  <a:cubicBezTo>
                    <a:pt x="494" y="1354"/>
                    <a:pt x="431" y="1276"/>
                    <a:pt x="374" y="1198"/>
                  </a:cubicBezTo>
                  <a:lnTo>
                    <a:pt x="367" y="1191"/>
                  </a:lnTo>
                  <a:cubicBezTo>
                    <a:pt x="311" y="1114"/>
                    <a:pt x="254" y="1029"/>
                    <a:pt x="198" y="945"/>
                  </a:cubicBezTo>
                  <a:lnTo>
                    <a:pt x="184" y="923"/>
                  </a:lnTo>
                  <a:cubicBezTo>
                    <a:pt x="128" y="846"/>
                    <a:pt x="78" y="761"/>
                    <a:pt x="29" y="684"/>
                  </a:cubicBezTo>
                  <a:lnTo>
                    <a:pt x="1171" y="28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" y="684"/>
                  </a:lnTo>
                  <a:cubicBezTo>
                    <a:pt x="1" y="684"/>
                    <a:pt x="1" y="684"/>
                    <a:pt x="1" y="691"/>
                  </a:cubicBezTo>
                  <a:cubicBezTo>
                    <a:pt x="50" y="768"/>
                    <a:pt x="106" y="853"/>
                    <a:pt x="163" y="938"/>
                  </a:cubicBezTo>
                  <a:lnTo>
                    <a:pt x="177" y="959"/>
                  </a:lnTo>
                  <a:cubicBezTo>
                    <a:pt x="240" y="1043"/>
                    <a:pt x="297" y="1121"/>
                    <a:pt x="353" y="1205"/>
                  </a:cubicBezTo>
                  <a:lnTo>
                    <a:pt x="360" y="1213"/>
                  </a:lnTo>
                  <a:cubicBezTo>
                    <a:pt x="417" y="1290"/>
                    <a:pt x="473" y="1368"/>
                    <a:pt x="536" y="1445"/>
                  </a:cubicBezTo>
                  <a:lnTo>
                    <a:pt x="551" y="1466"/>
                  </a:lnTo>
                  <a:cubicBezTo>
                    <a:pt x="607" y="1544"/>
                    <a:pt x="670" y="1621"/>
                    <a:pt x="734" y="1699"/>
                  </a:cubicBezTo>
                  <a:lnTo>
                    <a:pt x="748" y="1713"/>
                  </a:lnTo>
                  <a:cubicBezTo>
                    <a:pt x="825" y="1805"/>
                    <a:pt x="903" y="1903"/>
                    <a:pt x="988" y="1995"/>
                  </a:cubicBezTo>
                  <a:lnTo>
                    <a:pt x="1002" y="2009"/>
                  </a:lnTo>
                  <a:cubicBezTo>
                    <a:pt x="1079" y="2101"/>
                    <a:pt x="1157" y="2192"/>
                    <a:pt x="1241" y="2284"/>
                  </a:cubicBezTo>
                  <a:lnTo>
                    <a:pt x="1255" y="2298"/>
                  </a:lnTo>
                  <a:cubicBezTo>
                    <a:pt x="1333" y="2383"/>
                    <a:pt x="1411" y="2460"/>
                    <a:pt x="1495" y="2552"/>
                  </a:cubicBezTo>
                  <a:lnTo>
                    <a:pt x="1509" y="2566"/>
                  </a:lnTo>
                  <a:cubicBezTo>
                    <a:pt x="1587" y="2644"/>
                    <a:pt x="1671" y="2728"/>
                    <a:pt x="1749" y="2806"/>
                  </a:cubicBezTo>
                  <a:lnTo>
                    <a:pt x="1770" y="2827"/>
                  </a:lnTo>
                  <a:lnTo>
                    <a:pt x="1890" y="2947"/>
                  </a:lnTo>
                  <a:lnTo>
                    <a:pt x="1904" y="2961"/>
                  </a:lnTo>
                  <a:lnTo>
                    <a:pt x="2017" y="3066"/>
                  </a:lnTo>
                  <a:lnTo>
                    <a:pt x="2038" y="3088"/>
                  </a:lnTo>
                  <a:lnTo>
                    <a:pt x="2151" y="3193"/>
                  </a:lnTo>
                  <a:lnTo>
                    <a:pt x="2179" y="3222"/>
                  </a:lnTo>
                  <a:cubicBezTo>
                    <a:pt x="2221" y="3257"/>
                    <a:pt x="2249" y="3285"/>
                    <a:pt x="2299" y="3327"/>
                  </a:cubicBezTo>
                  <a:cubicBezTo>
                    <a:pt x="2348" y="3377"/>
                    <a:pt x="2390" y="3419"/>
                    <a:pt x="2440" y="3461"/>
                  </a:cubicBezTo>
                  <a:lnTo>
                    <a:pt x="2454" y="3468"/>
                  </a:lnTo>
                  <a:lnTo>
                    <a:pt x="2581" y="3588"/>
                  </a:lnTo>
                  <a:lnTo>
                    <a:pt x="2602" y="3602"/>
                  </a:lnTo>
                  <a:lnTo>
                    <a:pt x="2729" y="3715"/>
                  </a:lnTo>
                  <a:lnTo>
                    <a:pt x="2750" y="3736"/>
                  </a:lnTo>
                  <a:lnTo>
                    <a:pt x="2877" y="3842"/>
                  </a:lnTo>
                  <a:lnTo>
                    <a:pt x="2891" y="3856"/>
                  </a:lnTo>
                  <a:lnTo>
                    <a:pt x="3032" y="3976"/>
                  </a:lnTo>
                  <a:lnTo>
                    <a:pt x="3053" y="3990"/>
                  </a:lnTo>
                  <a:lnTo>
                    <a:pt x="3187" y="4103"/>
                  </a:lnTo>
                  <a:lnTo>
                    <a:pt x="3201" y="4110"/>
                  </a:lnTo>
                  <a:lnTo>
                    <a:pt x="3335" y="4223"/>
                  </a:lnTo>
                  <a:lnTo>
                    <a:pt x="3342" y="4230"/>
                  </a:lnTo>
                  <a:lnTo>
                    <a:pt x="3476" y="4335"/>
                  </a:lnTo>
                  <a:lnTo>
                    <a:pt x="3490" y="4342"/>
                  </a:lnTo>
                  <a:lnTo>
                    <a:pt x="3547" y="4392"/>
                  </a:lnTo>
                  <a:lnTo>
                    <a:pt x="3568" y="4406"/>
                  </a:lnTo>
                  <a:cubicBezTo>
                    <a:pt x="3589" y="4420"/>
                    <a:pt x="3603" y="4434"/>
                    <a:pt x="3624" y="4448"/>
                  </a:cubicBezTo>
                  <a:lnTo>
                    <a:pt x="3638" y="4462"/>
                  </a:lnTo>
                  <a:lnTo>
                    <a:pt x="3702" y="4512"/>
                  </a:lnTo>
                  <a:lnTo>
                    <a:pt x="3843" y="4610"/>
                  </a:lnTo>
                  <a:cubicBezTo>
                    <a:pt x="3857" y="4624"/>
                    <a:pt x="3878" y="4638"/>
                    <a:pt x="3892" y="4653"/>
                  </a:cubicBezTo>
                  <a:lnTo>
                    <a:pt x="3998" y="4730"/>
                  </a:lnTo>
                  <a:cubicBezTo>
                    <a:pt x="3998" y="4730"/>
                    <a:pt x="4160" y="4850"/>
                    <a:pt x="4167" y="4850"/>
                  </a:cubicBezTo>
                  <a:lnTo>
                    <a:pt x="5323" y="4180"/>
                  </a:lnTo>
                  <a:cubicBezTo>
                    <a:pt x="5330" y="4173"/>
                    <a:pt x="5330" y="4173"/>
                    <a:pt x="5330" y="4166"/>
                  </a:cubicBezTo>
                  <a:cubicBezTo>
                    <a:pt x="5330" y="4166"/>
                    <a:pt x="5330" y="4159"/>
                    <a:pt x="5330" y="4159"/>
                  </a:cubicBezTo>
                  <a:lnTo>
                    <a:pt x="5062" y="3962"/>
                  </a:lnTo>
                  <a:lnTo>
                    <a:pt x="5006" y="3919"/>
                  </a:lnTo>
                  <a:lnTo>
                    <a:pt x="4935" y="3863"/>
                  </a:lnTo>
                  <a:lnTo>
                    <a:pt x="4886" y="3828"/>
                  </a:lnTo>
                  <a:lnTo>
                    <a:pt x="4872" y="3821"/>
                  </a:lnTo>
                  <a:lnTo>
                    <a:pt x="4808" y="3771"/>
                  </a:lnTo>
                  <a:lnTo>
                    <a:pt x="4717" y="3701"/>
                  </a:lnTo>
                  <a:lnTo>
                    <a:pt x="4660" y="3652"/>
                  </a:lnTo>
                  <a:lnTo>
                    <a:pt x="4646" y="3637"/>
                  </a:lnTo>
                  <a:lnTo>
                    <a:pt x="4512" y="3539"/>
                  </a:lnTo>
                  <a:lnTo>
                    <a:pt x="4505" y="3532"/>
                  </a:lnTo>
                  <a:lnTo>
                    <a:pt x="4371" y="3419"/>
                  </a:lnTo>
                  <a:lnTo>
                    <a:pt x="4357" y="3412"/>
                  </a:lnTo>
                  <a:lnTo>
                    <a:pt x="4223" y="3299"/>
                  </a:lnTo>
                  <a:lnTo>
                    <a:pt x="4209" y="3285"/>
                  </a:lnTo>
                  <a:lnTo>
                    <a:pt x="4061" y="3165"/>
                  </a:lnTo>
                  <a:lnTo>
                    <a:pt x="4047" y="3151"/>
                  </a:lnTo>
                  <a:cubicBezTo>
                    <a:pt x="4005" y="3116"/>
                    <a:pt x="3969" y="3081"/>
                    <a:pt x="3927" y="3045"/>
                  </a:cubicBezTo>
                  <a:lnTo>
                    <a:pt x="3906" y="3024"/>
                  </a:lnTo>
                  <a:lnTo>
                    <a:pt x="3779" y="2918"/>
                  </a:lnTo>
                  <a:lnTo>
                    <a:pt x="3758" y="2897"/>
                  </a:lnTo>
                  <a:lnTo>
                    <a:pt x="3631" y="2785"/>
                  </a:lnTo>
                  <a:lnTo>
                    <a:pt x="3617" y="2770"/>
                  </a:lnTo>
                  <a:cubicBezTo>
                    <a:pt x="3568" y="2728"/>
                    <a:pt x="3518" y="2686"/>
                    <a:pt x="3476" y="2644"/>
                  </a:cubicBezTo>
                  <a:lnTo>
                    <a:pt x="3469" y="2651"/>
                  </a:lnTo>
                  <a:lnTo>
                    <a:pt x="3469" y="2644"/>
                  </a:lnTo>
                  <a:lnTo>
                    <a:pt x="3356" y="2531"/>
                  </a:lnTo>
                  <a:lnTo>
                    <a:pt x="3328" y="2510"/>
                  </a:lnTo>
                  <a:cubicBezTo>
                    <a:pt x="3293" y="2474"/>
                    <a:pt x="3250" y="2439"/>
                    <a:pt x="3215" y="2397"/>
                  </a:cubicBezTo>
                  <a:lnTo>
                    <a:pt x="3194" y="2376"/>
                  </a:lnTo>
                  <a:lnTo>
                    <a:pt x="3074" y="2263"/>
                  </a:lnTo>
                  <a:lnTo>
                    <a:pt x="3060" y="2256"/>
                  </a:lnTo>
                  <a:lnTo>
                    <a:pt x="2940" y="2136"/>
                  </a:lnTo>
                  <a:lnTo>
                    <a:pt x="2919" y="2115"/>
                  </a:lnTo>
                  <a:cubicBezTo>
                    <a:pt x="2842" y="2037"/>
                    <a:pt x="2757" y="1953"/>
                    <a:pt x="2679" y="1868"/>
                  </a:cubicBezTo>
                  <a:lnTo>
                    <a:pt x="2665" y="1854"/>
                  </a:lnTo>
                  <a:cubicBezTo>
                    <a:pt x="2588" y="1776"/>
                    <a:pt x="2503" y="1692"/>
                    <a:pt x="2426" y="1607"/>
                  </a:cubicBezTo>
                  <a:lnTo>
                    <a:pt x="2412" y="1593"/>
                  </a:lnTo>
                  <a:cubicBezTo>
                    <a:pt x="2334" y="1502"/>
                    <a:pt x="2249" y="1403"/>
                    <a:pt x="2172" y="1318"/>
                  </a:cubicBezTo>
                  <a:lnTo>
                    <a:pt x="2158" y="1304"/>
                  </a:lnTo>
                  <a:cubicBezTo>
                    <a:pt x="2080" y="1213"/>
                    <a:pt x="1996" y="1114"/>
                    <a:pt x="1918" y="1022"/>
                  </a:cubicBezTo>
                  <a:lnTo>
                    <a:pt x="1911" y="1008"/>
                  </a:lnTo>
                  <a:cubicBezTo>
                    <a:pt x="1848" y="931"/>
                    <a:pt x="1784" y="853"/>
                    <a:pt x="1721" y="775"/>
                  </a:cubicBezTo>
                  <a:lnTo>
                    <a:pt x="1707" y="761"/>
                  </a:lnTo>
                  <a:cubicBezTo>
                    <a:pt x="1650" y="677"/>
                    <a:pt x="1587" y="599"/>
                    <a:pt x="1530" y="522"/>
                  </a:cubicBezTo>
                  <a:lnTo>
                    <a:pt x="1530" y="515"/>
                  </a:lnTo>
                  <a:cubicBezTo>
                    <a:pt x="1467" y="437"/>
                    <a:pt x="1411" y="353"/>
                    <a:pt x="1354" y="268"/>
                  </a:cubicBezTo>
                  <a:lnTo>
                    <a:pt x="1340" y="254"/>
                  </a:lnTo>
                  <a:cubicBezTo>
                    <a:pt x="1284" y="162"/>
                    <a:pt x="1227" y="85"/>
                    <a:pt x="1178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515325" y="1508175"/>
              <a:ext cx="208500" cy="327800"/>
            </a:xfrm>
            <a:custGeom>
              <a:avLst/>
              <a:gdLst/>
              <a:ahLst/>
              <a:cxnLst/>
              <a:rect l="l" t="t" r="r" b="b"/>
              <a:pathLst>
                <a:path w="8340" h="13112" extrusionOk="0">
                  <a:moveTo>
                    <a:pt x="22" y="0"/>
                  </a:moveTo>
                  <a:lnTo>
                    <a:pt x="8" y="5851"/>
                  </a:lnTo>
                  <a:cubicBezTo>
                    <a:pt x="1" y="8466"/>
                    <a:pt x="3307" y="12252"/>
                    <a:pt x="4146" y="13027"/>
                  </a:cubicBezTo>
                  <a:cubicBezTo>
                    <a:pt x="4339" y="13074"/>
                    <a:pt x="4659" y="13111"/>
                    <a:pt x="5038" y="13111"/>
                  </a:cubicBezTo>
                  <a:cubicBezTo>
                    <a:pt x="6331" y="13111"/>
                    <a:pt x="8313" y="12674"/>
                    <a:pt x="8319" y="10652"/>
                  </a:cubicBezTo>
                  <a:lnTo>
                    <a:pt x="8340" y="4801"/>
                  </a:lnTo>
                  <a:cubicBezTo>
                    <a:pt x="8199" y="4709"/>
                    <a:pt x="5555" y="2827"/>
                    <a:pt x="4188" y="649"/>
                  </a:cubicBezTo>
                  <a:cubicBezTo>
                    <a:pt x="3913" y="767"/>
                    <a:pt x="3587" y="815"/>
                    <a:pt x="3241" y="815"/>
                  </a:cubicBezTo>
                  <a:cubicBezTo>
                    <a:pt x="1854" y="815"/>
                    <a:pt x="134" y="51"/>
                    <a:pt x="22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15150" y="1508000"/>
              <a:ext cx="209025" cy="328350"/>
            </a:xfrm>
            <a:custGeom>
              <a:avLst/>
              <a:gdLst/>
              <a:ahLst/>
              <a:cxnLst/>
              <a:rect l="l" t="t" r="r" b="b"/>
              <a:pathLst>
                <a:path w="8361" h="13134" extrusionOk="0">
                  <a:moveTo>
                    <a:pt x="43" y="28"/>
                  </a:moveTo>
                  <a:cubicBezTo>
                    <a:pt x="322" y="146"/>
                    <a:pt x="1934" y="834"/>
                    <a:pt x="3251" y="834"/>
                  </a:cubicBezTo>
                  <a:cubicBezTo>
                    <a:pt x="3595" y="834"/>
                    <a:pt x="3920" y="787"/>
                    <a:pt x="4195" y="670"/>
                  </a:cubicBezTo>
                  <a:cubicBezTo>
                    <a:pt x="5520" y="2778"/>
                    <a:pt x="8037" y="4596"/>
                    <a:pt x="8340" y="4815"/>
                  </a:cubicBezTo>
                  <a:lnTo>
                    <a:pt x="8326" y="10659"/>
                  </a:lnTo>
                  <a:cubicBezTo>
                    <a:pt x="8326" y="11399"/>
                    <a:pt x="8051" y="11991"/>
                    <a:pt x="7522" y="12407"/>
                  </a:cubicBezTo>
                  <a:cubicBezTo>
                    <a:pt x="6958" y="12851"/>
                    <a:pt x="6204" y="13020"/>
                    <a:pt x="5675" y="13077"/>
                  </a:cubicBezTo>
                  <a:cubicBezTo>
                    <a:pt x="5476" y="13099"/>
                    <a:pt x="5277" y="13110"/>
                    <a:pt x="5079" y="13110"/>
                  </a:cubicBezTo>
                  <a:cubicBezTo>
                    <a:pt x="4772" y="13110"/>
                    <a:pt x="4466" y="13083"/>
                    <a:pt x="4167" y="13027"/>
                  </a:cubicBezTo>
                  <a:cubicBezTo>
                    <a:pt x="3730" y="12625"/>
                    <a:pt x="2693" y="11491"/>
                    <a:pt x="1777" y="10130"/>
                  </a:cubicBezTo>
                  <a:cubicBezTo>
                    <a:pt x="980" y="8953"/>
                    <a:pt x="29" y="7254"/>
                    <a:pt x="29" y="5858"/>
                  </a:cubicBezTo>
                  <a:lnTo>
                    <a:pt x="43" y="28"/>
                  </a:lnTo>
                  <a:close/>
                  <a:moveTo>
                    <a:pt x="22" y="0"/>
                  </a:moveTo>
                  <a:cubicBezTo>
                    <a:pt x="22" y="0"/>
                    <a:pt x="22" y="7"/>
                    <a:pt x="22" y="7"/>
                  </a:cubicBezTo>
                  <a:lnTo>
                    <a:pt x="0" y="5851"/>
                  </a:lnTo>
                  <a:cubicBezTo>
                    <a:pt x="0" y="7254"/>
                    <a:pt x="952" y="8960"/>
                    <a:pt x="1756" y="10137"/>
                  </a:cubicBezTo>
                  <a:cubicBezTo>
                    <a:pt x="2679" y="11505"/>
                    <a:pt x="3715" y="12647"/>
                    <a:pt x="4160" y="13048"/>
                  </a:cubicBezTo>
                  <a:cubicBezTo>
                    <a:pt x="4449" y="13105"/>
                    <a:pt x="4752" y="13133"/>
                    <a:pt x="5048" y="13133"/>
                  </a:cubicBezTo>
                  <a:cubicBezTo>
                    <a:pt x="5252" y="13126"/>
                    <a:pt x="5464" y="13119"/>
                    <a:pt x="5668" y="13091"/>
                  </a:cubicBezTo>
                  <a:cubicBezTo>
                    <a:pt x="6204" y="13041"/>
                    <a:pt x="6958" y="12872"/>
                    <a:pt x="7529" y="12421"/>
                  </a:cubicBezTo>
                  <a:cubicBezTo>
                    <a:pt x="8065" y="12005"/>
                    <a:pt x="8340" y="11406"/>
                    <a:pt x="8340" y="10659"/>
                  </a:cubicBezTo>
                  <a:lnTo>
                    <a:pt x="8361" y="4808"/>
                  </a:lnTo>
                  <a:cubicBezTo>
                    <a:pt x="8361" y="4801"/>
                    <a:pt x="8354" y="4801"/>
                    <a:pt x="8354" y="4801"/>
                  </a:cubicBezTo>
                  <a:cubicBezTo>
                    <a:pt x="8072" y="4596"/>
                    <a:pt x="5534" y="2757"/>
                    <a:pt x="4202" y="642"/>
                  </a:cubicBezTo>
                  <a:lnTo>
                    <a:pt x="4188" y="642"/>
                  </a:lnTo>
                  <a:cubicBezTo>
                    <a:pt x="3908" y="755"/>
                    <a:pt x="3603" y="811"/>
                    <a:pt x="3297" y="811"/>
                  </a:cubicBezTo>
                  <a:cubicBezTo>
                    <a:pt x="3279" y="811"/>
                    <a:pt x="3261" y="811"/>
                    <a:pt x="3243" y="811"/>
                  </a:cubicBezTo>
                  <a:cubicBezTo>
                    <a:pt x="1904" y="811"/>
                    <a:pt x="261" y="99"/>
                    <a:pt x="3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584575" y="1614075"/>
              <a:ext cx="71400" cy="136325"/>
            </a:xfrm>
            <a:custGeom>
              <a:avLst/>
              <a:gdLst/>
              <a:ahLst/>
              <a:cxnLst/>
              <a:rect l="l" t="t" r="r" b="b"/>
              <a:pathLst>
                <a:path w="2856" h="5453" extrusionOk="0">
                  <a:moveTo>
                    <a:pt x="1243" y="539"/>
                  </a:moveTo>
                  <a:cubicBezTo>
                    <a:pt x="1302" y="539"/>
                    <a:pt x="1369" y="559"/>
                    <a:pt x="1439" y="600"/>
                  </a:cubicBezTo>
                  <a:cubicBezTo>
                    <a:pt x="1700" y="769"/>
                    <a:pt x="1862" y="1044"/>
                    <a:pt x="1876" y="1354"/>
                  </a:cubicBezTo>
                  <a:lnTo>
                    <a:pt x="1876" y="1848"/>
                  </a:lnTo>
                  <a:lnTo>
                    <a:pt x="1002" y="1347"/>
                  </a:lnTo>
                  <a:lnTo>
                    <a:pt x="1002" y="847"/>
                  </a:lnTo>
                  <a:cubicBezTo>
                    <a:pt x="1002" y="653"/>
                    <a:pt x="1100" y="539"/>
                    <a:pt x="1243" y="539"/>
                  </a:cubicBezTo>
                  <a:close/>
                  <a:moveTo>
                    <a:pt x="1038" y="0"/>
                  </a:moveTo>
                  <a:cubicBezTo>
                    <a:pt x="792" y="0"/>
                    <a:pt x="621" y="194"/>
                    <a:pt x="621" y="530"/>
                  </a:cubicBezTo>
                  <a:lnTo>
                    <a:pt x="621" y="1122"/>
                  </a:lnTo>
                  <a:lnTo>
                    <a:pt x="544" y="1079"/>
                  </a:lnTo>
                  <a:cubicBezTo>
                    <a:pt x="457" y="1028"/>
                    <a:pt x="375" y="1003"/>
                    <a:pt x="303" y="1003"/>
                  </a:cubicBezTo>
                  <a:cubicBezTo>
                    <a:pt x="128" y="1003"/>
                    <a:pt x="8" y="1145"/>
                    <a:pt x="8" y="1390"/>
                  </a:cubicBezTo>
                  <a:lnTo>
                    <a:pt x="1" y="3427"/>
                  </a:lnTo>
                  <a:cubicBezTo>
                    <a:pt x="22" y="3808"/>
                    <a:pt x="219" y="4153"/>
                    <a:pt x="537" y="4357"/>
                  </a:cubicBezTo>
                  <a:lnTo>
                    <a:pt x="2313" y="5379"/>
                  </a:lnTo>
                  <a:cubicBezTo>
                    <a:pt x="2400" y="5429"/>
                    <a:pt x="2481" y="5452"/>
                    <a:pt x="2554" y="5452"/>
                  </a:cubicBezTo>
                  <a:cubicBezTo>
                    <a:pt x="2729" y="5452"/>
                    <a:pt x="2851" y="5314"/>
                    <a:pt x="2856" y="5069"/>
                  </a:cubicBezTo>
                  <a:lnTo>
                    <a:pt x="2856" y="3032"/>
                  </a:lnTo>
                  <a:cubicBezTo>
                    <a:pt x="2835" y="2658"/>
                    <a:pt x="2637" y="2313"/>
                    <a:pt x="2320" y="2109"/>
                  </a:cubicBezTo>
                  <a:lnTo>
                    <a:pt x="2257" y="2073"/>
                  </a:lnTo>
                  <a:lnTo>
                    <a:pt x="2257" y="1474"/>
                  </a:lnTo>
                  <a:cubicBezTo>
                    <a:pt x="2257" y="1002"/>
                    <a:pt x="1925" y="424"/>
                    <a:pt x="1517" y="191"/>
                  </a:cubicBezTo>
                  <a:lnTo>
                    <a:pt x="1368" y="100"/>
                  </a:lnTo>
                  <a:cubicBezTo>
                    <a:pt x="1250" y="32"/>
                    <a:pt x="1138" y="0"/>
                    <a:pt x="103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584225" y="1614025"/>
              <a:ext cx="72100" cy="136850"/>
            </a:xfrm>
            <a:custGeom>
              <a:avLst/>
              <a:gdLst/>
              <a:ahLst/>
              <a:cxnLst/>
              <a:rect l="l" t="t" r="r" b="b"/>
              <a:pathLst>
                <a:path w="2884" h="5474" extrusionOk="0">
                  <a:moveTo>
                    <a:pt x="1284" y="544"/>
                  </a:moveTo>
                  <a:cubicBezTo>
                    <a:pt x="1342" y="544"/>
                    <a:pt x="1402" y="564"/>
                    <a:pt x="1453" y="609"/>
                  </a:cubicBezTo>
                  <a:cubicBezTo>
                    <a:pt x="1707" y="778"/>
                    <a:pt x="1862" y="1053"/>
                    <a:pt x="1876" y="1356"/>
                  </a:cubicBezTo>
                  <a:lnTo>
                    <a:pt x="1876" y="1836"/>
                  </a:lnTo>
                  <a:lnTo>
                    <a:pt x="1030" y="1342"/>
                  </a:lnTo>
                  <a:lnTo>
                    <a:pt x="1030" y="849"/>
                  </a:lnTo>
                  <a:cubicBezTo>
                    <a:pt x="994" y="676"/>
                    <a:pt x="1134" y="544"/>
                    <a:pt x="1284" y="544"/>
                  </a:cubicBezTo>
                  <a:close/>
                  <a:moveTo>
                    <a:pt x="1279" y="524"/>
                  </a:moveTo>
                  <a:cubicBezTo>
                    <a:pt x="1120" y="524"/>
                    <a:pt x="973" y="666"/>
                    <a:pt x="1009" y="849"/>
                  </a:cubicBezTo>
                  <a:lnTo>
                    <a:pt x="1009" y="1349"/>
                  </a:lnTo>
                  <a:cubicBezTo>
                    <a:pt x="1009" y="1356"/>
                    <a:pt x="1009" y="1356"/>
                    <a:pt x="1016" y="1356"/>
                  </a:cubicBezTo>
                  <a:cubicBezTo>
                    <a:pt x="1016" y="1356"/>
                    <a:pt x="1883" y="1864"/>
                    <a:pt x="1890" y="1864"/>
                  </a:cubicBezTo>
                  <a:lnTo>
                    <a:pt x="1897" y="1864"/>
                  </a:lnTo>
                  <a:cubicBezTo>
                    <a:pt x="1897" y="1857"/>
                    <a:pt x="1897" y="1857"/>
                    <a:pt x="1897" y="1850"/>
                  </a:cubicBezTo>
                  <a:lnTo>
                    <a:pt x="1897" y="1356"/>
                  </a:lnTo>
                  <a:cubicBezTo>
                    <a:pt x="1883" y="1046"/>
                    <a:pt x="1721" y="764"/>
                    <a:pt x="1460" y="595"/>
                  </a:cubicBezTo>
                  <a:cubicBezTo>
                    <a:pt x="1405" y="546"/>
                    <a:pt x="1341" y="524"/>
                    <a:pt x="1279" y="524"/>
                  </a:cubicBezTo>
                  <a:close/>
                  <a:moveTo>
                    <a:pt x="1048" y="13"/>
                  </a:moveTo>
                  <a:cubicBezTo>
                    <a:pt x="1150" y="13"/>
                    <a:pt x="1264" y="48"/>
                    <a:pt x="1382" y="116"/>
                  </a:cubicBezTo>
                  <a:lnTo>
                    <a:pt x="1523" y="200"/>
                  </a:lnTo>
                  <a:cubicBezTo>
                    <a:pt x="1932" y="440"/>
                    <a:pt x="2264" y="1011"/>
                    <a:pt x="2264" y="1476"/>
                  </a:cubicBezTo>
                  <a:lnTo>
                    <a:pt x="2264" y="2075"/>
                  </a:lnTo>
                  <a:cubicBezTo>
                    <a:pt x="2264" y="2075"/>
                    <a:pt x="2264" y="2082"/>
                    <a:pt x="2264" y="2082"/>
                  </a:cubicBezTo>
                  <a:lnTo>
                    <a:pt x="2334" y="2118"/>
                  </a:lnTo>
                  <a:cubicBezTo>
                    <a:pt x="2644" y="2322"/>
                    <a:pt x="2842" y="2668"/>
                    <a:pt x="2863" y="3041"/>
                  </a:cubicBezTo>
                  <a:lnTo>
                    <a:pt x="2856" y="5078"/>
                  </a:lnTo>
                  <a:cubicBezTo>
                    <a:pt x="2856" y="5241"/>
                    <a:pt x="2799" y="5360"/>
                    <a:pt x="2701" y="5417"/>
                  </a:cubicBezTo>
                  <a:cubicBezTo>
                    <a:pt x="2661" y="5439"/>
                    <a:pt x="2616" y="5451"/>
                    <a:pt x="2567" y="5451"/>
                  </a:cubicBezTo>
                  <a:cubicBezTo>
                    <a:pt x="2494" y="5451"/>
                    <a:pt x="2412" y="5425"/>
                    <a:pt x="2327" y="5374"/>
                  </a:cubicBezTo>
                  <a:lnTo>
                    <a:pt x="558" y="4352"/>
                  </a:lnTo>
                  <a:cubicBezTo>
                    <a:pt x="240" y="4148"/>
                    <a:pt x="43" y="3802"/>
                    <a:pt x="29" y="3429"/>
                  </a:cubicBezTo>
                  <a:lnTo>
                    <a:pt x="29" y="1392"/>
                  </a:lnTo>
                  <a:cubicBezTo>
                    <a:pt x="29" y="1229"/>
                    <a:pt x="85" y="1110"/>
                    <a:pt x="184" y="1053"/>
                  </a:cubicBezTo>
                  <a:cubicBezTo>
                    <a:pt x="219" y="1036"/>
                    <a:pt x="254" y="1023"/>
                    <a:pt x="292" y="1023"/>
                  </a:cubicBezTo>
                  <a:cubicBezTo>
                    <a:pt x="301" y="1023"/>
                    <a:pt x="309" y="1024"/>
                    <a:pt x="318" y="1025"/>
                  </a:cubicBezTo>
                  <a:cubicBezTo>
                    <a:pt x="403" y="1025"/>
                    <a:pt x="487" y="1046"/>
                    <a:pt x="558" y="1088"/>
                  </a:cubicBezTo>
                  <a:lnTo>
                    <a:pt x="635" y="1131"/>
                  </a:lnTo>
                  <a:cubicBezTo>
                    <a:pt x="635" y="1134"/>
                    <a:pt x="637" y="1136"/>
                    <a:pt x="639" y="1136"/>
                  </a:cubicBezTo>
                  <a:cubicBezTo>
                    <a:pt x="641" y="1136"/>
                    <a:pt x="642" y="1134"/>
                    <a:pt x="642" y="1131"/>
                  </a:cubicBezTo>
                  <a:cubicBezTo>
                    <a:pt x="649" y="1131"/>
                    <a:pt x="649" y="1131"/>
                    <a:pt x="649" y="1124"/>
                  </a:cubicBezTo>
                  <a:lnTo>
                    <a:pt x="649" y="532"/>
                  </a:lnTo>
                  <a:cubicBezTo>
                    <a:pt x="649" y="306"/>
                    <a:pt x="727" y="137"/>
                    <a:pt x="861" y="59"/>
                  </a:cubicBezTo>
                  <a:cubicBezTo>
                    <a:pt x="917" y="28"/>
                    <a:pt x="980" y="13"/>
                    <a:pt x="1048" y="13"/>
                  </a:cubicBezTo>
                  <a:close/>
                  <a:moveTo>
                    <a:pt x="1050" y="1"/>
                  </a:moveTo>
                  <a:cubicBezTo>
                    <a:pt x="978" y="1"/>
                    <a:pt x="912" y="17"/>
                    <a:pt x="854" y="52"/>
                  </a:cubicBezTo>
                  <a:cubicBezTo>
                    <a:pt x="706" y="130"/>
                    <a:pt x="628" y="306"/>
                    <a:pt x="628" y="539"/>
                  </a:cubicBezTo>
                  <a:lnTo>
                    <a:pt x="628" y="1117"/>
                  </a:lnTo>
                  <a:lnTo>
                    <a:pt x="565" y="1081"/>
                  </a:lnTo>
                  <a:cubicBezTo>
                    <a:pt x="476" y="1031"/>
                    <a:pt x="390" y="1005"/>
                    <a:pt x="312" y="1005"/>
                  </a:cubicBezTo>
                  <a:cubicBezTo>
                    <a:pt x="260" y="1005"/>
                    <a:pt x="212" y="1017"/>
                    <a:pt x="170" y="1039"/>
                  </a:cubicBezTo>
                  <a:cubicBezTo>
                    <a:pt x="71" y="1096"/>
                    <a:pt x="8" y="1222"/>
                    <a:pt x="8" y="1392"/>
                  </a:cubicBezTo>
                  <a:lnTo>
                    <a:pt x="1" y="3429"/>
                  </a:lnTo>
                  <a:cubicBezTo>
                    <a:pt x="22" y="3817"/>
                    <a:pt x="226" y="4162"/>
                    <a:pt x="544" y="4373"/>
                  </a:cubicBezTo>
                  <a:lnTo>
                    <a:pt x="2320" y="5396"/>
                  </a:lnTo>
                  <a:cubicBezTo>
                    <a:pt x="2398" y="5445"/>
                    <a:pt x="2482" y="5466"/>
                    <a:pt x="2567" y="5473"/>
                  </a:cubicBezTo>
                  <a:cubicBezTo>
                    <a:pt x="2616" y="5473"/>
                    <a:pt x="2665" y="5459"/>
                    <a:pt x="2715" y="5438"/>
                  </a:cubicBezTo>
                  <a:cubicBezTo>
                    <a:pt x="2821" y="5381"/>
                    <a:pt x="2877" y="5255"/>
                    <a:pt x="2877" y="5085"/>
                  </a:cubicBezTo>
                  <a:lnTo>
                    <a:pt x="2884" y="3048"/>
                  </a:lnTo>
                  <a:cubicBezTo>
                    <a:pt x="2863" y="2668"/>
                    <a:pt x="2658" y="2315"/>
                    <a:pt x="2341" y="2111"/>
                  </a:cubicBezTo>
                  <a:lnTo>
                    <a:pt x="2285" y="2075"/>
                  </a:lnTo>
                  <a:lnTo>
                    <a:pt x="2285" y="1483"/>
                  </a:lnTo>
                  <a:cubicBezTo>
                    <a:pt x="2285" y="1011"/>
                    <a:pt x="1946" y="433"/>
                    <a:pt x="1538" y="193"/>
                  </a:cubicBezTo>
                  <a:lnTo>
                    <a:pt x="1390" y="102"/>
                  </a:lnTo>
                  <a:cubicBezTo>
                    <a:pt x="1269" y="35"/>
                    <a:pt x="1154" y="1"/>
                    <a:pt x="10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587225" y="1694275"/>
              <a:ext cx="38625" cy="22400"/>
            </a:xfrm>
            <a:custGeom>
              <a:avLst/>
              <a:gdLst/>
              <a:ahLst/>
              <a:cxnLst/>
              <a:rect l="l" t="t" r="r" b="b"/>
              <a:pathLst>
                <a:path w="1545" h="896" extrusionOk="0">
                  <a:moveTo>
                    <a:pt x="1157" y="0"/>
                  </a:moveTo>
                  <a:lnTo>
                    <a:pt x="1" y="677"/>
                  </a:lnTo>
                  <a:lnTo>
                    <a:pt x="388" y="896"/>
                  </a:lnTo>
                  <a:lnTo>
                    <a:pt x="1544" y="22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587050" y="1694100"/>
              <a:ext cx="39150" cy="22925"/>
            </a:xfrm>
            <a:custGeom>
              <a:avLst/>
              <a:gdLst/>
              <a:ahLst/>
              <a:cxnLst/>
              <a:rect l="l" t="t" r="r" b="b"/>
              <a:pathLst>
                <a:path w="1566" h="917" extrusionOk="0">
                  <a:moveTo>
                    <a:pt x="1164" y="21"/>
                  </a:moveTo>
                  <a:lnTo>
                    <a:pt x="1530" y="233"/>
                  </a:lnTo>
                  <a:lnTo>
                    <a:pt x="395" y="888"/>
                  </a:lnTo>
                  <a:lnTo>
                    <a:pt x="29" y="684"/>
                  </a:lnTo>
                  <a:lnTo>
                    <a:pt x="1164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388" y="917"/>
                    <a:pt x="395" y="917"/>
                  </a:cubicBezTo>
                  <a:lnTo>
                    <a:pt x="402" y="917"/>
                  </a:lnTo>
                  <a:lnTo>
                    <a:pt x="1558" y="240"/>
                  </a:lnTo>
                  <a:cubicBezTo>
                    <a:pt x="1558" y="240"/>
                    <a:pt x="1566" y="233"/>
                    <a:pt x="1566" y="233"/>
                  </a:cubicBezTo>
                  <a:cubicBezTo>
                    <a:pt x="1566" y="226"/>
                    <a:pt x="1558" y="226"/>
                    <a:pt x="1558" y="219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584575" y="1667125"/>
              <a:ext cx="32825" cy="44100"/>
            </a:xfrm>
            <a:custGeom>
              <a:avLst/>
              <a:gdLst/>
              <a:ahLst/>
              <a:cxnLst/>
              <a:rect l="l" t="t" r="r" b="b"/>
              <a:pathLst>
                <a:path w="1313" h="1764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43" y="7"/>
                    <a:pt x="1231" y="13"/>
                    <a:pt x="1223" y="20"/>
                  </a:cubicBezTo>
                  <a:lnTo>
                    <a:pt x="1223" y="20"/>
                  </a:lnTo>
                  <a:lnTo>
                    <a:pt x="1256" y="1"/>
                  </a:lnTo>
                  <a:close/>
                  <a:moveTo>
                    <a:pt x="1223" y="20"/>
                  </a:moveTo>
                  <a:lnTo>
                    <a:pt x="93" y="670"/>
                  </a:lnTo>
                  <a:cubicBezTo>
                    <a:pt x="78" y="677"/>
                    <a:pt x="71" y="685"/>
                    <a:pt x="64" y="692"/>
                  </a:cubicBezTo>
                  <a:cubicBezTo>
                    <a:pt x="50" y="699"/>
                    <a:pt x="43" y="713"/>
                    <a:pt x="36" y="727"/>
                  </a:cubicBezTo>
                  <a:cubicBezTo>
                    <a:pt x="29" y="734"/>
                    <a:pt x="29" y="741"/>
                    <a:pt x="22" y="748"/>
                  </a:cubicBezTo>
                  <a:lnTo>
                    <a:pt x="15" y="762"/>
                  </a:lnTo>
                  <a:cubicBezTo>
                    <a:pt x="8" y="783"/>
                    <a:pt x="8" y="790"/>
                    <a:pt x="8" y="790"/>
                  </a:cubicBezTo>
                  <a:lnTo>
                    <a:pt x="1" y="825"/>
                  </a:lnTo>
                  <a:cubicBezTo>
                    <a:pt x="1" y="825"/>
                    <a:pt x="1" y="825"/>
                    <a:pt x="1" y="833"/>
                  </a:cubicBezTo>
                  <a:lnTo>
                    <a:pt x="1" y="854"/>
                  </a:lnTo>
                  <a:cubicBezTo>
                    <a:pt x="1" y="854"/>
                    <a:pt x="1" y="861"/>
                    <a:pt x="1" y="868"/>
                  </a:cubicBezTo>
                  <a:lnTo>
                    <a:pt x="1" y="882"/>
                  </a:lnTo>
                  <a:cubicBezTo>
                    <a:pt x="1" y="889"/>
                    <a:pt x="1" y="889"/>
                    <a:pt x="1" y="896"/>
                  </a:cubicBezTo>
                  <a:lnTo>
                    <a:pt x="1" y="910"/>
                  </a:lnTo>
                  <a:lnTo>
                    <a:pt x="1" y="938"/>
                  </a:lnTo>
                  <a:lnTo>
                    <a:pt x="1" y="959"/>
                  </a:lnTo>
                  <a:lnTo>
                    <a:pt x="1" y="966"/>
                  </a:lnTo>
                  <a:lnTo>
                    <a:pt x="1" y="988"/>
                  </a:lnTo>
                  <a:lnTo>
                    <a:pt x="8" y="1009"/>
                  </a:lnTo>
                  <a:lnTo>
                    <a:pt x="8" y="1016"/>
                  </a:lnTo>
                  <a:cubicBezTo>
                    <a:pt x="8" y="1023"/>
                    <a:pt x="15" y="1037"/>
                    <a:pt x="15" y="1044"/>
                  </a:cubicBezTo>
                  <a:cubicBezTo>
                    <a:pt x="22" y="1051"/>
                    <a:pt x="22" y="1065"/>
                    <a:pt x="22" y="1072"/>
                  </a:cubicBezTo>
                  <a:cubicBezTo>
                    <a:pt x="29" y="1079"/>
                    <a:pt x="36" y="1086"/>
                    <a:pt x="36" y="1093"/>
                  </a:cubicBezTo>
                  <a:cubicBezTo>
                    <a:pt x="43" y="1100"/>
                    <a:pt x="43" y="1107"/>
                    <a:pt x="43" y="1115"/>
                  </a:cubicBezTo>
                  <a:lnTo>
                    <a:pt x="43" y="1129"/>
                  </a:lnTo>
                  <a:lnTo>
                    <a:pt x="57" y="1143"/>
                  </a:lnTo>
                  <a:cubicBezTo>
                    <a:pt x="64" y="1157"/>
                    <a:pt x="71" y="1171"/>
                    <a:pt x="85" y="1192"/>
                  </a:cubicBezTo>
                  <a:cubicBezTo>
                    <a:pt x="85" y="1199"/>
                    <a:pt x="93" y="1199"/>
                    <a:pt x="93" y="1206"/>
                  </a:cubicBezTo>
                  <a:cubicBezTo>
                    <a:pt x="107" y="1220"/>
                    <a:pt x="114" y="1241"/>
                    <a:pt x="128" y="1255"/>
                  </a:cubicBezTo>
                  <a:cubicBezTo>
                    <a:pt x="142" y="1270"/>
                    <a:pt x="93" y="1686"/>
                    <a:pt x="93" y="1686"/>
                  </a:cubicBezTo>
                  <a:lnTo>
                    <a:pt x="85" y="1763"/>
                  </a:lnTo>
                  <a:lnTo>
                    <a:pt x="1242" y="1093"/>
                  </a:lnTo>
                  <a:lnTo>
                    <a:pt x="1249" y="1009"/>
                  </a:lnTo>
                  <a:lnTo>
                    <a:pt x="1291" y="593"/>
                  </a:lnTo>
                  <a:lnTo>
                    <a:pt x="1312" y="586"/>
                  </a:lnTo>
                  <a:cubicBezTo>
                    <a:pt x="1298" y="565"/>
                    <a:pt x="1284" y="551"/>
                    <a:pt x="1270" y="536"/>
                  </a:cubicBezTo>
                  <a:cubicBezTo>
                    <a:pt x="1270" y="529"/>
                    <a:pt x="1263" y="522"/>
                    <a:pt x="1263" y="515"/>
                  </a:cubicBezTo>
                  <a:cubicBezTo>
                    <a:pt x="1249" y="501"/>
                    <a:pt x="1242" y="487"/>
                    <a:pt x="1235" y="466"/>
                  </a:cubicBezTo>
                  <a:lnTo>
                    <a:pt x="1227" y="452"/>
                  </a:lnTo>
                  <a:lnTo>
                    <a:pt x="1227" y="445"/>
                  </a:lnTo>
                  <a:cubicBezTo>
                    <a:pt x="1220" y="431"/>
                    <a:pt x="1213" y="417"/>
                    <a:pt x="1206" y="403"/>
                  </a:cubicBezTo>
                  <a:cubicBezTo>
                    <a:pt x="1199" y="388"/>
                    <a:pt x="1192" y="367"/>
                    <a:pt x="1185" y="346"/>
                  </a:cubicBezTo>
                  <a:cubicBezTo>
                    <a:pt x="1178" y="332"/>
                    <a:pt x="1178" y="318"/>
                    <a:pt x="1171" y="297"/>
                  </a:cubicBezTo>
                  <a:cubicBezTo>
                    <a:pt x="1171" y="276"/>
                    <a:pt x="1164" y="262"/>
                    <a:pt x="1164" y="247"/>
                  </a:cubicBezTo>
                  <a:cubicBezTo>
                    <a:pt x="1164" y="226"/>
                    <a:pt x="1164" y="212"/>
                    <a:pt x="1164" y="191"/>
                  </a:cubicBezTo>
                  <a:lnTo>
                    <a:pt x="1164" y="163"/>
                  </a:lnTo>
                  <a:cubicBezTo>
                    <a:pt x="1164" y="149"/>
                    <a:pt x="1164" y="142"/>
                    <a:pt x="1171" y="128"/>
                  </a:cubicBezTo>
                  <a:cubicBezTo>
                    <a:pt x="1171" y="121"/>
                    <a:pt x="1171" y="114"/>
                    <a:pt x="1178" y="99"/>
                  </a:cubicBezTo>
                  <a:cubicBezTo>
                    <a:pt x="1178" y="92"/>
                    <a:pt x="1185" y="85"/>
                    <a:pt x="1185" y="78"/>
                  </a:cubicBezTo>
                  <a:cubicBezTo>
                    <a:pt x="1192" y="64"/>
                    <a:pt x="1192" y="57"/>
                    <a:pt x="1199" y="50"/>
                  </a:cubicBezTo>
                  <a:cubicBezTo>
                    <a:pt x="1206" y="43"/>
                    <a:pt x="1213" y="36"/>
                    <a:pt x="1220" y="22"/>
                  </a:cubicBezTo>
                  <a:cubicBezTo>
                    <a:pt x="1221" y="21"/>
                    <a:pt x="1222" y="20"/>
                    <a:pt x="1223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584750" y="1666650"/>
              <a:ext cx="33175" cy="44750"/>
            </a:xfrm>
            <a:custGeom>
              <a:avLst/>
              <a:gdLst/>
              <a:ahLst/>
              <a:cxnLst/>
              <a:rect l="l" t="t" r="r" b="b"/>
              <a:pathLst>
                <a:path w="1327" h="1790" extrusionOk="0">
                  <a:moveTo>
                    <a:pt x="8" y="978"/>
                  </a:moveTo>
                  <a:cubicBezTo>
                    <a:pt x="8" y="981"/>
                    <a:pt x="8" y="983"/>
                    <a:pt x="8" y="985"/>
                  </a:cubicBezTo>
                  <a:lnTo>
                    <a:pt x="15" y="978"/>
                  </a:lnTo>
                  <a:close/>
                  <a:moveTo>
                    <a:pt x="8" y="1014"/>
                  </a:moveTo>
                  <a:cubicBezTo>
                    <a:pt x="8" y="1016"/>
                    <a:pt x="8" y="1018"/>
                    <a:pt x="8" y="1021"/>
                  </a:cubicBezTo>
                  <a:cubicBezTo>
                    <a:pt x="8" y="1021"/>
                    <a:pt x="8" y="1028"/>
                    <a:pt x="8" y="1028"/>
                  </a:cubicBezTo>
                  <a:cubicBezTo>
                    <a:pt x="8" y="1021"/>
                    <a:pt x="15" y="1021"/>
                    <a:pt x="8" y="1014"/>
                  </a:cubicBezTo>
                  <a:close/>
                  <a:moveTo>
                    <a:pt x="8" y="1028"/>
                  </a:moveTo>
                  <a:lnTo>
                    <a:pt x="8" y="1042"/>
                  </a:lnTo>
                  <a:cubicBezTo>
                    <a:pt x="15" y="1049"/>
                    <a:pt x="15" y="1056"/>
                    <a:pt x="15" y="1063"/>
                  </a:cubicBezTo>
                  <a:cubicBezTo>
                    <a:pt x="22" y="1070"/>
                    <a:pt x="22" y="1077"/>
                    <a:pt x="22" y="1084"/>
                  </a:cubicBezTo>
                  <a:lnTo>
                    <a:pt x="29" y="1077"/>
                  </a:lnTo>
                  <a:lnTo>
                    <a:pt x="22" y="1056"/>
                  </a:lnTo>
                  <a:cubicBezTo>
                    <a:pt x="15" y="1042"/>
                    <a:pt x="15" y="1035"/>
                    <a:pt x="8" y="1028"/>
                  </a:cubicBezTo>
                  <a:close/>
                  <a:moveTo>
                    <a:pt x="1246" y="0"/>
                  </a:moveTo>
                  <a:cubicBezTo>
                    <a:pt x="1243" y="0"/>
                    <a:pt x="1242" y="2"/>
                    <a:pt x="1242" y="6"/>
                  </a:cubicBezTo>
                  <a:lnTo>
                    <a:pt x="86" y="675"/>
                  </a:lnTo>
                  <a:cubicBezTo>
                    <a:pt x="71" y="682"/>
                    <a:pt x="64" y="689"/>
                    <a:pt x="57" y="696"/>
                  </a:cubicBezTo>
                  <a:lnTo>
                    <a:pt x="50" y="704"/>
                  </a:lnTo>
                  <a:cubicBezTo>
                    <a:pt x="43" y="711"/>
                    <a:pt x="36" y="725"/>
                    <a:pt x="29" y="732"/>
                  </a:cubicBezTo>
                  <a:cubicBezTo>
                    <a:pt x="22" y="739"/>
                    <a:pt x="15" y="746"/>
                    <a:pt x="15" y="760"/>
                  </a:cubicBezTo>
                  <a:cubicBezTo>
                    <a:pt x="8" y="767"/>
                    <a:pt x="8" y="774"/>
                    <a:pt x="1" y="774"/>
                  </a:cubicBezTo>
                  <a:lnTo>
                    <a:pt x="1" y="788"/>
                  </a:lnTo>
                  <a:lnTo>
                    <a:pt x="1" y="802"/>
                  </a:lnTo>
                  <a:lnTo>
                    <a:pt x="1" y="816"/>
                  </a:lnTo>
                  <a:lnTo>
                    <a:pt x="1" y="844"/>
                  </a:lnTo>
                  <a:cubicBezTo>
                    <a:pt x="1" y="852"/>
                    <a:pt x="1" y="852"/>
                    <a:pt x="1" y="859"/>
                  </a:cubicBezTo>
                  <a:cubicBezTo>
                    <a:pt x="1" y="866"/>
                    <a:pt x="1" y="873"/>
                    <a:pt x="1" y="873"/>
                  </a:cubicBezTo>
                  <a:lnTo>
                    <a:pt x="1" y="887"/>
                  </a:lnTo>
                  <a:cubicBezTo>
                    <a:pt x="8" y="894"/>
                    <a:pt x="8" y="901"/>
                    <a:pt x="1" y="901"/>
                  </a:cubicBezTo>
                  <a:lnTo>
                    <a:pt x="1" y="936"/>
                  </a:lnTo>
                  <a:cubicBezTo>
                    <a:pt x="1" y="943"/>
                    <a:pt x="1" y="943"/>
                    <a:pt x="1" y="950"/>
                  </a:cubicBezTo>
                  <a:lnTo>
                    <a:pt x="1" y="964"/>
                  </a:lnTo>
                  <a:lnTo>
                    <a:pt x="1" y="978"/>
                  </a:lnTo>
                  <a:lnTo>
                    <a:pt x="8" y="978"/>
                  </a:lnTo>
                  <a:lnTo>
                    <a:pt x="8" y="964"/>
                  </a:lnTo>
                  <a:lnTo>
                    <a:pt x="8" y="950"/>
                  </a:lnTo>
                  <a:lnTo>
                    <a:pt x="8" y="936"/>
                  </a:lnTo>
                  <a:lnTo>
                    <a:pt x="8" y="922"/>
                  </a:lnTo>
                  <a:lnTo>
                    <a:pt x="8" y="908"/>
                  </a:lnTo>
                  <a:lnTo>
                    <a:pt x="8" y="894"/>
                  </a:lnTo>
                  <a:cubicBezTo>
                    <a:pt x="8" y="887"/>
                    <a:pt x="8" y="880"/>
                    <a:pt x="8" y="880"/>
                  </a:cubicBezTo>
                  <a:lnTo>
                    <a:pt x="8" y="866"/>
                  </a:lnTo>
                  <a:cubicBezTo>
                    <a:pt x="8" y="859"/>
                    <a:pt x="8" y="852"/>
                    <a:pt x="8" y="852"/>
                  </a:cubicBezTo>
                  <a:lnTo>
                    <a:pt x="15" y="852"/>
                  </a:lnTo>
                  <a:lnTo>
                    <a:pt x="15" y="837"/>
                  </a:lnTo>
                  <a:lnTo>
                    <a:pt x="15" y="823"/>
                  </a:lnTo>
                  <a:lnTo>
                    <a:pt x="15" y="816"/>
                  </a:lnTo>
                  <a:cubicBezTo>
                    <a:pt x="15" y="809"/>
                    <a:pt x="15" y="802"/>
                    <a:pt x="22" y="781"/>
                  </a:cubicBezTo>
                  <a:cubicBezTo>
                    <a:pt x="22" y="781"/>
                    <a:pt x="29" y="774"/>
                    <a:pt x="29" y="767"/>
                  </a:cubicBezTo>
                  <a:cubicBezTo>
                    <a:pt x="29" y="760"/>
                    <a:pt x="36" y="753"/>
                    <a:pt x="43" y="746"/>
                  </a:cubicBezTo>
                  <a:cubicBezTo>
                    <a:pt x="50" y="732"/>
                    <a:pt x="57" y="725"/>
                    <a:pt x="64" y="718"/>
                  </a:cubicBezTo>
                  <a:cubicBezTo>
                    <a:pt x="71" y="711"/>
                    <a:pt x="78" y="704"/>
                    <a:pt x="93" y="696"/>
                  </a:cubicBezTo>
                  <a:lnTo>
                    <a:pt x="1178" y="62"/>
                  </a:lnTo>
                  <a:lnTo>
                    <a:pt x="1178" y="62"/>
                  </a:lnTo>
                  <a:cubicBezTo>
                    <a:pt x="1171" y="69"/>
                    <a:pt x="1171" y="76"/>
                    <a:pt x="1164" y="83"/>
                  </a:cubicBezTo>
                  <a:lnTo>
                    <a:pt x="1178" y="90"/>
                  </a:lnTo>
                  <a:lnTo>
                    <a:pt x="1164" y="90"/>
                  </a:lnTo>
                  <a:cubicBezTo>
                    <a:pt x="1164" y="97"/>
                    <a:pt x="1157" y="104"/>
                    <a:pt x="1157" y="118"/>
                  </a:cubicBezTo>
                  <a:cubicBezTo>
                    <a:pt x="1150" y="125"/>
                    <a:pt x="1150" y="133"/>
                    <a:pt x="1150" y="147"/>
                  </a:cubicBezTo>
                  <a:cubicBezTo>
                    <a:pt x="1143" y="154"/>
                    <a:pt x="1143" y="168"/>
                    <a:pt x="1143" y="175"/>
                  </a:cubicBezTo>
                  <a:lnTo>
                    <a:pt x="1143" y="210"/>
                  </a:lnTo>
                  <a:cubicBezTo>
                    <a:pt x="1143" y="231"/>
                    <a:pt x="1143" y="245"/>
                    <a:pt x="1143" y="266"/>
                  </a:cubicBezTo>
                  <a:cubicBezTo>
                    <a:pt x="1143" y="281"/>
                    <a:pt x="1150" y="302"/>
                    <a:pt x="1150" y="316"/>
                  </a:cubicBezTo>
                  <a:cubicBezTo>
                    <a:pt x="1157" y="337"/>
                    <a:pt x="1157" y="351"/>
                    <a:pt x="1164" y="372"/>
                  </a:cubicBezTo>
                  <a:cubicBezTo>
                    <a:pt x="1171" y="386"/>
                    <a:pt x="1178" y="414"/>
                    <a:pt x="1185" y="422"/>
                  </a:cubicBezTo>
                  <a:cubicBezTo>
                    <a:pt x="1192" y="436"/>
                    <a:pt x="1199" y="450"/>
                    <a:pt x="1206" y="464"/>
                  </a:cubicBezTo>
                  <a:lnTo>
                    <a:pt x="1206" y="478"/>
                  </a:lnTo>
                  <a:cubicBezTo>
                    <a:pt x="1213" y="485"/>
                    <a:pt x="1213" y="485"/>
                    <a:pt x="1213" y="492"/>
                  </a:cubicBezTo>
                  <a:cubicBezTo>
                    <a:pt x="1228" y="506"/>
                    <a:pt x="1235" y="527"/>
                    <a:pt x="1249" y="541"/>
                  </a:cubicBezTo>
                  <a:lnTo>
                    <a:pt x="1256" y="555"/>
                  </a:lnTo>
                  <a:cubicBezTo>
                    <a:pt x="1270" y="577"/>
                    <a:pt x="1284" y="591"/>
                    <a:pt x="1298" y="612"/>
                  </a:cubicBezTo>
                  <a:lnTo>
                    <a:pt x="1249" y="1105"/>
                  </a:lnTo>
                  <a:lnTo>
                    <a:pt x="114" y="1761"/>
                  </a:lnTo>
                  <a:lnTo>
                    <a:pt x="163" y="1282"/>
                  </a:lnTo>
                  <a:cubicBezTo>
                    <a:pt x="163" y="1282"/>
                    <a:pt x="163" y="1274"/>
                    <a:pt x="156" y="1267"/>
                  </a:cubicBezTo>
                  <a:cubicBezTo>
                    <a:pt x="142" y="1253"/>
                    <a:pt x="128" y="1232"/>
                    <a:pt x="121" y="1218"/>
                  </a:cubicBezTo>
                  <a:cubicBezTo>
                    <a:pt x="114" y="1211"/>
                    <a:pt x="107" y="1204"/>
                    <a:pt x="107" y="1204"/>
                  </a:cubicBezTo>
                  <a:cubicBezTo>
                    <a:pt x="93" y="1183"/>
                    <a:pt x="86" y="1162"/>
                    <a:pt x="71" y="1141"/>
                  </a:cubicBezTo>
                  <a:lnTo>
                    <a:pt x="64" y="1126"/>
                  </a:lnTo>
                  <a:cubicBezTo>
                    <a:pt x="57" y="1119"/>
                    <a:pt x="57" y="1112"/>
                    <a:pt x="57" y="1112"/>
                  </a:cubicBezTo>
                  <a:cubicBezTo>
                    <a:pt x="50" y="1105"/>
                    <a:pt x="43" y="1098"/>
                    <a:pt x="43" y="1084"/>
                  </a:cubicBezTo>
                  <a:lnTo>
                    <a:pt x="36" y="1084"/>
                  </a:lnTo>
                  <a:cubicBezTo>
                    <a:pt x="36" y="1084"/>
                    <a:pt x="22" y="1084"/>
                    <a:pt x="29" y="1091"/>
                  </a:cubicBezTo>
                  <a:cubicBezTo>
                    <a:pt x="29" y="1105"/>
                    <a:pt x="36" y="1112"/>
                    <a:pt x="36" y="1119"/>
                  </a:cubicBezTo>
                  <a:cubicBezTo>
                    <a:pt x="36" y="1119"/>
                    <a:pt x="43" y="1126"/>
                    <a:pt x="43" y="1134"/>
                  </a:cubicBezTo>
                  <a:lnTo>
                    <a:pt x="57" y="1162"/>
                  </a:lnTo>
                  <a:cubicBezTo>
                    <a:pt x="71" y="1176"/>
                    <a:pt x="78" y="1197"/>
                    <a:pt x="86" y="1211"/>
                  </a:cubicBezTo>
                  <a:lnTo>
                    <a:pt x="100" y="1225"/>
                  </a:lnTo>
                  <a:cubicBezTo>
                    <a:pt x="114" y="1246"/>
                    <a:pt x="121" y="1260"/>
                    <a:pt x="142" y="1282"/>
                  </a:cubicBezTo>
                  <a:lnTo>
                    <a:pt x="93" y="1782"/>
                  </a:lnTo>
                  <a:cubicBezTo>
                    <a:pt x="93" y="1782"/>
                    <a:pt x="93" y="1782"/>
                    <a:pt x="100" y="1789"/>
                  </a:cubicBezTo>
                  <a:lnTo>
                    <a:pt x="114" y="1775"/>
                  </a:lnTo>
                  <a:lnTo>
                    <a:pt x="1270" y="1098"/>
                  </a:lnTo>
                  <a:cubicBezTo>
                    <a:pt x="1270" y="1098"/>
                    <a:pt x="1270" y="1098"/>
                    <a:pt x="1270" y="1091"/>
                  </a:cubicBezTo>
                  <a:lnTo>
                    <a:pt x="1319" y="591"/>
                  </a:lnTo>
                  <a:cubicBezTo>
                    <a:pt x="1319" y="591"/>
                    <a:pt x="1326" y="591"/>
                    <a:pt x="1312" y="577"/>
                  </a:cubicBezTo>
                  <a:cubicBezTo>
                    <a:pt x="1305" y="563"/>
                    <a:pt x="1291" y="548"/>
                    <a:pt x="1277" y="527"/>
                  </a:cubicBezTo>
                  <a:cubicBezTo>
                    <a:pt x="1277" y="520"/>
                    <a:pt x="1270" y="520"/>
                    <a:pt x="1270" y="513"/>
                  </a:cubicBezTo>
                  <a:cubicBezTo>
                    <a:pt x="1256" y="499"/>
                    <a:pt x="1249" y="478"/>
                    <a:pt x="1235" y="457"/>
                  </a:cubicBezTo>
                  <a:cubicBezTo>
                    <a:pt x="1235" y="457"/>
                    <a:pt x="1235" y="450"/>
                    <a:pt x="1235" y="450"/>
                  </a:cubicBezTo>
                  <a:lnTo>
                    <a:pt x="1235" y="443"/>
                  </a:lnTo>
                  <a:cubicBezTo>
                    <a:pt x="1220" y="422"/>
                    <a:pt x="1220" y="407"/>
                    <a:pt x="1213" y="400"/>
                  </a:cubicBezTo>
                  <a:lnTo>
                    <a:pt x="1206" y="400"/>
                  </a:lnTo>
                  <a:lnTo>
                    <a:pt x="1213" y="393"/>
                  </a:lnTo>
                  <a:cubicBezTo>
                    <a:pt x="1206" y="379"/>
                    <a:pt x="1199" y="365"/>
                    <a:pt x="1192" y="344"/>
                  </a:cubicBezTo>
                  <a:cubicBezTo>
                    <a:pt x="1185" y="330"/>
                    <a:pt x="1185" y="309"/>
                    <a:pt x="1178" y="295"/>
                  </a:cubicBezTo>
                  <a:cubicBezTo>
                    <a:pt x="1178" y="274"/>
                    <a:pt x="1178" y="259"/>
                    <a:pt x="1171" y="245"/>
                  </a:cubicBezTo>
                  <a:cubicBezTo>
                    <a:pt x="1171" y="231"/>
                    <a:pt x="1171" y="210"/>
                    <a:pt x="1171" y="196"/>
                  </a:cubicBezTo>
                  <a:lnTo>
                    <a:pt x="1171" y="161"/>
                  </a:lnTo>
                  <a:cubicBezTo>
                    <a:pt x="1178" y="154"/>
                    <a:pt x="1178" y="147"/>
                    <a:pt x="1178" y="133"/>
                  </a:cubicBezTo>
                  <a:cubicBezTo>
                    <a:pt x="1178" y="125"/>
                    <a:pt x="1185" y="118"/>
                    <a:pt x="1185" y="104"/>
                  </a:cubicBezTo>
                  <a:cubicBezTo>
                    <a:pt x="1185" y="104"/>
                    <a:pt x="1192" y="97"/>
                    <a:pt x="1192" y="90"/>
                  </a:cubicBezTo>
                  <a:cubicBezTo>
                    <a:pt x="1199" y="83"/>
                    <a:pt x="1199" y="76"/>
                    <a:pt x="1206" y="69"/>
                  </a:cubicBezTo>
                  <a:cubicBezTo>
                    <a:pt x="1213" y="55"/>
                    <a:pt x="1220" y="48"/>
                    <a:pt x="1228" y="34"/>
                  </a:cubicBezTo>
                  <a:cubicBezTo>
                    <a:pt x="1235" y="34"/>
                    <a:pt x="1249" y="27"/>
                    <a:pt x="1256" y="20"/>
                  </a:cubicBezTo>
                  <a:cubicBezTo>
                    <a:pt x="1256" y="13"/>
                    <a:pt x="1256" y="6"/>
                    <a:pt x="1256" y="6"/>
                  </a:cubicBezTo>
                  <a:cubicBezTo>
                    <a:pt x="1252" y="2"/>
                    <a:pt x="1249" y="0"/>
                    <a:pt x="124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60450" y="1620775"/>
              <a:ext cx="40375" cy="19600"/>
            </a:xfrm>
            <a:custGeom>
              <a:avLst/>
              <a:gdLst/>
              <a:ahLst/>
              <a:cxnLst/>
              <a:rect l="l" t="t" r="r" b="b"/>
              <a:pathLst>
                <a:path w="1615" h="784" extrusionOk="0">
                  <a:moveTo>
                    <a:pt x="1241" y="1"/>
                  </a:moveTo>
                  <a:lnTo>
                    <a:pt x="1199" y="15"/>
                  </a:lnTo>
                  <a:cubicBezTo>
                    <a:pt x="1184" y="15"/>
                    <a:pt x="1170" y="22"/>
                    <a:pt x="1156" y="29"/>
                  </a:cubicBezTo>
                  <a:lnTo>
                    <a:pt x="0" y="706"/>
                  </a:lnTo>
                  <a:cubicBezTo>
                    <a:pt x="14" y="699"/>
                    <a:pt x="28" y="692"/>
                    <a:pt x="42" y="685"/>
                  </a:cubicBezTo>
                  <a:cubicBezTo>
                    <a:pt x="49" y="685"/>
                    <a:pt x="64" y="677"/>
                    <a:pt x="71" y="677"/>
                  </a:cubicBezTo>
                  <a:cubicBezTo>
                    <a:pt x="92" y="670"/>
                    <a:pt x="106" y="670"/>
                    <a:pt x="120" y="670"/>
                  </a:cubicBezTo>
                  <a:lnTo>
                    <a:pt x="169" y="670"/>
                  </a:lnTo>
                  <a:cubicBezTo>
                    <a:pt x="190" y="670"/>
                    <a:pt x="205" y="670"/>
                    <a:pt x="219" y="677"/>
                  </a:cubicBezTo>
                  <a:cubicBezTo>
                    <a:pt x="240" y="677"/>
                    <a:pt x="254" y="685"/>
                    <a:pt x="275" y="692"/>
                  </a:cubicBezTo>
                  <a:cubicBezTo>
                    <a:pt x="289" y="699"/>
                    <a:pt x="310" y="706"/>
                    <a:pt x="324" y="713"/>
                  </a:cubicBezTo>
                  <a:cubicBezTo>
                    <a:pt x="346" y="720"/>
                    <a:pt x="367" y="727"/>
                    <a:pt x="381" y="741"/>
                  </a:cubicBezTo>
                  <a:lnTo>
                    <a:pt x="458" y="783"/>
                  </a:lnTo>
                  <a:lnTo>
                    <a:pt x="1614" y="114"/>
                  </a:lnTo>
                  <a:lnTo>
                    <a:pt x="1537" y="71"/>
                  </a:lnTo>
                  <a:lnTo>
                    <a:pt x="1523" y="57"/>
                  </a:lnTo>
                  <a:lnTo>
                    <a:pt x="1502" y="50"/>
                  </a:lnTo>
                  <a:lnTo>
                    <a:pt x="1488" y="43"/>
                  </a:lnTo>
                  <a:lnTo>
                    <a:pt x="1459" y="29"/>
                  </a:lnTo>
                  <a:lnTo>
                    <a:pt x="1438" y="22"/>
                  </a:lnTo>
                  <a:lnTo>
                    <a:pt x="1417" y="15"/>
                  </a:lnTo>
                  <a:lnTo>
                    <a:pt x="1389" y="8"/>
                  </a:lnTo>
                  <a:lnTo>
                    <a:pt x="1382" y="8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560100" y="1620425"/>
              <a:ext cx="41075" cy="20300"/>
            </a:xfrm>
            <a:custGeom>
              <a:avLst/>
              <a:gdLst/>
              <a:ahLst/>
              <a:cxnLst/>
              <a:rect l="l" t="t" r="r" b="b"/>
              <a:pathLst>
                <a:path w="1643" h="812" extrusionOk="0">
                  <a:moveTo>
                    <a:pt x="1382" y="29"/>
                  </a:moveTo>
                  <a:lnTo>
                    <a:pt x="1403" y="36"/>
                  </a:lnTo>
                  <a:lnTo>
                    <a:pt x="1424" y="36"/>
                  </a:lnTo>
                  <a:lnTo>
                    <a:pt x="1445" y="43"/>
                  </a:lnTo>
                  <a:lnTo>
                    <a:pt x="1466" y="50"/>
                  </a:lnTo>
                  <a:lnTo>
                    <a:pt x="1495" y="64"/>
                  </a:lnTo>
                  <a:lnTo>
                    <a:pt x="1509" y="71"/>
                  </a:lnTo>
                  <a:lnTo>
                    <a:pt x="1530" y="85"/>
                  </a:lnTo>
                  <a:lnTo>
                    <a:pt x="1551" y="92"/>
                  </a:lnTo>
                  <a:lnTo>
                    <a:pt x="1607" y="128"/>
                  </a:lnTo>
                  <a:lnTo>
                    <a:pt x="472" y="783"/>
                  </a:lnTo>
                  <a:lnTo>
                    <a:pt x="402" y="748"/>
                  </a:lnTo>
                  <a:cubicBezTo>
                    <a:pt x="388" y="734"/>
                    <a:pt x="367" y="727"/>
                    <a:pt x="345" y="713"/>
                  </a:cubicBezTo>
                  <a:cubicBezTo>
                    <a:pt x="331" y="706"/>
                    <a:pt x="310" y="699"/>
                    <a:pt x="289" y="691"/>
                  </a:cubicBezTo>
                  <a:cubicBezTo>
                    <a:pt x="275" y="684"/>
                    <a:pt x="254" y="684"/>
                    <a:pt x="233" y="677"/>
                  </a:cubicBezTo>
                  <a:cubicBezTo>
                    <a:pt x="219" y="677"/>
                    <a:pt x="204" y="670"/>
                    <a:pt x="183" y="670"/>
                  </a:cubicBezTo>
                  <a:lnTo>
                    <a:pt x="155" y="670"/>
                  </a:lnTo>
                  <a:lnTo>
                    <a:pt x="155" y="677"/>
                  </a:lnTo>
                  <a:lnTo>
                    <a:pt x="113" y="677"/>
                  </a:lnTo>
                  <a:lnTo>
                    <a:pt x="1177" y="64"/>
                  </a:lnTo>
                  <a:cubicBezTo>
                    <a:pt x="1191" y="57"/>
                    <a:pt x="1205" y="50"/>
                    <a:pt x="1220" y="43"/>
                  </a:cubicBezTo>
                  <a:cubicBezTo>
                    <a:pt x="1227" y="36"/>
                    <a:pt x="1241" y="36"/>
                    <a:pt x="1255" y="36"/>
                  </a:cubicBezTo>
                  <a:cubicBezTo>
                    <a:pt x="1262" y="29"/>
                    <a:pt x="1276" y="29"/>
                    <a:pt x="1290" y="29"/>
                  </a:cubicBezTo>
                  <a:close/>
                  <a:moveTo>
                    <a:pt x="1283" y="1"/>
                  </a:moveTo>
                  <a:cubicBezTo>
                    <a:pt x="1269" y="1"/>
                    <a:pt x="1255" y="1"/>
                    <a:pt x="1248" y="8"/>
                  </a:cubicBezTo>
                  <a:lnTo>
                    <a:pt x="1213" y="15"/>
                  </a:lnTo>
                  <a:cubicBezTo>
                    <a:pt x="1198" y="22"/>
                    <a:pt x="1184" y="29"/>
                    <a:pt x="1170" y="36"/>
                  </a:cubicBezTo>
                  <a:lnTo>
                    <a:pt x="7" y="713"/>
                  </a:lnTo>
                  <a:cubicBezTo>
                    <a:pt x="0" y="720"/>
                    <a:pt x="0" y="727"/>
                    <a:pt x="7" y="727"/>
                  </a:cubicBezTo>
                  <a:cubicBezTo>
                    <a:pt x="7" y="730"/>
                    <a:pt x="9" y="732"/>
                    <a:pt x="12" y="732"/>
                  </a:cubicBezTo>
                  <a:cubicBezTo>
                    <a:pt x="14" y="732"/>
                    <a:pt x="18" y="730"/>
                    <a:pt x="21" y="727"/>
                  </a:cubicBezTo>
                  <a:cubicBezTo>
                    <a:pt x="28" y="720"/>
                    <a:pt x="42" y="713"/>
                    <a:pt x="56" y="713"/>
                  </a:cubicBezTo>
                  <a:lnTo>
                    <a:pt x="99" y="699"/>
                  </a:lnTo>
                  <a:cubicBezTo>
                    <a:pt x="106" y="699"/>
                    <a:pt x="120" y="691"/>
                    <a:pt x="134" y="691"/>
                  </a:cubicBezTo>
                  <a:lnTo>
                    <a:pt x="190" y="691"/>
                  </a:lnTo>
                  <a:cubicBezTo>
                    <a:pt x="204" y="699"/>
                    <a:pt x="219" y="699"/>
                    <a:pt x="233" y="706"/>
                  </a:cubicBezTo>
                  <a:lnTo>
                    <a:pt x="282" y="720"/>
                  </a:lnTo>
                  <a:cubicBezTo>
                    <a:pt x="303" y="720"/>
                    <a:pt x="317" y="727"/>
                    <a:pt x="338" y="734"/>
                  </a:cubicBezTo>
                  <a:lnTo>
                    <a:pt x="338" y="741"/>
                  </a:lnTo>
                  <a:cubicBezTo>
                    <a:pt x="360" y="748"/>
                    <a:pt x="374" y="755"/>
                    <a:pt x="395" y="762"/>
                  </a:cubicBezTo>
                  <a:cubicBezTo>
                    <a:pt x="395" y="762"/>
                    <a:pt x="465" y="811"/>
                    <a:pt x="472" y="811"/>
                  </a:cubicBezTo>
                  <a:cubicBezTo>
                    <a:pt x="486" y="811"/>
                    <a:pt x="486" y="797"/>
                    <a:pt x="479" y="797"/>
                  </a:cubicBezTo>
                  <a:lnTo>
                    <a:pt x="1635" y="121"/>
                  </a:lnTo>
                  <a:cubicBezTo>
                    <a:pt x="1635" y="121"/>
                    <a:pt x="1643" y="121"/>
                    <a:pt x="1643" y="113"/>
                  </a:cubicBezTo>
                  <a:cubicBezTo>
                    <a:pt x="1643" y="113"/>
                    <a:pt x="1635" y="106"/>
                    <a:pt x="1635" y="106"/>
                  </a:cubicBezTo>
                  <a:lnTo>
                    <a:pt x="1558" y="64"/>
                  </a:lnTo>
                  <a:lnTo>
                    <a:pt x="1544" y="50"/>
                  </a:lnTo>
                  <a:lnTo>
                    <a:pt x="1516" y="36"/>
                  </a:lnTo>
                  <a:lnTo>
                    <a:pt x="1495" y="29"/>
                  </a:lnTo>
                  <a:lnTo>
                    <a:pt x="1473" y="22"/>
                  </a:lnTo>
                  <a:lnTo>
                    <a:pt x="1452" y="8"/>
                  </a:lnTo>
                  <a:lnTo>
                    <a:pt x="1445" y="22"/>
                  </a:lnTo>
                  <a:lnTo>
                    <a:pt x="1445" y="8"/>
                  </a:lnTo>
                  <a:lnTo>
                    <a:pt x="1431" y="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581425" y="1629075"/>
              <a:ext cx="50775" cy="29450"/>
            </a:xfrm>
            <a:custGeom>
              <a:avLst/>
              <a:gdLst/>
              <a:ahLst/>
              <a:cxnLst/>
              <a:rect l="l" t="t" r="r" b="b"/>
              <a:pathLst>
                <a:path w="2031" h="1178" extrusionOk="0">
                  <a:moveTo>
                    <a:pt x="1163" y="0"/>
                  </a:moveTo>
                  <a:lnTo>
                    <a:pt x="0" y="677"/>
                  </a:lnTo>
                  <a:lnTo>
                    <a:pt x="874" y="1177"/>
                  </a:lnTo>
                  <a:lnTo>
                    <a:pt x="2030" y="50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81225" y="1628900"/>
              <a:ext cx="51325" cy="29800"/>
            </a:xfrm>
            <a:custGeom>
              <a:avLst/>
              <a:gdLst/>
              <a:ahLst/>
              <a:cxnLst/>
              <a:rect l="l" t="t" r="r" b="b"/>
              <a:pathLst>
                <a:path w="2053" h="1192" extrusionOk="0">
                  <a:moveTo>
                    <a:pt x="1171" y="21"/>
                  </a:moveTo>
                  <a:lnTo>
                    <a:pt x="2017" y="508"/>
                  </a:lnTo>
                  <a:lnTo>
                    <a:pt x="882" y="1170"/>
                  </a:lnTo>
                  <a:lnTo>
                    <a:pt x="36" y="684"/>
                  </a:lnTo>
                  <a:lnTo>
                    <a:pt x="1171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875" y="1191"/>
                    <a:pt x="882" y="1191"/>
                  </a:cubicBezTo>
                  <a:lnTo>
                    <a:pt x="889" y="1191"/>
                  </a:lnTo>
                  <a:lnTo>
                    <a:pt x="2045" y="522"/>
                  </a:lnTo>
                  <a:cubicBezTo>
                    <a:pt x="2045" y="515"/>
                    <a:pt x="2052" y="515"/>
                    <a:pt x="2052" y="508"/>
                  </a:cubicBezTo>
                  <a:cubicBezTo>
                    <a:pt x="2045" y="508"/>
                    <a:pt x="2045" y="501"/>
                    <a:pt x="2045" y="501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581775" y="1609675"/>
              <a:ext cx="31925" cy="36325"/>
            </a:xfrm>
            <a:custGeom>
              <a:avLst/>
              <a:gdLst/>
              <a:ahLst/>
              <a:cxnLst/>
              <a:rect l="l" t="t" r="r" b="b"/>
              <a:pathLst>
                <a:path w="1277" h="1453" extrusionOk="0">
                  <a:moveTo>
                    <a:pt x="1276" y="1"/>
                  </a:moveTo>
                  <a:cubicBezTo>
                    <a:pt x="1268" y="5"/>
                    <a:pt x="1261" y="8"/>
                    <a:pt x="1254" y="13"/>
                  </a:cubicBezTo>
                  <a:lnTo>
                    <a:pt x="1254" y="13"/>
                  </a:lnTo>
                  <a:lnTo>
                    <a:pt x="1276" y="1"/>
                  </a:lnTo>
                  <a:close/>
                  <a:moveTo>
                    <a:pt x="1254" y="13"/>
                  </a:moveTo>
                  <a:lnTo>
                    <a:pt x="120" y="670"/>
                  </a:lnTo>
                  <a:cubicBezTo>
                    <a:pt x="106" y="684"/>
                    <a:pt x="92" y="691"/>
                    <a:pt x="78" y="699"/>
                  </a:cubicBezTo>
                  <a:lnTo>
                    <a:pt x="71" y="713"/>
                  </a:lnTo>
                  <a:cubicBezTo>
                    <a:pt x="64" y="720"/>
                    <a:pt x="49" y="734"/>
                    <a:pt x="42" y="748"/>
                  </a:cubicBezTo>
                  <a:cubicBezTo>
                    <a:pt x="35" y="755"/>
                    <a:pt x="28" y="769"/>
                    <a:pt x="28" y="776"/>
                  </a:cubicBezTo>
                  <a:cubicBezTo>
                    <a:pt x="21" y="783"/>
                    <a:pt x="14" y="797"/>
                    <a:pt x="14" y="804"/>
                  </a:cubicBezTo>
                  <a:cubicBezTo>
                    <a:pt x="14" y="811"/>
                    <a:pt x="14" y="811"/>
                    <a:pt x="14" y="811"/>
                  </a:cubicBezTo>
                  <a:cubicBezTo>
                    <a:pt x="14" y="825"/>
                    <a:pt x="7" y="832"/>
                    <a:pt x="7" y="847"/>
                  </a:cubicBezTo>
                  <a:lnTo>
                    <a:pt x="7" y="854"/>
                  </a:lnTo>
                  <a:cubicBezTo>
                    <a:pt x="7" y="875"/>
                    <a:pt x="0" y="882"/>
                    <a:pt x="0" y="889"/>
                  </a:cubicBezTo>
                  <a:cubicBezTo>
                    <a:pt x="0" y="896"/>
                    <a:pt x="0" y="896"/>
                    <a:pt x="0" y="903"/>
                  </a:cubicBezTo>
                  <a:cubicBezTo>
                    <a:pt x="0" y="910"/>
                    <a:pt x="0" y="917"/>
                    <a:pt x="0" y="931"/>
                  </a:cubicBezTo>
                  <a:cubicBezTo>
                    <a:pt x="0" y="938"/>
                    <a:pt x="0" y="945"/>
                    <a:pt x="0" y="952"/>
                  </a:cubicBezTo>
                  <a:lnTo>
                    <a:pt x="0" y="1453"/>
                  </a:lnTo>
                  <a:lnTo>
                    <a:pt x="1156" y="776"/>
                  </a:lnTo>
                  <a:lnTo>
                    <a:pt x="1156" y="283"/>
                  </a:lnTo>
                  <a:cubicBezTo>
                    <a:pt x="1156" y="261"/>
                    <a:pt x="1156" y="247"/>
                    <a:pt x="1156" y="233"/>
                  </a:cubicBezTo>
                  <a:lnTo>
                    <a:pt x="1149" y="226"/>
                  </a:lnTo>
                  <a:cubicBezTo>
                    <a:pt x="1149" y="212"/>
                    <a:pt x="1149" y="198"/>
                    <a:pt x="1156" y="184"/>
                  </a:cubicBezTo>
                  <a:cubicBezTo>
                    <a:pt x="1156" y="177"/>
                    <a:pt x="1163" y="163"/>
                    <a:pt x="1163" y="149"/>
                  </a:cubicBezTo>
                  <a:cubicBezTo>
                    <a:pt x="1170" y="135"/>
                    <a:pt x="1177" y="121"/>
                    <a:pt x="1177" y="106"/>
                  </a:cubicBezTo>
                  <a:cubicBezTo>
                    <a:pt x="1184" y="99"/>
                    <a:pt x="1191" y="85"/>
                    <a:pt x="1198" y="71"/>
                  </a:cubicBezTo>
                  <a:cubicBezTo>
                    <a:pt x="1206" y="57"/>
                    <a:pt x="1220" y="50"/>
                    <a:pt x="1227" y="36"/>
                  </a:cubicBezTo>
                  <a:lnTo>
                    <a:pt x="1241" y="29"/>
                  </a:lnTo>
                  <a:cubicBezTo>
                    <a:pt x="1244" y="23"/>
                    <a:pt x="1249" y="18"/>
                    <a:pt x="1254" y="13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581225" y="1609375"/>
              <a:ext cx="32825" cy="36800"/>
            </a:xfrm>
            <a:custGeom>
              <a:avLst/>
              <a:gdLst/>
              <a:ahLst/>
              <a:cxnLst/>
              <a:rect l="l" t="t" r="r" b="b"/>
              <a:pathLst>
                <a:path w="1313" h="1472" extrusionOk="0">
                  <a:moveTo>
                    <a:pt x="1228" y="69"/>
                  </a:moveTo>
                  <a:lnTo>
                    <a:pt x="1220" y="83"/>
                  </a:lnTo>
                  <a:cubicBezTo>
                    <a:pt x="1213" y="90"/>
                    <a:pt x="1206" y="104"/>
                    <a:pt x="1199" y="118"/>
                  </a:cubicBezTo>
                  <a:cubicBezTo>
                    <a:pt x="1199" y="125"/>
                    <a:pt x="1192" y="140"/>
                    <a:pt x="1185" y="154"/>
                  </a:cubicBezTo>
                  <a:cubicBezTo>
                    <a:pt x="1185" y="168"/>
                    <a:pt x="1178" y="182"/>
                    <a:pt x="1178" y="196"/>
                  </a:cubicBezTo>
                  <a:cubicBezTo>
                    <a:pt x="1171" y="210"/>
                    <a:pt x="1171" y="224"/>
                    <a:pt x="1171" y="238"/>
                  </a:cubicBezTo>
                  <a:cubicBezTo>
                    <a:pt x="1171" y="259"/>
                    <a:pt x="1171" y="273"/>
                    <a:pt x="1171" y="288"/>
                  </a:cubicBezTo>
                  <a:lnTo>
                    <a:pt x="1171" y="781"/>
                  </a:lnTo>
                  <a:lnTo>
                    <a:pt x="36" y="1444"/>
                  </a:lnTo>
                  <a:lnTo>
                    <a:pt x="36" y="957"/>
                  </a:lnTo>
                  <a:cubicBezTo>
                    <a:pt x="36" y="950"/>
                    <a:pt x="36" y="943"/>
                    <a:pt x="36" y="936"/>
                  </a:cubicBezTo>
                  <a:cubicBezTo>
                    <a:pt x="36" y="929"/>
                    <a:pt x="36" y="922"/>
                    <a:pt x="36" y="922"/>
                  </a:cubicBezTo>
                  <a:lnTo>
                    <a:pt x="36" y="908"/>
                  </a:lnTo>
                  <a:cubicBezTo>
                    <a:pt x="36" y="901"/>
                    <a:pt x="36" y="901"/>
                    <a:pt x="36" y="901"/>
                  </a:cubicBezTo>
                  <a:lnTo>
                    <a:pt x="36" y="880"/>
                  </a:lnTo>
                  <a:lnTo>
                    <a:pt x="36" y="859"/>
                  </a:lnTo>
                  <a:lnTo>
                    <a:pt x="36" y="837"/>
                  </a:lnTo>
                  <a:lnTo>
                    <a:pt x="50" y="816"/>
                  </a:lnTo>
                  <a:cubicBezTo>
                    <a:pt x="50" y="809"/>
                    <a:pt x="50" y="802"/>
                    <a:pt x="57" y="795"/>
                  </a:cubicBezTo>
                  <a:lnTo>
                    <a:pt x="43" y="795"/>
                  </a:lnTo>
                  <a:lnTo>
                    <a:pt x="57" y="788"/>
                  </a:lnTo>
                  <a:cubicBezTo>
                    <a:pt x="64" y="781"/>
                    <a:pt x="71" y="767"/>
                    <a:pt x="79" y="760"/>
                  </a:cubicBezTo>
                  <a:cubicBezTo>
                    <a:pt x="86" y="746"/>
                    <a:pt x="93" y="739"/>
                    <a:pt x="107" y="725"/>
                  </a:cubicBezTo>
                  <a:lnTo>
                    <a:pt x="114" y="718"/>
                  </a:lnTo>
                  <a:cubicBezTo>
                    <a:pt x="121" y="711"/>
                    <a:pt x="135" y="696"/>
                    <a:pt x="149" y="689"/>
                  </a:cubicBezTo>
                  <a:lnTo>
                    <a:pt x="1228" y="69"/>
                  </a:lnTo>
                  <a:close/>
                  <a:moveTo>
                    <a:pt x="1301" y="0"/>
                  </a:moveTo>
                  <a:cubicBezTo>
                    <a:pt x="1298" y="0"/>
                    <a:pt x="1295" y="2"/>
                    <a:pt x="1291" y="6"/>
                  </a:cubicBezTo>
                  <a:lnTo>
                    <a:pt x="121" y="675"/>
                  </a:lnTo>
                  <a:cubicBezTo>
                    <a:pt x="107" y="682"/>
                    <a:pt x="93" y="696"/>
                    <a:pt x="86" y="703"/>
                  </a:cubicBezTo>
                  <a:lnTo>
                    <a:pt x="71" y="711"/>
                  </a:lnTo>
                  <a:cubicBezTo>
                    <a:pt x="64" y="725"/>
                    <a:pt x="50" y="739"/>
                    <a:pt x="43" y="753"/>
                  </a:cubicBezTo>
                  <a:cubicBezTo>
                    <a:pt x="36" y="767"/>
                    <a:pt x="29" y="774"/>
                    <a:pt x="22" y="788"/>
                  </a:cubicBezTo>
                  <a:cubicBezTo>
                    <a:pt x="22" y="795"/>
                    <a:pt x="15" y="809"/>
                    <a:pt x="15" y="816"/>
                  </a:cubicBezTo>
                  <a:lnTo>
                    <a:pt x="8" y="830"/>
                  </a:lnTo>
                  <a:cubicBezTo>
                    <a:pt x="1" y="844"/>
                    <a:pt x="1" y="852"/>
                    <a:pt x="1" y="859"/>
                  </a:cubicBezTo>
                  <a:lnTo>
                    <a:pt x="1" y="880"/>
                  </a:lnTo>
                  <a:lnTo>
                    <a:pt x="1" y="901"/>
                  </a:lnTo>
                  <a:lnTo>
                    <a:pt x="1" y="908"/>
                  </a:lnTo>
                  <a:lnTo>
                    <a:pt x="1" y="922"/>
                  </a:lnTo>
                  <a:cubicBezTo>
                    <a:pt x="1" y="929"/>
                    <a:pt x="1" y="936"/>
                    <a:pt x="1" y="943"/>
                  </a:cubicBezTo>
                  <a:cubicBezTo>
                    <a:pt x="1" y="950"/>
                    <a:pt x="1" y="957"/>
                    <a:pt x="1" y="964"/>
                  </a:cubicBezTo>
                  <a:lnTo>
                    <a:pt x="1" y="1465"/>
                  </a:lnTo>
                  <a:cubicBezTo>
                    <a:pt x="1" y="1465"/>
                    <a:pt x="1" y="1472"/>
                    <a:pt x="8" y="1472"/>
                  </a:cubicBezTo>
                  <a:lnTo>
                    <a:pt x="22" y="1472"/>
                  </a:lnTo>
                  <a:lnTo>
                    <a:pt x="1178" y="795"/>
                  </a:lnTo>
                  <a:cubicBezTo>
                    <a:pt x="1185" y="795"/>
                    <a:pt x="1185" y="788"/>
                    <a:pt x="1185" y="788"/>
                  </a:cubicBezTo>
                  <a:lnTo>
                    <a:pt x="1185" y="288"/>
                  </a:lnTo>
                  <a:cubicBezTo>
                    <a:pt x="1185" y="273"/>
                    <a:pt x="1185" y="252"/>
                    <a:pt x="1185" y="238"/>
                  </a:cubicBezTo>
                  <a:cubicBezTo>
                    <a:pt x="1185" y="224"/>
                    <a:pt x="1192" y="203"/>
                    <a:pt x="1192" y="196"/>
                  </a:cubicBezTo>
                  <a:cubicBezTo>
                    <a:pt x="1199" y="182"/>
                    <a:pt x="1199" y="161"/>
                    <a:pt x="1206" y="154"/>
                  </a:cubicBezTo>
                  <a:cubicBezTo>
                    <a:pt x="1206" y="140"/>
                    <a:pt x="1213" y="133"/>
                    <a:pt x="1220" y="118"/>
                  </a:cubicBezTo>
                  <a:cubicBezTo>
                    <a:pt x="1220" y="111"/>
                    <a:pt x="1228" y="97"/>
                    <a:pt x="1235" y="90"/>
                  </a:cubicBezTo>
                  <a:cubicBezTo>
                    <a:pt x="1242" y="76"/>
                    <a:pt x="1256" y="62"/>
                    <a:pt x="1263" y="55"/>
                  </a:cubicBezTo>
                  <a:lnTo>
                    <a:pt x="1270" y="48"/>
                  </a:lnTo>
                  <a:cubicBezTo>
                    <a:pt x="1284" y="34"/>
                    <a:pt x="1291" y="27"/>
                    <a:pt x="1305" y="20"/>
                  </a:cubicBezTo>
                  <a:cubicBezTo>
                    <a:pt x="1312" y="13"/>
                    <a:pt x="1312" y="6"/>
                    <a:pt x="1305" y="6"/>
                  </a:cubicBezTo>
                  <a:cubicBezTo>
                    <a:pt x="1305" y="2"/>
                    <a:pt x="1303" y="0"/>
                    <a:pt x="13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12775" y="1647225"/>
              <a:ext cx="43925" cy="100650"/>
            </a:xfrm>
            <a:custGeom>
              <a:avLst/>
              <a:gdLst/>
              <a:ahLst/>
              <a:cxnLst/>
              <a:rect l="l" t="t" r="r" b="b"/>
              <a:pathLst>
                <a:path w="1757" h="4026" extrusionOk="0">
                  <a:moveTo>
                    <a:pt x="1185" y="0"/>
                  </a:moveTo>
                  <a:lnTo>
                    <a:pt x="1" y="677"/>
                  </a:lnTo>
                  <a:lnTo>
                    <a:pt x="64" y="712"/>
                  </a:lnTo>
                  <a:cubicBezTo>
                    <a:pt x="85" y="719"/>
                    <a:pt x="99" y="733"/>
                    <a:pt x="121" y="747"/>
                  </a:cubicBezTo>
                  <a:cubicBezTo>
                    <a:pt x="135" y="754"/>
                    <a:pt x="156" y="769"/>
                    <a:pt x="170" y="783"/>
                  </a:cubicBezTo>
                  <a:cubicBezTo>
                    <a:pt x="184" y="797"/>
                    <a:pt x="205" y="818"/>
                    <a:pt x="226" y="832"/>
                  </a:cubicBezTo>
                  <a:lnTo>
                    <a:pt x="233" y="839"/>
                  </a:lnTo>
                  <a:lnTo>
                    <a:pt x="269" y="874"/>
                  </a:lnTo>
                  <a:lnTo>
                    <a:pt x="276" y="881"/>
                  </a:lnTo>
                  <a:lnTo>
                    <a:pt x="304" y="917"/>
                  </a:lnTo>
                  <a:lnTo>
                    <a:pt x="325" y="938"/>
                  </a:lnTo>
                  <a:lnTo>
                    <a:pt x="353" y="973"/>
                  </a:lnTo>
                  <a:lnTo>
                    <a:pt x="367" y="994"/>
                  </a:lnTo>
                  <a:lnTo>
                    <a:pt x="403" y="1043"/>
                  </a:lnTo>
                  <a:lnTo>
                    <a:pt x="410" y="1051"/>
                  </a:lnTo>
                  <a:lnTo>
                    <a:pt x="445" y="1114"/>
                  </a:lnTo>
                  <a:cubicBezTo>
                    <a:pt x="445" y="1114"/>
                    <a:pt x="452" y="1121"/>
                    <a:pt x="452" y="1128"/>
                  </a:cubicBezTo>
                  <a:cubicBezTo>
                    <a:pt x="459" y="1135"/>
                    <a:pt x="473" y="1156"/>
                    <a:pt x="480" y="1177"/>
                  </a:cubicBezTo>
                  <a:lnTo>
                    <a:pt x="494" y="1199"/>
                  </a:lnTo>
                  <a:lnTo>
                    <a:pt x="508" y="1241"/>
                  </a:lnTo>
                  <a:lnTo>
                    <a:pt x="515" y="1255"/>
                  </a:lnTo>
                  <a:cubicBezTo>
                    <a:pt x="522" y="1269"/>
                    <a:pt x="529" y="1283"/>
                    <a:pt x="537" y="1304"/>
                  </a:cubicBezTo>
                  <a:cubicBezTo>
                    <a:pt x="537" y="1304"/>
                    <a:pt x="537" y="1311"/>
                    <a:pt x="537" y="1311"/>
                  </a:cubicBezTo>
                  <a:cubicBezTo>
                    <a:pt x="544" y="1332"/>
                    <a:pt x="551" y="1354"/>
                    <a:pt x="558" y="1375"/>
                  </a:cubicBezTo>
                  <a:lnTo>
                    <a:pt x="558" y="1382"/>
                  </a:lnTo>
                  <a:cubicBezTo>
                    <a:pt x="565" y="1403"/>
                    <a:pt x="572" y="1417"/>
                    <a:pt x="572" y="1438"/>
                  </a:cubicBezTo>
                  <a:cubicBezTo>
                    <a:pt x="579" y="1459"/>
                    <a:pt x="586" y="1488"/>
                    <a:pt x="586" y="1509"/>
                  </a:cubicBezTo>
                  <a:cubicBezTo>
                    <a:pt x="593" y="1530"/>
                    <a:pt x="593" y="1551"/>
                    <a:pt x="600" y="1572"/>
                  </a:cubicBezTo>
                  <a:cubicBezTo>
                    <a:pt x="600" y="1593"/>
                    <a:pt x="600" y="1621"/>
                    <a:pt x="600" y="1643"/>
                  </a:cubicBezTo>
                  <a:lnTo>
                    <a:pt x="593" y="3680"/>
                  </a:lnTo>
                  <a:lnTo>
                    <a:pt x="593" y="3736"/>
                  </a:lnTo>
                  <a:cubicBezTo>
                    <a:pt x="593" y="3757"/>
                    <a:pt x="586" y="3779"/>
                    <a:pt x="586" y="3793"/>
                  </a:cubicBezTo>
                  <a:cubicBezTo>
                    <a:pt x="579" y="3814"/>
                    <a:pt x="579" y="3828"/>
                    <a:pt x="572" y="3849"/>
                  </a:cubicBezTo>
                  <a:lnTo>
                    <a:pt x="572" y="3856"/>
                  </a:lnTo>
                  <a:cubicBezTo>
                    <a:pt x="572" y="3870"/>
                    <a:pt x="558" y="3877"/>
                    <a:pt x="558" y="3891"/>
                  </a:cubicBezTo>
                  <a:cubicBezTo>
                    <a:pt x="551" y="3905"/>
                    <a:pt x="544" y="3920"/>
                    <a:pt x="529" y="3934"/>
                  </a:cubicBezTo>
                  <a:lnTo>
                    <a:pt x="508" y="3969"/>
                  </a:lnTo>
                  <a:lnTo>
                    <a:pt x="501" y="3976"/>
                  </a:lnTo>
                  <a:lnTo>
                    <a:pt x="480" y="3997"/>
                  </a:lnTo>
                  <a:lnTo>
                    <a:pt x="473" y="4004"/>
                  </a:lnTo>
                  <a:cubicBezTo>
                    <a:pt x="464" y="4009"/>
                    <a:pt x="458" y="4013"/>
                    <a:pt x="451" y="4018"/>
                  </a:cubicBezTo>
                  <a:lnTo>
                    <a:pt x="451" y="4018"/>
                  </a:lnTo>
                  <a:lnTo>
                    <a:pt x="1594" y="3356"/>
                  </a:lnTo>
                  <a:cubicBezTo>
                    <a:pt x="1608" y="3349"/>
                    <a:pt x="1615" y="3342"/>
                    <a:pt x="1629" y="3334"/>
                  </a:cubicBezTo>
                  <a:lnTo>
                    <a:pt x="1636" y="3327"/>
                  </a:lnTo>
                  <a:lnTo>
                    <a:pt x="1657" y="3306"/>
                  </a:lnTo>
                  <a:lnTo>
                    <a:pt x="1664" y="3299"/>
                  </a:lnTo>
                  <a:cubicBezTo>
                    <a:pt x="1671" y="3285"/>
                    <a:pt x="1679" y="3278"/>
                    <a:pt x="1686" y="3271"/>
                  </a:cubicBezTo>
                  <a:cubicBezTo>
                    <a:pt x="1693" y="3257"/>
                    <a:pt x="1707" y="3243"/>
                    <a:pt x="1714" y="3229"/>
                  </a:cubicBezTo>
                  <a:cubicBezTo>
                    <a:pt x="1714" y="3215"/>
                    <a:pt x="1721" y="3201"/>
                    <a:pt x="1721" y="3193"/>
                  </a:cubicBezTo>
                  <a:cubicBezTo>
                    <a:pt x="1728" y="3193"/>
                    <a:pt x="1728" y="3186"/>
                    <a:pt x="1728" y="3179"/>
                  </a:cubicBezTo>
                  <a:lnTo>
                    <a:pt x="1728" y="3172"/>
                  </a:lnTo>
                  <a:cubicBezTo>
                    <a:pt x="1728" y="3165"/>
                    <a:pt x="1735" y="3151"/>
                    <a:pt x="1735" y="3137"/>
                  </a:cubicBezTo>
                  <a:cubicBezTo>
                    <a:pt x="1735" y="3137"/>
                    <a:pt x="1735" y="3130"/>
                    <a:pt x="1735" y="3130"/>
                  </a:cubicBezTo>
                  <a:lnTo>
                    <a:pt x="1735" y="3116"/>
                  </a:lnTo>
                  <a:cubicBezTo>
                    <a:pt x="1735" y="3102"/>
                    <a:pt x="1735" y="3095"/>
                    <a:pt x="1735" y="3088"/>
                  </a:cubicBezTo>
                  <a:cubicBezTo>
                    <a:pt x="1735" y="3081"/>
                    <a:pt x="1735" y="3081"/>
                    <a:pt x="1735" y="3074"/>
                  </a:cubicBezTo>
                  <a:lnTo>
                    <a:pt x="1735" y="3038"/>
                  </a:lnTo>
                  <a:cubicBezTo>
                    <a:pt x="1735" y="3024"/>
                    <a:pt x="1735" y="3017"/>
                    <a:pt x="1735" y="3010"/>
                  </a:cubicBezTo>
                  <a:lnTo>
                    <a:pt x="1756" y="3003"/>
                  </a:lnTo>
                  <a:lnTo>
                    <a:pt x="1756" y="966"/>
                  </a:lnTo>
                  <a:lnTo>
                    <a:pt x="1756" y="938"/>
                  </a:lnTo>
                  <a:lnTo>
                    <a:pt x="1756" y="910"/>
                  </a:lnTo>
                  <a:cubicBezTo>
                    <a:pt x="1756" y="910"/>
                    <a:pt x="1756" y="902"/>
                    <a:pt x="1756" y="902"/>
                  </a:cubicBezTo>
                  <a:cubicBezTo>
                    <a:pt x="1756" y="895"/>
                    <a:pt x="1756" y="895"/>
                    <a:pt x="1756" y="888"/>
                  </a:cubicBezTo>
                  <a:lnTo>
                    <a:pt x="1756" y="860"/>
                  </a:lnTo>
                  <a:lnTo>
                    <a:pt x="1756" y="832"/>
                  </a:lnTo>
                  <a:cubicBezTo>
                    <a:pt x="1756" y="825"/>
                    <a:pt x="1756" y="811"/>
                    <a:pt x="1756" y="804"/>
                  </a:cubicBezTo>
                  <a:cubicBezTo>
                    <a:pt x="1749" y="797"/>
                    <a:pt x="1756" y="783"/>
                    <a:pt x="1749" y="776"/>
                  </a:cubicBezTo>
                  <a:cubicBezTo>
                    <a:pt x="1749" y="776"/>
                    <a:pt x="1749" y="769"/>
                    <a:pt x="1749" y="769"/>
                  </a:cubicBezTo>
                  <a:cubicBezTo>
                    <a:pt x="1749" y="754"/>
                    <a:pt x="1749" y="754"/>
                    <a:pt x="1742" y="747"/>
                  </a:cubicBezTo>
                  <a:lnTo>
                    <a:pt x="1735" y="712"/>
                  </a:lnTo>
                  <a:lnTo>
                    <a:pt x="1735" y="705"/>
                  </a:lnTo>
                  <a:lnTo>
                    <a:pt x="1735" y="691"/>
                  </a:lnTo>
                  <a:cubicBezTo>
                    <a:pt x="1735" y="691"/>
                    <a:pt x="1735" y="684"/>
                    <a:pt x="1735" y="684"/>
                  </a:cubicBezTo>
                  <a:cubicBezTo>
                    <a:pt x="1735" y="670"/>
                    <a:pt x="1728" y="656"/>
                    <a:pt x="1721" y="649"/>
                  </a:cubicBezTo>
                  <a:cubicBezTo>
                    <a:pt x="1721" y="642"/>
                    <a:pt x="1721" y="642"/>
                    <a:pt x="1721" y="635"/>
                  </a:cubicBezTo>
                  <a:cubicBezTo>
                    <a:pt x="1721" y="635"/>
                    <a:pt x="1721" y="628"/>
                    <a:pt x="1721" y="620"/>
                  </a:cubicBezTo>
                  <a:cubicBezTo>
                    <a:pt x="1714" y="613"/>
                    <a:pt x="1714" y="606"/>
                    <a:pt x="1707" y="599"/>
                  </a:cubicBezTo>
                  <a:cubicBezTo>
                    <a:pt x="1707" y="592"/>
                    <a:pt x="1700" y="585"/>
                    <a:pt x="1700" y="571"/>
                  </a:cubicBezTo>
                  <a:lnTo>
                    <a:pt x="1693" y="557"/>
                  </a:lnTo>
                  <a:lnTo>
                    <a:pt x="1671" y="522"/>
                  </a:lnTo>
                  <a:lnTo>
                    <a:pt x="1664" y="494"/>
                  </a:lnTo>
                  <a:cubicBezTo>
                    <a:pt x="1650" y="480"/>
                    <a:pt x="1643" y="465"/>
                    <a:pt x="1636" y="451"/>
                  </a:cubicBezTo>
                  <a:cubicBezTo>
                    <a:pt x="1629" y="437"/>
                    <a:pt x="1629" y="437"/>
                    <a:pt x="1629" y="437"/>
                  </a:cubicBezTo>
                  <a:lnTo>
                    <a:pt x="1594" y="374"/>
                  </a:lnTo>
                  <a:lnTo>
                    <a:pt x="1580" y="360"/>
                  </a:lnTo>
                  <a:lnTo>
                    <a:pt x="1552" y="317"/>
                  </a:lnTo>
                  <a:lnTo>
                    <a:pt x="1538" y="296"/>
                  </a:lnTo>
                  <a:lnTo>
                    <a:pt x="1509" y="261"/>
                  </a:lnTo>
                  <a:lnTo>
                    <a:pt x="1488" y="240"/>
                  </a:lnTo>
                  <a:lnTo>
                    <a:pt x="1467" y="212"/>
                  </a:lnTo>
                  <a:lnTo>
                    <a:pt x="1453" y="198"/>
                  </a:lnTo>
                  <a:cubicBezTo>
                    <a:pt x="1446" y="190"/>
                    <a:pt x="1439" y="183"/>
                    <a:pt x="1432" y="176"/>
                  </a:cubicBezTo>
                  <a:lnTo>
                    <a:pt x="1411" y="155"/>
                  </a:lnTo>
                  <a:lnTo>
                    <a:pt x="1404" y="155"/>
                  </a:lnTo>
                  <a:lnTo>
                    <a:pt x="1375" y="120"/>
                  </a:lnTo>
                  <a:lnTo>
                    <a:pt x="1361" y="113"/>
                  </a:lnTo>
                  <a:lnTo>
                    <a:pt x="1347" y="99"/>
                  </a:lnTo>
                  <a:lnTo>
                    <a:pt x="1326" y="85"/>
                  </a:lnTo>
                  <a:lnTo>
                    <a:pt x="1305" y="71"/>
                  </a:lnTo>
                  <a:lnTo>
                    <a:pt x="1277" y="50"/>
                  </a:lnTo>
                  <a:lnTo>
                    <a:pt x="1256" y="35"/>
                  </a:lnTo>
                  <a:lnTo>
                    <a:pt x="1185" y="0"/>
                  </a:lnTo>
                  <a:close/>
                  <a:moveTo>
                    <a:pt x="451" y="4018"/>
                  </a:moveTo>
                  <a:lnTo>
                    <a:pt x="438" y="4025"/>
                  </a:lnTo>
                  <a:cubicBezTo>
                    <a:pt x="443" y="4023"/>
                    <a:pt x="447" y="4020"/>
                    <a:pt x="451" y="401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2425" y="1646875"/>
              <a:ext cx="44450" cy="101175"/>
            </a:xfrm>
            <a:custGeom>
              <a:avLst/>
              <a:gdLst/>
              <a:ahLst/>
              <a:cxnLst/>
              <a:rect l="l" t="t" r="r" b="b"/>
              <a:pathLst>
                <a:path w="1778" h="4047" extrusionOk="0">
                  <a:moveTo>
                    <a:pt x="1157" y="21"/>
                  </a:moveTo>
                  <a:lnTo>
                    <a:pt x="1220" y="56"/>
                  </a:lnTo>
                  <a:lnTo>
                    <a:pt x="1241" y="71"/>
                  </a:lnTo>
                  <a:lnTo>
                    <a:pt x="1270" y="85"/>
                  </a:lnTo>
                  <a:lnTo>
                    <a:pt x="1270" y="92"/>
                  </a:lnTo>
                  <a:lnTo>
                    <a:pt x="1277" y="78"/>
                  </a:lnTo>
                  <a:lnTo>
                    <a:pt x="1277" y="92"/>
                  </a:lnTo>
                  <a:lnTo>
                    <a:pt x="1298" y="106"/>
                  </a:lnTo>
                  <a:lnTo>
                    <a:pt x="1319" y="120"/>
                  </a:lnTo>
                  <a:lnTo>
                    <a:pt x="1340" y="134"/>
                  </a:lnTo>
                  <a:lnTo>
                    <a:pt x="1347" y="141"/>
                  </a:lnTo>
                  <a:lnTo>
                    <a:pt x="1375" y="169"/>
                  </a:lnTo>
                  <a:lnTo>
                    <a:pt x="1389" y="183"/>
                  </a:lnTo>
                  <a:lnTo>
                    <a:pt x="1404" y="197"/>
                  </a:lnTo>
                  <a:lnTo>
                    <a:pt x="1418" y="212"/>
                  </a:lnTo>
                  <a:lnTo>
                    <a:pt x="1439" y="233"/>
                  </a:lnTo>
                  <a:lnTo>
                    <a:pt x="1453" y="247"/>
                  </a:lnTo>
                  <a:lnTo>
                    <a:pt x="1467" y="268"/>
                  </a:lnTo>
                  <a:lnTo>
                    <a:pt x="1481" y="282"/>
                  </a:lnTo>
                  <a:lnTo>
                    <a:pt x="1502" y="310"/>
                  </a:lnTo>
                  <a:lnTo>
                    <a:pt x="1516" y="324"/>
                  </a:lnTo>
                  <a:lnTo>
                    <a:pt x="1523" y="338"/>
                  </a:lnTo>
                  <a:cubicBezTo>
                    <a:pt x="1530" y="353"/>
                    <a:pt x="1552" y="374"/>
                    <a:pt x="1566" y="395"/>
                  </a:cubicBezTo>
                  <a:cubicBezTo>
                    <a:pt x="1573" y="409"/>
                    <a:pt x="1587" y="430"/>
                    <a:pt x="1601" y="451"/>
                  </a:cubicBezTo>
                  <a:lnTo>
                    <a:pt x="1601" y="465"/>
                  </a:lnTo>
                  <a:lnTo>
                    <a:pt x="1615" y="472"/>
                  </a:lnTo>
                  <a:cubicBezTo>
                    <a:pt x="1615" y="486"/>
                    <a:pt x="1622" y="501"/>
                    <a:pt x="1629" y="515"/>
                  </a:cubicBezTo>
                  <a:lnTo>
                    <a:pt x="1643" y="529"/>
                  </a:lnTo>
                  <a:lnTo>
                    <a:pt x="1650" y="550"/>
                  </a:lnTo>
                  <a:cubicBezTo>
                    <a:pt x="1650" y="557"/>
                    <a:pt x="1657" y="564"/>
                    <a:pt x="1657" y="571"/>
                  </a:cubicBezTo>
                  <a:lnTo>
                    <a:pt x="1671" y="599"/>
                  </a:lnTo>
                  <a:cubicBezTo>
                    <a:pt x="1671" y="606"/>
                    <a:pt x="1678" y="613"/>
                    <a:pt x="1678" y="620"/>
                  </a:cubicBezTo>
                  <a:lnTo>
                    <a:pt x="1685" y="634"/>
                  </a:lnTo>
                  <a:lnTo>
                    <a:pt x="1700" y="663"/>
                  </a:lnTo>
                  <a:cubicBezTo>
                    <a:pt x="1700" y="677"/>
                    <a:pt x="1707" y="684"/>
                    <a:pt x="1707" y="698"/>
                  </a:cubicBezTo>
                  <a:lnTo>
                    <a:pt x="1721" y="733"/>
                  </a:lnTo>
                  <a:cubicBezTo>
                    <a:pt x="1721" y="740"/>
                    <a:pt x="1728" y="754"/>
                    <a:pt x="1728" y="761"/>
                  </a:cubicBezTo>
                  <a:cubicBezTo>
                    <a:pt x="1728" y="768"/>
                    <a:pt x="1728" y="768"/>
                    <a:pt x="1728" y="775"/>
                  </a:cubicBezTo>
                  <a:lnTo>
                    <a:pt x="1735" y="790"/>
                  </a:lnTo>
                  <a:lnTo>
                    <a:pt x="1735" y="825"/>
                  </a:lnTo>
                  <a:cubicBezTo>
                    <a:pt x="1742" y="832"/>
                    <a:pt x="1742" y="839"/>
                    <a:pt x="1742" y="846"/>
                  </a:cubicBezTo>
                  <a:lnTo>
                    <a:pt x="1742" y="874"/>
                  </a:lnTo>
                  <a:lnTo>
                    <a:pt x="1742" y="902"/>
                  </a:lnTo>
                  <a:lnTo>
                    <a:pt x="1742" y="931"/>
                  </a:lnTo>
                  <a:lnTo>
                    <a:pt x="1742" y="952"/>
                  </a:lnTo>
                  <a:lnTo>
                    <a:pt x="1742" y="980"/>
                  </a:lnTo>
                  <a:lnTo>
                    <a:pt x="1735" y="3017"/>
                  </a:lnTo>
                  <a:lnTo>
                    <a:pt x="1735" y="3045"/>
                  </a:lnTo>
                  <a:cubicBezTo>
                    <a:pt x="1742" y="3052"/>
                    <a:pt x="1742" y="3059"/>
                    <a:pt x="1735" y="3066"/>
                  </a:cubicBezTo>
                  <a:lnTo>
                    <a:pt x="1735" y="3095"/>
                  </a:lnTo>
                  <a:lnTo>
                    <a:pt x="1735" y="3102"/>
                  </a:lnTo>
                  <a:cubicBezTo>
                    <a:pt x="1742" y="3109"/>
                    <a:pt x="1742" y="3123"/>
                    <a:pt x="1735" y="3130"/>
                  </a:cubicBezTo>
                  <a:lnTo>
                    <a:pt x="1735" y="3151"/>
                  </a:lnTo>
                  <a:cubicBezTo>
                    <a:pt x="1728" y="3165"/>
                    <a:pt x="1728" y="3172"/>
                    <a:pt x="1728" y="3179"/>
                  </a:cubicBezTo>
                  <a:lnTo>
                    <a:pt x="1721" y="3200"/>
                  </a:lnTo>
                  <a:lnTo>
                    <a:pt x="1721" y="3207"/>
                  </a:lnTo>
                  <a:lnTo>
                    <a:pt x="1707" y="3236"/>
                  </a:lnTo>
                  <a:cubicBezTo>
                    <a:pt x="1700" y="3250"/>
                    <a:pt x="1693" y="3264"/>
                    <a:pt x="1685" y="3278"/>
                  </a:cubicBezTo>
                  <a:cubicBezTo>
                    <a:pt x="1678" y="3285"/>
                    <a:pt x="1671" y="3299"/>
                    <a:pt x="1664" y="3306"/>
                  </a:cubicBezTo>
                  <a:lnTo>
                    <a:pt x="1657" y="3313"/>
                  </a:lnTo>
                  <a:cubicBezTo>
                    <a:pt x="1643" y="3327"/>
                    <a:pt x="1636" y="3334"/>
                    <a:pt x="1629" y="3341"/>
                  </a:cubicBezTo>
                  <a:cubicBezTo>
                    <a:pt x="1615" y="3348"/>
                    <a:pt x="1608" y="3356"/>
                    <a:pt x="1601" y="3363"/>
                  </a:cubicBezTo>
                  <a:lnTo>
                    <a:pt x="529" y="3976"/>
                  </a:lnTo>
                  <a:lnTo>
                    <a:pt x="551" y="3955"/>
                  </a:lnTo>
                  <a:cubicBezTo>
                    <a:pt x="558" y="3941"/>
                    <a:pt x="565" y="3927"/>
                    <a:pt x="572" y="3912"/>
                  </a:cubicBezTo>
                  <a:cubicBezTo>
                    <a:pt x="579" y="3898"/>
                    <a:pt x="586" y="3877"/>
                    <a:pt x="593" y="3863"/>
                  </a:cubicBezTo>
                  <a:cubicBezTo>
                    <a:pt x="593" y="3849"/>
                    <a:pt x="600" y="3828"/>
                    <a:pt x="607" y="3814"/>
                  </a:cubicBezTo>
                  <a:cubicBezTo>
                    <a:pt x="607" y="3793"/>
                    <a:pt x="614" y="3778"/>
                    <a:pt x="614" y="3757"/>
                  </a:cubicBezTo>
                  <a:lnTo>
                    <a:pt x="614" y="3694"/>
                  </a:lnTo>
                  <a:lnTo>
                    <a:pt x="614" y="1657"/>
                  </a:lnTo>
                  <a:cubicBezTo>
                    <a:pt x="621" y="1635"/>
                    <a:pt x="621" y="1607"/>
                    <a:pt x="614" y="1586"/>
                  </a:cubicBezTo>
                  <a:cubicBezTo>
                    <a:pt x="614" y="1565"/>
                    <a:pt x="614" y="1544"/>
                    <a:pt x="607" y="1523"/>
                  </a:cubicBezTo>
                  <a:cubicBezTo>
                    <a:pt x="607" y="1502"/>
                    <a:pt x="600" y="1473"/>
                    <a:pt x="593" y="1452"/>
                  </a:cubicBezTo>
                  <a:cubicBezTo>
                    <a:pt x="593" y="1431"/>
                    <a:pt x="586" y="1410"/>
                    <a:pt x="579" y="1396"/>
                  </a:cubicBezTo>
                  <a:lnTo>
                    <a:pt x="579" y="1382"/>
                  </a:lnTo>
                  <a:cubicBezTo>
                    <a:pt x="572" y="1368"/>
                    <a:pt x="565" y="1346"/>
                    <a:pt x="558" y="1325"/>
                  </a:cubicBezTo>
                  <a:lnTo>
                    <a:pt x="558" y="1311"/>
                  </a:lnTo>
                  <a:cubicBezTo>
                    <a:pt x="551" y="1297"/>
                    <a:pt x="543" y="1283"/>
                    <a:pt x="536" y="1262"/>
                  </a:cubicBezTo>
                  <a:lnTo>
                    <a:pt x="529" y="1248"/>
                  </a:lnTo>
                  <a:cubicBezTo>
                    <a:pt x="522" y="1234"/>
                    <a:pt x="515" y="1227"/>
                    <a:pt x="515" y="1213"/>
                  </a:cubicBezTo>
                  <a:lnTo>
                    <a:pt x="508" y="1198"/>
                  </a:lnTo>
                  <a:lnTo>
                    <a:pt x="501" y="1184"/>
                  </a:lnTo>
                  <a:cubicBezTo>
                    <a:pt x="487" y="1170"/>
                    <a:pt x="480" y="1156"/>
                    <a:pt x="473" y="1142"/>
                  </a:cubicBezTo>
                  <a:lnTo>
                    <a:pt x="473" y="1128"/>
                  </a:lnTo>
                  <a:lnTo>
                    <a:pt x="466" y="1121"/>
                  </a:lnTo>
                  <a:cubicBezTo>
                    <a:pt x="459" y="1100"/>
                    <a:pt x="431" y="1065"/>
                    <a:pt x="424" y="1050"/>
                  </a:cubicBezTo>
                  <a:cubicBezTo>
                    <a:pt x="410" y="1036"/>
                    <a:pt x="403" y="1015"/>
                    <a:pt x="388" y="1001"/>
                  </a:cubicBezTo>
                  <a:lnTo>
                    <a:pt x="381" y="987"/>
                  </a:lnTo>
                  <a:lnTo>
                    <a:pt x="374" y="980"/>
                  </a:lnTo>
                  <a:lnTo>
                    <a:pt x="346" y="945"/>
                  </a:lnTo>
                  <a:cubicBezTo>
                    <a:pt x="346" y="938"/>
                    <a:pt x="339" y="938"/>
                    <a:pt x="332" y="931"/>
                  </a:cubicBezTo>
                  <a:lnTo>
                    <a:pt x="325" y="916"/>
                  </a:lnTo>
                  <a:lnTo>
                    <a:pt x="297" y="895"/>
                  </a:lnTo>
                  <a:lnTo>
                    <a:pt x="290" y="881"/>
                  </a:lnTo>
                  <a:cubicBezTo>
                    <a:pt x="276" y="867"/>
                    <a:pt x="262" y="853"/>
                    <a:pt x="254" y="846"/>
                  </a:cubicBezTo>
                  <a:lnTo>
                    <a:pt x="240" y="839"/>
                  </a:lnTo>
                  <a:cubicBezTo>
                    <a:pt x="226" y="825"/>
                    <a:pt x="205" y="804"/>
                    <a:pt x="191" y="790"/>
                  </a:cubicBezTo>
                  <a:cubicBezTo>
                    <a:pt x="177" y="775"/>
                    <a:pt x="156" y="768"/>
                    <a:pt x="142" y="754"/>
                  </a:cubicBezTo>
                  <a:cubicBezTo>
                    <a:pt x="121" y="740"/>
                    <a:pt x="99" y="726"/>
                    <a:pt x="85" y="719"/>
                  </a:cubicBezTo>
                  <a:lnTo>
                    <a:pt x="36" y="691"/>
                  </a:lnTo>
                  <a:lnTo>
                    <a:pt x="1157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8" y="677"/>
                    <a:pt x="1" y="677"/>
                    <a:pt x="1" y="684"/>
                  </a:cubicBezTo>
                  <a:cubicBezTo>
                    <a:pt x="1" y="684"/>
                    <a:pt x="8" y="691"/>
                    <a:pt x="8" y="691"/>
                  </a:cubicBezTo>
                  <a:lnTo>
                    <a:pt x="71" y="726"/>
                  </a:lnTo>
                  <a:cubicBezTo>
                    <a:pt x="92" y="740"/>
                    <a:pt x="113" y="747"/>
                    <a:pt x="128" y="761"/>
                  </a:cubicBezTo>
                  <a:cubicBezTo>
                    <a:pt x="142" y="775"/>
                    <a:pt x="170" y="797"/>
                    <a:pt x="184" y="804"/>
                  </a:cubicBezTo>
                  <a:cubicBezTo>
                    <a:pt x="198" y="818"/>
                    <a:pt x="212" y="832"/>
                    <a:pt x="226" y="846"/>
                  </a:cubicBezTo>
                  <a:lnTo>
                    <a:pt x="233" y="853"/>
                  </a:lnTo>
                  <a:lnTo>
                    <a:pt x="276" y="888"/>
                  </a:lnTo>
                  <a:lnTo>
                    <a:pt x="283" y="902"/>
                  </a:lnTo>
                  <a:cubicBezTo>
                    <a:pt x="290" y="909"/>
                    <a:pt x="297" y="916"/>
                    <a:pt x="304" y="924"/>
                  </a:cubicBezTo>
                  <a:lnTo>
                    <a:pt x="318" y="938"/>
                  </a:lnTo>
                  <a:lnTo>
                    <a:pt x="332" y="952"/>
                  </a:lnTo>
                  <a:lnTo>
                    <a:pt x="353" y="980"/>
                  </a:lnTo>
                  <a:lnTo>
                    <a:pt x="360" y="994"/>
                  </a:lnTo>
                  <a:lnTo>
                    <a:pt x="374" y="1008"/>
                  </a:lnTo>
                  <a:cubicBezTo>
                    <a:pt x="381" y="1022"/>
                    <a:pt x="395" y="1043"/>
                    <a:pt x="410" y="1065"/>
                  </a:cubicBezTo>
                  <a:cubicBezTo>
                    <a:pt x="424" y="1086"/>
                    <a:pt x="438" y="1107"/>
                    <a:pt x="452" y="1121"/>
                  </a:cubicBezTo>
                  <a:lnTo>
                    <a:pt x="452" y="1135"/>
                  </a:lnTo>
                  <a:lnTo>
                    <a:pt x="459" y="1142"/>
                  </a:lnTo>
                  <a:cubicBezTo>
                    <a:pt x="466" y="1156"/>
                    <a:pt x="473" y="1170"/>
                    <a:pt x="480" y="1184"/>
                  </a:cubicBezTo>
                  <a:lnTo>
                    <a:pt x="487" y="1198"/>
                  </a:lnTo>
                  <a:lnTo>
                    <a:pt x="494" y="1213"/>
                  </a:lnTo>
                  <a:cubicBezTo>
                    <a:pt x="501" y="1227"/>
                    <a:pt x="508" y="1241"/>
                    <a:pt x="515" y="1248"/>
                  </a:cubicBezTo>
                  <a:lnTo>
                    <a:pt x="522" y="1262"/>
                  </a:lnTo>
                  <a:cubicBezTo>
                    <a:pt x="522" y="1283"/>
                    <a:pt x="529" y="1297"/>
                    <a:pt x="536" y="1311"/>
                  </a:cubicBezTo>
                  <a:lnTo>
                    <a:pt x="536" y="1325"/>
                  </a:lnTo>
                  <a:cubicBezTo>
                    <a:pt x="543" y="1346"/>
                    <a:pt x="551" y="1361"/>
                    <a:pt x="558" y="1382"/>
                  </a:cubicBezTo>
                  <a:lnTo>
                    <a:pt x="558" y="1389"/>
                  </a:lnTo>
                  <a:cubicBezTo>
                    <a:pt x="565" y="1410"/>
                    <a:pt x="572" y="1431"/>
                    <a:pt x="572" y="1452"/>
                  </a:cubicBezTo>
                  <a:cubicBezTo>
                    <a:pt x="579" y="1480"/>
                    <a:pt x="586" y="1502"/>
                    <a:pt x="586" y="1523"/>
                  </a:cubicBezTo>
                  <a:cubicBezTo>
                    <a:pt x="593" y="1537"/>
                    <a:pt x="593" y="1565"/>
                    <a:pt x="593" y="1586"/>
                  </a:cubicBezTo>
                  <a:lnTo>
                    <a:pt x="593" y="1650"/>
                  </a:lnTo>
                  <a:lnTo>
                    <a:pt x="593" y="3687"/>
                  </a:lnTo>
                  <a:cubicBezTo>
                    <a:pt x="593" y="3708"/>
                    <a:pt x="593" y="3729"/>
                    <a:pt x="593" y="3750"/>
                  </a:cubicBezTo>
                  <a:cubicBezTo>
                    <a:pt x="586" y="3764"/>
                    <a:pt x="586" y="3786"/>
                    <a:pt x="579" y="3807"/>
                  </a:cubicBezTo>
                  <a:cubicBezTo>
                    <a:pt x="579" y="3821"/>
                    <a:pt x="579" y="3835"/>
                    <a:pt x="572" y="3849"/>
                  </a:cubicBezTo>
                  <a:lnTo>
                    <a:pt x="572" y="3856"/>
                  </a:lnTo>
                  <a:cubicBezTo>
                    <a:pt x="558" y="3891"/>
                    <a:pt x="551" y="3919"/>
                    <a:pt x="529" y="3948"/>
                  </a:cubicBezTo>
                  <a:lnTo>
                    <a:pt x="508" y="3969"/>
                  </a:lnTo>
                  <a:lnTo>
                    <a:pt x="501" y="3983"/>
                  </a:lnTo>
                  <a:lnTo>
                    <a:pt x="473" y="4004"/>
                  </a:lnTo>
                  <a:cubicBezTo>
                    <a:pt x="466" y="4011"/>
                    <a:pt x="452" y="4018"/>
                    <a:pt x="445" y="4025"/>
                  </a:cubicBezTo>
                  <a:cubicBezTo>
                    <a:pt x="438" y="4032"/>
                    <a:pt x="438" y="4039"/>
                    <a:pt x="445" y="4039"/>
                  </a:cubicBezTo>
                  <a:cubicBezTo>
                    <a:pt x="445" y="4046"/>
                    <a:pt x="452" y="4046"/>
                    <a:pt x="452" y="4046"/>
                  </a:cubicBezTo>
                  <a:lnTo>
                    <a:pt x="466" y="4046"/>
                  </a:lnTo>
                  <a:lnTo>
                    <a:pt x="1622" y="3370"/>
                  </a:lnTo>
                  <a:lnTo>
                    <a:pt x="1650" y="3348"/>
                  </a:lnTo>
                  <a:lnTo>
                    <a:pt x="1664" y="3341"/>
                  </a:lnTo>
                  <a:cubicBezTo>
                    <a:pt x="1671" y="3334"/>
                    <a:pt x="1678" y="3327"/>
                    <a:pt x="1685" y="3320"/>
                  </a:cubicBezTo>
                  <a:lnTo>
                    <a:pt x="1693" y="3306"/>
                  </a:lnTo>
                  <a:cubicBezTo>
                    <a:pt x="1700" y="3299"/>
                    <a:pt x="1707" y="3285"/>
                    <a:pt x="1721" y="3278"/>
                  </a:cubicBezTo>
                  <a:cubicBezTo>
                    <a:pt x="1728" y="3264"/>
                    <a:pt x="1735" y="3250"/>
                    <a:pt x="1742" y="3229"/>
                  </a:cubicBezTo>
                  <a:cubicBezTo>
                    <a:pt x="1742" y="3222"/>
                    <a:pt x="1749" y="3215"/>
                    <a:pt x="1749" y="3207"/>
                  </a:cubicBezTo>
                  <a:lnTo>
                    <a:pt x="1749" y="3193"/>
                  </a:lnTo>
                  <a:lnTo>
                    <a:pt x="1756" y="3179"/>
                  </a:lnTo>
                  <a:cubicBezTo>
                    <a:pt x="1763" y="3165"/>
                    <a:pt x="1770" y="3158"/>
                    <a:pt x="1770" y="3144"/>
                  </a:cubicBezTo>
                  <a:lnTo>
                    <a:pt x="1770" y="3123"/>
                  </a:lnTo>
                  <a:lnTo>
                    <a:pt x="1770" y="3095"/>
                  </a:lnTo>
                  <a:lnTo>
                    <a:pt x="1770" y="3088"/>
                  </a:lnTo>
                  <a:lnTo>
                    <a:pt x="1770" y="3066"/>
                  </a:lnTo>
                  <a:cubicBezTo>
                    <a:pt x="1770" y="3059"/>
                    <a:pt x="1770" y="3052"/>
                    <a:pt x="1770" y="3045"/>
                  </a:cubicBezTo>
                  <a:lnTo>
                    <a:pt x="1770" y="3017"/>
                  </a:lnTo>
                  <a:lnTo>
                    <a:pt x="1777" y="980"/>
                  </a:lnTo>
                  <a:lnTo>
                    <a:pt x="1777" y="952"/>
                  </a:lnTo>
                  <a:lnTo>
                    <a:pt x="1777" y="924"/>
                  </a:lnTo>
                  <a:lnTo>
                    <a:pt x="1777" y="902"/>
                  </a:lnTo>
                  <a:lnTo>
                    <a:pt x="1777" y="874"/>
                  </a:lnTo>
                  <a:cubicBezTo>
                    <a:pt x="1770" y="860"/>
                    <a:pt x="1777" y="853"/>
                    <a:pt x="1770" y="846"/>
                  </a:cubicBezTo>
                  <a:cubicBezTo>
                    <a:pt x="1770" y="832"/>
                    <a:pt x="1770" y="825"/>
                    <a:pt x="1770" y="818"/>
                  </a:cubicBezTo>
                  <a:cubicBezTo>
                    <a:pt x="1770" y="804"/>
                    <a:pt x="1763" y="797"/>
                    <a:pt x="1763" y="790"/>
                  </a:cubicBezTo>
                  <a:lnTo>
                    <a:pt x="1756" y="768"/>
                  </a:lnTo>
                  <a:lnTo>
                    <a:pt x="1756" y="754"/>
                  </a:lnTo>
                  <a:cubicBezTo>
                    <a:pt x="1756" y="747"/>
                    <a:pt x="1749" y="733"/>
                    <a:pt x="1749" y="726"/>
                  </a:cubicBezTo>
                  <a:lnTo>
                    <a:pt x="1742" y="691"/>
                  </a:lnTo>
                  <a:lnTo>
                    <a:pt x="1728" y="656"/>
                  </a:lnTo>
                  <a:lnTo>
                    <a:pt x="1714" y="627"/>
                  </a:lnTo>
                  <a:lnTo>
                    <a:pt x="1714" y="613"/>
                  </a:lnTo>
                  <a:cubicBezTo>
                    <a:pt x="1707" y="606"/>
                    <a:pt x="1700" y="599"/>
                    <a:pt x="1700" y="592"/>
                  </a:cubicBezTo>
                  <a:lnTo>
                    <a:pt x="1693" y="564"/>
                  </a:lnTo>
                  <a:cubicBezTo>
                    <a:pt x="1685" y="557"/>
                    <a:pt x="1685" y="550"/>
                    <a:pt x="1678" y="536"/>
                  </a:cubicBezTo>
                  <a:lnTo>
                    <a:pt x="1671" y="522"/>
                  </a:lnTo>
                  <a:lnTo>
                    <a:pt x="1657" y="501"/>
                  </a:lnTo>
                  <a:lnTo>
                    <a:pt x="1643" y="465"/>
                  </a:lnTo>
                  <a:lnTo>
                    <a:pt x="1636" y="451"/>
                  </a:lnTo>
                  <a:lnTo>
                    <a:pt x="1629" y="444"/>
                  </a:lnTo>
                  <a:cubicBezTo>
                    <a:pt x="1615" y="423"/>
                    <a:pt x="1601" y="402"/>
                    <a:pt x="1580" y="367"/>
                  </a:cubicBezTo>
                  <a:lnTo>
                    <a:pt x="1552" y="324"/>
                  </a:lnTo>
                  <a:lnTo>
                    <a:pt x="1537" y="310"/>
                  </a:lnTo>
                  <a:lnTo>
                    <a:pt x="1530" y="296"/>
                  </a:lnTo>
                  <a:lnTo>
                    <a:pt x="1509" y="268"/>
                  </a:lnTo>
                  <a:lnTo>
                    <a:pt x="1495" y="247"/>
                  </a:lnTo>
                  <a:lnTo>
                    <a:pt x="1481" y="233"/>
                  </a:lnTo>
                  <a:cubicBezTo>
                    <a:pt x="1474" y="226"/>
                    <a:pt x="1467" y="226"/>
                    <a:pt x="1467" y="219"/>
                  </a:cubicBezTo>
                  <a:lnTo>
                    <a:pt x="1446" y="197"/>
                  </a:lnTo>
                  <a:cubicBezTo>
                    <a:pt x="1439" y="190"/>
                    <a:pt x="1432" y="183"/>
                    <a:pt x="1432" y="183"/>
                  </a:cubicBezTo>
                  <a:lnTo>
                    <a:pt x="1411" y="169"/>
                  </a:lnTo>
                  <a:lnTo>
                    <a:pt x="1396" y="155"/>
                  </a:lnTo>
                  <a:lnTo>
                    <a:pt x="1368" y="127"/>
                  </a:lnTo>
                  <a:lnTo>
                    <a:pt x="1361" y="120"/>
                  </a:lnTo>
                  <a:lnTo>
                    <a:pt x="1347" y="106"/>
                  </a:lnTo>
                  <a:lnTo>
                    <a:pt x="1319" y="85"/>
                  </a:lnTo>
                  <a:lnTo>
                    <a:pt x="1298" y="71"/>
                  </a:lnTo>
                  <a:lnTo>
                    <a:pt x="1291" y="78"/>
                  </a:lnTo>
                  <a:lnTo>
                    <a:pt x="1291" y="71"/>
                  </a:lnTo>
                  <a:lnTo>
                    <a:pt x="1270" y="56"/>
                  </a:lnTo>
                  <a:lnTo>
                    <a:pt x="1248" y="4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556400" y="1612200"/>
              <a:ext cx="71375" cy="136425"/>
            </a:xfrm>
            <a:custGeom>
              <a:avLst/>
              <a:gdLst/>
              <a:ahLst/>
              <a:cxnLst/>
              <a:rect l="l" t="t" r="r" b="b"/>
              <a:pathLst>
                <a:path w="2855" h="5457" extrusionOk="0">
                  <a:moveTo>
                    <a:pt x="1244" y="544"/>
                  </a:moveTo>
                  <a:cubicBezTo>
                    <a:pt x="1305" y="544"/>
                    <a:pt x="1373" y="563"/>
                    <a:pt x="1445" y="605"/>
                  </a:cubicBezTo>
                  <a:cubicBezTo>
                    <a:pt x="1699" y="767"/>
                    <a:pt x="1861" y="1049"/>
                    <a:pt x="1875" y="1352"/>
                  </a:cubicBezTo>
                  <a:lnTo>
                    <a:pt x="1875" y="1852"/>
                  </a:lnTo>
                  <a:lnTo>
                    <a:pt x="1001" y="1352"/>
                  </a:lnTo>
                  <a:lnTo>
                    <a:pt x="1001" y="851"/>
                  </a:lnTo>
                  <a:cubicBezTo>
                    <a:pt x="1001" y="657"/>
                    <a:pt x="1100" y="544"/>
                    <a:pt x="1244" y="544"/>
                  </a:cubicBezTo>
                  <a:close/>
                  <a:moveTo>
                    <a:pt x="1298" y="2843"/>
                  </a:moveTo>
                  <a:cubicBezTo>
                    <a:pt x="1338" y="2843"/>
                    <a:pt x="1383" y="2855"/>
                    <a:pt x="1431" y="2882"/>
                  </a:cubicBezTo>
                  <a:cubicBezTo>
                    <a:pt x="1473" y="2910"/>
                    <a:pt x="1516" y="2938"/>
                    <a:pt x="1551" y="2980"/>
                  </a:cubicBezTo>
                  <a:cubicBezTo>
                    <a:pt x="1657" y="3093"/>
                    <a:pt x="1727" y="3248"/>
                    <a:pt x="1734" y="3410"/>
                  </a:cubicBezTo>
                  <a:cubicBezTo>
                    <a:pt x="1734" y="3544"/>
                    <a:pt x="1671" y="3622"/>
                    <a:pt x="1572" y="3629"/>
                  </a:cubicBezTo>
                  <a:lnTo>
                    <a:pt x="1621" y="4179"/>
                  </a:lnTo>
                  <a:lnTo>
                    <a:pt x="1234" y="3960"/>
                  </a:lnTo>
                  <a:lnTo>
                    <a:pt x="1241" y="3875"/>
                  </a:lnTo>
                  <a:lnTo>
                    <a:pt x="1283" y="3460"/>
                  </a:lnTo>
                  <a:cubicBezTo>
                    <a:pt x="1191" y="3347"/>
                    <a:pt x="1135" y="3206"/>
                    <a:pt x="1128" y="3058"/>
                  </a:cubicBezTo>
                  <a:cubicBezTo>
                    <a:pt x="1128" y="2922"/>
                    <a:pt x="1197" y="2843"/>
                    <a:pt x="1298" y="2843"/>
                  </a:cubicBezTo>
                  <a:close/>
                  <a:moveTo>
                    <a:pt x="1033" y="1"/>
                  </a:moveTo>
                  <a:cubicBezTo>
                    <a:pt x="790" y="1"/>
                    <a:pt x="620" y="195"/>
                    <a:pt x="620" y="534"/>
                  </a:cubicBezTo>
                  <a:lnTo>
                    <a:pt x="620" y="1126"/>
                  </a:lnTo>
                  <a:lnTo>
                    <a:pt x="543" y="1084"/>
                  </a:lnTo>
                  <a:cubicBezTo>
                    <a:pt x="456" y="1032"/>
                    <a:pt x="374" y="1008"/>
                    <a:pt x="301" y="1008"/>
                  </a:cubicBezTo>
                  <a:cubicBezTo>
                    <a:pt x="126" y="1008"/>
                    <a:pt x="7" y="1148"/>
                    <a:pt x="7" y="1387"/>
                  </a:cubicBezTo>
                  <a:lnTo>
                    <a:pt x="0" y="3431"/>
                  </a:lnTo>
                  <a:cubicBezTo>
                    <a:pt x="21" y="3805"/>
                    <a:pt x="219" y="4150"/>
                    <a:pt x="536" y="4362"/>
                  </a:cubicBezTo>
                  <a:lnTo>
                    <a:pt x="2312" y="5384"/>
                  </a:lnTo>
                  <a:cubicBezTo>
                    <a:pt x="2399" y="5433"/>
                    <a:pt x="2480" y="5457"/>
                    <a:pt x="2553" y="5457"/>
                  </a:cubicBezTo>
                  <a:cubicBezTo>
                    <a:pt x="2728" y="5457"/>
                    <a:pt x="2850" y="5318"/>
                    <a:pt x="2855" y="5074"/>
                  </a:cubicBezTo>
                  <a:lnTo>
                    <a:pt x="2855" y="3037"/>
                  </a:lnTo>
                  <a:cubicBezTo>
                    <a:pt x="2834" y="2663"/>
                    <a:pt x="2636" y="2318"/>
                    <a:pt x="2319" y="2106"/>
                  </a:cubicBezTo>
                  <a:lnTo>
                    <a:pt x="2256" y="2071"/>
                  </a:lnTo>
                  <a:lnTo>
                    <a:pt x="2256" y="1479"/>
                  </a:lnTo>
                  <a:cubicBezTo>
                    <a:pt x="2256" y="1006"/>
                    <a:pt x="1924" y="428"/>
                    <a:pt x="1516" y="196"/>
                  </a:cubicBezTo>
                  <a:lnTo>
                    <a:pt x="1368" y="104"/>
                  </a:lnTo>
                  <a:cubicBezTo>
                    <a:pt x="1248" y="34"/>
                    <a:pt x="1134" y="1"/>
                    <a:pt x="10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556025" y="1612175"/>
              <a:ext cx="72125" cy="136800"/>
            </a:xfrm>
            <a:custGeom>
              <a:avLst/>
              <a:gdLst/>
              <a:ahLst/>
              <a:cxnLst/>
              <a:rect l="l" t="t" r="r" b="b"/>
              <a:pathLst>
                <a:path w="2885" h="5472" extrusionOk="0">
                  <a:moveTo>
                    <a:pt x="1270" y="553"/>
                  </a:moveTo>
                  <a:cubicBezTo>
                    <a:pt x="1332" y="553"/>
                    <a:pt x="1397" y="574"/>
                    <a:pt x="1453" y="613"/>
                  </a:cubicBezTo>
                  <a:cubicBezTo>
                    <a:pt x="1707" y="775"/>
                    <a:pt x="1862" y="1050"/>
                    <a:pt x="1876" y="1353"/>
                  </a:cubicBezTo>
                  <a:lnTo>
                    <a:pt x="1876" y="1832"/>
                  </a:lnTo>
                  <a:lnTo>
                    <a:pt x="1030" y="1346"/>
                  </a:lnTo>
                  <a:lnTo>
                    <a:pt x="1030" y="852"/>
                  </a:lnTo>
                  <a:cubicBezTo>
                    <a:pt x="1023" y="747"/>
                    <a:pt x="1065" y="641"/>
                    <a:pt x="1157" y="577"/>
                  </a:cubicBezTo>
                  <a:cubicBezTo>
                    <a:pt x="1192" y="561"/>
                    <a:pt x="1231" y="553"/>
                    <a:pt x="1270" y="553"/>
                  </a:cubicBezTo>
                  <a:close/>
                  <a:moveTo>
                    <a:pt x="1276" y="534"/>
                  </a:moveTo>
                  <a:cubicBezTo>
                    <a:pt x="1231" y="534"/>
                    <a:pt x="1186" y="543"/>
                    <a:pt x="1143" y="563"/>
                  </a:cubicBezTo>
                  <a:cubicBezTo>
                    <a:pt x="1044" y="627"/>
                    <a:pt x="995" y="740"/>
                    <a:pt x="1009" y="852"/>
                  </a:cubicBezTo>
                  <a:lnTo>
                    <a:pt x="1009" y="1353"/>
                  </a:lnTo>
                  <a:cubicBezTo>
                    <a:pt x="1009" y="1353"/>
                    <a:pt x="1009" y="1360"/>
                    <a:pt x="1016" y="1360"/>
                  </a:cubicBezTo>
                  <a:cubicBezTo>
                    <a:pt x="1016" y="1360"/>
                    <a:pt x="1883" y="1860"/>
                    <a:pt x="1890" y="1860"/>
                  </a:cubicBezTo>
                  <a:lnTo>
                    <a:pt x="1897" y="1860"/>
                  </a:lnTo>
                  <a:cubicBezTo>
                    <a:pt x="1897" y="1860"/>
                    <a:pt x="1897" y="1853"/>
                    <a:pt x="1904" y="1853"/>
                  </a:cubicBezTo>
                  <a:lnTo>
                    <a:pt x="1904" y="1353"/>
                  </a:lnTo>
                  <a:cubicBezTo>
                    <a:pt x="1883" y="1043"/>
                    <a:pt x="1721" y="761"/>
                    <a:pt x="1460" y="591"/>
                  </a:cubicBezTo>
                  <a:cubicBezTo>
                    <a:pt x="1406" y="554"/>
                    <a:pt x="1342" y="534"/>
                    <a:pt x="1276" y="534"/>
                  </a:cubicBezTo>
                  <a:close/>
                  <a:moveTo>
                    <a:pt x="1318" y="2859"/>
                  </a:moveTo>
                  <a:cubicBezTo>
                    <a:pt x="1361" y="2859"/>
                    <a:pt x="1405" y="2871"/>
                    <a:pt x="1439" y="2897"/>
                  </a:cubicBezTo>
                  <a:cubicBezTo>
                    <a:pt x="1481" y="2925"/>
                    <a:pt x="1517" y="2953"/>
                    <a:pt x="1552" y="2988"/>
                  </a:cubicBezTo>
                  <a:cubicBezTo>
                    <a:pt x="1665" y="3101"/>
                    <a:pt x="1728" y="3256"/>
                    <a:pt x="1735" y="3411"/>
                  </a:cubicBezTo>
                  <a:cubicBezTo>
                    <a:pt x="1735" y="3531"/>
                    <a:pt x="1672" y="3616"/>
                    <a:pt x="1587" y="3616"/>
                  </a:cubicBezTo>
                  <a:cubicBezTo>
                    <a:pt x="1580" y="3616"/>
                    <a:pt x="1580" y="3616"/>
                    <a:pt x="1580" y="3623"/>
                  </a:cubicBezTo>
                  <a:cubicBezTo>
                    <a:pt x="1580" y="3623"/>
                    <a:pt x="1580" y="3623"/>
                    <a:pt x="1580" y="3630"/>
                  </a:cubicBezTo>
                  <a:lnTo>
                    <a:pt x="1622" y="4158"/>
                  </a:lnTo>
                  <a:lnTo>
                    <a:pt x="1622" y="4158"/>
                  </a:lnTo>
                  <a:lnTo>
                    <a:pt x="1263" y="3954"/>
                  </a:lnTo>
                  <a:lnTo>
                    <a:pt x="1298" y="3461"/>
                  </a:lnTo>
                  <a:cubicBezTo>
                    <a:pt x="1305" y="3461"/>
                    <a:pt x="1305" y="3461"/>
                    <a:pt x="1298" y="3453"/>
                  </a:cubicBezTo>
                  <a:cubicBezTo>
                    <a:pt x="1206" y="3348"/>
                    <a:pt x="1150" y="3207"/>
                    <a:pt x="1143" y="3066"/>
                  </a:cubicBezTo>
                  <a:cubicBezTo>
                    <a:pt x="1136" y="2988"/>
                    <a:pt x="1171" y="2918"/>
                    <a:pt x="1235" y="2875"/>
                  </a:cubicBezTo>
                  <a:cubicBezTo>
                    <a:pt x="1260" y="2864"/>
                    <a:pt x="1289" y="2859"/>
                    <a:pt x="1318" y="2859"/>
                  </a:cubicBezTo>
                  <a:close/>
                  <a:moveTo>
                    <a:pt x="1326" y="2827"/>
                  </a:moveTo>
                  <a:cubicBezTo>
                    <a:pt x="1213" y="2827"/>
                    <a:pt x="1108" y="2927"/>
                    <a:pt x="1129" y="3059"/>
                  </a:cubicBezTo>
                  <a:cubicBezTo>
                    <a:pt x="1136" y="3207"/>
                    <a:pt x="1192" y="3348"/>
                    <a:pt x="1291" y="3461"/>
                  </a:cubicBezTo>
                  <a:lnTo>
                    <a:pt x="1242" y="3954"/>
                  </a:lnTo>
                  <a:cubicBezTo>
                    <a:pt x="1242" y="3961"/>
                    <a:pt x="1242" y="3968"/>
                    <a:pt x="1249" y="3968"/>
                  </a:cubicBezTo>
                  <a:cubicBezTo>
                    <a:pt x="1249" y="3968"/>
                    <a:pt x="1629" y="4194"/>
                    <a:pt x="1636" y="4194"/>
                  </a:cubicBezTo>
                  <a:lnTo>
                    <a:pt x="1643" y="4194"/>
                  </a:lnTo>
                  <a:cubicBezTo>
                    <a:pt x="1643" y="4194"/>
                    <a:pt x="1650" y="4187"/>
                    <a:pt x="1650" y="4180"/>
                  </a:cubicBezTo>
                  <a:lnTo>
                    <a:pt x="1601" y="3637"/>
                  </a:lnTo>
                  <a:cubicBezTo>
                    <a:pt x="1700" y="3630"/>
                    <a:pt x="1763" y="3545"/>
                    <a:pt x="1763" y="3411"/>
                  </a:cubicBezTo>
                  <a:cubicBezTo>
                    <a:pt x="1749" y="3249"/>
                    <a:pt x="1686" y="3094"/>
                    <a:pt x="1573" y="2974"/>
                  </a:cubicBezTo>
                  <a:cubicBezTo>
                    <a:pt x="1538" y="2939"/>
                    <a:pt x="1495" y="2904"/>
                    <a:pt x="1453" y="2875"/>
                  </a:cubicBezTo>
                  <a:cubicBezTo>
                    <a:pt x="1414" y="2842"/>
                    <a:pt x="1369" y="2827"/>
                    <a:pt x="1326" y="2827"/>
                  </a:cubicBezTo>
                  <a:close/>
                  <a:moveTo>
                    <a:pt x="1042" y="17"/>
                  </a:moveTo>
                  <a:cubicBezTo>
                    <a:pt x="1143" y="17"/>
                    <a:pt x="1257" y="51"/>
                    <a:pt x="1376" y="119"/>
                  </a:cubicBezTo>
                  <a:lnTo>
                    <a:pt x="1524" y="197"/>
                  </a:lnTo>
                  <a:cubicBezTo>
                    <a:pt x="1932" y="436"/>
                    <a:pt x="2257" y="1007"/>
                    <a:pt x="2257" y="1480"/>
                  </a:cubicBezTo>
                  <a:lnTo>
                    <a:pt x="2257" y="2072"/>
                  </a:lnTo>
                  <a:cubicBezTo>
                    <a:pt x="2257" y="2072"/>
                    <a:pt x="2264" y="2079"/>
                    <a:pt x="2264" y="2079"/>
                  </a:cubicBezTo>
                  <a:lnTo>
                    <a:pt x="2327" y="2114"/>
                  </a:lnTo>
                  <a:cubicBezTo>
                    <a:pt x="2644" y="2319"/>
                    <a:pt x="2842" y="2664"/>
                    <a:pt x="2856" y="3038"/>
                  </a:cubicBezTo>
                  <a:lnTo>
                    <a:pt x="2856" y="5075"/>
                  </a:lnTo>
                  <a:cubicBezTo>
                    <a:pt x="2849" y="5237"/>
                    <a:pt x="2799" y="5357"/>
                    <a:pt x="2701" y="5413"/>
                  </a:cubicBezTo>
                  <a:cubicBezTo>
                    <a:pt x="2660" y="5436"/>
                    <a:pt x="2614" y="5447"/>
                    <a:pt x="2564" y="5447"/>
                  </a:cubicBezTo>
                  <a:cubicBezTo>
                    <a:pt x="2492" y="5447"/>
                    <a:pt x="2411" y="5424"/>
                    <a:pt x="2327" y="5378"/>
                  </a:cubicBezTo>
                  <a:lnTo>
                    <a:pt x="551" y="4349"/>
                  </a:lnTo>
                  <a:cubicBezTo>
                    <a:pt x="241" y="4144"/>
                    <a:pt x="43" y="3806"/>
                    <a:pt x="22" y="3432"/>
                  </a:cubicBezTo>
                  <a:lnTo>
                    <a:pt x="29" y="1395"/>
                  </a:lnTo>
                  <a:cubicBezTo>
                    <a:pt x="29" y="1233"/>
                    <a:pt x="86" y="1113"/>
                    <a:pt x="184" y="1057"/>
                  </a:cubicBezTo>
                  <a:cubicBezTo>
                    <a:pt x="226" y="1029"/>
                    <a:pt x="269" y="1021"/>
                    <a:pt x="318" y="1021"/>
                  </a:cubicBezTo>
                  <a:cubicBezTo>
                    <a:pt x="403" y="1021"/>
                    <a:pt x="480" y="1050"/>
                    <a:pt x="558" y="1092"/>
                  </a:cubicBezTo>
                  <a:lnTo>
                    <a:pt x="628" y="1134"/>
                  </a:lnTo>
                  <a:cubicBezTo>
                    <a:pt x="632" y="1138"/>
                    <a:pt x="634" y="1140"/>
                    <a:pt x="635" y="1140"/>
                  </a:cubicBezTo>
                  <a:cubicBezTo>
                    <a:pt x="637" y="1140"/>
                    <a:pt x="639" y="1138"/>
                    <a:pt x="642" y="1134"/>
                  </a:cubicBezTo>
                  <a:cubicBezTo>
                    <a:pt x="642" y="1134"/>
                    <a:pt x="649" y="1134"/>
                    <a:pt x="649" y="1127"/>
                  </a:cubicBezTo>
                  <a:lnTo>
                    <a:pt x="649" y="535"/>
                  </a:lnTo>
                  <a:cubicBezTo>
                    <a:pt x="649" y="310"/>
                    <a:pt x="720" y="140"/>
                    <a:pt x="861" y="63"/>
                  </a:cubicBezTo>
                  <a:cubicBezTo>
                    <a:pt x="914" y="32"/>
                    <a:pt x="976" y="17"/>
                    <a:pt x="1042" y="17"/>
                  </a:cubicBezTo>
                  <a:close/>
                  <a:moveTo>
                    <a:pt x="1048" y="1"/>
                  </a:moveTo>
                  <a:cubicBezTo>
                    <a:pt x="975" y="1"/>
                    <a:pt x="908" y="17"/>
                    <a:pt x="847" y="49"/>
                  </a:cubicBezTo>
                  <a:cubicBezTo>
                    <a:pt x="706" y="133"/>
                    <a:pt x="628" y="310"/>
                    <a:pt x="628" y="535"/>
                  </a:cubicBezTo>
                  <a:lnTo>
                    <a:pt x="628" y="1113"/>
                  </a:lnTo>
                  <a:lnTo>
                    <a:pt x="565" y="1078"/>
                  </a:lnTo>
                  <a:cubicBezTo>
                    <a:pt x="480" y="1029"/>
                    <a:pt x="397" y="1006"/>
                    <a:pt x="322" y="1006"/>
                  </a:cubicBezTo>
                  <a:cubicBezTo>
                    <a:pt x="266" y="1006"/>
                    <a:pt x="215" y="1019"/>
                    <a:pt x="170" y="1043"/>
                  </a:cubicBezTo>
                  <a:cubicBezTo>
                    <a:pt x="64" y="1099"/>
                    <a:pt x="8" y="1226"/>
                    <a:pt x="8" y="1395"/>
                  </a:cubicBezTo>
                  <a:lnTo>
                    <a:pt x="1" y="3432"/>
                  </a:lnTo>
                  <a:cubicBezTo>
                    <a:pt x="22" y="3813"/>
                    <a:pt x="226" y="4165"/>
                    <a:pt x="544" y="4370"/>
                  </a:cubicBezTo>
                  <a:lnTo>
                    <a:pt x="2320" y="5399"/>
                  </a:lnTo>
                  <a:cubicBezTo>
                    <a:pt x="2391" y="5441"/>
                    <a:pt x="2475" y="5470"/>
                    <a:pt x="2567" y="5470"/>
                  </a:cubicBezTo>
                  <a:cubicBezTo>
                    <a:pt x="2575" y="5471"/>
                    <a:pt x="2584" y="5471"/>
                    <a:pt x="2592" y="5471"/>
                  </a:cubicBezTo>
                  <a:cubicBezTo>
                    <a:pt x="2633" y="5471"/>
                    <a:pt x="2674" y="5458"/>
                    <a:pt x="2715" y="5434"/>
                  </a:cubicBezTo>
                  <a:cubicBezTo>
                    <a:pt x="2821" y="5378"/>
                    <a:pt x="2877" y="5251"/>
                    <a:pt x="2877" y="5082"/>
                  </a:cubicBezTo>
                  <a:lnTo>
                    <a:pt x="2884" y="3045"/>
                  </a:lnTo>
                  <a:cubicBezTo>
                    <a:pt x="2863" y="2664"/>
                    <a:pt x="2659" y="2312"/>
                    <a:pt x="2341" y="2107"/>
                  </a:cubicBezTo>
                  <a:lnTo>
                    <a:pt x="2285" y="2072"/>
                  </a:lnTo>
                  <a:lnTo>
                    <a:pt x="2285" y="1480"/>
                  </a:lnTo>
                  <a:cubicBezTo>
                    <a:pt x="2285" y="1007"/>
                    <a:pt x="1947" y="422"/>
                    <a:pt x="1538" y="190"/>
                  </a:cubicBezTo>
                  <a:lnTo>
                    <a:pt x="1390" y="105"/>
                  </a:lnTo>
                  <a:cubicBezTo>
                    <a:pt x="1269" y="34"/>
                    <a:pt x="1153" y="1"/>
                    <a:pt x="104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577350" y="1595925"/>
              <a:ext cx="64350" cy="68575"/>
            </a:xfrm>
            <a:custGeom>
              <a:avLst/>
              <a:gdLst/>
              <a:ahLst/>
              <a:cxnLst/>
              <a:rect l="l" t="t" r="r" b="b"/>
              <a:pathLst>
                <a:path w="2574" h="2743" extrusionOk="0">
                  <a:moveTo>
                    <a:pt x="20" y="709"/>
                  </a:moveTo>
                  <a:lnTo>
                    <a:pt x="20" y="709"/>
                  </a:lnTo>
                  <a:cubicBezTo>
                    <a:pt x="14" y="712"/>
                    <a:pt x="7" y="716"/>
                    <a:pt x="1" y="720"/>
                  </a:cubicBezTo>
                  <a:lnTo>
                    <a:pt x="20" y="709"/>
                  </a:lnTo>
                  <a:close/>
                  <a:moveTo>
                    <a:pt x="1319" y="1"/>
                  </a:moveTo>
                  <a:cubicBezTo>
                    <a:pt x="1298" y="1"/>
                    <a:pt x="1284" y="8"/>
                    <a:pt x="1277" y="8"/>
                  </a:cubicBezTo>
                  <a:lnTo>
                    <a:pt x="1263" y="8"/>
                  </a:lnTo>
                  <a:lnTo>
                    <a:pt x="1220" y="22"/>
                  </a:lnTo>
                  <a:cubicBezTo>
                    <a:pt x="1199" y="29"/>
                    <a:pt x="1178" y="36"/>
                    <a:pt x="1164" y="50"/>
                  </a:cubicBezTo>
                  <a:lnTo>
                    <a:pt x="20" y="709"/>
                  </a:lnTo>
                  <a:lnTo>
                    <a:pt x="20" y="709"/>
                  </a:lnTo>
                  <a:cubicBezTo>
                    <a:pt x="35" y="701"/>
                    <a:pt x="50" y="697"/>
                    <a:pt x="64" y="692"/>
                  </a:cubicBezTo>
                  <a:cubicBezTo>
                    <a:pt x="78" y="685"/>
                    <a:pt x="93" y="685"/>
                    <a:pt x="107" y="678"/>
                  </a:cubicBezTo>
                  <a:lnTo>
                    <a:pt x="114" y="678"/>
                  </a:lnTo>
                  <a:cubicBezTo>
                    <a:pt x="135" y="678"/>
                    <a:pt x="149" y="678"/>
                    <a:pt x="170" y="671"/>
                  </a:cubicBezTo>
                  <a:lnTo>
                    <a:pt x="241" y="671"/>
                  </a:lnTo>
                  <a:cubicBezTo>
                    <a:pt x="262" y="678"/>
                    <a:pt x="283" y="678"/>
                    <a:pt x="304" y="685"/>
                  </a:cubicBezTo>
                  <a:cubicBezTo>
                    <a:pt x="332" y="685"/>
                    <a:pt x="353" y="692"/>
                    <a:pt x="382" y="706"/>
                  </a:cubicBezTo>
                  <a:cubicBezTo>
                    <a:pt x="403" y="713"/>
                    <a:pt x="431" y="720"/>
                    <a:pt x="452" y="734"/>
                  </a:cubicBezTo>
                  <a:cubicBezTo>
                    <a:pt x="487" y="748"/>
                    <a:pt x="508" y="755"/>
                    <a:pt x="537" y="769"/>
                  </a:cubicBezTo>
                  <a:lnTo>
                    <a:pt x="678" y="861"/>
                  </a:lnTo>
                  <a:cubicBezTo>
                    <a:pt x="706" y="875"/>
                    <a:pt x="727" y="889"/>
                    <a:pt x="755" y="910"/>
                  </a:cubicBezTo>
                  <a:cubicBezTo>
                    <a:pt x="783" y="924"/>
                    <a:pt x="805" y="945"/>
                    <a:pt x="826" y="960"/>
                  </a:cubicBezTo>
                  <a:lnTo>
                    <a:pt x="833" y="967"/>
                  </a:lnTo>
                  <a:cubicBezTo>
                    <a:pt x="854" y="988"/>
                    <a:pt x="875" y="1002"/>
                    <a:pt x="896" y="1023"/>
                  </a:cubicBezTo>
                  <a:lnTo>
                    <a:pt x="910" y="1030"/>
                  </a:lnTo>
                  <a:lnTo>
                    <a:pt x="960" y="1086"/>
                  </a:lnTo>
                  <a:lnTo>
                    <a:pt x="974" y="1101"/>
                  </a:lnTo>
                  <a:lnTo>
                    <a:pt x="1009" y="1143"/>
                  </a:lnTo>
                  <a:lnTo>
                    <a:pt x="1037" y="1171"/>
                  </a:lnTo>
                  <a:cubicBezTo>
                    <a:pt x="1051" y="1192"/>
                    <a:pt x="1065" y="1206"/>
                    <a:pt x="1072" y="1220"/>
                  </a:cubicBezTo>
                  <a:cubicBezTo>
                    <a:pt x="1079" y="1234"/>
                    <a:pt x="1086" y="1241"/>
                    <a:pt x="1094" y="1249"/>
                  </a:cubicBezTo>
                  <a:cubicBezTo>
                    <a:pt x="1115" y="1270"/>
                    <a:pt x="1129" y="1291"/>
                    <a:pt x="1143" y="1312"/>
                  </a:cubicBezTo>
                  <a:lnTo>
                    <a:pt x="1150" y="1333"/>
                  </a:lnTo>
                  <a:cubicBezTo>
                    <a:pt x="1171" y="1354"/>
                    <a:pt x="1185" y="1382"/>
                    <a:pt x="1206" y="1411"/>
                  </a:cubicBezTo>
                  <a:lnTo>
                    <a:pt x="1220" y="1439"/>
                  </a:lnTo>
                  <a:cubicBezTo>
                    <a:pt x="1227" y="1460"/>
                    <a:pt x="1242" y="1481"/>
                    <a:pt x="1249" y="1502"/>
                  </a:cubicBezTo>
                  <a:lnTo>
                    <a:pt x="1270" y="1531"/>
                  </a:lnTo>
                  <a:cubicBezTo>
                    <a:pt x="1277" y="1552"/>
                    <a:pt x="1284" y="1573"/>
                    <a:pt x="1291" y="1587"/>
                  </a:cubicBezTo>
                  <a:lnTo>
                    <a:pt x="1298" y="1608"/>
                  </a:lnTo>
                  <a:cubicBezTo>
                    <a:pt x="1312" y="1629"/>
                    <a:pt x="1319" y="1650"/>
                    <a:pt x="1326" y="1679"/>
                  </a:cubicBezTo>
                  <a:cubicBezTo>
                    <a:pt x="1326" y="1679"/>
                    <a:pt x="1333" y="1686"/>
                    <a:pt x="1333" y="1693"/>
                  </a:cubicBezTo>
                  <a:cubicBezTo>
                    <a:pt x="1347" y="1721"/>
                    <a:pt x="1354" y="1749"/>
                    <a:pt x="1361" y="1770"/>
                  </a:cubicBezTo>
                  <a:cubicBezTo>
                    <a:pt x="1361" y="1777"/>
                    <a:pt x="1361" y="1784"/>
                    <a:pt x="1361" y="1784"/>
                  </a:cubicBezTo>
                  <a:cubicBezTo>
                    <a:pt x="1368" y="1812"/>
                    <a:pt x="1375" y="1841"/>
                    <a:pt x="1383" y="1869"/>
                  </a:cubicBezTo>
                  <a:cubicBezTo>
                    <a:pt x="1383" y="1869"/>
                    <a:pt x="1383" y="1876"/>
                    <a:pt x="1383" y="1876"/>
                  </a:cubicBezTo>
                  <a:cubicBezTo>
                    <a:pt x="1390" y="1904"/>
                    <a:pt x="1397" y="1932"/>
                    <a:pt x="1404" y="1961"/>
                  </a:cubicBezTo>
                  <a:cubicBezTo>
                    <a:pt x="1404" y="1996"/>
                    <a:pt x="1411" y="2024"/>
                    <a:pt x="1411" y="2052"/>
                  </a:cubicBezTo>
                  <a:cubicBezTo>
                    <a:pt x="1418" y="2080"/>
                    <a:pt x="1411" y="2116"/>
                    <a:pt x="1411" y="2144"/>
                  </a:cubicBezTo>
                  <a:lnTo>
                    <a:pt x="1411" y="2743"/>
                  </a:lnTo>
                  <a:lnTo>
                    <a:pt x="2567" y="2066"/>
                  </a:lnTo>
                  <a:lnTo>
                    <a:pt x="2567" y="1474"/>
                  </a:lnTo>
                  <a:lnTo>
                    <a:pt x="2574" y="1425"/>
                  </a:lnTo>
                  <a:lnTo>
                    <a:pt x="2574" y="1390"/>
                  </a:lnTo>
                  <a:cubicBezTo>
                    <a:pt x="2574" y="1382"/>
                    <a:pt x="2574" y="1375"/>
                    <a:pt x="2574" y="1368"/>
                  </a:cubicBezTo>
                  <a:lnTo>
                    <a:pt x="2574" y="1347"/>
                  </a:lnTo>
                  <a:cubicBezTo>
                    <a:pt x="2574" y="1347"/>
                    <a:pt x="2574" y="1326"/>
                    <a:pt x="2574" y="1312"/>
                  </a:cubicBezTo>
                  <a:lnTo>
                    <a:pt x="2567" y="1277"/>
                  </a:lnTo>
                  <a:cubicBezTo>
                    <a:pt x="2567" y="1263"/>
                    <a:pt x="2567" y="1249"/>
                    <a:pt x="2560" y="1234"/>
                  </a:cubicBezTo>
                  <a:cubicBezTo>
                    <a:pt x="2553" y="1227"/>
                    <a:pt x="2553" y="1213"/>
                    <a:pt x="2553" y="1199"/>
                  </a:cubicBezTo>
                  <a:lnTo>
                    <a:pt x="2553" y="1185"/>
                  </a:lnTo>
                  <a:lnTo>
                    <a:pt x="2553" y="1178"/>
                  </a:lnTo>
                  <a:lnTo>
                    <a:pt x="2546" y="1157"/>
                  </a:lnTo>
                  <a:cubicBezTo>
                    <a:pt x="2546" y="1143"/>
                    <a:pt x="2539" y="1129"/>
                    <a:pt x="2532" y="1115"/>
                  </a:cubicBezTo>
                  <a:lnTo>
                    <a:pt x="2532" y="1093"/>
                  </a:lnTo>
                  <a:lnTo>
                    <a:pt x="2532" y="1086"/>
                  </a:lnTo>
                  <a:lnTo>
                    <a:pt x="2525" y="1065"/>
                  </a:lnTo>
                  <a:cubicBezTo>
                    <a:pt x="2517" y="1051"/>
                    <a:pt x="2510" y="1030"/>
                    <a:pt x="2510" y="1016"/>
                  </a:cubicBezTo>
                  <a:lnTo>
                    <a:pt x="2503" y="1002"/>
                  </a:lnTo>
                  <a:cubicBezTo>
                    <a:pt x="2503" y="995"/>
                    <a:pt x="2496" y="995"/>
                    <a:pt x="2496" y="988"/>
                  </a:cubicBezTo>
                  <a:lnTo>
                    <a:pt x="2482" y="960"/>
                  </a:lnTo>
                  <a:lnTo>
                    <a:pt x="2468" y="917"/>
                  </a:lnTo>
                  <a:lnTo>
                    <a:pt x="2461" y="896"/>
                  </a:lnTo>
                  <a:cubicBezTo>
                    <a:pt x="2461" y="896"/>
                    <a:pt x="2461" y="896"/>
                    <a:pt x="2461" y="889"/>
                  </a:cubicBezTo>
                  <a:cubicBezTo>
                    <a:pt x="2454" y="875"/>
                    <a:pt x="2447" y="861"/>
                    <a:pt x="2440" y="847"/>
                  </a:cubicBezTo>
                  <a:lnTo>
                    <a:pt x="2419" y="811"/>
                  </a:lnTo>
                  <a:cubicBezTo>
                    <a:pt x="2412" y="790"/>
                    <a:pt x="2398" y="769"/>
                    <a:pt x="2391" y="748"/>
                  </a:cubicBezTo>
                  <a:cubicBezTo>
                    <a:pt x="2384" y="741"/>
                    <a:pt x="2376" y="734"/>
                    <a:pt x="2376" y="727"/>
                  </a:cubicBezTo>
                  <a:cubicBezTo>
                    <a:pt x="2355" y="699"/>
                    <a:pt x="2341" y="671"/>
                    <a:pt x="2327" y="642"/>
                  </a:cubicBezTo>
                  <a:cubicBezTo>
                    <a:pt x="2327" y="635"/>
                    <a:pt x="2313" y="628"/>
                    <a:pt x="2313" y="621"/>
                  </a:cubicBezTo>
                  <a:lnTo>
                    <a:pt x="2271" y="558"/>
                  </a:lnTo>
                  <a:lnTo>
                    <a:pt x="2250" y="530"/>
                  </a:lnTo>
                  <a:lnTo>
                    <a:pt x="2214" y="487"/>
                  </a:lnTo>
                  <a:lnTo>
                    <a:pt x="2179" y="452"/>
                  </a:lnTo>
                  <a:cubicBezTo>
                    <a:pt x="2172" y="445"/>
                    <a:pt x="2165" y="431"/>
                    <a:pt x="2151" y="417"/>
                  </a:cubicBezTo>
                  <a:lnTo>
                    <a:pt x="2144" y="410"/>
                  </a:lnTo>
                  <a:lnTo>
                    <a:pt x="2130" y="396"/>
                  </a:lnTo>
                  <a:lnTo>
                    <a:pt x="2102" y="367"/>
                  </a:lnTo>
                  <a:lnTo>
                    <a:pt x="2066" y="346"/>
                  </a:lnTo>
                  <a:lnTo>
                    <a:pt x="2052" y="339"/>
                  </a:lnTo>
                  <a:lnTo>
                    <a:pt x="2045" y="332"/>
                  </a:lnTo>
                  <a:lnTo>
                    <a:pt x="2010" y="297"/>
                  </a:lnTo>
                  <a:lnTo>
                    <a:pt x="1989" y="283"/>
                  </a:lnTo>
                  <a:lnTo>
                    <a:pt x="1982" y="276"/>
                  </a:lnTo>
                  <a:lnTo>
                    <a:pt x="1975" y="269"/>
                  </a:lnTo>
                  <a:lnTo>
                    <a:pt x="1939" y="240"/>
                  </a:lnTo>
                  <a:lnTo>
                    <a:pt x="1918" y="226"/>
                  </a:lnTo>
                  <a:cubicBezTo>
                    <a:pt x="1904" y="219"/>
                    <a:pt x="1890" y="205"/>
                    <a:pt x="1876" y="198"/>
                  </a:cubicBezTo>
                  <a:cubicBezTo>
                    <a:pt x="1862" y="191"/>
                    <a:pt x="1855" y="184"/>
                    <a:pt x="1841" y="177"/>
                  </a:cubicBezTo>
                  <a:lnTo>
                    <a:pt x="1834" y="177"/>
                  </a:lnTo>
                  <a:lnTo>
                    <a:pt x="1693" y="92"/>
                  </a:lnTo>
                  <a:lnTo>
                    <a:pt x="1665" y="78"/>
                  </a:lnTo>
                  <a:lnTo>
                    <a:pt x="1636" y="64"/>
                  </a:lnTo>
                  <a:lnTo>
                    <a:pt x="1615" y="50"/>
                  </a:lnTo>
                  <a:lnTo>
                    <a:pt x="1580" y="36"/>
                  </a:lnTo>
                  <a:lnTo>
                    <a:pt x="1545" y="22"/>
                  </a:lnTo>
                  <a:lnTo>
                    <a:pt x="1516" y="15"/>
                  </a:lnTo>
                  <a:lnTo>
                    <a:pt x="1488" y="8"/>
                  </a:lnTo>
                  <a:lnTo>
                    <a:pt x="1453" y="8"/>
                  </a:lnTo>
                  <a:cubicBezTo>
                    <a:pt x="1446" y="8"/>
                    <a:pt x="1432" y="1"/>
                    <a:pt x="142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577350" y="1595400"/>
              <a:ext cx="64525" cy="68925"/>
            </a:xfrm>
            <a:custGeom>
              <a:avLst/>
              <a:gdLst/>
              <a:ahLst/>
              <a:cxnLst/>
              <a:rect l="l" t="t" r="r" b="b"/>
              <a:pathLst>
                <a:path w="2581" h="2757" extrusionOk="0">
                  <a:moveTo>
                    <a:pt x="205" y="690"/>
                  </a:moveTo>
                  <a:lnTo>
                    <a:pt x="205" y="690"/>
                  </a:lnTo>
                  <a:cubicBezTo>
                    <a:pt x="203" y="690"/>
                    <a:pt x="200" y="691"/>
                    <a:pt x="198" y="692"/>
                  </a:cubicBezTo>
                  <a:lnTo>
                    <a:pt x="205" y="692"/>
                  </a:lnTo>
                  <a:lnTo>
                    <a:pt x="205" y="690"/>
                  </a:lnTo>
                  <a:close/>
                  <a:moveTo>
                    <a:pt x="1326" y="1"/>
                  </a:moveTo>
                  <a:cubicBezTo>
                    <a:pt x="1305" y="1"/>
                    <a:pt x="1291" y="8"/>
                    <a:pt x="1270" y="8"/>
                  </a:cubicBezTo>
                  <a:cubicBezTo>
                    <a:pt x="1256" y="15"/>
                    <a:pt x="1242" y="15"/>
                    <a:pt x="1220" y="22"/>
                  </a:cubicBezTo>
                  <a:cubicBezTo>
                    <a:pt x="1206" y="29"/>
                    <a:pt x="1185" y="36"/>
                    <a:pt x="1164" y="50"/>
                  </a:cubicBezTo>
                  <a:lnTo>
                    <a:pt x="8" y="720"/>
                  </a:lnTo>
                  <a:cubicBezTo>
                    <a:pt x="1" y="727"/>
                    <a:pt x="1" y="734"/>
                    <a:pt x="8" y="734"/>
                  </a:cubicBezTo>
                  <a:cubicBezTo>
                    <a:pt x="11" y="737"/>
                    <a:pt x="13" y="739"/>
                    <a:pt x="15" y="739"/>
                  </a:cubicBezTo>
                  <a:cubicBezTo>
                    <a:pt x="17" y="739"/>
                    <a:pt x="19" y="737"/>
                    <a:pt x="22" y="734"/>
                  </a:cubicBezTo>
                  <a:cubicBezTo>
                    <a:pt x="43" y="727"/>
                    <a:pt x="57" y="720"/>
                    <a:pt x="78" y="713"/>
                  </a:cubicBezTo>
                  <a:cubicBezTo>
                    <a:pt x="93" y="706"/>
                    <a:pt x="107" y="706"/>
                    <a:pt x="128" y="699"/>
                  </a:cubicBezTo>
                  <a:cubicBezTo>
                    <a:pt x="149" y="692"/>
                    <a:pt x="170" y="692"/>
                    <a:pt x="184" y="692"/>
                  </a:cubicBezTo>
                  <a:lnTo>
                    <a:pt x="170" y="692"/>
                  </a:lnTo>
                  <a:cubicBezTo>
                    <a:pt x="156" y="692"/>
                    <a:pt x="135" y="692"/>
                    <a:pt x="121" y="699"/>
                  </a:cubicBezTo>
                  <a:lnTo>
                    <a:pt x="1171" y="85"/>
                  </a:lnTo>
                  <a:cubicBezTo>
                    <a:pt x="1185" y="71"/>
                    <a:pt x="1206" y="64"/>
                    <a:pt x="1227" y="57"/>
                  </a:cubicBezTo>
                  <a:cubicBezTo>
                    <a:pt x="1242" y="50"/>
                    <a:pt x="1256" y="50"/>
                    <a:pt x="1277" y="43"/>
                  </a:cubicBezTo>
                  <a:cubicBezTo>
                    <a:pt x="1298" y="43"/>
                    <a:pt x="1312" y="36"/>
                    <a:pt x="1333" y="36"/>
                  </a:cubicBezTo>
                  <a:lnTo>
                    <a:pt x="1425" y="36"/>
                  </a:lnTo>
                  <a:cubicBezTo>
                    <a:pt x="1439" y="36"/>
                    <a:pt x="1446" y="43"/>
                    <a:pt x="1453" y="43"/>
                  </a:cubicBezTo>
                  <a:lnTo>
                    <a:pt x="1488" y="43"/>
                  </a:lnTo>
                  <a:lnTo>
                    <a:pt x="1516" y="50"/>
                  </a:lnTo>
                  <a:lnTo>
                    <a:pt x="1531" y="57"/>
                  </a:lnTo>
                  <a:lnTo>
                    <a:pt x="1545" y="57"/>
                  </a:lnTo>
                  <a:lnTo>
                    <a:pt x="1573" y="64"/>
                  </a:lnTo>
                  <a:lnTo>
                    <a:pt x="1601" y="78"/>
                  </a:lnTo>
                  <a:lnTo>
                    <a:pt x="1615" y="85"/>
                  </a:lnTo>
                  <a:lnTo>
                    <a:pt x="1636" y="92"/>
                  </a:lnTo>
                  <a:lnTo>
                    <a:pt x="1665" y="106"/>
                  </a:lnTo>
                  <a:lnTo>
                    <a:pt x="1686" y="121"/>
                  </a:lnTo>
                  <a:lnTo>
                    <a:pt x="1834" y="212"/>
                  </a:lnTo>
                  <a:lnTo>
                    <a:pt x="1841" y="212"/>
                  </a:lnTo>
                  <a:lnTo>
                    <a:pt x="1869" y="226"/>
                  </a:lnTo>
                  <a:cubicBezTo>
                    <a:pt x="1883" y="240"/>
                    <a:pt x="1897" y="240"/>
                    <a:pt x="1904" y="254"/>
                  </a:cubicBezTo>
                  <a:lnTo>
                    <a:pt x="1911" y="254"/>
                  </a:lnTo>
                  <a:lnTo>
                    <a:pt x="1939" y="269"/>
                  </a:lnTo>
                  <a:lnTo>
                    <a:pt x="1968" y="297"/>
                  </a:lnTo>
                  <a:lnTo>
                    <a:pt x="1996" y="311"/>
                  </a:lnTo>
                  <a:lnTo>
                    <a:pt x="2003" y="325"/>
                  </a:lnTo>
                  <a:lnTo>
                    <a:pt x="2045" y="360"/>
                  </a:lnTo>
                  <a:lnTo>
                    <a:pt x="2066" y="381"/>
                  </a:lnTo>
                  <a:lnTo>
                    <a:pt x="2087" y="395"/>
                  </a:lnTo>
                  <a:lnTo>
                    <a:pt x="2102" y="417"/>
                  </a:lnTo>
                  <a:lnTo>
                    <a:pt x="2116" y="431"/>
                  </a:lnTo>
                  <a:lnTo>
                    <a:pt x="2123" y="438"/>
                  </a:lnTo>
                  <a:lnTo>
                    <a:pt x="2130" y="445"/>
                  </a:lnTo>
                  <a:lnTo>
                    <a:pt x="2151" y="466"/>
                  </a:lnTo>
                  <a:lnTo>
                    <a:pt x="2172" y="494"/>
                  </a:lnTo>
                  <a:cubicBezTo>
                    <a:pt x="2179" y="501"/>
                    <a:pt x="2186" y="508"/>
                    <a:pt x="2193" y="515"/>
                  </a:cubicBezTo>
                  <a:lnTo>
                    <a:pt x="2221" y="551"/>
                  </a:lnTo>
                  <a:lnTo>
                    <a:pt x="2236" y="572"/>
                  </a:lnTo>
                  <a:lnTo>
                    <a:pt x="2250" y="586"/>
                  </a:lnTo>
                  <a:cubicBezTo>
                    <a:pt x="2264" y="614"/>
                    <a:pt x="2285" y="635"/>
                    <a:pt x="2292" y="649"/>
                  </a:cubicBezTo>
                  <a:lnTo>
                    <a:pt x="2299" y="656"/>
                  </a:lnTo>
                  <a:lnTo>
                    <a:pt x="2306" y="670"/>
                  </a:lnTo>
                  <a:cubicBezTo>
                    <a:pt x="2320" y="692"/>
                    <a:pt x="2341" y="720"/>
                    <a:pt x="2355" y="748"/>
                  </a:cubicBezTo>
                  <a:lnTo>
                    <a:pt x="2362" y="762"/>
                  </a:lnTo>
                  <a:lnTo>
                    <a:pt x="2369" y="776"/>
                  </a:lnTo>
                  <a:lnTo>
                    <a:pt x="2376" y="783"/>
                  </a:lnTo>
                  <a:cubicBezTo>
                    <a:pt x="2384" y="804"/>
                    <a:pt x="2391" y="818"/>
                    <a:pt x="2405" y="832"/>
                  </a:cubicBezTo>
                  <a:lnTo>
                    <a:pt x="2412" y="861"/>
                  </a:lnTo>
                  <a:lnTo>
                    <a:pt x="2426" y="882"/>
                  </a:lnTo>
                  <a:lnTo>
                    <a:pt x="2440" y="917"/>
                  </a:lnTo>
                  <a:lnTo>
                    <a:pt x="2440" y="924"/>
                  </a:lnTo>
                  <a:cubicBezTo>
                    <a:pt x="2447" y="931"/>
                    <a:pt x="2447" y="938"/>
                    <a:pt x="2447" y="938"/>
                  </a:cubicBezTo>
                  <a:lnTo>
                    <a:pt x="2454" y="952"/>
                  </a:lnTo>
                  <a:cubicBezTo>
                    <a:pt x="2454" y="966"/>
                    <a:pt x="2468" y="973"/>
                    <a:pt x="2468" y="981"/>
                  </a:cubicBezTo>
                  <a:lnTo>
                    <a:pt x="2475" y="1002"/>
                  </a:lnTo>
                  <a:lnTo>
                    <a:pt x="2489" y="1044"/>
                  </a:lnTo>
                  <a:cubicBezTo>
                    <a:pt x="2489" y="1058"/>
                    <a:pt x="2496" y="1072"/>
                    <a:pt x="2503" y="1093"/>
                  </a:cubicBezTo>
                  <a:lnTo>
                    <a:pt x="2503" y="1100"/>
                  </a:lnTo>
                  <a:lnTo>
                    <a:pt x="2510" y="1129"/>
                  </a:lnTo>
                  <a:lnTo>
                    <a:pt x="2510" y="1136"/>
                  </a:lnTo>
                  <a:cubicBezTo>
                    <a:pt x="2517" y="1150"/>
                    <a:pt x="2525" y="1164"/>
                    <a:pt x="2525" y="1178"/>
                  </a:cubicBezTo>
                  <a:cubicBezTo>
                    <a:pt x="2525" y="1185"/>
                    <a:pt x="2525" y="1192"/>
                    <a:pt x="2525" y="1199"/>
                  </a:cubicBezTo>
                  <a:lnTo>
                    <a:pt x="2532" y="1220"/>
                  </a:lnTo>
                  <a:cubicBezTo>
                    <a:pt x="2532" y="1234"/>
                    <a:pt x="2532" y="1248"/>
                    <a:pt x="2539" y="1262"/>
                  </a:cubicBezTo>
                  <a:cubicBezTo>
                    <a:pt x="2546" y="1277"/>
                    <a:pt x="2546" y="1284"/>
                    <a:pt x="2546" y="1298"/>
                  </a:cubicBezTo>
                  <a:lnTo>
                    <a:pt x="2546" y="1333"/>
                  </a:lnTo>
                  <a:cubicBezTo>
                    <a:pt x="2553" y="1347"/>
                    <a:pt x="2553" y="1361"/>
                    <a:pt x="2553" y="1375"/>
                  </a:cubicBezTo>
                  <a:lnTo>
                    <a:pt x="2553" y="1396"/>
                  </a:lnTo>
                  <a:lnTo>
                    <a:pt x="2553" y="1411"/>
                  </a:lnTo>
                  <a:lnTo>
                    <a:pt x="2553" y="1446"/>
                  </a:lnTo>
                  <a:lnTo>
                    <a:pt x="2553" y="1481"/>
                  </a:lnTo>
                  <a:lnTo>
                    <a:pt x="2553" y="2066"/>
                  </a:lnTo>
                  <a:lnTo>
                    <a:pt x="1418" y="2729"/>
                  </a:lnTo>
                  <a:lnTo>
                    <a:pt x="1418" y="2151"/>
                  </a:lnTo>
                  <a:cubicBezTo>
                    <a:pt x="1418" y="2123"/>
                    <a:pt x="1418" y="2087"/>
                    <a:pt x="1418" y="2059"/>
                  </a:cubicBezTo>
                  <a:cubicBezTo>
                    <a:pt x="1418" y="2031"/>
                    <a:pt x="1411" y="1996"/>
                    <a:pt x="1411" y="1967"/>
                  </a:cubicBezTo>
                  <a:cubicBezTo>
                    <a:pt x="1404" y="1939"/>
                    <a:pt x="1397" y="1911"/>
                    <a:pt x="1390" y="1883"/>
                  </a:cubicBezTo>
                  <a:lnTo>
                    <a:pt x="1390" y="1869"/>
                  </a:lnTo>
                  <a:cubicBezTo>
                    <a:pt x="1383" y="1848"/>
                    <a:pt x="1375" y="1819"/>
                    <a:pt x="1368" y="1791"/>
                  </a:cubicBezTo>
                  <a:lnTo>
                    <a:pt x="1368" y="1777"/>
                  </a:lnTo>
                  <a:cubicBezTo>
                    <a:pt x="1361" y="1749"/>
                    <a:pt x="1354" y="1721"/>
                    <a:pt x="1340" y="1692"/>
                  </a:cubicBezTo>
                  <a:lnTo>
                    <a:pt x="1333" y="1678"/>
                  </a:lnTo>
                  <a:cubicBezTo>
                    <a:pt x="1326" y="1657"/>
                    <a:pt x="1319" y="1636"/>
                    <a:pt x="1305" y="1608"/>
                  </a:cubicBezTo>
                  <a:lnTo>
                    <a:pt x="1305" y="1601"/>
                  </a:lnTo>
                  <a:lnTo>
                    <a:pt x="1305" y="1594"/>
                  </a:lnTo>
                  <a:cubicBezTo>
                    <a:pt x="1298" y="1573"/>
                    <a:pt x="1284" y="1559"/>
                    <a:pt x="1277" y="1544"/>
                  </a:cubicBezTo>
                  <a:lnTo>
                    <a:pt x="1270" y="1523"/>
                  </a:lnTo>
                  <a:cubicBezTo>
                    <a:pt x="1270" y="1516"/>
                    <a:pt x="1263" y="1509"/>
                    <a:pt x="1256" y="1502"/>
                  </a:cubicBezTo>
                  <a:cubicBezTo>
                    <a:pt x="1249" y="1481"/>
                    <a:pt x="1235" y="1460"/>
                    <a:pt x="1227" y="1439"/>
                  </a:cubicBezTo>
                  <a:lnTo>
                    <a:pt x="1220" y="1432"/>
                  </a:lnTo>
                  <a:lnTo>
                    <a:pt x="1213" y="1418"/>
                  </a:lnTo>
                  <a:cubicBezTo>
                    <a:pt x="1192" y="1382"/>
                    <a:pt x="1178" y="1354"/>
                    <a:pt x="1164" y="1326"/>
                  </a:cubicBezTo>
                  <a:lnTo>
                    <a:pt x="1157" y="1319"/>
                  </a:lnTo>
                  <a:lnTo>
                    <a:pt x="1150" y="1312"/>
                  </a:lnTo>
                  <a:cubicBezTo>
                    <a:pt x="1136" y="1291"/>
                    <a:pt x="1122" y="1270"/>
                    <a:pt x="1108" y="1248"/>
                  </a:cubicBezTo>
                  <a:lnTo>
                    <a:pt x="1094" y="1227"/>
                  </a:lnTo>
                  <a:lnTo>
                    <a:pt x="1079" y="1213"/>
                  </a:lnTo>
                  <a:cubicBezTo>
                    <a:pt x="1072" y="1199"/>
                    <a:pt x="1058" y="1185"/>
                    <a:pt x="1044" y="1171"/>
                  </a:cubicBezTo>
                  <a:cubicBezTo>
                    <a:pt x="1037" y="1164"/>
                    <a:pt x="1030" y="1157"/>
                    <a:pt x="1030" y="1150"/>
                  </a:cubicBezTo>
                  <a:lnTo>
                    <a:pt x="1009" y="1129"/>
                  </a:lnTo>
                  <a:cubicBezTo>
                    <a:pt x="1002" y="1122"/>
                    <a:pt x="988" y="1107"/>
                    <a:pt x="981" y="1093"/>
                  </a:cubicBezTo>
                  <a:lnTo>
                    <a:pt x="967" y="1079"/>
                  </a:lnTo>
                  <a:cubicBezTo>
                    <a:pt x="945" y="1058"/>
                    <a:pt x="931" y="1044"/>
                    <a:pt x="910" y="1030"/>
                  </a:cubicBezTo>
                  <a:lnTo>
                    <a:pt x="903" y="1016"/>
                  </a:lnTo>
                  <a:cubicBezTo>
                    <a:pt x="882" y="1002"/>
                    <a:pt x="861" y="981"/>
                    <a:pt x="840" y="959"/>
                  </a:cubicBezTo>
                  <a:lnTo>
                    <a:pt x="833" y="959"/>
                  </a:lnTo>
                  <a:cubicBezTo>
                    <a:pt x="812" y="938"/>
                    <a:pt x="783" y="917"/>
                    <a:pt x="762" y="903"/>
                  </a:cubicBezTo>
                  <a:cubicBezTo>
                    <a:pt x="734" y="882"/>
                    <a:pt x="706" y="868"/>
                    <a:pt x="685" y="854"/>
                  </a:cubicBezTo>
                  <a:lnTo>
                    <a:pt x="537" y="769"/>
                  </a:lnTo>
                  <a:cubicBezTo>
                    <a:pt x="515" y="755"/>
                    <a:pt x="487" y="741"/>
                    <a:pt x="459" y="727"/>
                  </a:cubicBezTo>
                  <a:cubicBezTo>
                    <a:pt x="431" y="720"/>
                    <a:pt x="410" y="706"/>
                    <a:pt x="382" y="699"/>
                  </a:cubicBezTo>
                  <a:cubicBezTo>
                    <a:pt x="360" y="692"/>
                    <a:pt x="339" y="684"/>
                    <a:pt x="311" y="677"/>
                  </a:cubicBezTo>
                  <a:cubicBezTo>
                    <a:pt x="283" y="670"/>
                    <a:pt x="262" y="670"/>
                    <a:pt x="241" y="670"/>
                  </a:cubicBezTo>
                  <a:lnTo>
                    <a:pt x="198" y="670"/>
                  </a:lnTo>
                  <a:lnTo>
                    <a:pt x="205" y="690"/>
                  </a:lnTo>
                  <a:lnTo>
                    <a:pt x="205" y="690"/>
                  </a:lnTo>
                  <a:cubicBezTo>
                    <a:pt x="213" y="687"/>
                    <a:pt x="221" y="686"/>
                    <a:pt x="229" y="686"/>
                  </a:cubicBezTo>
                  <a:cubicBezTo>
                    <a:pt x="239" y="686"/>
                    <a:pt x="248" y="688"/>
                    <a:pt x="255" y="692"/>
                  </a:cubicBezTo>
                  <a:cubicBezTo>
                    <a:pt x="283" y="692"/>
                    <a:pt x="304" y="692"/>
                    <a:pt x="325" y="699"/>
                  </a:cubicBezTo>
                  <a:cubicBezTo>
                    <a:pt x="346" y="706"/>
                    <a:pt x="374" y="713"/>
                    <a:pt x="396" y="720"/>
                  </a:cubicBezTo>
                  <a:cubicBezTo>
                    <a:pt x="417" y="727"/>
                    <a:pt x="445" y="741"/>
                    <a:pt x="466" y="748"/>
                  </a:cubicBezTo>
                  <a:cubicBezTo>
                    <a:pt x="494" y="762"/>
                    <a:pt x="515" y="776"/>
                    <a:pt x="544" y="790"/>
                  </a:cubicBezTo>
                  <a:lnTo>
                    <a:pt x="685" y="868"/>
                  </a:lnTo>
                  <a:cubicBezTo>
                    <a:pt x="713" y="882"/>
                    <a:pt x="741" y="903"/>
                    <a:pt x="762" y="924"/>
                  </a:cubicBezTo>
                  <a:cubicBezTo>
                    <a:pt x="783" y="938"/>
                    <a:pt x="812" y="952"/>
                    <a:pt x="833" y="973"/>
                  </a:cubicBezTo>
                  <a:lnTo>
                    <a:pt x="840" y="981"/>
                  </a:lnTo>
                  <a:lnTo>
                    <a:pt x="903" y="1030"/>
                  </a:lnTo>
                  <a:lnTo>
                    <a:pt x="910" y="1044"/>
                  </a:lnTo>
                  <a:lnTo>
                    <a:pt x="967" y="1093"/>
                  </a:lnTo>
                  <a:lnTo>
                    <a:pt x="967" y="1100"/>
                  </a:lnTo>
                  <a:cubicBezTo>
                    <a:pt x="974" y="1100"/>
                    <a:pt x="974" y="1107"/>
                    <a:pt x="981" y="1107"/>
                  </a:cubicBezTo>
                  <a:lnTo>
                    <a:pt x="1009" y="1143"/>
                  </a:lnTo>
                  <a:lnTo>
                    <a:pt x="1023" y="1164"/>
                  </a:lnTo>
                  <a:lnTo>
                    <a:pt x="1044" y="1185"/>
                  </a:lnTo>
                  <a:lnTo>
                    <a:pt x="1079" y="1227"/>
                  </a:lnTo>
                  <a:lnTo>
                    <a:pt x="1086" y="1241"/>
                  </a:lnTo>
                  <a:lnTo>
                    <a:pt x="1101" y="1255"/>
                  </a:lnTo>
                  <a:cubicBezTo>
                    <a:pt x="1115" y="1284"/>
                    <a:pt x="1136" y="1305"/>
                    <a:pt x="1143" y="1319"/>
                  </a:cubicBezTo>
                  <a:cubicBezTo>
                    <a:pt x="1143" y="1326"/>
                    <a:pt x="1143" y="1326"/>
                    <a:pt x="1143" y="1333"/>
                  </a:cubicBezTo>
                  <a:lnTo>
                    <a:pt x="1150" y="1340"/>
                  </a:lnTo>
                  <a:cubicBezTo>
                    <a:pt x="1171" y="1361"/>
                    <a:pt x="1185" y="1389"/>
                    <a:pt x="1206" y="1418"/>
                  </a:cubicBezTo>
                  <a:lnTo>
                    <a:pt x="1213" y="1432"/>
                  </a:lnTo>
                  <a:lnTo>
                    <a:pt x="1220" y="1446"/>
                  </a:lnTo>
                  <a:lnTo>
                    <a:pt x="1249" y="1502"/>
                  </a:lnTo>
                  <a:lnTo>
                    <a:pt x="1263" y="1530"/>
                  </a:lnTo>
                  <a:lnTo>
                    <a:pt x="1270" y="1544"/>
                  </a:lnTo>
                  <a:cubicBezTo>
                    <a:pt x="1277" y="1559"/>
                    <a:pt x="1284" y="1587"/>
                    <a:pt x="1291" y="1594"/>
                  </a:cubicBezTo>
                  <a:cubicBezTo>
                    <a:pt x="1298" y="1601"/>
                    <a:pt x="1298" y="1608"/>
                    <a:pt x="1298" y="1608"/>
                  </a:cubicBezTo>
                  <a:lnTo>
                    <a:pt x="1298" y="1615"/>
                  </a:lnTo>
                  <a:cubicBezTo>
                    <a:pt x="1305" y="1636"/>
                    <a:pt x="1319" y="1657"/>
                    <a:pt x="1326" y="1678"/>
                  </a:cubicBezTo>
                  <a:lnTo>
                    <a:pt x="1333" y="1700"/>
                  </a:lnTo>
                  <a:cubicBezTo>
                    <a:pt x="1340" y="1728"/>
                    <a:pt x="1347" y="1749"/>
                    <a:pt x="1354" y="1777"/>
                  </a:cubicBezTo>
                  <a:lnTo>
                    <a:pt x="1354" y="1791"/>
                  </a:lnTo>
                  <a:cubicBezTo>
                    <a:pt x="1368" y="1819"/>
                    <a:pt x="1375" y="1848"/>
                    <a:pt x="1383" y="1869"/>
                  </a:cubicBezTo>
                  <a:lnTo>
                    <a:pt x="1383" y="1883"/>
                  </a:lnTo>
                  <a:cubicBezTo>
                    <a:pt x="1383" y="1911"/>
                    <a:pt x="1390" y="1939"/>
                    <a:pt x="1397" y="1967"/>
                  </a:cubicBezTo>
                  <a:cubicBezTo>
                    <a:pt x="1404" y="1996"/>
                    <a:pt x="1404" y="2031"/>
                    <a:pt x="1404" y="2059"/>
                  </a:cubicBezTo>
                  <a:lnTo>
                    <a:pt x="1404" y="2151"/>
                  </a:lnTo>
                  <a:lnTo>
                    <a:pt x="1404" y="2743"/>
                  </a:lnTo>
                  <a:cubicBezTo>
                    <a:pt x="1404" y="2750"/>
                    <a:pt x="1411" y="2757"/>
                    <a:pt x="1418" y="2757"/>
                  </a:cubicBezTo>
                  <a:lnTo>
                    <a:pt x="1411" y="2743"/>
                  </a:lnTo>
                  <a:lnTo>
                    <a:pt x="2567" y="2066"/>
                  </a:lnTo>
                  <a:cubicBezTo>
                    <a:pt x="2574" y="2066"/>
                    <a:pt x="2574" y="2066"/>
                    <a:pt x="2574" y="2059"/>
                  </a:cubicBezTo>
                  <a:lnTo>
                    <a:pt x="2574" y="1467"/>
                  </a:lnTo>
                  <a:lnTo>
                    <a:pt x="2574" y="1432"/>
                  </a:lnTo>
                  <a:lnTo>
                    <a:pt x="2574" y="1396"/>
                  </a:lnTo>
                  <a:lnTo>
                    <a:pt x="2574" y="1382"/>
                  </a:lnTo>
                  <a:lnTo>
                    <a:pt x="2574" y="1361"/>
                  </a:lnTo>
                  <a:cubicBezTo>
                    <a:pt x="2574" y="1347"/>
                    <a:pt x="2581" y="1333"/>
                    <a:pt x="2574" y="1319"/>
                  </a:cubicBezTo>
                  <a:cubicBezTo>
                    <a:pt x="2567" y="1312"/>
                    <a:pt x="2574" y="1291"/>
                    <a:pt x="2567" y="1284"/>
                  </a:cubicBezTo>
                  <a:cubicBezTo>
                    <a:pt x="2567" y="1270"/>
                    <a:pt x="2560" y="1255"/>
                    <a:pt x="2560" y="1248"/>
                  </a:cubicBezTo>
                  <a:lnTo>
                    <a:pt x="2553" y="1206"/>
                  </a:lnTo>
                  <a:lnTo>
                    <a:pt x="2546" y="1178"/>
                  </a:lnTo>
                  <a:cubicBezTo>
                    <a:pt x="2546" y="1171"/>
                    <a:pt x="2553" y="1178"/>
                    <a:pt x="2546" y="1164"/>
                  </a:cubicBezTo>
                  <a:cubicBezTo>
                    <a:pt x="2546" y="1150"/>
                    <a:pt x="2539" y="1136"/>
                    <a:pt x="2539" y="1122"/>
                  </a:cubicBezTo>
                  <a:lnTo>
                    <a:pt x="2539" y="1107"/>
                  </a:lnTo>
                  <a:lnTo>
                    <a:pt x="2532" y="1079"/>
                  </a:lnTo>
                  <a:cubicBezTo>
                    <a:pt x="2532" y="1078"/>
                    <a:pt x="2532" y="1076"/>
                    <a:pt x="2532" y="1072"/>
                  </a:cubicBezTo>
                  <a:cubicBezTo>
                    <a:pt x="2525" y="1058"/>
                    <a:pt x="2517" y="1037"/>
                    <a:pt x="2510" y="1023"/>
                  </a:cubicBezTo>
                  <a:lnTo>
                    <a:pt x="2496" y="981"/>
                  </a:lnTo>
                  <a:cubicBezTo>
                    <a:pt x="2496" y="973"/>
                    <a:pt x="2496" y="966"/>
                    <a:pt x="2489" y="966"/>
                  </a:cubicBezTo>
                  <a:cubicBezTo>
                    <a:pt x="2489" y="952"/>
                    <a:pt x="2482" y="945"/>
                    <a:pt x="2475" y="931"/>
                  </a:cubicBezTo>
                  <a:lnTo>
                    <a:pt x="2468" y="917"/>
                  </a:lnTo>
                  <a:cubicBezTo>
                    <a:pt x="2468" y="910"/>
                    <a:pt x="2468" y="910"/>
                    <a:pt x="2468" y="903"/>
                  </a:cubicBezTo>
                  <a:lnTo>
                    <a:pt x="2468" y="896"/>
                  </a:lnTo>
                  <a:lnTo>
                    <a:pt x="2447" y="861"/>
                  </a:lnTo>
                  <a:lnTo>
                    <a:pt x="2440" y="840"/>
                  </a:lnTo>
                  <a:cubicBezTo>
                    <a:pt x="2433" y="832"/>
                    <a:pt x="2433" y="825"/>
                    <a:pt x="2426" y="811"/>
                  </a:cubicBezTo>
                  <a:cubicBezTo>
                    <a:pt x="2419" y="797"/>
                    <a:pt x="2405" y="776"/>
                    <a:pt x="2398" y="762"/>
                  </a:cubicBezTo>
                  <a:lnTo>
                    <a:pt x="2391" y="755"/>
                  </a:lnTo>
                  <a:cubicBezTo>
                    <a:pt x="2391" y="748"/>
                    <a:pt x="2391" y="748"/>
                    <a:pt x="2384" y="741"/>
                  </a:cubicBezTo>
                  <a:lnTo>
                    <a:pt x="2376" y="727"/>
                  </a:lnTo>
                  <a:cubicBezTo>
                    <a:pt x="2362" y="699"/>
                    <a:pt x="2348" y="670"/>
                    <a:pt x="2327" y="642"/>
                  </a:cubicBezTo>
                  <a:cubicBezTo>
                    <a:pt x="2327" y="642"/>
                    <a:pt x="2320" y="635"/>
                    <a:pt x="2320" y="635"/>
                  </a:cubicBezTo>
                  <a:lnTo>
                    <a:pt x="2313" y="628"/>
                  </a:lnTo>
                  <a:cubicBezTo>
                    <a:pt x="2306" y="607"/>
                    <a:pt x="2285" y="586"/>
                    <a:pt x="2271" y="565"/>
                  </a:cubicBezTo>
                  <a:lnTo>
                    <a:pt x="2257" y="543"/>
                  </a:lnTo>
                  <a:lnTo>
                    <a:pt x="2243" y="522"/>
                  </a:lnTo>
                  <a:cubicBezTo>
                    <a:pt x="2236" y="515"/>
                    <a:pt x="2221" y="501"/>
                    <a:pt x="2214" y="487"/>
                  </a:cubicBezTo>
                  <a:cubicBezTo>
                    <a:pt x="2207" y="480"/>
                    <a:pt x="2200" y="473"/>
                    <a:pt x="2193" y="466"/>
                  </a:cubicBezTo>
                  <a:lnTo>
                    <a:pt x="2172" y="445"/>
                  </a:lnTo>
                  <a:cubicBezTo>
                    <a:pt x="2165" y="438"/>
                    <a:pt x="2165" y="431"/>
                    <a:pt x="2151" y="424"/>
                  </a:cubicBezTo>
                  <a:lnTo>
                    <a:pt x="2144" y="410"/>
                  </a:lnTo>
                  <a:cubicBezTo>
                    <a:pt x="2144" y="410"/>
                    <a:pt x="2144" y="402"/>
                    <a:pt x="2137" y="402"/>
                  </a:cubicBezTo>
                  <a:lnTo>
                    <a:pt x="2123" y="388"/>
                  </a:lnTo>
                  <a:cubicBezTo>
                    <a:pt x="2123" y="381"/>
                    <a:pt x="2116" y="374"/>
                    <a:pt x="2109" y="367"/>
                  </a:cubicBezTo>
                  <a:lnTo>
                    <a:pt x="2087" y="353"/>
                  </a:lnTo>
                  <a:lnTo>
                    <a:pt x="2066" y="332"/>
                  </a:lnTo>
                  <a:lnTo>
                    <a:pt x="2024" y="297"/>
                  </a:lnTo>
                  <a:lnTo>
                    <a:pt x="2010" y="283"/>
                  </a:lnTo>
                  <a:lnTo>
                    <a:pt x="1989" y="269"/>
                  </a:lnTo>
                  <a:lnTo>
                    <a:pt x="1954" y="240"/>
                  </a:lnTo>
                  <a:lnTo>
                    <a:pt x="1925" y="219"/>
                  </a:lnTo>
                  <a:lnTo>
                    <a:pt x="1890" y="198"/>
                  </a:lnTo>
                  <a:lnTo>
                    <a:pt x="1862" y="177"/>
                  </a:lnTo>
                  <a:lnTo>
                    <a:pt x="1707" y="85"/>
                  </a:lnTo>
                  <a:lnTo>
                    <a:pt x="1679" y="71"/>
                  </a:lnTo>
                  <a:lnTo>
                    <a:pt x="1650" y="57"/>
                  </a:lnTo>
                  <a:lnTo>
                    <a:pt x="1636" y="50"/>
                  </a:lnTo>
                  <a:lnTo>
                    <a:pt x="1622" y="43"/>
                  </a:lnTo>
                  <a:lnTo>
                    <a:pt x="1587" y="29"/>
                  </a:lnTo>
                  <a:lnTo>
                    <a:pt x="1559" y="22"/>
                  </a:lnTo>
                  <a:lnTo>
                    <a:pt x="1545" y="22"/>
                  </a:lnTo>
                  <a:lnTo>
                    <a:pt x="1531" y="15"/>
                  </a:lnTo>
                  <a:lnTo>
                    <a:pt x="1495" y="8"/>
                  </a:lnTo>
                  <a:lnTo>
                    <a:pt x="1467" y="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632000" y="1665725"/>
              <a:ext cx="19925" cy="11475"/>
            </a:xfrm>
            <a:custGeom>
              <a:avLst/>
              <a:gdLst/>
              <a:ahLst/>
              <a:cxnLst/>
              <a:rect l="l" t="t" r="r" b="b"/>
              <a:pathLst>
                <a:path w="797" h="459" extrusionOk="0">
                  <a:moveTo>
                    <a:pt x="783" y="0"/>
                  </a:moveTo>
                  <a:lnTo>
                    <a:pt x="0" y="437"/>
                  </a:lnTo>
                  <a:lnTo>
                    <a:pt x="14" y="459"/>
                  </a:lnTo>
                  <a:lnTo>
                    <a:pt x="797" y="21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708125" y="1746775"/>
              <a:ext cx="67525" cy="39875"/>
            </a:xfrm>
            <a:custGeom>
              <a:avLst/>
              <a:gdLst/>
              <a:ahLst/>
              <a:cxnLst/>
              <a:rect l="l" t="t" r="r" b="b"/>
              <a:pathLst>
                <a:path w="2701" h="1595" extrusionOk="0">
                  <a:moveTo>
                    <a:pt x="2693" y="1"/>
                  </a:moveTo>
                  <a:lnTo>
                    <a:pt x="0" y="1580"/>
                  </a:lnTo>
                  <a:lnTo>
                    <a:pt x="8" y="1594"/>
                  </a:lnTo>
                  <a:lnTo>
                    <a:pt x="2700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403600" y="1586775"/>
              <a:ext cx="100125" cy="58875"/>
            </a:xfrm>
            <a:custGeom>
              <a:avLst/>
              <a:gdLst/>
              <a:ahLst/>
              <a:cxnLst/>
              <a:rect l="l" t="t" r="r" b="b"/>
              <a:pathLst>
                <a:path w="4005" h="2355" extrusionOk="0">
                  <a:moveTo>
                    <a:pt x="3990" y="0"/>
                  </a:moveTo>
                  <a:lnTo>
                    <a:pt x="0" y="2334"/>
                  </a:lnTo>
                  <a:lnTo>
                    <a:pt x="14" y="2355"/>
                  </a:lnTo>
                  <a:lnTo>
                    <a:pt x="4004" y="21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766100" y="1632050"/>
              <a:ext cx="100125" cy="58900"/>
            </a:xfrm>
            <a:custGeom>
              <a:avLst/>
              <a:gdLst/>
              <a:ahLst/>
              <a:cxnLst/>
              <a:rect l="l" t="t" r="r" b="b"/>
              <a:pathLst>
                <a:path w="4005" h="2356" extrusionOk="0">
                  <a:moveTo>
                    <a:pt x="3991" y="1"/>
                  </a:moveTo>
                  <a:lnTo>
                    <a:pt x="1" y="2334"/>
                  </a:lnTo>
                  <a:lnTo>
                    <a:pt x="15" y="2355"/>
                  </a:lnTo>
                  <a:lnTo>
                    <a:pt x="4005" y="15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475675" y="1417575"/>
              <a:ext cx="67700" cy="39875"/>
            </a:xfrm>
            <a:custGeom>
              <a:avLst/>
              <a:gdLst/>
              <a:ahLst/>
              <a:cxnLst/>
              <a:rect l="l" t="t" r="r" b="b"/>
              <a:pathLst>
                <a:path w="2708" h="1595" extrusionOk="0">
                  <a:moveTo>
                    <a:pt x="2693" y="1"/>
                  </a:moveTo>
                  <a:lnTo>
                    <a:pt x="0" y="1573"/>
                  </a:lnTo>
                  <a:lnTo>
                    <a:pt x="15" y="1594"/>
                  </a:lnTo>
                  <a:lnTo>
                    <a:pt x="2707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849275" y="1759650"/>
              <a:ext cx="67525" cy="39850"/>
            </a:xfrm>
            <a:custGeom>
              <a:avLst/>
              <a:gdLst/>
              <a:ahLst/>
              <a:cxnLst/>
              <a:rect l="l" t="t" r="r" b="b"/>
              <a:pathLst>
                <a:path w="2701" h="1594" extrusionOk="0">
                  <a:moveTo>
                    <a:pt x="2694" y="1"/>
                  </a:moveTo>
                  <a:lnTo>
                    <a:pt x="1" y="1580"/>
                  </a:lnTo>
                  <a:lnTo>
                    <a:pt x="8" y="1594"/>
                  </a:lnTo>
                  <a:lnTo>
                    <a:pt x="2701" y="22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742125" y="1507100"/>
              <a:ext cx="67350" cy="40225"/>
            </a:xfrm>
            <a:custGeom>
              <a:avLst/>
              <a:gdLst/>
              <a:ahLst/>
              <a:cxnLst/>
              <a:rect l="l" t="t" r="r" b="b"/>
              <a:pathLst>
                <a:path w="2694" h="1609" extrusionOk="0">
                  <a:moveTo>
                    <a:pt x="2680" y="1"/>
                  </a:moveTo>
                  <a:lnTo>
                    <a:pt x="1" y="1587"/>
                  </a:lnTo>
                  <a:lnTo>
                    <a:pt x="8" y="1608"/>
                  </a:lnTo>
                  <a:lnTo>
                    <a:pt x="2694" y="15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342100" y="1528800"/>
              <a:ext cx="67500" cy="39850"/>
            </a:xfrm>
            <a:custGeom>
              <a:avLst/>
              <a:gdLst/>
              <a:ahLst/>
              <a:cxnLst/>
              <a:rect l="l" t="t" r="r" b="b"/>
              <a:pathLst>
                <a:path w="2700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7" y="1593"/>
                  </a:lnTo>
                  <a:lnTo>
                    <a:pt x="2700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84125" y="1336000"/>
              <a:ext cx="67350" cy="39325"/>
            </a:xfrm>
            <a:custGeom>
              <a:avLst/>
              <a:gdLst/>
              <a:ahLst/>
              <a:cxnLst/>
              <a:rect l="l" t="t" r="r" b="b"/>
              <a:pathLst>
                <a:path w="2694" h="1573" extrusionOk="0">
                  <a:moveTo>
                    <a:pt x="2680" y="0"/>
                  </a:moveTo>
                  <a:lnTo>
                    <a:pt x="1" y="1558"/>
                  </a:lnTo>
                  <a:lnTo>
                    <a:pt x="8" y="1572"/>
                  </a:lnTo>
                  <a:lnTo>
                    <a:pt x="2694" y="14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915025" y="1607750"/>
              <a:ext cx="67700" cy="39850"/>
            </a:xfrm>
            <a:custGeom>
              <a:avLst/>
              <a:gdLst/>
              <a:ahLst/>
              <a:cxnLst/>
              <a:rect l="l" t="t" r="r" b="b"/>
              <a:pathLst>
                <a:path w="2708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14" y="1593"/>
                  </a:lnTo>
                  <a:lnTo>
                    <a:pt x="2707" y="1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8036789" y="534995"/>
            <a:ext cx="392110" cy="1922758"/>
            <a:chOff x="2801814" y="534995"/>
            <a:chExt cx="392110" cy="1922758"/>
          </a:xfrm>
        </p:grpSpPr>
        <p:grpSp>
          <p:nvGrpSpPr>
            <p:cNvPr id="1739" name="Google Shape;1739;p38"/>
            <p:cNvGrpSpPr/>
            <p:nvPr/>
          </p:nvGrpSpPr>
          <p:grpSpPr>
            <a:xfrm>
              <a:off x="3056214" y="909645"/>
              <a:ext cx="137710" cy="1548108"/>
              <a:chOff x="1858375" y="175625"/>
              <a:chExt cx="484552" cy="5445334"/>
            </a:xfrm>
          </p:grpSpPr>
          <p:sp>
            <p:nvSpPr>
              <p:cNvPr id="1740" name="Google Shape;174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9" name="Google Shape;1789;p38"/>
            <p:cNvGrpSpPr/>
            <p:nvPr/>
          </p:nvGrpSpPr>
          <p:grpSpPr>
            <a:xfrm>
              <a:off x="2801814" y="534995"/>
              <a:ext cx="137710" cy="1548108"/>
              <a:chOff x="1858375" y="175625"/>
              <a:chExt cx="484552" cy="5445334"/>
            </a:xfrm>
          </p:grpSpPr>
          <p:sp>
            <p:nvSpPr>
              <p:cNvPr id="1790" name="Google Shape;179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5" name="Google Shape;179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9" name="Google Shape;1839;p38"/>
          <p:cNvGrpSpPr/>
          <p:nvPr/>
        </p:nvGrpSpPr>
        <p:grpSpPr>
          <a:xfrm rot="-2700000">
            <a:off x="7815958" y="375327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38"/>
          <p:cNvGrpSpPr/>
          <p:nvPr/>
        </p:nvGrpSpPr>
        <p:grpSpPr>
          <a:xfrm>
            <a:off x="6003557" y="197716"/>
            <a:ext cx="2793747" cy="2950674"/>
            <a:chOff x="307550" y="1308925"/>
            <a:chExt cx="726800" cy="767625"/>
          </a:xfrm>
        </p:grpSpPr>
        <p:sp>
          <p:nvSpPr>
            <p:cNvPr id="1440" name="Google Shape;1440;p38"/>
            <p:cNvSpPr/>
            <p:nvPr/>
          </p:nvSpPr>
          <p:spPr>
            <a:xfrm>
              <a:off x="307550" y="1664850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25" y="12971"/>
                    <a:pt x="11568" y="13069"/>
                  </a:cubicBezTo>
                  <a:lnTo>
                    <a:pt x="17109" y="16319"/>
                  </a:lnTo>
                  <a:cubicBezTo>
                    <a:pt x="17285" y="16409"/>
                    <a:pt x="17476" y="16455"/>
                    <a:pt x="17667" y="16455"/>
                  </a:cubicBezTo>
                  <a:cubicBezTo>
                    <a:pt x="17850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309125" y="1664550"/>
              <a:ext cx="710075" cy="412000"/>
            </a:xfrm>
            <a:custGeom>
              <a:avLst/>
              <a:gdLst/>
              <a:ahLst/>
              <a:cxnLst/>
              <a:rect l="l" t="t" r="r" b="b"/>
              <a:pathLst>
                <a:path w="28403" h="16480" extrusionOk="0">
                  <a:moveTo>
                    <a:pt x="10816" y="27"/>
                  </a:moveTo>
                  <a:cubicBezTo>
                    <a:pt x="11005" y="27"/>
                    <a:pt x="11193" y="71"/>
                    <a:pt x="11364" y="160"/>
                  </a:cubicBezTo>
                  <a:lnTo>
                    <a:pt x="28170" y="10022"/>
                  </a:lnTo>
                  <a:cubicBezTo>
                    <a:pt x="28311" y="10107"/>
                    <a:pt x="28388" y="10219"/>
                    <a:pt x="28388" y="10332"/>
                  </a:cubicBezTo>
                  <a:cubicBezTo>
                    <a:pt x="28388" y="10445"/>
                    <a:pt x="28304" y="10558"/>
                    <a:pt x="28163" y="10635"/>
                  </a:cubicBezTo>
                  <a:lnTo>
                    <a:pt x="18132" y="16331"/>
                  </a:lnTo>
                  <a:cubicBezTo>
                    <a:pt x="17964" y="16415"/>
                    <a:pt x="17781" y="16457"/>
                    <a:pt x="17597" y="16457"/>
                  </a:cubicBezTo>
                  <a:cubicBezTo>
                    <a:pt x="17409" y="16457"/>
                    <a:pt x="17221" y="16413"/>
                    <a:pt x="17046" y="16324"/>
                  </a:cubicBezTo>
                  <a:lnTo>
                    <a:pt x="11519" y="13074"/>
                  </a:lnTo>
                  <a:lnTo>
                    <a:pt x="11512" y="13074"/>
                  </a:lnTo>
                  <a:cubicBezTo>
                    <a:pt x="11569" y="12969"/>
                    <a:pt x="11519" y="12863"/>
                    <a:pt x="11385" y="12785"/>
                  </a:cubicBezTo>
                  <a:lnTo>
                    <a:pt x="6275" y="9782"/>
                  </a:lnTo>
                  <a:cubicBezTo>
                    <a:pt x="6164" y="9725"/>
                    <a:pt x="6038" y="9694"/>
                    <a:pt x="5911" y="9694"/>
                  </a:cubicBezTo>
                  <a:cubicBezTo>
                    <a:pt x="5868" y="9694"/>
                    <a:pt x="5824" y="9698"/>
                    <a:pt x="5781" y="9705"/>
                  </a:cubicBezTo>
                  <a:lnTo>
                    <a:pt x="248" y="6455"/>
                  </a:lnTo>
                  <a:cubicBezTo>
                    <a:pt x="100" y="6371"/>
                    <a:pt x="22" y="6265"/>
                    <a:pt x="22" y="6145"/>
                  </a:cubicBezTo>
                  <a:cubicBezTo>
                    <a:pt x="29" y="6032"/>
                    <a:pt x="107" y="5926"/>
                    <a:pt x="248" y="5842"/>
                  </a:cubicBezTo>
                  <a:lnTo>
                    <a:pt x="10279" y="153"/>
                  </a:lnTo>
                  <a:cubicBezTo>
                    <a:pt x="10446" y="69"/>
                    <a:pt x="10631" y="27"/>
                    <a:pt x="10816" y="27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5"/>
                    <a:pt x="10265" y="132"/>
                  </a:cubicBezTo>
                  <a:lnTo>
                    <a:pt x="233" y="5821"/>
                  </a:lnTo>
                  <a:cubicBezTo>
                    <a:pt x="85" y="5905"/>
                    <a:pt x="1" y="6025"/>
                    <a:pt x="1" y="6145"/>
                  </a:cubicBezTo>
                  <a:cubicBezTo>
                    <a:pt x="1" y="6265"/>
                    <a:pt x="78" y="6385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7" y="9718"/>
                    <a:pt x="5873" y="9714"/>
                    <a:pt x="5920" y="9714"/>
                  </a:cubicBezTo>
                  <a:cubicBezTo>
                    <a:pt x="6040" y="9714"/>
                    <a:pt x="6161" y="9741"/>
                    <a:pt x="6268" y="9796"/>
                  </a:cubicBezTo>
                  <a:lnTo>
                    <a:pt x="11378" y="12799"/>
                  </a:lnTo>
                  <a:cubicBezTo>
                    <a:pt x="11498" y="12870"/>
                    <a:pt x="11541" y="12976"/>
                    <a:pt x="11491" y="13074"/>
                  </a:cubicBezTo>
                  <a:lnTo>
                    <a:pt x="11484" y="13081"/>
                  </a:lnTo>
                  <a:lnTo>
                    <a:pt x="17032" y="16338"/>
                  </a:lnTo>
                  <a:cubicBezTo>
                    <a:pt x="17208" y="16437"/>
                    <a:pt x="17399" y="16479"/>
                    <a:pt x="17596" y="16479"/>
                  </a:cubicBezTo>
                  <a:cubicBezTo>
                    <a:pt x="17786" y="16479"/>
                    <a:pt x="17977" y="16437"/>
                    <a:pt x="18139" y="16352"/>
                  </a:cubicBezTo>
                  <a:lnTo>
                    <a:pt x="28170" y="10656"/>
                  </a:lnTo>
                  <a:cubicBezTo>
                    <a:pt x="28311" y="10572"/>
                    <a:pt x="28402" y="10459"/>
                    <a:pt x="28402" y="10332"/>
                  </a:cubicBezTo>
                  <a:cubicBezTo>
                    <a:pt x="28402" y="10212"/>
                    <a:pt x="28325" y="10093"/>
                    <a:pt x="28170" y="10008"/>
                  </a:cubicBezTo>
                  <a:lnTo>
                    <a:pt x="11371" y="139"/>
                  </a:lnTo>
                  <a:cubicBezTo>
                    <a:pt x="11197" y="46"/>
                    <a:pt x="11005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84400" y="1309150"/>
              <a:ext cx="449600" cy="571775"/>
            </a:xfrm>
            <a:custGeom>
              <a:avLst/>
              <a:gdLst/>
              <a:ahLst/>
              <a:cxnLst/>
              <a:rect l="l" t="t" r="r" b="b"/>
              <a:pathLst>
                <a:path w="17984" h="22871" extrusionOk="0">
                  <a:moveTo>
                    <a:pt x="432" y="0"/>
                  </a:moveTo>
                  <a:cubicBezTo>
                    <a:pt x="390" y="0"/>
                    <a:pt x="346" y="8"/>
                    <a:pt x="304" y="24"/>
                  </a:cubicBezTo>
                  <a:lnTo>
                    <a:pt x="100" y="115"/>
                  </a:lnTo>
                  <a:lnTo>
                    <a:pt x="156" y="165"/>
                  </a:lnTo>
                  <a:cubicBezTo>
                    <a:pt x="107" y="256"/>
                    <a:pt x="85" y="369"/>
                    <a:pt x="85" y="475"/>
                  </a:cubicBezTo>
                  <a:lnTo>
                    <a:pt x="1" y="11810"/>
                  </a:lnTo>
                  <a:cubicBezTo>
                    <a:pt x="1" y="12219"/>
                    <a:pt x="241" y="12691"/>
                    <a:pt x="544" y="12868"/>
                  </a:cubicBezTo>
                  <a:lnTo>
                    <a:pt x="17349" y="22737"/>
                  </a:lnTo>
                  <a:cubicBezTo>
                    <a:pt x="17363" y="22744"/>
                    <a:pt x="17384" y="22758"/>
                    <a:pt x="17413" y="22765"/>
                  </a:cubicBezTo>
                  <a:lnTo>
                    <a:pt x="17476" y="22870"/>
                  </a:lnTo>
                  <a:lnTo>
                    <a:pt x="17673" y="22779"/>
                  </a:lnTo>
                  <a:cubicBezTo>
                    <a:pt x="17807" y="22722"/>
                    <a:pt x="17899" y="22560"/>
                    <a:pt x="17899" y="22321"/>
                  </a:cubicBezTo>
                  <a:lnTo>
                    <a:pt x="17984" y="10985"/>
                  </a:lnTo>
                  <a:cubicBezTo>
                    <a:pt x="17984" y="10584"/>
                    <a:pt x="17744" y="10111"/>
                    <a:pt x="17441" y="9935"/>
                  </a:cubicBezTo>
                  <a:lnTo>
                    <a:pt x="635" y="66"/>
                  </a:lnTo>
                  <a:cubicBezTo>
                    <a:pt x="574" y="22"/>
                    <a:pt x="504" y="0"/>
                    <a:pt x="4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84050" y="1308925"/>
              <a:ext cx="450300" cy="572175"/>
            </a:xfrm>
            <a:custGeom>
              <a:avLst/>
              <a:gdLst/>
              <a:ahLst/>
              <a:cxnLst/>
              <a:rect l="l" t="t" r="r" b="b"/>
              <a:pathLst>
                <a:path w="18012" h="22887" extrusionOk="0">
                  <a:moveTo>
                    <a:pt x="444" y="21"/>
                  </a:moveTo>
                  <a:cubicBezTo>
                    <a:pt x="517" y="21"/>
                    <a:pt x="590" y="41"/>
                    <a:pt x="649" y="82"/>
                  </a:cubicBezTo>
                  <a:lnTo>
                    <a:pt x="17455" y="9951"/>
                  </a:lnTo>
                  <a:cubicBezTo>
                    <a:pt x="17751" y="10127"/>
                    <a:pt x="17991" y="10593"/>
                    <a:pt x="17991" y="10994"/>
                  </a:cubicBezTo>
                  <a:lnTo>
                    <a:pt x="17906" y="22330"/>
                  </a:lnTo>
                  <a:cubicBezTo>
                    <a:pt x="17899" y="22555"/>
                    <a:pt x="17821" y="22724"/>
                    <a:pt x="17687" y="22781"/>
                  </a:cubicBezTo>
                  <a:lnTo>
                    <a:pt x="17497" y="22865"/>
                  </a:lnTo>
                  <a:lnTo>
                    <a:pt x="17434" y="22767"/>
                  </a:lnTo>
                  <a:cubicBezTo>
                    <a:pt x="17413" y="22753"/>
                    <a:pt x="17391" y="22746"/>
                    <a:pt x="17370" y="22731"/>
                  </a:cubicBezTo>
                  <a:lnTo>
                    <a:pt x="565" y="12862"/>
                  </a:lnTo>
                  <a:cubicBezTo>
                    <a:pt x="269" y="12686"/>
                    <a:pt x="29" y="12221"/>
                    <a:pt x="29" y="11819"/>
                  </a:cubicBezTo>
                  <a:lnTo>
                    <a:pt x="114" y="484"/>
                  </a:lnTo>
                  <a:cubicBezTo>
                    <a:pt x="114" y="378"/>
                    <a:pt x="135" y="272"/>
                    <a:pt x="184" y="174"/>
                  </a:cubicBezTo>
                  <a:lnTo>
                    <a:pt x="184" y="167"/>
                  </a:lnTo>
                  <a:lnTo>
                    <a:pt x="135" y="124"/>
                  </a:lnTo>
                  <a:lnTo>
                    <a:pt x="311" y="47"/>
                  </a:lnTo>
                  <a:lnTo>
                    <a:pt x="325" y="40"/>
                  </a:lnTo>
                  <a:cubicBezTo>
                    <a:pt x="363" y="27"/>
                    <a:pt x="403" y="21"/>
                    <a:pt x="444" y="21"/>
                  </a:cubicBezTo>
                  <a:close/>
                  <a:moveTo>
                    <a:pt x="444" y="0"/>
                  </a:moveTo>
                  <a:cubicBezTo>
                    <a:pt x="404" y="0"/>
                    <a:pt x="364" y="6"/>
                    <a:pt x="325" y="19"/>
                  </a:cubicBezTo>
                  <a:lnTo>
                    <a:pt x="92" y="117"/>
                  </a:lnTo>
                  <a:lnTo>
                    <a:pt x="156" y="174"/>
                  </a:lnTo>
                  <a:cubicBezTo>
                    <a:pt x="114" y="272"/>
                    <a:pt x="85" y="378"/>
                    <a:pt x="92" y="484"/>
                  </a:cubicBezTo>
                  <a:lnTo>
                    <a:pt x="8" y="11819"/>
                  </a:lnTo>
                  <a:cubicBezTo>
                    <a:pt x="1" y="12228"/>
                    <a:pt x="247" y="12700"/>
                    <a:pt x="551" y="12877"/>
                  </a:cubicBezTo>
                  <a:lnTo>
                    <a:pt x="17356" y="22746"/>
                  </a:lnTo>
                  <a:cubicBezTo>
                    <a:pt x="17377" y="22760"/>
                    <a:pt x="17398" y="22774"/>
                    <a:pt x="17413" y="22781"/>
                  </a:cubicBezTo>
                  <a:lnTo>
                    <a:pt x="17483" y="22887"/>
                  </a:lnTo>
                  <a:lnTo>
                    <a:pt x="17687" y="22795"/>
                  </a:lnTo>
                  <a:cubicBezTo>
                    <a:pt x="17835" y="22739"/>
                    <a:pt x="17920" y="22569"/>
                    <a:pt x="17920" y="22330"/>
                  </a:cubicBezTo>
                  <a:lnTo>
                    <a:pt x="18005" y="10994"/>
                  </a:lnTo>
                  <a:cubicBezTo>
                    <a:pt x="18012" y="10593"/>
                    <a:pt x="17765" y="10113"/>
                    <a:pt x="17462" y="9937"/>
                  </a:cubicBezTo>
                  <a:lnTo>
                    <a:pt x="656" y="68"/>
                  </a:lnTo>
                  <a:cubicBezTo>
                    <a:pt x="592" y="22"/>
                    <a:pt x="519" y="0"/>
                    <a:pt x="4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79300" y="1311400"/>
              <a:ext cx="449600" cy="569975"/>
            </a:xfrm>
            <a:custGeom>
              <a:avLst/>
              <a:gdLst/>
              <a:ahLst/>
              <a:cxnLst/>
              <a:rect l="l" t="t" r="r" b="b"/>
              <a:pathLst>
                <a:path w="17984" h="22799" extrusionOk="0">
                  <a:moveTo>
                    <a:pt x="422" y="1"/>
                  </a:moveTo>
                  <a:cubicBezTo>
                    <a:pt x="228" y="1"/>
                    <a:pt x="92" y="179"/>
                    <a:pt x="92" y="477"/>
                  </a:cubicBezTo>
                  <a:lnTo>
                    <a:pt x="7" y="11812"/>
                  </a:lnTo>
                  <a:cubicBezTo>
                    <a:pt x="0" y="12214"/>
                    <a:pt x="247" y="12686"/>
                    <a:pt x="550" y="12862"/>
                  </a:cubicBezTo>
                  <a:lnTo>
                    <a:pt x="17349" y="22731"/>
                  </a:lnTo>
                  <a:cubicBezTo>
                    <a:pt x="17427" y="22777"/>
                    <a:pt x="17501" y="22798"/>
                    <a:pt x="17569" y="22798"/>
                  </a:cubicBezTo>
                  <a:cubicBezTo>
                    <a:pt x="17763" y="22798"/>
                    <a:pt x="17899" y="22620"/>
                    <a:pt x="17899" y="22322"/>
                  </a:cubicBezTo>
                  <a:lnTo>
                    <a:pt x="17983" y="10987"/>
                  </a:lnTo>
                  <a:cubicBezTo>
                    <a:pt x="17983" y="10585"/>
                    <a:pt x="17743" y="10113"/>
                    <a:pt x="17447" y="9937"/>
                  </a:cubicBezTo>
                  <a:lnTo>
                    <a:pt x="642" y="68"/>
                  </a:lnTo>
                  <a:cubicBezTo>
                    <a:pt x="564" y="22"/>
                    <a:pt x="489" y="1"/>
                    <a:pt x="42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79125" y="1311275"/>
              <a:ext cx="450125" cy="570350"/>
            </a:xfrm>
            <a:custGeom>
              <a:avLst/>
              <a:gdLst/>
              <a:ahLst/>
              <a:cxnLst/>
              <a:rect l="l" t="t" r="r" b="b"/>
              <a:pathLst>
                <a:path w="18005" h="22814" extrusionOk="0">
                  <a:moveTo>
                    <a:pt x="441" y="10"/>
                  </a:moveTo>
                  <a:cubicBezTo>
                    <a:pt x="513" y="10"/>
                    <a:pt x="583" y="34"/>
                    <a:pt x="642" y="80"/>
                  </a:cubicBezTo>
                  <a:lnTo>
                    <a:pt x="17447" y="9949"/>
                  </a:lnTo>
                  <a:cubicBezTo>
                    <a:pt x="17743" y="10118"/>
                    <a:pt x="17983" y="10590"/>
                    <a:pt x="17983" y="10985"/>
                  </a:cubicBezTo>
                  <a:lnTo>
                    <a:pt x="17899" y="22320"/>
                  </a:lnTo>
                  <a:cubicBezTo>
                    <a:pt x="17899" y="22532"/>
                    <a:pt x="17828" y="22687"/>
                    <a:pt x="17708" y="22757"/>
                  </a:cubicBezTo>
                  <a:cubicBezTo>
                    <a:pt x="17661" y="22778"/>
                    <a:pt x="17611" y="22789"/>
                    <a:pt x="17561" y="22789"/>
                  </a:cubicBezTo>
                  <a:cubicBezTo>
                    <a:pt x="17490" y="22789"/>
                    <a:pt x="17420" y="22767"/>
                    <a:pt x="17363" y="22722"/>
                  </a:cubicBezTo>
                  <a:lnTo>
                    <a:pt x="557" y="12853"/>
                  </a:lnTo>
                  <a:lnTo>
                    <a:pt x="557" y="12860"/>
                  </a:lnTo>
                  <a:cubicBezTo>
                    <a:pt x="261" y="12684"/>
                    <a:pt x="22" y="12219"/>
                    <a:pt x="22" y="11810"/>
                  </a:cubicBezTo>
                  <a:lnTo>
                    <a:pt x="106" y="475"/>
                  </a:lnTo>
                  <a:cubicBezTo>
                    <a:pt x="113" y="270"/>
                    <a:pt x="177" y="115"/>
                    <a:pt x="296" y="45"/>
                  </a:cubicBezTo>
                  <a:cubicBezTo>
                    <a:pt x="343" y="22"/>
                    <a:pt x="392" y="10"/>
                    <a:pt x="441" y="10"/>
                  </a:cubicBezTo>
                  <a:close/>
                  <a:moveTo>
                    <a:pt x="448" y="1"/>
                  </a:moveTo>
                  <a:cubicBezTo>
                    <a:pt x="393" y="1"/>
                    <a:pt x="338" y="13"/>
                    <a:pt x="289" y="38"/>
                  </a:cubicBezTo>
                  <a:cubicBezTo>
                    <a:pt x="163" y="108"/>
                    <a:pt x="85" y="270"/>
                    <a:pt x="85" y="489"/>
                  </a:cubicBezTo>
                  <a:lnTo>
                    <a:pt x="7" y="11824"/>
                  </a:lnTo>
                  <a:cubicBezTo>
                    <a:pt x="0" y="12226"/>
                    <a:pt x="247" y="12705"/>
                    <a:pt x="550" y="12881"/>
                  </a:cubicBezTo>
                  <a:lnTo>
                    <a:pt x="17349" y="22743"/>
                  </a:lnTo>
                  <a:cubicBezTo>
                    <a:pt x="17419" y="22785"/>
                    <a:pt x="17497" y="22807"/>
                    <a:pt x="17574" y="22814"/>
                  </a:cubicBezTo>
                  <a:cubicBezTo>
                    <a:pt x="17624" y="22814"/>
                    <a:pt x="17673" y="22800"/>
                    <a:pt x="17722" y="22778"/>
                  </a:cubicBezTo>
                  <a:cubicBezTo>
                    <a:pt x="17842" y="22708"/>
                    <a:pt x="17920" y="22546"/>
                    <a:pt x="17920" y="22327"/>
                  </a:cubicBezTo>
                  <a:lnTo>
                    <a:pt x="18004" y="10992"/>
                  </a:lnTo>
                  <a:cubicBezTo>
                    <a:pt x="18004" y="10590"/>
                    <a:pt x="17765" y="10111"/>
                    <a:pt x="17454" y="9935"/>
                  </a:cubicBezTo>
                  <a:lnTo>
                    <a:pt x="656" y="66"/>
                  </a:lnTo>
                  <a:cubicBezTo>
                    <a:pt x="592" y="22"/>
                    <a:pt x="519" y="1"/>
                    <a:pt x="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06075" y="1356700"/>
              <a:ext cx="396200" cy="479225"/>
            </a:xfrm>
            <a:custGeom>
              <a:avLst/>
              <a:gdLst/>
              <a:ahLst/>
              <a:cxnLst/>
              <a:rect l="l" t="t" r="r" b="b"/>
              <a:pathLst>
                <a:path w="15848" h="19169" extrusionOk="0">
                  <a:moveTo>
                    <a:pt x="401" y="0"/>
                  </a:moveTo>
                  <a:cubicBezTo>
                    <a:pt x="207" y="0"/>
                    <a:pt x="70" y="178"/>
                    <a:pt x="64" y="476"/>
                  </a:cubicBezTo>
                  <a:lnTo>
                    <a:pt x="1" y="9429"/>
                  </a:lnTo>
                  <a:cubicBezTo>
                    <a:pt x="1" y="9831"/>
                    <a:pt x="241" y="10303"/>
                    <a:pt x="544" y="10479"/>
                  </a:cubicBezTo>
                  <a:lnTo>
                    <a:pt x="15234" y="19100"/>
                  </a:lnTo>
                  <a:cubicBezTo>
                    <a:pt x="15312" y="19147"/>
                    <a:pt x="15386" y="19169"/>
                    <a:pt x="15453" y="19169"/>
                  </a:cubicBezTo>
                  <a:cubicBezTo>
                    <a:pt x="15643" y="19169"/>
                    <a:pt x="15779" y="18993"/>
                    <a:pt x="15784" y="18692"/>
                  </a:cubicBezTo>
                  <a:lnTo>
                    <a:pt x="15848" y="9739"/>
                  </a:lnTo>
                  <a:cubicBezTo>
                    <a:pt x="15848" y="9337"/>
                    <a:pt x="15608" y="8865"/>
                    <a:pt x="15312" y="8689"/>
                  </a:cubicBezTo>
                  <a:lnTo>
                    <a:pt x="621" y="67"/>
                  </a:lnTo>
                  <a:cubicBezTo>
                    <a:pt x="543" y="22"/>
                    <a:pt x="469" y="0"/>
                    <a:pt x="40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05725" y="1356450"/>
              <a:ext cx="396900" cy="479700"/>
            </a:xfrm>
            <a:custGeom>
              <a:avLst/>
              <a:gdLst/>
              <a:ahLst/>
              <a:cxnLst/>
              <a:rect l="l" t="t" r="r" b="b"/>
              <a:pathLst>
                <a:path w="15876" h="19188" extrusionOk="0">
                  <a:moveTo>
                    <a:pt x="426" y="21"/>
                  </a:moveTo>
                  <a:cubicBezTo>
                    <a:pt x="495" y="21"/>
                    <a:pt x="567" y="43"/>
                    <a:pt x="628" y="84"/>
                  </a:cubicBezTo>
                  <a:lnTo>
                    <a:pt x="15319" y="8713"/>
                  </a:lnTo>
                  <a:cubicBezTo>
                    <a:pt x="15615" y="8882"/>
                    <a:pt x="15855" y="9354"/>
                    <a:pt x="15855" y="9749"/>
                  </a:cubicBezTo>
                  <a:lnTo>
                    <a:pt x="15784" y="18702"/>
                  </a:lnTo>
                  <a:cubicBezTo>
                    <a:pt x="15784" y="18913"/>
                    <a:pt x="15714" y="19068"/>
                    <a:pt x="15601" y="19139"/>
                  </a:cubicBezTo>
                  <a:cubicBezTo>
                    <a:pt x="15554" y="19159"/>
                    <a:pt x="15503" y="19170"/>
                    <a:pt x="15453" y="19170"/>
                  </a:cubicBezTo>
                  <a:cubicBezTo>
                    <a:pt x="15382" y="19170"/>
                    <a:pt x="15310" y="19149"/>
                    <a:pt x="15248" y="19103"/>
                  </a:cubicBezTo>
                  <a:lnTo>
                    <a:pt x="558" y="10475"/>
                  </a:lnTo>
                  <a:cubicBezTo>
                    <a:pt x="262" y="10299"/>
                    <a:pt x="22" y="9841"/>
                    <a:pt x="29" y="9439"/>
                  </a:cubicBezTo>
                  <a:lnTo>
                    <a:pt x="92" y="486"/>
                  </a:lnTo>
                  <a:cubicBezTo>
                    <a:pt x="92" y="275"/>
                    <a:pt x="163" y="120"/>
                    <a:pt x="283" y="56"/>
                  </a:cubicBezTo>
                  <a:cubicBezTo>
                    <a:pt x="327" y="33"/>
                    <a:pt x="376" y="21"/>
                    <a:pt x="426" y="21"/>
                  </a:cubicBezTo>
                  <a:close/>
                  <a:moveTo>
                    <a:pt x="422" y="1"/>
                  </a:moveTo>
                  <a:cubicBezTo>
                    <a:pt x="370" y="1"/>
                    <a:pt x="318" y="12"/>
                    <a:pt x="269" y="35"/>
                  </a:cubicBezTo>
                  <a:cubicBezTo>
                    <a:pt x="142" y="106"/>
                    <a:pt x="71" y="275"/>
                    <a:pt x="71" y="486"/>
                  </a:cubicBezTo>
                  <a:lnTo>
                    <a:pt x="8" y="9439"/>
                  </a:lnTo>
                  <a:cubicBezTo>
                    <a:pt x="1" y="9841"/>
                    <a:pt x="248" y="10320"/>
                    <a:pt x="551" y="10496"/>
                  </a:cubicBezTo>
                  <a:lnTo>
                    <a:pt x="15241" y="19125"/>
                  </a:lnTo>
                  <a:cubicBezTo>
                    <a:pt x="15312" y="19167"/>
                    <a:pt x="15389" y="19188"/>
                    <a:pt x="15467" y="19188"/>
                  </a:cubicBezTo>
                  <a:cubicBezTo>
                    <a:pt x="15516" y="19188"/>
                    <a:pt x="15566" y="19174"/>
                    <a:pt x="15608" y="19153"/>
                  </a:cubicBezTo>
                  <a:cubicBezTo>
                    <a:pt x="15735" y="19082"/>
                    <a:pt x="15805" y="18913"/>
                    <a:pt x="15805" y="18702"/>
                  </a:cubicBezTo>
                  <a:lnTo>
                    <a:pt x="15876" y="9749"/>
                  </a:lnTo>
                  <a:cubicBezTo>
                    <a:pt x="15876" y="9347"/>
                    <a:pt x="15629" y="8868"/>
                    <a:pt x="15326" y="8692"/>
                  </a:cubicBezTo>
                  <a:lnTo>
                    <a:pt x="635" y="70"/>
                  </a:lnTo>
                  <a:cubicBezTo>
                    <a:pt x="573" y="24"/>
                    <a:pt x="498" y="1"/>
                    <a:pt x="4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800300" y="1443900"/>
              <a:ext cx="12000" cy="15600"/>
            </a:xfrm>
            <a:custGeom>
              <a:avLst/>
              <a:gdLst/>
              <a:ahLst/>
              <a:cxnLst/>
              <a:rect l="l" t="t" r="r" b="b"/>
              <a:pathLst>
                <a:path w="480" h="624" extrusionOk="0">
                  <a:moveTo>
                    <a:pt x="132" y="0"/>
                  </a:moveTo>
                  <a:cubicBezTo>
                    <a:pt x="54" y="0"/>
                    <a:pt x="0" y="64"/>
                    <a:pt x="0" y="175"/>
                  </a:cubicBezTo>
                  <a:cubicBezTo>
                    <a:pt x="7" y="344"/>
                    <a:pt x="99" y="492"/>
                    <a:pt x="240" y="590"/>
                  </a:cubicBezTo>
                  <a:cubicBezTo>
                    <a:pt x="277" y="613"/>
                    <a:pt x="312" y="624"/>
                    <a:pt x="343" y="624"/>
                  </a:cubicBezTo>
                  <a:cubicBezTo>
                    <a:pt x="420" y="624"/>
                    <a:pt x="475" y="560"/>
                    <a:pt x="480" y="449"/>
                  </a:cubicBezTo>
                  <a:cubicBezTo>
                    <a:pt x="465" y="280"/>
                    <a:pt x="381" y="132"/>
                    <a:pt x="240" y="34"/>
                  </a:cubicBezTo>
                  <a:cubicBezTo>
                    <a:pt x="201" y="11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99950" y="1443600"/>
              <a:ext cx="12525" cy="15950"/>
            </a:xfrm>
            <a:custGeom>
              <a:avLst/>
              <a:gdLst/>
              <a:ahLst/>
              <a:cxnLst/>
              <a:rect l="l" t="t" r="r" b="b"/>
              <a:pathLst>
                <a:path w="501" h="638" extrusionOk="0">
                  <a:moveTo>
                    <a:pt x="160" y="23"/>
                  </a:moveTo>
                  <a:cubicBezTo>
                    <a:pt x="190" y="23"/>
                    <a:pt x="221" y="34"/>
                    <a:pt x="247" y="60"/>
                  </a:cubicBezTo>
                  <a:cubicBezTo>
                    <a:pt x="388" y="151"/>
                    <a:pt x="472" y="299"/>
                    <a:pt x="479" y="461"/>
                  </a:cubicBezTo>
                  <a:cubicBezTo>
                    <a:pt x="500" y="553"/>
                    <a:pt x="426" y="625"/>
                    <a:pt x="346" y="625"/>
                  </a:cubicBezTo>
                  <a:cubicBezTo>
                    <a:pt x="314" y="625"/>
                    <a:pt x="282" y="614"/>
                    <a:pt x="254" y="588"/>
                  </a:cubicBezTo>
                  <a:cubicBezTo>
                    <a:pt x="120" y="497"/>
                    <a:pt x="35" y="349"/>
                    <a:pt x="28" y="187"/>
                  </a:cubicBezTo>
                  <a:cubicBezTo>
                    <a:pt x="8" y="95"/>
                    <a:pt x="82" y="23"/>
                    <a:pt x="160" y="23"/>
                  </a:cubicBezTo>
                  <a:close/>
                  <a:moveTo>
                    <a:pt x="153" y="0"/>
                  </a:moveTo>
                  <a:cubicBezTo>
                    <a:pt x="128" y="0"/>
                    <a:pt x="103" y="6"/>
                    <a:pt x="78" y="17"/>
                  </a:cubicBezTo>
                  <a:cubicBezTo>
                    <a:pt x="28" y="53"/>
                    <a:pt x="0" y="116"/>
                    <a:pt x="7" y="179"/>
                  </a:cubicBezTo>
                  <a:cubicBezTo>
                    <a:pt x="14" y="356"/>
                    <a:pt x="99" y="511"/>
                    <a:pt x="247" y="602"/>
                  </a:cubicBezTo>
                  <a:cubicBezTo>
                    <a:pt x="282" y="624"/>
                    <a:pt x="317" y="638"/>
                    <a:pt x="360" y="638"/>
                  </a:cubicBezTo>
                  <a:cubicBezTo>
                    <a:pt x="381" y="638"/>
                    <a:pt x="402" y="638"/>
                    <a:pt x="423" y="624"/>
                  </a:cubicBezTo>
                  <a:cubicBezTo>
                    <a:pt x="472" y="588"/>
                    <a:pt x="501" y="525"/>
                    <a:pt x="501" y="461"/>
                  </a:cubicBezTo>
                  <a:cubicBezTo>
                    <a:pt x="487" y="292"/>
                    <a:pt x="402" y="130"/>
                    <a:pt x="254" y="39"/>
                  </a:cubicBezTo>
                  <a:cubicBezTo>
                    <a:pt x="224" y="13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309475" y="1634950"/>
              <a:ext cx="709550" cy="411425"/>
            </a:xfrm>
            <a:custGeom>
              <a:avLst/>
              <a:gdLst/>
              <a:ahLst/>
              <a:cxnLst/>
              <a:rect l="l" t="t" r="r" b="b"/>
              <a:pathLst>
                <a:path w="28382" h="16457" extrusionOk="0">
                  <a:moveTo>
                    <a:pt x="10801" y="0"/>
                  </a:moveTo>
                  <a:cubicBezTo>
                    <a:pt x="10615" y="0"/>
                    <a:pt x="10429" y="44"/>
                    <a:pt x="10258" y="132"/>
                  </a:cubicBezTo>
                  <a:lnTo>
                    <a:pt x="227" y="5820"/>
                  </a:lnTo>
                  <a:cubicBezTo>
                    <a:pt x="191" y="5842"/>
                    <a:pt x="149" y="5870"/>
                    <a:pt x="121" y="5898"/>
                  </a:cubicBezTo>
                  <a:lnTo>
                    <a:pt x="1" y="5891"/>
                  </a:lnTo>
                  <a:lnTo>
                    <a:pt x="1" y="6145"/>
                  </a:lnTo>
                  <a:cubicBezTo>
                    <a:pt x="1" y="6257"/>
                    <a:pt x="79" y="6363"/>
                    <a:pt x="219" y="6455"/>
                  </a:cubicBezTo>
                  <a:lnTo>
                    <a:pt x="5760" y="9705"/>
                  </a:lnTo>
                  <a:cubicBezTo>
                    <a:pt x="5807" y="9697"/>
                    <a:pt x="5854" y="9693"/>
                    <a:pt x="5901" y="9693"/>
                  </a:cubicBezTo>
                  <a:cubicBezTo>
                    <a:pt x="6024" y="9693"/>
                    <a:pt x="6146" y="9721"/>
                    <a:pt x="6254" y="9782"/>
                  </a:cubicBezTo>
                  <a:lnTo>
                    <a:pt x="11364" y="12778"/>
                  </a:lnTo>
                  <a:cubicBezTo>
                    <a:pt x="11414" y="12806"/>
                    <a:pt x="11456" y="12849"/>
                    <a:pt x="11484" y="12898"/>
                  </a:cubicBezTo>
                  <a:lnTo>
                    <a:pt x="11484" y="13067"/>
                  </a:lnTo>
                  <a:lnTo>
                    <a:pt x="17025" y="16324"/>
                  </a:lnTo>
                  <a:cubicBezTo>
                    <a:pt x="17199" y="16413"/>
                    <a:pt x="17388" y="16457"/>
                    <a:pt x="17578" y="16457"/>
                  </a:cubicBezTo>
                  <a:cubicBezTo>
                    <a:pt x="17764" y="16457"/>
                    <a:pt x="17950" y="16415"/>
                    <a:pt x="18125" y="16331"/>
                  </a:cubicBezTo>
                  <a:lnTo>
                    <a:pt x="28156" y="10635"/>
                  </a:lnTo>
                  <a:cubicBezTo>
                    <a:pt x="28304" y="10550"/>
                    <a:pt x="28381" y="10438"/>
                    <a:pt x="28381" y="10325"/>
                  </a:cubicBezTo>
                  <a:lnTo>
                    <a:pt x="28381" y="10064"/>
                  </a:lnTo>
                  <a:lnTo>
                    <a:pt x="28297" y="10120"/>
                  </a:lnTo>
                  <a:cubicBezTo>
                    <a:pt x="28255" y="10071"/>
                    <a:pt x="28205" y="10036"/>
                    <a:pt x="28156" y="10008"/>
                  </a:cubicBezTo>
                  <a:lnTo>
                    <a:pt x="11350" y="139"/>
                  </a:lnTo>
                  <a:cubicBezTo>
                    <a:pt x="11179" y="46"/>
                    <a:pt x="10991" y="0"/>
                    <a:pt x="108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09125" y="1634775"/>
              <a:ext cx="710075" cy="411825"/>
            </a:xfrm>
            <a:custGeom>
              <a:avLst/>
              <a:gdLst/>
              <a:ahLst/>
              <a:cxnLst/>
              <a:rect l="l" t="t" r="r" b="b"/>
              <a:pathLst>
                <a:path w="28403" h="16473" extrusionOk="0">
                  <a:moveTo>
                    <a:pt x="10811" y="20"/>
                  </a:moveTo>
                  <a:cubicBezTo>
                    <a:pt x="10999" y="20"/>
                    <a:pt x="11186" y="64"/>
                    <a:pt x="11357" y="153"/>
                  </a:cubicBezTo>
                  <a:lnTo>
                    <a:pt x="28163" y="10022"/>
                  </a:lnTo>
                  <a:cubicBezTo>
                    <a:pt x="28212" y="10050"/>
                    <a:pt x="28261" y="10092"/>
                    <a:pt x="28297" y="10135"/>
                  </a:cubicBezTo>
                  <a:lnTo>
                    <a:pt x="28311" y="10135"/>
                  </a:lnTo>
                  <a:lnTo>
                    <a:pt x="28381" y="10092"/>
                  </a:lnTo>
                  <a:lnTo>
                    <a:pt x="28381" y="10332"/>
                  </a:lnTo>
                  <a:cubicBezTo>
                    <a:pt x="28381" y="10445"/>
                    <a:pt x="28304" y="10557"/>
                    <a:pt x="28156" y="10635"/>
                  </a:cubicBezTo>
                  <a:lnTo>
                    <a:pt x="18132" y="16331"/>
                  </a:lnTo>
                  <a:cubicBezTo>
                    <a:pt x="17964" y="16413"/>
                    <a:pt x="17784" y="16453"/>
                    <a:pt x="17603" y="16453"/>
                  </a:cubicBezTo>
                  <a:cubicBezTo>
                    <a:pt x="17412" y="16453"/>
                    <a:pt x="17220" y="16408"/>
                    <a:pt x="17046" y="16317"/>
                  </a:cubicBezTo>
                  <a:lnTo>
                    <a:pt x="11512" y="13067"/>
                  </a:lnTo>
                  <a:cubicBezTo>
                    <a:pt x="11512" y="13067"/>
                    <a:pt x="11512" y="12905"/>
                    <a:pt x="11505" y="12891"/>
                  </a:cubicBezTo>
                  <a:cubicBezTo>
                    <a:pt x="11477" y="12841"/>
                    <a:pt x="11435" y="12806"/>
                    <a:pt x="11385" y="12778"/>
                  </a:cubicBezTo>
                  <a:lnTo>
                    <a:pt x="6275" y="9775"/>
                  </a:lnTo>
                  <a:cubicBezTo>
                    <a:pt x="6159" y="9717"/>
                    <a:pt x="6032" y="9687"/>
                    <a:pt x="5904" y="9687"/>
                  </a:cubicBezTo>
                  <a:cubicBezTo>
                    <a:pt x="5861" y="9687"/>
                    <a:pt x="5817" y="9690"/>
                    <a:pt x="5774" y="9697"/>
                  </a:cubicBezTo>
                  <a:lnTo>
                    <a:pt x="241" y="6448"/>
                  </a:lnTo>
                  <a:cubicBezTo>
                    <a:pt x="121" y="6391"/>
                    <a:pt x="36" y="6279"/>
                    <a:pt x="22" y="6145"/>
                  </a:cubicBezTo>
                  <a:lnTo>
                    <a:pt x="22" y="5905"/>
                  </a:lnTo>
                  <a:lnTo>
                    <a:pt x="128" y="5912"/>
                  </a:lnTo>
                  <a:lnTo>
                    <a:pt x="135" y="5912"/>
                  </a:lnTo>
                  <a:cubicBezTo>
                    <a:pt x="170" y="5884"/>
                    <a:pt x="205" y="5856"/>
                    <a:pt x="241" y="5834"/>
                  </a:cubicBezTo>
                  <a:lnTo>
                    <a:pt x="10272" y="146"/>
                  </a:lnTo>
                  <a:cubicBezTo>
                    <a:pt x="10443" y="62"/>
                    <a:pt x="10627" y="20"/>
                    <a:pt x="10811" y="20"/>
                  </a:cubicBezTo>
                  <a:close/>
                  <a:moveTo>
                    <a:pt x="10808" y="0"/>
                  </a:moveTo>
                  <a:cubicBezTo>
                    <a:pt x="10620" y="0"/>
                    <a:pt x="10432" y="44"/>
                    <a:pt x="10258" y="132"/>
                  </a:cubicBezTo>
                  <a:lnTo>
                    <a:pt x="226" y="5820"/>
                  </a:lnTo>
                  <a:cubicBezTo>
                    <a:pt x="191" y="5842"/>
                    <a:pt x="156" y="5870"/>
                    <a:pt x="121" y="5898"/>
                  </a:cubicBezTo>
                  <a:lnTo>
                    <a:pt x="8" y="5891"/>
                  </a:lnTo>
                  <a:lnTo>
                    <a:pt x="1" y="5891"/>
                  </a:lnTo>
                  <a:cubicBezTo>
                    <a:pt x="1" y="5891"/>
                    <a:pt x="1" y="5898"/>
                    <a:pt x="1" y="5898"/>
                  </a:cubicBezTo>
                  <a:lnTo>
                    <a:pt x="1" y="6152"/>
                  </a:lnTo>
                  <a:cubicBezTo>
                    <a:pt x="15" y="6293"/>
                    <a:pt x="100" y="6412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8" y="9716"/>
                    <a:pt x="5875" y="9711"/>
                    <a:pt x="5922" y="9711"/>
                  </a:cubicBezTo>
                  <a:cubicBezTo>
                    <a:pt x="6039" y="9711"/>
                    <a:pt x="6157" y="9741"/>
                    <a:pt x="6268" y="9796"/>
                  </a:cubicBezTo>
                  <a:lnTo>
                    <a:pt x="11378" y="12799"/>
                  </a:lnTo>
                  <a:cubicBezTo>
                    <a:pt x="11421" y="12820"/>
                    <a:pt x="11463" y="12856"/>
                    <a:pt x="11491" y="12905"/>
                  </a:cubicBezTo>
                  <a:lnTo>
                    <a:pt x="11491" y="13074"/>
                  </a:lnTo>
                  <a:cubicBezTo>
                    <a:pt x="11491" y="13074"/>
                    <a:pt x="11491" y="13081"/>
                    <a:pt x="11491" y="13081"/>
                  </a:cubicBezTo>
                  <a:lnTo>
                    <a:pt x="17032" y="16338"/>
                  </a:lnTo>
                  <a:cubicBezTo>
                    <a:pt x="17197" y="16424"/>
                    <a:pt x="17375" y="16472"/>
                    <a:pt x="17559" y="16472"/>
                  </a:cubicBezTo>
                  <a:cubicBezTo>
                    <a:pt x="17571" y="16472"/>
                    <a:pt x="17583" y="16472"/>
                    <a:pt x="17596" y="16472"/>
                  </a:cubicBezTo>
                  <a:cubicBezTo>
                    <a:pt x="17610" y="16472"/>
                    <a:pt x="17623" y="16473"/>
                    <a:pt x="17637" y="16473"/>
                  </a:cubicBezTo>
                  <a:cubicBezTo>
                    <a:pt x="17812" y="16473"/>
                    <a:pt x="17982" y="16430"/>
                    <a:pt x="18139" y="16352"/>
                  </a:cubicBezTo>
                  <a:lnTo>
                    <a:pt x="28163" y="10656"/>
                  </a:lnTo>
                  <a:cubicBezTo>
                    <a:pt x="28297" y="10600"/>
                    <a:pt x="28381" y="10480"/>
                    <a:pt x="28402" y="10339"/>
                  </a:cubicBezTo>
                  <a:lnTo>
                    <a:pt x="28402" y="10078"/>
                  </a:lnTo>
                  <a:cubicBezTo>
                    <a:pt x="28395" y="10078"/>
                    <a:pt x="28395" y="10071"/>
                    <a:pt x="28395" y="10071"/>
                  </a:cubicBezTo>
                  <a:lnTo>
                    <a:pt x="28381" y="10071"/>
                  </a:lnTo>
                  <a:lnTo>
                    <a:pt x="28304" y="10113"/>
                  </a:lnTo>
                  <a:cubicBezTo>
                    <a:pt x="28261" y="10071"/>
                    <a:pt x="28219" y="10036"/>
                    <a:pt x="28170" y="10008"/>
                  </a:cubicBezTo>
                  <a:lnTo>
                    <a:pt x="11364" y="139"/>
                  </a:lnTo>
                  <a:cubicBezTo>
                    <a:pt x="11190" y="46"/>
                    <a:pt x="10999" y="0"/>
                    <a:pt x="108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07550" y="1629075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18" y="12971"/>
                    <a:pt x="11561" y="13069"/>
                  </a:cubicBezTo>
                  <a:lnTo>
                    <a:pt x="17102" y="16319"/>
                  </a:lnTo>
                  <a:cubicBezTo>
                    <a:pt x="17278" y="16409"/>
                    <a:pt x="17471" y="16455"/>
                    <a:pt x="17663" y="16455"/>
                  </a:cubicBezTo>
                  <a:cubicBezTo>
                    <a:pt x="17848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309125" y="1628900"/>
              <a:ext cx="710075" cy="411875"/>
            </a:xfrm>
            <a:custGeom>
              <a:avLst/>
              <a:gdLst/>
              <a:ahLst/>
              <a:cxnLst/>
              <a:rect l="l" t="t" r="r" b="b"/>
              <a:pathLst>
                <a:path w="28403" h="16475" extrusionOk="0">
                  <a:moveTo>
                    <a:pt x="10818" y="22"/>
                  </a:moveTo>
                  <a:cubicBezTo>
                    <a:pt x="11006" y="22"/>
                    <a:pt x="11193" y="66"/>
                    <a:pt x="11364" y="155"/>
                  </a:cubicBezTo>
                  <a:lnTo>
                    <a:pt x="28170" y="10024"/>
                  </a:lnTo>
                  <a:cubicBezTo>
                    <a:pt x="28311" y="10109"/>
                    <a:pt x="28388" y="10214"/>
                    <a:pt x="28388" y="10334"/>
                  </a:cubicBezTo>
                  <a:cubicBezTo>
                    <a:pt x="28388" y="10447"/>
                    <a:pt x="28304" y="10553"/>
                    <a:pt x="28163" y="10637"/>
                  </a:cubicBezTo>
                  <a:lnTo>
                    <a:pt x="18132" y="16326"/>
                  </a:lnTo>
                  <a:cubicBezTo>
                    <a:pt x="17966" y="16412"/>
                    <a:pt x="17785" y="16455"/>
                    <a:pt x="17603" y="16455"/>
                  </a:cubicBezTo>
                  <a:cubicBezTo>
                    <a:pt x="17413" y="16455"/>
                    <a:pt x="17222" y="16409"/>
                    <a:pt x="17046" y="16319"/>
                  </a:cubicBezTo>
                  <a:lnTo>
                    <a:pt x="11519" y="13076"/>
                  </a:lnTo>
                  <a:lnTo>
                    <a:pt x="11512" y="13069"/>
                  </a:lnTo>
                  <a:cubicBezTo>
                    <a:pt x="11569" y="12964"/>
                    <a:pt x="11519" y="12858"/>
                    <a:pt x="11385" y="12780"/>
                  </a:cubicBezTo>
                  <a:lnTo>
                    <a:pt x="6275" y="9777"/>
                  </a:lnTo>
                  <a:cubicBezTo>
                    <a:pt x="6164" y="9720"/>
                    <a:pt x="6038" y="9689"/>
                    <a:pt x="5911" y="9689"/>
                  </a:cubicBezTo>
                  <a:cubicBezTo>
                    <a:pt x="5868" y="9689"/>
                    <a:pt x="5824" y="9693"/>
                    <a:pt x="5781" y="9700"/>
                  </a:cubicBezTo>
                  <a:lnTo>
                    <a:pt x="241" y="6450"/>
                  </a:lnTo>
                  <a:cubicBezTo>
                    <a:pt x="100" y="6366"/>
                    <a:pt x="22" y="6260"/>
                    <a:pt x="22" y="6140"/>
                  </a:cubicBezTo>
                  <a:cubicBezTo>
                    <a:pt x="22" y="6027"/>
                    <a:pt x="107" y="5921"/>
                    <a:pt x="248" y="5837"/>
                  </a:cubicBezTo>
                  <a:lnTo>
                    <a:pt x="10279" y="148"/>
                  </a:lnTo>
                  <a:cubicBezTo>
                    <a:pt x="10450" y="64"/>
                    <a:pt x="10634" y="22"/>
                    <a:pt x="10818" y="22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3"/>
                    <a:pt x="10265" y="127"/>
                  </a:cubicBezTo>
                  <a:lnTo>
                    <a:pt x="233" y="5823"/>
                  </a:lnTo>
                  <a:cubicBezTo>
                    <a:pt x="85" y="5907"/>
                    <a:pt x="1" y="6020"/>
                    <a:pt x="1" y="6147"/>
                  </a:cubicBezTo>
                  <a:cubicBezTo>
                    <a:pt x="1" y="6267"/>
                    <a:pt x="78" y="6380"/>
                    <a:pt x="226" y="6471"/>
                  </a:cubicBezTo>
                  <a:cubicBezTo>
                    <a:pt x="226" y="6471"/>
                    <a:pt x="5774" y="9728"/>
                    <a:pt x="5781" y="9728"/>
                  </a:cubicBezTo>
                  <a:cubicBezTo>
                    <a:pt x="5828" y="9718"/>
                    <a:pt x="5875" y="9713"/>
                    <a:pt x="5923" y="9713"/>
                  </a:cubicBezTo>
                  <a:cubicBezTo>
                    <a:pt x="6042" y="9713"/>
                    <a:pt x="6162" y="9743"/>
                    <a:pt x="6268" y="9799"/>
                  </a:cubicBezTo>
                  <a:lnTo>
                    <a:pt x="11378" y="12802"/>
                  </a:lnTo>
                  <a:cubicBezTo>
                    <a:pt x="11498" y="12872"/>
                    <a:pt x="11541" y="12978"/>
                    <a:pt x="11491" y="13069"/>
                  </a:cubicBezTo>
                  <a:lnTo>
                    <a:pt x="11484" y="13083"/>
                  </a:lnTo>
                  <a:lnTo>
                    <a:pt x="17032" y="16340"/>
                  </a:lnTo>
                  <a:cubicBezTo>
                    <a:pt x="17197" y="16426"/>
                    <a:pt x="17375" y="16475"/>
                    <a:pt x="17559" y="16475"/>
                  </a:cubicBezTo>
                  <a:cubicBezTo>
                    <a:pt x="17571" y="16475"/>
                    <a:pt x="17583" y="16475"/>
                    <a:pt x="17596" y="16474"/>
                  </a:cubicBezTo>
                  <a:cubicBezTo>
                    <a:pt x="17608" y="16475"/>
                    <a:pt x="17620" y="16475"/>
                    <a:pt x="17632" y="16475"/>
                  </a:cubicBezTo>
                  <a:cubicBezTo>
                    <a:pt x="17809" y="16475"/>
                    <a:pt x="17980" y="16427"/>
                    <a:pt x="18139" y="16347"/>
                  </a:cubicBezTo>
                  <a:lnTo>
                    <a:pt x="28170" y="10659"/>
                  </a:lnTo>
                  <a:cubicBezTo>
                    <a:pt x="28311" y="10574"/>
                    <a:pt x="28402" y="10454"/>
                    <a:pt x="28402" y="10334"/>
                  </a:cubicBezTo>
                  <a:cubicBezTo>
                    <a:pt x="28402" y="10207"/>
                    <a:pt x="28325" y="10095"/>
                    <a:pt x="28170" y="10003"/>
                  </a:cubicBezTo>
                  <a:lnTo>
                    <a:pt x="11371" y="134"/>
                  </a:lnTo>
                  <a:cubicBezTo>
                    <a:pt x="11197" y="45"/>
                    <a:pt x="11004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463325" y="1810500"/>
              <a:ext cx="237250" cy="89125"/>
            </a:xfrm>
            <a:custGeom>
              <a:avLst/>
              <a:gdLst/>
              <a:ahLst/>
              <a:cxnLst/>
              <a:rect l="l" t="t" r="r" b="b"/>
              <a:pathLst>
                <a:path w="9490" h="3565" extrusionOk="0">
                  <a:moveTo>
                    <a:pt x="3452" y="1"/>
                  </a:moveTo>
                  <a:cubicBezTo>
                    <a:pt x="3380" y="1"/>
                    <a:pt x="3309" y="19"/>
                    <a:pt x="3244" y="53"/>
                  </a:cubicBezTo>
                  <a:lnTo>
                    <a:pt x="107" y="1837"/>
                  </a:lnTo>
                  <a:cubicBezTo>
                    <a:pt x="29" y="1879"/>
                    <a:pt x="1" y="1935"/>
                    <a:pt x="15" y="1985"/>
                  </a:cubicBezTo>
                  <a:cubicBezTo>
                    <a:pt x="22" y="2013"/>
                    <a:pt x="9262" y="3564"/>
                    <a:pt x="9478" y="3564"/>
                  </a:cubicBezTo>
                  <a:cubicBezTo>
                    <a:pt x="9481" y="3564"/>
                    <a:pt x="9482" y="3564"/>
                    <a:pt x="9482" y="3564"/>
                  </a:cubicBezTo>
                  <a:cubicBezTo>
                    <a:pt x="9489" y="3514"/>
                    <a:pt x="9468" y="3458"/>
                    <a:pt x="9419" y="3437"/>
                  </a:cubicBezTo>
                  <a:lnTo>
                    <a:pt x="3631" y="39"/>
                  </a:lnTo>
                  <a:cubicBezTo>
                    <a:pt x="3574" y="13"/>
                    <a:pt x="3513" y="1"/>
                    <a:pt x="3452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62975" y="1810325"/>
              <a:ext cx="237950" cy="89525"/>
            </a:xfrm>
            <a:custGeom>
              <a:avLst/>
              <a:gdLst/>
              <a:ahLst/>
              <a:cxnLst/>
              <a:rect l="l" t="t" r="r" b="b"/>
              <a:pathLst>
                <a:path w="9518" h="3581" extrusionOk="0">
                  <a:moveTo>
                    <a:pt x="3473" y="15"/>
                  </a:moveTo>
                  <a:cubicBezTo>
                    <a:pt x="3532" y="15"/>
                    <a:pt x="3591" y="27"/>
                    <a:pt x="3645" y="53"/>
                  </a:cubicBezTo>
                  <a:lnTo>
                    <a:pt x="9426" y="3451"/>
                  </a:lnTo>
                  <a:cubicBezTo>
                    <a:pt x="9468" y="3472"/>
                    <a:pt x="9489" y="3514"/>
                    <a:pt x="9482" y="3557"/>
                  </a:cubicBezTo>
                  <a:cubicBezTo>
                    <a:pt x="9355" y="3550"/>
                    <a:pt x="7473" y="3246"/>
                    <a:pt x="4752" y="2795"/>
                  </a:cubicBezTo>
                  <a:cubicBezTo>
                    <a:pt x="2200" y="2365"/>
                    <a:pt x="149" y="2013"/>
                    <a:pt x="36" y="1985"/>
                  </a:cubicBezTo>
                  <a:cubicBezTo>
                    <a:pt x="29" y="1942"/>
                    <a:pt x="57" y="1886"/>
                    <a:pt x="128" y="1851"/>
                  </a:cubicBezTo>
                  <a:lnTo>
                    <a:pt x="3272" y="67"/>
                  </a:lnTo>
                  <a:cubicBezTo>
                    <a:pt x="3333" y="33"/>
                    <a:pt x="3403" y="15"/>
                    <a:pt x="3473" y="15"/>
                  </a:cubicBezTo>
                  <a:close/>
                  <a:moveTo>
                    <a:pt x="3470" y="1"/>
                  </a:moveTo>
                  <a:cubicBezTo>
                    <a:pt x="3396" y="1"/>
                    <a:pt x="3323" y="19"/>
                    <a:pt x="3258" y="53"/>
                  </a:cubicBezTo>
                  <a:lnTo>
                    <a:pt x="114" y="1830"/>
                  </a:lnTo>
                  <a:cubicBezTo>
                    <a:pt x="36" y="1879"/>
                    <a:pt x="1" y="1935"/>
                    <a:pt x="22" y="1999"/>
                  </a:cubicBezTo>
                  <a:cubicBezTo>
                    <a:pt x="22" y="2006"/>
                    <a:pt x="22" y="2013"/>
                    <a:pt x="1481" y="2260"/>
                  </a:cubicBezTo>
                  <a:cubicBezTo>
                    <a:pt x="2334" y="2408"/>
                    <a:pt x="3504" y="2605"/>
                    <a:pt x="4682" y="2802"/>
                  </a:cubicBezTo>
                  <a:cubicBezTo>
                    <a:pt x="6832" y="3162"/>
                    <a:pt x="9376" y="3578"/>
                    <a:pt x="9489" y="3578"/>
                  </a:cubicBezTo>
                  <a:cubicBezTo>
                    <a:pt x="9492" y="3580"/>
                    <a:pt x="9493" y="3581"/>
                    <a:pt x="9494" y="3581"/>
                  </a:cubicBezTo>
                  <a:cubicBezTo>
                    <a:pt x="9497" y="3581"/>
                    <a:pt x="9499" y="3578"/>
                    <a:pt x="9503" y="3578"/>
                  </a:cubicBezTo>
                  <a:cubicBezTo>
                    <a:pt x="9517" y="3521"/>
                    <a:pt x="9489" y="3465"/>
                    <a:pt x="9440" y="3444"/>
                  </a:cubicBezTo>
                  <a:lnTo>
                    <a:pt x="3652" y="39"/>
                  </a:lnTo>
                  <a:cubicBezTo>
                    <a:pt x="3595" y="13"/>
                    <a:pt x="3532" y="1"/>
                    <a:pt x="3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463700" y="1811850"/>
              <a:ext cx="236525" cy="136000"/>
            </a:xfrm>
            <a:custGeom>
              <a:avLst/>
              <a:gdLst/>
              <a:ahLst/>
              <a:cxnLst/>
              <a:rect l="l" t="t" r="r" b="b"/>
              <a:pathLst>
                <a:path w="9461" h="5440" extrusionOk="0">
                  <a:moveTo>
                    <a:pt x="3431" y="1"/>
                  </a:moveTo>
                  <a:cubicBezTo>
                    <a:pt x="3361" y="1"/>
                    <a:pt x="3292" y="18"/>
                    <a:pt x="3229" y="56"/>
                  </a:cubicBezTo>
                  <a:lnTo>
                    <a:pt x="92" y="1832"/>
                  </a:lnTo>
                  <a:cubicBezTo>
                    <a:pt x="49" y="1853"/>
                    <a:pt x="14" y="1888"/>
                    <a:pt x="0" y="1931"/>
                  </a:cubicBezTo>
                  <a:cubicBezTo>
                    <a:pt x="14" y="1959"/>
                    <a:pt x="35" y="1987"/>
                    <a:pt x="64" y="2001"/>
                  </a:cubicBezTo>
                  <a:lnTo>
                    <a:pt x="5851" y="5399"/>
                  </a:lnTo>
                  <a:cubicBezTo>
                    <a:pt x="5908" y="5426"/>
                    <a:pt x="5969" y="5440"/>
                    <a:pt x="6030" y="5440"/>
                  </a:cubicBezTo>
                  <a:cubicBezTo>
                    <a:pt x="6099" y="5440"/>
                    <a:pt x="6168" y="5422"/>
                    <a:pt x="6232" y="5385"/>
                  </a:cubicBezTo>
                  <a:lnTo>
                    <a:pt x="9376" y="3608"/>
                  </a:lnTo>
                  <a:cubicBezTo>
                    <a:pt x="9411" y="3587"/>
                    <a:pt x="9446" y="3552"/>
                    <a:pt x="9460" y="3510"/>
                  </a:cubicBezTo>
                  <a:cubicBezTo>
                    <a:pt x="9453" y="3482"/>
                    <a:pt x="9432" y="3453"/>
                    <a:pt x="9404" y="3439"/>
                  </a:cubicBezTo>
                  <a:lnTo>
                    <a:pt x="3616" y="41"/>
                  </a:lnTo>
                  <a:cubicBezTo>
                    <a:pt x="3556" y="15"/>
                    <a:pt x="3493" y="1"/>
                    <a:pt x="343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463525" y="1811575"/>
              <a:ext cx="237050" cy="136550"/>
            </a:xfrm>
            <a:custGeom>
              <a:avLst/>
              <a:gdLst/>
              <a:ahLst/>
              <a:cxnLst/>
              <a:rect l="l" t="t" r="r" b="b"/>
              <a:pathLst>
                <a:path w="9482" h="5462" extrusionOk="0">
                  <a:moveTo>
                    <a:pt x="3451" y="21"/>
                  </a:moveTo>
                  <a:cubicBezTo>
                    <a:pt x="3510" y="21"/>
                    <a:pt x="3569" y="34"/>
                    <a:pt x="3623" y="60"/>
                  </a:cubicBezTo>
                  <a:lnTo>
                    <a:pt x="9404" y="3457"/>
                  </a:lnTo>
                  <a:cubicBezTo>
                    <a:pt x="9432" y="3471"/>
                    <a:pt x="9446" y="3493"/>
                    <a:pt x="9460" y="3521"/>
                  </a:cubicBezTo>
                  <a:cubicBezTo>
                    <a:pt x="9446" y="3556"/>
                    <a:pt x="9411" y="3591"/>
                    <a:pt x="9376" y="3605"/>
                  </a:cubicBezTo>
                  <a:lnTo>
                    <a:pt x="6232" y="5389"/>
                  </a:lnTo>
                  <a:cubicBezTo>
                    <a:pt x="6170" y="5423"/>
                    <a:pt x="6101" y="5441"/>
                    <a:pt x="6032" y="5441"/>
                  </a:cubicBezTo>
                  <a:cubicBezTo>
                    <a:pt x="5974" y="5441"/>
                    <a:pt x="5916" y="5429"/>
                    <a:pt x="5865" y="5403"/>
                  </a:cubicBezTo>
                  <a:lnTo>
                    <a:pt x="78" y="2005"/>
                  </a:lnTo>
                  <a:cubicBezTo>
                    <a:pt x="49" y="1991"/>
                    <a:pt x="28" y="1970"/>
                    <a:pt x="21" y="1942"/>
                  </a:cubicBezTo>
                  <a:cubicBezTo>
                    <a:pt x="35" y="1906"/>
                    <a:pt x="63" y="1871"/>
                    <a:pt x="106" y="1857"/>
                  </a:cubicBezTo>
                  <a:lnTo>
                    <a:pt x="3250" y="74"/>
                  </a:lnTo>
                  <a:cubicBezTo>
                    <a:pt x="3311" y="39"/>
                    <a:pt x="3381" y="21"/>
                    <a:pt x="3451" y="21"/>
                  </a:cubicBezTo>
                  <a:close/>
                  <a:moveTo>
                    <a:pt x="3447" y="0"/>
                  </a:moveTo>
                  <a:cubicBezTo>
                    <a:pt x="3374" y="0"/>
                    <a:pt x="3301" y="18"/>
                    <a:pt x="3236" y="52"/>
                  </a:cubicBezTo>
                  <a:lnTo>
                    <a:pt x="92" y="1836"/>
                  </a:lnTo>
                  <a:cubicBezTo>
                    <a:pt x="49" y="1857"/>
                    <a:pt x="14" y="1899"/>
                    <a:pt x="0" y="1949"/>
                  </a:cubicBezTo>
                  <a:cubicBezTo>
                    <a:pt x="7" y="1977"/>
                    <a:pt x="35" y="2005"/>
                    <a:pt x="63" y="2019"/>
                  </a:cubicBezTo>
                  <a:lnTo>
                    <a:pt x="5851" y="5424"/>
                  </a:lnTo>
                  <a:cubicBezTo>
                    <a:pt x="5898" y="5447"/>
                    <a:pt x="5944" y="5461"/>
                    <a:pt x="5995" y="5461"/>
                  </a:cubicBezTo>
                  <a:cubicBezTo>
                    <a:pt x="6006" y="5461"/>
                    <a:pt x="6016" y="5460"/>
                    <a:pt x="6027" y="5459"/>
                  </a:cubicBezTo>
                  <a:cubicBezTo>
                    <a:pt x="6105" y="5459"/>
                    <a:pt x="6175" y="5445"/>
                    <a:pt x="6246" y="5410"/>
                  </a:cubicBezTo>
                  <a:lnTo>
                    <a:pt x="9390" y="3626"/>
                  </a:lnTo>
                  <a:cubicBezTo>
                    <a:pt x="9432" y="3605"/>
                    <a:pt x="9467" y="3563"/>
                    <a:pt x="9481" y="3514"/>
                  </a:cubicBezTo>
                  <a:cubicBezTo>
                    <a:pt x="9467" y="3485"/>
                    <a:pt x="9446" y="3457"/>
                    <a:pt x="9418" y="3443"/>
                  </a:cubicBezTo>
                  <a:lnTo>
                    <a:pt x="3623" y="38"/>
                  </a:lnTo>
                  <a:cubicBezTo>
                    <a:pt x="3569" y="13"/>
                    <a:pt x="3508" y="0"/>
                    <a:pt x="344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943750" y="186565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6" y="0"/>
                  </a:moveTo>
                  <a:cubicBezTo>
                    <a:pt x="461" y="0"/>
                    <a:pt x="427" y="10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93"/>
                    <a:pt x="43" y="321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9" y="774"/>
                    <a:pt x="980" y="759"/>
                  </a:cubicBezTo>
                  <a:lnTo>
                    <a:pt x="1319" y="568"/>
                  </a:lnTo>
                  <a:cubicBezTo>
                    <a:pt x="1375" y="540"/>
                    <a:pt x="1375" y="491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914500" y="18484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0"/>
                  </a:moveTo>
                  <a:cubicBezTo>
                    <a:pt x="459" y="0"/>
                    <a:pt x="425" y="7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7"/>
                    <a:pt x="50" y="326"/>
                  </a:cubicBezTo>
                  <a:lnTo>
                    <a:pt x="804" y="763"/>
                  </a:lnTo>
                  <a:cubicBezTo>
                    <a:pt x="830" y="776"/>
                    <a:pt x="860" y="783"/>
                    <a:pt x="890" y="783"/>
                  </a:cubicBezTo>
                  <a:cubicBezTo>
                    <a:pt x="924" y="783"/>
                    <a:pt x="957" y="774"/>
                    <a:pt x="987" y="756"/>
                  </a:cubicBezTo>
                  <a:lnTo>
                    <a:pt x="1318" y="565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0"/>
                    <a:pt x="4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885950" y="183170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1"/>
                  </a:moveTo>
                  <a:cubicBezTo>
                    <a:pt x="459" y="1"/>
                    <a:pt x="425" y="8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8"/>
                    <a:pt x="50" y="326"/>
                  </a:cubicBezTo>
                  <a:lnTo>
                    <a:pt x="804" y="763"/>
                  </a:lnTo>
                  <a:cubicBezTo>
                    <a:pt x="834" y="776"/>
                    <a:pt x="864" y="783"/>
                    <a:pt x="893" y="783"/>
                  </a:cubicBezTo>
                  <a:cubicBezTo>
                    <a:pt x="926" y="783"/>
                    <a:pt x="957" y="775"/>
                    <a:pt x="987" y="756"/>
                  </a:cubicBezTo>
                  <a:lnTo>
                    <a:pt x="1325" y="566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857400" y="1815150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8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2"/>
                  </a:lnTo>
                  <a:cubicBezTo>
                    <a:pt x="833" y="772"/>
                    <a:pt x="863" y="778"/>
                    <a:pt x="891" y="778"/>
                  </a:cubicBezTo>
                  <a:cubicBezTo>
                    <a:pt x="925" y="778"/>
                    <a:pt x="957" y="770"/>
                    <a:pt x="987" y="755"/>
                  </a:cubicBezTo>
                  <a:lnTo>
                    <a:pt x="1325" y="565"/>
                  </a:lnTo>
                  <a:cubicBezTo>
                    <a:pt x="1375" y="530"/>
                    <a:pt x="1382" y="488"/>
                    <a:pt x="1340" y="459"/>
                  </a:cubicBezTo>
                  <a:lnTo>
                    <a:pt x="578" y="15"/>
                  </a:lnTo>
                  <a:cubicBezTo>
                    <a:pt x="552" y="5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829025" y="179827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8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0" y="246"/>
                    <a:pt x="0" y="295"/>
                    <a:pt x="43" y="317"/>
                  </a:cubicBezTo>
                  <a:lnTo>
                    <a:pt x="797" y="761"/>
                  </a:lnTo>
                  <a:cubicBezTo>
                    <a:pt x="829" y="775"/>
                    <a:pt x="860" y="782"/>
                    <a:pt x="891" y="782"/>
                  </a:cubicBezTo>
                  <a:cubicBezTo>
                    <a:pt x="922" y="782"/>
                    <a:pt x="952" y="775"/>
                    <a:pt x="980" y="761"/>
                  </a:cubicBezTo>
                  <a:lnTo>
                    <a:pt x="1318" y="570"/>
                  </a:lnTo>
                  <a:cubicBezTo>
                    <a:pt x="1368" y="535"/>
                    <a:pt x="1375" y="493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6" y="0"/>
                    <a:pt x="4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00475" y="178140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4" y="1"/>
                  </a:moveTo>
                  <a:cubicBezTo>
                    <a:pt x="461" y="1"/>
                    <a:pt x="427" y="10"/>
                    <a:pt x="395" y="26"/>
                  </a:cubicBezTo>
                  <a:lnTo>
                    <a:pt x="57" y="216"/>
                  </a:lnTo>
                  <a:cubicBezTo>
                    <a:pt x="7" y="251"/>
                    <a:pt x="0" y="301"/>
                    <a:pt x="43" y="322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8" y="775"/>
                    <a:pt x="980" y="759"/>
                  </a:cubicBezTo>
                  <a:lnTo>
                    <a:pt x="1319" y="569"/>
                  </a:lnTo>
                  <a:cubicBezTo>
                    <a:pt x="1375" y="540"/>
                    <a:pt x="1375" y="491"/>
                    <a:pt x="1333" y="463"/>
                  </a:cubicBezTo>
                  <a:lnTo>
                    <a:pt x="571" y="19"/>
                  </a:lnTo>
                  <a:cubicBezTo>
                    <a:pt x="547" y="6"/>
                    <a:pt x="520" y="1"/>
                    <a:pt x="4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71925" y="1764850"/>
              <a:ext cx="34550" cy="19500"/>
            </a:xfrm>
            <a:custGeom>
              <a:avLst/>
              <a:gdLst/>
              <a:ahLst/>
              <a:cxnLst/>
              <a:rect l="l" t="t" r="r" b="b"/>
              <a:pathLst>
                <a:path w="1382" h="780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86"/>
                    <a:pt x="43" y="314"/>
                  </a:cubicBezTo>
                  <a:lnTo>
                    <a:pt x="804" y="758"/>
                  </a:lnTo>
                  <a:cubicBezTo>
                    <a:pt x="832" y="772"/>
                    <a:pt x="862" y="779"/>
                    <a:pt x="892" y="779"/>
                  </a:cubicBezTo>
                  <a:cubicBezTo>
                    <a:pt x="922" y="779"/>
                    <a:pt x="952" y="772"/>
                    <a:pt x="980" y="758"/>
                  </a:cubicBezTo>
                  <a:lnTo>
                    <a:pt x="1319" y="561"/>
                  </a:lnTo>
                  <a:cubicBezTo>
                    <a:pt x="1375" y="533"/>
                    <a:pt x="1382" y="483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43375" y="1748000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90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57" y="213"/>
                  </a:lnTo>
                  <a:cubicBezTo>
                    <a:pt x="7" y="248"/>
                    <a:pt x="0" y="290"/>
                    <a:pt x="43" y="319"/>
                  </a:cubicBezTo>
                  <a:lnTo>
                    <a:pt x="804" y="763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2" y="783"/>
                    <a:pt x="954" y="774"/>
                    <a:pt x="980" y="756"/>
                  </a:cubicBezTo>
                  <a:lnTo>
                    <a:pt x="1319" y="565"/>
                  </a:lnTo>
                  <a:cubicBezTo>
                    <a:pt x="1375" y="537"/>
                    <a:pt x="1375" y="488"/>
                    <a:pt x="1333" y="467"/>
                  </a:cubicBezTo>
                  <a:lnTo>
                    <a:pt x="571" y="15"/>
                  </a:lnTo>
                  <a:cubicBezTo>
                    <a:pt x="545" y="6"/>
                    <a:pt x="517" y="0"/>
                    <a:pt x="49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14825" y="1731125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89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6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30" y="778"/>
                    <a:pt x="859" y="783"/>
                    <a:pt x="889" y="783"/>
                  </a:cubicBezTo>
                  <a:cubicBezTo>
                    <a:pt x="923" y="783"/>
                    <a:pt x="957" y="776"/>
                    <a:pt x="987" y="761"/>
                  </a:cubicBezTo>
                  <a:lnTo>
                    <a:pt x="1319" y="571"/>
                  </a:lnTo>
                  <a:cubicBezTo>
                    <a:pt x="1375" y="535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8" y="0"/>
                    <a:pt x="4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275" y="171452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91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0"/>
                    <a:pt x="1382" y="487"/>
                    <a:pt x="1333" y="459"/>
                  </a:cubicBezTo>
                  <a:lnTo>
                    <a:pt x="578" y="15"/>
                  </a:lnTo>
                  <a:cubicBezTo>
                    <a:pt x="549" y="5"/>
                    <a:pt x="519" y="0"/>
                    <a:pt x="4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57725" y="169782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7"/>
                  </a:cubicBezTo>
                  <a:lnTo>
                    <a:pt x="64" y="218"/>
                  </a:lnTo>
                  <a:cubicBezTo>
                    <a:pt x="7" y="239"/>
                    <a:pt x="0" y="288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69"/>
                    <a:pt x="987" y="754"/>
                  </a:cubicBezTo>
                  <a:lnTo>
                    <a:pt x="1319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0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29175" y="168107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39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70"/>
                    <a:pt x="987" y="754"/>
                  </a:cubicBezTo>
                  <a:lnTo>
                    <a:pt x="1319" y="564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00625" y="1664125"/>
              <a:ext cx="34575" cy="19575"/>
            </a:xfrm>
            <a:custGeom>
              <a:avLst/>
              <a:gdLst/>
              <a:ahLst/>
              <a:cxnLst/>
              <a:rect l="l" t="t" r="r" b="b"/>
              <a:pathLst>
                <a:path w="1383" h="783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25"/>
                  </a:cubicBezTo>
                  <a:lnTo>
                    <a:pt x="804" y="762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4" y="783"/>
                    <a:pt x="958" y="774"/>
                    <a:pt x="987" y="755"/>
                  </a:cubicBezTo>
                  <a:lnTo>
                    <a:pt x="1319" y="572"/>
                  </a:lnTo>
                  <a:cubicBezTo>
                    <a:pt x="1375" y="537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9" y="1"/>
                    <a:pt x="4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72075" y="1647575"/>
              <a:ext cx="34575" cy="19425"/>
            </a:xfrm>
            <a:custGeom>
              <a:avLst/>
              <a:gdLst/>
              <a:ahLst/>
              <a:cxnLst/>
              <a:rect l="l" t="t" r="r" b="b"/>
              <a:pathLst>
                <a:path w="1383" h="777" extrusionOk="0">
                  <a:moveTo>
                    <a:pt x="487" y="0"/>
                  </a:moveTo>
                  <a:cubicBezTo>
                    <a:pt x="455" y="0"/>
                    <a:pt x="423" y="7"/>
                    <a:pt x="395" y="21"/>
                  </a:cubicBezTo>
                  <a:lnTo>
                    <a:pt x="64" y="212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2"/>
                  </a:lnTo>
                  <a:cubicBezTo>
                    <a:pt x="833" y="771"/>
                    <a:pt x="863" y="777"/>
                    <a:pt x="892" y="777"/>
                  </a:cubicBezTo>
                  <a:cubicBezTo>
                    <a:pt x="925" y="777"/>
                    <a:pt x="957" y="770"/>
                    <a:pt x="987" y="755"/>
                  </a:cubicBezTo>
                  <a:lnTo>
                    <a:pt x="1326" y="564"/>
                  </a:lnTo>
                  <a:cubicBezTo>
                    <a:pt x="1375" y="536"/>
                    <a:pt x="1382" y="487"/>
                    <a:pt x="1340" y="458"/>
                  </a:cubicBezTo>
                  <a:lnTo>
                    <a:pt x="578" y="21"/>
                  </a:lnTo>
                  <a:cubicBezTo>
                    <a:pt x="550" y="7"/>
                    <a:pt x="519" y="0"/>
                    <a:pt x="4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85825" y="168102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900" y="1"/>
                  </a:moveTo>
                  <a:cubicBezTo>
                    <a:pt x="866" y="1"/>
                    <a:pt x="834" y="8"/>
                    <a:pt x="804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9" y="1010"/>
                  </a:lnTo>
                  <a:cubicBezTo>
                    <a:pt x="864" y="1022"/>
                    <a:pt x="891" y="1028"/>
                    <a:pt x="919" y="1028"/>
                  </a:cubicBezTo>
                  <a:cubicBezTo>
                    <a:pt x="955" y="1028"/>
                    <a:pt x="991" y="1018"/>
                    <a:pt x="1022" y="1003"/>
                  </a:cubicBezTo>
                  <a:lnTo>
                    <a:pt x="1756" y="587"/>
                  </a:lnTo>
                  <a:cubicBezTo>
                    <a:pt x="1812" y="551"/>
                    <a:pt x="1819" y="509"/>
                    <a:pt x="1770" y="481"/>
                  </a:cubicBezTo>
                  <a:lnTo>
                    <a:pt x="987" y="16"/>
                  </a:lnTo>
                  <a:cubicBezTo>
                    <a:pt x="958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13300" y="1697175"/>
              <a:ext cx="45325" cy="25675"/>
            </a:xfrm>
            <a:custGeom>
              <a:avLst/>
              <a:gdLst/>
              <a:ahLst/>
              <a:cxnLst/>
              <a:rect l="l" t="t" r="r" b="b"/>
              <a:pathLst>
                <a:path w="1813" h="1027" extrusionOk="0">
                  <a:moveTo>
                    <a:pt x="901" y="0"/>
                  </a:moveTo>
                  <a:cubicBezTo>
                    <a:pt x="867" y="0"/>
                    <a:pt x="832" y="9"/>
                    <a:pt x="805" y="25"/>
                  </a:cubicBezTo>
                  <a:lnTo>
                    <a:pt x="64" y="441"/>
                  </a:lnTo>
                  <a:cubicBezTo>
                    <a:pt x="8" y="469"/>
                    <a:pt x="1" y="519"/>
                    <a:pt x="50" y="547"/>
                  </a:cubicBezTo>
                  <a:lnTo>
                    <a:pt x="833" y="1005"/>
                  </a:lnTo>
                  <a:cubicBezTo>
                    <a:pt x="861" y="1019"/>
                    <a:pt x="893" y="1026"/>
                    <a:pt x="924" y="1026"/>
                  </a:cubicBezTo>
                  <a:cubicBezTo>
                    <a:pt x="956" y="1026"/>
                    <a:pt x="988" y="1019"/>
                    <a:pt x="1016" y="1005"/>
                  </a:cubicBezTo>
                  <a:lnTo>
                    <a:pt x="1749" y="582"/>
                  </a:lnTo>
                  <a:cubicBezTo>
                    <a:pt x="1806" y="554"/>
                    <a:pt x="1813" y="505"/>
                    <a:pt x="1763" y="476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40800" y="17132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832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68125" y="1729350"/>
              <a:ext cx="45475" cy="25750"/>
            </a:xfrm>
            <a:custGeom>
              <a:avLst/>
              <a:gdLst/>
              <a:ahLst/>
              <a:cxnLst/>
              <a:rect l="l" t="t" r="r" b="b"/>
              <a:pathLst>
                <a:path w="1819" h="1030" extrusionOk="0">
                  <a:moveTo>
                    <a:pt x="897" y="1"/>
                  </a:moveTo>
                  <a:cubicBezTo>
                    <a:pt x="865" y="1"/>
                    <a:pt x="834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9" y="508"/>
                    <a:pt x="1770" y="479"/>
                  </a:cubicBezTo>
                  <a:lnTo>
                    <a:pt x="980" y="21"/>
                  </a:lnTo>
                  <a:cubicBezTo>
                    <a:pt x="953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5600" y="174552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7" y="1"/>
                  </a:moveTo>
                  <a:cubicBezTo>
                    <a:pt x="864" y="1"/>
                    <a:pt x="831" y="8"/>
                    <a:pt x="805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4"/>
                  </a:cubicBezTo>
                  <a:lnTo>
                    <a:pt x="833" y="1010"/>
                  </a:lnTo>
                  <a:cubicBezTo>
                    <a:pt x="861" y="1022"/>
                    <a:pt x="888" y="1028"/>
                    <a:pt x="916" y="1028"/>
                  </a:cubicBezTo>
                  <a:cubicBezTo>
                    <a:pt x="950" y="1028"/>
                    <a:pt x="984" y="1018"/>
                    <a:pt x="1016" y="1003"/>
                  </a:cubicBezTo>
                  <a:lnTo>
                    <a:pt x="1756" y="587"/>
                  </a:lnTo>
                  <a:cubicBezTo>
                    <a:pt x="1806" y="551"/>
                    <a:pt x="1813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23100" y="1761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50600" y="17777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8" y="1028"/>
                    <a:pt x="984" y="1018"/>
                    <a:pt x="1015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78100" y="179385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805400" y="1810025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9" y="1"/>
                  </a:moveTo>
                  <a:cubicBezTo>
                    <a:pt x="867" y="1"/>
                    <a:pt x="835" y="8"/>
                    <a:pt x="804" y="23"/>
                  </a:cubicBezTo>
                  <a:lnTo>
                    <a:pt x="64" y="439"/>
                  </a:lnTo>
                  <a:cubicBezTo>
                    <a:pt x="8" y="474"/>
                    <a:pt x="1" y="516"/>
                    <a:pt x="50" y="544"/>
                  </a:cubicBezTo>
                  <a:lnTo>
                    <a:pt x="840" y="1010"/>
                  </a:lnTo>
                  <a:cubicBezTo>
                    <a:pt x="864" y="1022"/>
                    <a:pt x="890" y="1028"/>
                    <a:pt x="917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12" y="552"/>
                    <a:pt x="1819" y="509"/>
                    <a:pt x="1770" y="481"/>
                  </a:cubicBezTo>
                  <a:lnTo>
                    <a:pt x="981" y="16"/>
                  </a:lnTo>
                  <a:cubicBezTo>
                    <a:pt x="954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832900" y="18261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2" y="508"/>
                    <a:pt x="1770" y="480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860400" y="1842275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3" y="439"/>
                  </a:lnTo>
                  <a:cubicBezTo>
                    <a:pt x="7" y="474"/>
                    <a:pt x="0" y="516"/>
                    <a:pt x="49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7" y="1028"/>
                    <a:pt x="983" y="1019"/>
                    <a:pt x="1015" y="1003"/>
                  </a:cubicBezTo>
                  <a:lnTo>
                    <a:pt x="1755" y="587"/>
                  </a:lnTo>
                  <a:cubicBezTo>
                    <a:pt x="1805" y="552"/>
                    <a:pt x="1812" y="509"/>
                    <a:pt x="1769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887875" y="18583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15900" y="18748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5"/>
                  </a:cubicBezTo>
                  <a:lnTo>
                    <a:pt x="832" y="1010"/>
                  </a:lnTo>
                  <a:cubicBezTo>
                    <a:pt x="860" y="1022"/>
                    <a:pt x="888" y="1028"/>
                    <a:pt x="915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45100" y="16570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7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26"/>
                    <a:pt x="50" y="547"/>
                  </a:cubicBezTo>
                  <a:lnTo>
                    <a:pt x="1361" y="1322"/>
                  </a:lnTo>
                  <a:cubicBezTo>
                    <a:pt x="1391" y="1335"/>
                    <a:pt x="1421" y="1342"/>
                    <a:pt x="1450" y="1342"/>
                  </a:cubicBezTo>
                  <a:cubicBezTo>
                    <a:pt x="1483" y="1342"/>
                    <a:pt x="1515" y="1334"/>
                    <a:pt x="1545" y="1315"/>
                  </a:cubicBezTo>
                  <a:lnTo>
                    <a:pt x="2285" y="899"/>
                  </a:lnTo>
                  <a:cubicBezTo>
                    <a:pt x="2334" y="871"/>
                    <a:pt x="2341" y="822"/>
                    <a:pt x="2299" y="793"/>
                  </a:cubicBezTo>
                  <a:lnTo>
                    <a:pt x="974" y="18"/>
                  </a:lnTo>
                  <a:cubicBezTo>
                    <a:pt x="949" y="6"/>
                    <a:pt x="923" y="0"/>
                    <a:pt x="8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73125" y="1704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5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1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74" y="21"/>
                  </a:lnTo>
                  <a:cubicBezTo>
                    <a:pt x="945" y="7"/>
                    <a:pt x="915" y="0"/>
                    <a:pt x="88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45650" y="1688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63" y="449"/>
                  </a:lnTo>
                  <a:cubicBezTo>
                    <a:pt x="7" y="477"/>
                    <a:pt x="0" y="519"/>
                    <a:pt x="49" y="548"/>
                  </a:cubicBezTo>
                  <a:lnTo>
                    <a:pt x="832" y="1013"/>
                  </a:lnTo>
                  <a:cubicBezTo>
                    <a:pt x="857" y="1025"/>
                    <a:pt x="884" y="1031"/>
                    <a:pt x="912" y="1031"/>
                  </a:cubicBezTo>
                  <a:cubicBezTo>
                    <a:pt x="947" y="1031"/>
                    <a:pt x="983" y="1022"/>
                    <a:pt x="1015" y="1006"/>
                  </a:cubicBezTo>
                  <a:lnTo>
                    <a:pt x="1755" y="590"/>
                  </a:lnTo>
                  <a:cubicBezTo>
                    <a:pt x="1805" y="555"/>
                    <a:pt x="1812" y="512"/>
                    <a:pt x="1769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518150" y="167245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7" y="472"/>
                    <a:pt x="0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2" y="1028"/>
                    <a:pt x="986" y="1019"/>
                    <a:pt x="1015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00450" y="1720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5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14"/>
                    <a:pt x="50" y="550"/>
                  </a:cubicBezTo>
                  <a:lnTo>
                    <a:pt x="832" y="1008"/>
                  </a:lnTo>
                  <a:cubicBezTo>
                    <a:pt x="862" y="1021"/>
                    <a:pt x="892" y="1028"/>
                    <a:pt x="921" y="1028"/>
                  </a:cubicBezTo>
                  <a:cubicBezTo>
                    <a:pt x="954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27950" y="173690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3" y="445"/>
                  </a:lnTo>
                  <a:cubicBezTo>
                    <a:pt x="7" y="474"/>
                    <a:pt x="0" y="523"/>
                    <a:pt x="49" y="551"/>
                  </a:cubicBezTo>
                  <a:lnTo>
                    <a:pt x="832" y="1009"/>
                  </a:lnTo>
                  <a:cubicBezTo>
                    <a:pt x="862" y="1023"/>
                    <a:pt x="892" y="1030"/>
                    <a:pt x="921" y="1030"/>
                  </a:cubicBezTo>
                  <a:cubicBezTo>
                    <a:pt x="954" y="1030"/>
                    <a:pt x="985" y="1021"/>
                    <a:pt x="1015" y="1002"/>
                  </a:cubicBezTo>
                  <a:lnTo>
                    <a:pt x="1755" y="586"/>
                  </a:lnTo>
                  <a:cubicBezTo>
                    <a:pt x="1805" y="551"/>
                    <a:pt x="1812" y="509"/>
                    <a:pt x="1762" y="481"/>
                  </a:cubicBezTo>
                  <a:lnTo>
                    <a:pt x="980" y="15"/>
                  </a:lnTo>
                  <a:cubicBezTo>
                    <a:pt x="954" y="6"/>
                    <a:pt x="924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55425" y="17529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82925" y="1769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10425" y="17852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9"/>
                    <a:pt x="797" y="28"/>
                  </a:cubicBezTo>
                  <a:lnTo>
                    <a:pt x="56" y="444"/>
                  </a:lnTo>
                  <a:cubicBezTo>
                    <a:pt x="0" y="479"/>
                    <a:pt x="0" y="521"/>
                    <a:pt x="42" y="550"/>
                  </a:cubicBezTo>
                  <a:lnTo>
                    <a:pt x="832" y="1015"/>
                  </a:lnTo>
                  <a:cubicBezTo>
                    <a:pt x="858" y="1025"/>
                    <a:pt x="886" y="1030"/>
                    <a:pt x="914" y="1030"/>
                  </a:cubicBezTo>
                  <a:cubicBezTo>
                    <a:pt x="946" y="1030"/>
                    <a:pt x="978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86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37725" y="18014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0"/>
                  </a:moveTo>
                  <a:cubicBezTo>
                    <a:pt x="863" y="0"/>
                    <a:pt x="833" y="7"/>
                    <a:pt x="804" y="21"/>
                  </a:cubicBezTo>
                  <a:lnTo>
                    <a:pt x="71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3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1" y="21"/>
                  </a:lnTo>
                  <a:cubicBezTo>
                    <a:pt x="952" y="7"/>
                    <a:pt x="922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65225" y="18174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15" y="472"/>
                    <a:pt x="0" y="521"/>
                    <a:pt x="50" y="550"/>
                  </a:cubicBezTo>
                  <a:lnTo>
                    <a:pt x="832" y="1015"/>
                  </a:lnTo>
                  <a:cubicBezTo>
                    <a:pt x="862" y="1025"/>
                    <a:pt x="891" y="1030"/>
                    <a:pt x="920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92725" y="18336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9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20200" y="18497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2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847525" y="18659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9" y="0"/>
                  </a:moveTo>
                  <a:cubicBezTo>
                    <a:pt x="867" y="0"/>
                    <a:pt x="834" y="7"/>
                    <a:pt x="804" y="22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2" y="1009"/>
                  </a:lnTo>
                  <a:cubicBezTo>
                    <a:pt x="857" y="1022"/>
                    <a:pt x="884" y="1027"/>
                    <a:pt x="912" y="1027"/>
                  </a:cubicBezTo>
                  <a:cubicBezTo>
                    <a:pt x="948" y="1027"/>
                    <a:pt x="984" y="1018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875725" y="188232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87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7" y="444"/>
                  </a:lnTo>
                  <a:cubicBezTo>
                    <a:pt x="0" y="472"/>
                    <a:pt x="0" y="522"/>
                    <a:pt x="43" y="550"/>
                  </a:cubicBezTo>
                  <a:lnTo>
                    <a:pt x="1361" y="1325"/>
                  </a:lnTo>
                  <a:cubicBezTo>
                    <a:pt x="1389" y="1338"/>
                    <a:pt x="1416" y="1343"/>
                    <a:pt x="1444" y="1343"/>
                  </a:cubicBezTo>
                  <a:cubicBezTo>
                    <a:pt x="1479" y="1343"/>
                    <a:pt x="1512" y="1334"/>
                    <a:pt x="1544" y="1318"/>
                  </a:cubicBezTo>
                  <a:lnTo>
                    <a:pt x="2284" y="902"/>
                  </a:lnTo>
                  <a:cubicBezTo>
                    <a:pt x="2334" y="867"/>
                    <a:pt x="2341" y="825"/>
                    <a:pt x="2298" y="796"/>
                  </a:cubicBezTo>
                  <a:lnTo>
                    <a:pt x="973" y="21"/>
                  </a:lnTo>
                  <a:cubicBezTo>
                    <a:pt x="947" y="8"/>
                    <a:pt x="917" y="1"/>
                    <a:pt x="8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39300" y="1715950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48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511625" y="16997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6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8" y="472"/>
                    <a:pt x="0" y="521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491175" y="1681400"/>
              <a:ext cx="49375" cy="27850"/>
            </a:xfrm>
            <a:custGeom>
              <a:avLst/>
              <a:gdLst/>
              <a:ahLst/>
              <a:cxnLst/>
              <a:rect l="l" t="t" r="r" b="b"/>
              <a:pathLst>
                <a:path w="1975" h="1114" extrusionOk="0">
                  <a:moveTo>
                    <a:pt x="1333" y="1"/>
                  </a:moveTo>
                  <a:cubicBezTo>
                    <a:pt x="1301" y="1"/>
                    <a:pt x="1270" y="8"/>
                    <a:pt x="1241" y="22"/>
                  </a:cubicBezTo>
                  <a:lnTo>
                    <a:pt x="57" y="699"/>
                  </a:lnTo>
                  <a:cubicBezTo>
                    <a:pt x="1" y="727"/>
                    <a:pt x="1" y="776"/>
                    <a:pt x="50" y="804"/>
                  </a:cubicBezTo>
                  <a:lnTo>
                    <a:pt x="551" y="1093"/>
                  </a:lnTo>
                  <a:cubicBezTo>
                    <a:pt x="577" y="1107"/>
                    <a:pt x="607" y="1114"/>
                    <a:pt x="637" y="1114"/>
                  </a:cubicBezTo>
                  <a:cubicBezTo>
                    <a:pt x="670" y="1114"/>
                    <a:pt x="704" y="1105"/>
                    <a:pt x="734" y="1086"/>
                  </a:cubicBezTo>
                  <a:lnTo>
                    <a:pt x="1911" y="417"/>
                  </a:lnTo>
                  <a:cubicBezTo>
                    <a:pt x="1968" y="388"/>
                    <a:pt x="1975" y="339"/>
                    <a:pt x="1925" y="311"/>
                  </a:cubicBezTo>
                  <a:lnTo>
                    <a:pt x="1425" y="22"/>
                  </a:lnTo>
                  <a:cubicBezTo>
                    <a:pt x="1397" y="8"/>
                    <a:pt x="1365" y="1"/>
                    <a:pt x="13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66600" y="17320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7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13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94100" y="17482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21425" y="17642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888" y="1"/>
                  </a:moveTo>
                  <a:cubicBezTo>
                    <a:pt x="854" y="1"/>
                    <a:pt x="820" y="8"/>
                    <a:pt x="790" y="23"/>
                  </a:cubicBezTo>
                  <a:lnTo>
                    <a:pt x="50" y="446"/>
                  </a:lnTo>
                  <a:cubicBezTo>
                    <a:pt x="7" y="474"/>
                    <a:pt x="0" y="524"/>
                    <a:pt x="43" y="552"/>
                  </a:cubicBezTo>
                  <a:lnTo>
                    <a:pt x="832" y="1010"/>
                  </a:lnTo>
                  <a:cubicBezTo>
                    <a:pt x="857" y="1022"/>
                    <a:pt x="883" y="1028"/>
                    <a:pt x="909" y="1028"/>
                  </a:cubicBezTo>
                  <a:cubicBezTo>
                    <a:pt x="943" y="1028"/>
                    <a:pt x="977" y="1019"/>
                    <a:pt x="1008" y="1003"/>
                  </a:cubicBezTo>
                  <a:lnTo>
                    <a:pt x="1741" y="587"/>
                  </a:lnTo>
                  <a:cubicBezTo>
                    <a:pt x="1798" y="552"/>
                    <a:pt x="1805" y="509"/>
                    <a:pt x="1755" y="481"/>
                  </a:cubicBezTo>
                  <a:lnTo>
                    <a:pt x="973" y="16"/>
                  </a:lnTo>
                  <a:cubicBezTo>
                    <a:pt x="947" y="6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48725" y="17803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1"/>
                  </a:lnTo>
                  <a:cubicBezTo>
                    <a:pt x="8" y="470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5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76225" y="1796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9" y="1030"/>
                  </a:cubicBezTo>
                  <a:cubicBezTo>
                    <a:pt x="952" y="1030"/>
                    <a:pt x="986" y="1021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03900" y="181255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7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7" y="443"/>
                  </a:lnTo>
                  <a:cubicBezTo>
                    <a:pt x="0" y="472"/>
                    <a:pt x="0" y="521"/>
                    <a:pt x="43" y="549"/>
                  </a:cubicBezTo>
                  <a:lnTo>
                    <a:pt x="825" y="1014"/>
                  </a:lnTo>
                  <a:cubicBezTo>
                    <a:pt x="851" y="1024"/>
                    <a:pt x="880" y="1030"/>
                    <a:pt x="910" y="1030"/>
                  </a:cubicBezTo>
                  <a:cubicBezTo>
                    <a:pt x="944" y="1030"/>
                    <a:pt x="978" y="1023"/>
                    <a:pt x="1008" y="1007"/>
                  </a:cubicBezTo>
                  <a:lnTo>
                    <a:pt x="1748" y="584"/>
                  </a:lnTo>
                  <a:cubicBezTo>
                    <a:pt x="1798" y="556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6" y="7"/>
                    <a:pt x="917" y="0"/>
                    <a:pt x="8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31200" y="182870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899" y="1"/>
                  </a:moveTo>
                  <a:cubicBezTo>
                    <a:pt x="867" y="1"/>
                    <a:pt x="835" y="8"/>
                    <a:pt x="805" y="23"/>
                  </a:cubicBezTo>
                  <a:lnTo>
                    <a:pt x="71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40" y="1010"/>
                  </a:lnTo>
                  <a:cubicBezTo>
                    <a:pt x="866" y="1023"/>
                    <a:pt x="895" y="1030"/>
                    <a:pt x="923" y="1030"/>
                  </a:cubicBezTo>
                  <a:cubicBezTo>
                    <a:pt x="955" y="1030"/>
                    <a:pt x="986" y="1022"/>
                    <a:pt x="1016" y="1003"/>
                  </a:cubicBezTo>
                  <a:lnTo>
                    <a:pt x="1756" y="587"/>
                  </a:lnTo>
                  <a:cubicBezTo>
                    <a:pt x="1813" y="552"/>
                    <a:pt x="1820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758700" y="1844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9"/>
                    <a:pt x="1" y="528"/>
                    <a:pt x="43" y="549"/>
                  </a:cubicBezTo>
                  <a:lnTo>
                    <a:pt x="832" y="1014"/>
                  </a:lnTo>
                  <a:cubicBezTo>
                    <a:pt x="859" y="1024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7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86200" y="18609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9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0" y="474"/>
                    <a:pt x="0" y="524"/>
                    <a:pt x="43" y="545"/>
                  </a:cubicBezTo>
                  <a:lnTo>
                    <a:pt x="832" y="1010"/>
                  </a:lnTo>
                  <a:cubicBezTo>
                    <a:pt x="859" y="1023"/>
                    <a:pt x="887" y="1030"/>
                    <a:pt x="915" y="1030"/>
                  </a:cubicBezTo>
                  <a:cubicBezTo>
                    <a:pt x="947" y="1030"/>
                    <a:pt x="979" y="1022"/>
                    <a:pt x="1008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73" y="16"/>
                  </a:lnTo>
                  <a:cubicBezTo>
                    <a:pt x="947" y="6"/>
                    <a:pt x="919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813500" y="1877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3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6" y="556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841525" y="1893400"/>
              <a:ext cx="65775" cy="37725"/>
            </a:xfrm>
            <a:custGeom>
              <a:avLst/>
              <a:gdLst/>
              <a:ahLst/>
              <a:cxnLst/>
              <a:rect l="l" t="t" r="r" b="b"/>
              <a:pathLst>
                <a:path w="2631" h="1509" extrusionOk="0">
                  <a:moveTo>
                    <a:pt x="889" y="1"/>
                  </a:moveTo>
                  <a:cubicBezTo>
                    <a:pt x="857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80"/>
                    <a:pt x="1" y="523"/>
                    <a:pt x="43" y="551"/>
                  </a:cubicBezTo>
                  <a:lnTo>
                    <a:pt x="1650" y="1488"/>
                  </a:lnTo>
                  <a:cubicBezTo>
                    <a:pt x="1677" y="1502"/>
                    <a:pt x="1707" y="1509"/>
                    <a:pt x="1737" y="1509"/>
                  </a:cubicBezTo>
                  <a:cubicBezTo>
                    <a:pt x="1770" y="1509"/>
                    <a:pt x="1804" y="1500"/>
                    <a:pt x="1834" y="1481"/>
                  </a:cubicBezTo>
                  <a:lnTo>
                    <a:pt x="2567" y="1065"/>
                  </a:lnTo>
                  <a:cubicBezTo>
                    <a:pt x="2623" y="1037"/>
                    <a:pt x="2630" y="988"/>
                    <a:pt x="2581" y="96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772275" y="18840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0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801525" y="1901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1" y="1"/>
                  </a:moveTo>
                  <a:cubicBezTo>
                    <a:pt x="859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0" y="8"/>
                    <a:pt x="921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829550" y="1917575"/>
              <a:ext cx="50775" cy="28925"/>
            </a:xfrm>
            <a:custGeom>
              <a:avLst/>
              <a:gdLst/>
              <a:ahLst/>
              <a:cxnLst/>
              <a:rect l="l" t="t" r="r" b="b"/>
              <a:pathLst>
                <a:path w="2031" h="1157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1051" y="1142"/>
                  </a:lnTo>
                  <a:cubicBezTo>
                    <a:pt x="1077" y="1152"/>
                    <a:pt x="1105" y="1157"/>
                    <a:pt x="1132" y="1157"/>
                  </a:cubicBezTo>
                  <a:cubicBezTo>
                    <a:pt x="1165" y="1157"/>
                    <a:pt x="1197" y="1150"/>
                    <a:pt x="1227" y="1135"/>
                  </a:cubicBezTo>
                  <a:lnTo>
                    <a:pt x="1967" y="719"/>
                  </a:lnTo>
                  <a:cubicBezTo>
                    <a:pt x="2024" y="684"/>
                    <a:pt x="2031" y="641"/>
                    <a:pt x="1981" y="613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44775" y="18679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6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8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2" y="554"/>
                    <a:pt x="1812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8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717475" y="18518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56" y="444"/>
                  </a:lnTo>
                  <a:cubicBezTo>
                    <a:pt x="7" y="473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8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2"/>
                  </a:lnTo>
                  <a:cubicBezTo>
                    <a:pt x="948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89975" y="1835625"/>
              <a:ext cx="45125" cy="25725"/>
            </a:xfrm>
            <a:custGeom>
              <a:avLst/>
              <a:gdLst/>
              <a:ahLst/>
              <a:cxnLst/>
              <a:rect l="l" t="t" r="r" b="b"/>
              <a:pathLst>
                <a:path w="1805" h="1029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0" y="472"/>
                    <a:pt x="0" y="521"/>
                    <a:pt x="43" y="550"/>
                  </a:cubicBezTo>
                  <a:lnTo>
                    <a:pt x="832" y="1008"/>
                  </a:lnTo>
                  <a:cubicBezTo>
                    <a:pt x="859" y="1021"/>
                    <a:pt x="887" y="1028"/>
                    <a:pt x="915" y="1028"/>
                  </a:cubicBezTo>
                  <a:cubicBezTo>
                    <a:pt x="947" y="1028"/>
                    <a:pt x="979" y="1019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62475" y="1819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10"/>
                    <a:pt x="797" y="25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635000" y="18033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07500" y="17873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4" y="445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09"/>
                  </a:lnTo>
                  <a:cubicBezTo>
                    <a:pt x="860" y="1022"/>
                    <a:pt x="888" y="1027"/>
                    <a:pt x="915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580000" y="17711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9"/>
                    <a:pt x="804" y="28"/>
                  </a:cubicBezTo>
                  <a:lnTo>
                    <a:pt x="64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9" y="1015"/>
                  </a:lnTo>
                  <a:cubicBezTo>
                    <a:pt x="866" y="1025"/>
                    <a:pt x="893" y="1030"/>
                    <a:pt x="921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552675" y="1755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2" y="0"/>
                  </a:moveTo>
                  <a:cubicBezTo>
                    <a:pt x="860" y="0"/>
                    <a:pt x="828" y="7"/>
                    <a:pt x="798" y="22"/>
                  </a:cubicBezTo>
                  <a:lnTo>
                    <a:pt x="57" y="445"/>
                  </a:lnTo>
                  <a:cubicBezTo>
                    <a:pt x="1" y="474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8" y="1022"/>
                    <a:pt x="884" y="1027"/>
                    <a:pt x="910" y="1027"/>
                  </a:cubicBezTo>
                  <a:cubicBezTo>
                    <a:pt x="943" y="1027"/>
                    <a:pt x="977" y="1018"/>
                    <a:pt x="1009" y="1002"/>
                  </a:cubicBezTo>
                  <a:lnTo>
                    <a:pt x="1749" y="586"/>
                  </a:lnTo>
                  <a:cubicBezTo>
                    <a:pt x="1806" y="551"/>
                    <a:pt x="1813" y="509"/>
                    <a:pt x="1763" y="481"/>
                  </a:cubicBezTo>
                  <a:lnTo>
                    <a:pt x="974" y="15"/>
                  </a:lnTo>
                  <a:cubicBezTo>
                    <a:pt x="948" y="6"/>
                    <a:pt x="920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25200" y="17388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64050" y="170305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52"/>
                  </a:cubicBezTo>
                  <a:lnTo>
                    <a:pt x="2178" y="1799"/>
                  </a:lnTo>
                  <a:cubicBezTo>
                    <a:pt x="2203" y="1812"/>
                    <a:pt x="2231" y="1817"/>
                    <a:pt x="2258" y="1817"/>
                  </a:cubicBezTo>
                  <a:cubicBezTo>
                    <a:pt x="2294" y="1817"/>
                    <a:pt x="2330" y="1808"/>
                    <a:pt x="2362" y="1792"/>
                  </a:cubicBezTo>
                  <a:lnTo>
                    <a:pt x="3095" y="1376"/>
                  </a:lnTo>
                  <a:cubicBezTo>
                    <a:pt x="3151" y="1341"/>
                    <a:pt x="3158" y="1299"/>
                    <a:pt x="3109" y="127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780375" y="1920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807875" y="19362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717825" y="1883200"/>
              <a:ext cx="53075" cy="30325"/>
            </a:xfrm>
            <a:custGeom>
              <a:avLst/>
              <a:gdLst/>
              <a:ahLst/>
              <a:cxnLst/>
              <a:rect l="l" t="t" r="r" b="b"/>
              <a:pathLst>
                <a:path w="2123" h="1213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1142" y="1191"/>
                  </a:lnTo>
                  <a:cubicBezTo>
                    <a:pt x="1170" y="1206"/>
                    <a:pt x="1202" y="1213"/>
                    <a:pt x="1234" y="1213"/>
                  </a:cubicBezTo>
                  <a:cubicBezTo>
                    <a:pt x="1266" y="1213"/>
                    <a:pt x="1297" y="1206"/>
                    <a:pt x="1325" y="1191"/>
                  </a:cubicBezTo>
                  <a:lnTo>
                    <a:pt x="2059" y="769"/>
                  </a:lnTo>
                  <a:cubicBezTo>
                    <a:pt x="2115" y="740"/>
                    <a:pt x="2122" y="691"/>
                    <a:pt x="2073" y="663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80525" y="1802650"/>
              <a:ext cx="155300" cy="90350"/>
            </a:xfrm>
            <a:custGeom>
              <a:avLst/>
              <a:gdLst/>
              <a:ahLst/>
              <a:cxnLst/>
              <a:rect l="l" t="t" r="r" b="b"/>
              <a:pathLst>
                <a:path w="6212" h="3614" extrusionOk="0">
                  <a:moveTo>
                    <a:pt x="886" y="1"/>
                  </a:moveTo>
                  <a:cubicBezTo>
                    <a:pt x="855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5231" y="3596"/>
                  </a:lnTo>
                  <a:cubicBezTo>
                    <a:pt x="5256" y="3608"/>
                    <a:pt x="5284" y="3614"/>
                    <a:pt x="5311" y="3614"/>
                  </a:cubicBezTo>
                  <a:cubicBezTo>
                    <a:pt x="5347" y="3614"/>
                    <a:pt x="5383" y="3605"/>
                    <a:pt x="5415" y="3589"/>
                  </a:cubicBezTo>
                  <a:lnTo>
                    <a:pt x="6155" y="3166"/>
                  </a:lnTo>
                  <a:cubicBezTo>
                    <a:pt x="6204" y="3138"/>
                    <a:pt x="6211" y="3088"/>
                    <a:pt x="6169" y="3067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6875" y="1782900"/>
              <a:ext cx="51475" cy="29300"/>
            </a:xfrm>
            <a:custGeom>
              <a:avLst/>
              <a:gdLst/>
              <a:ahLst/>
              <a:cxnLst/>
              <a:rect l="l" t="t" r="r" b="b"/>
              <a:pathLst>
                <a:path w="2059" h="1172" extrusionOk="0">
                  <a:moveTo>
                    <a:pt x="899" y="0"/>
                  </a:moveTo>
                  <a:cubicBezTo>
                    <a:pt x="866" y="0"/>
                    <a:pt x="834" y="7"/>
                    <a:pt x="804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44"/>
                  </a:cubicBezTo>
                  <a:lnTo>
                    <a:pt x="1079" y="1150"/>
                  </a:lnTo>
                  <a:cubicBezTo>
                    <a:pt x="1107" y="1164"/>
                    <a:pt x="1139" y="1171"/>
                    <a:pt x="1171" y="1171"/>
                  </a:cubicBezTo>
                  <a:cubicBezTo>
                    <a:pt x="1202" y="1171"/>
                    <a:pt x="1234" y="1164"/>
                    <a:pt x="1262" y="1150"/>
                  </a:cubicBezTo>
                  <a:lnTo>
                    <a:pt x="2002" y="727"/>
                  </a:lnTo>
                  <a:cubicBezTo>
                    <a:pt x="2052" y="699"/>
                    <a:pt x="2059" y="650"/>
                    <a:pt x="2009" y="621"/>
                  </a:cubicBezTo>
                  <a:lnTo>
                    <a:pt x="980" y="15"/>
                  </a:lnTo>
                  <a:cubicBezTo>
                    <a:pt x="954" y="5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19550" y="1766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51"/>
                  </a:cubicBezTo>
                  <a:lnTo>
                    <a:pt x="833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492075" y="1758975"/>
              <a:ext cx="30850" cy="17450"/>
            </a:xfrm>
            <a:custGeom>
              <a:avLst/>
              <a:gdLst/>
              <a:ahLst/>
              <a:cxnLst/>
              <a:rect l="l" t="t" r="r" b="b"/>
              <a:pathLst>
                <a:path w="1234" h="698" extrusionOk="0">
                  <a:moveTo>
                    <a:pt x="315" y="0"/>
                  </a:moveTo>
                  <a:cubicBezTo>
                    <a:pt x="282" y="0"/>
                    <a:pt x="248" y="9"/>
                    <a:pt x="219" y="28"/>
                  </a:cubicBezTo>
                  <a:lnTo>
                    <a:pt x="56" y="112"/>
                  </a:lnTo>
                  <a:cubicBezTo>
                    <a:pt x="7" y="140"/>
                    <a:pt x="0" y="190"/>
                    <a:pt x="49" y="218"/>
                  </a:cubicBezTo>
                  <a:lnTo>
                    <a:pt x="832" y="676"/>
                  </a:lnTo>
                  <a:cubicBezTo>
                    <a:pt x="860" y="690"/>
                    <a:pt x="892" y="697"/>
                    <a:pt x="923" y="697"/>
                  </a:cubicBezTo>
                  <a:cubicBezTo>
                    <a:pt x="955" y="697"/>
                    <a:pt x="987" y="690"/>
                    <a:pt x="1015" y="676"/>
                  </a:cubicBezTo>
                  <a:lnTo>
                    <a:pt x="1177" y="584"/>
                  </a:lnTo>
                  <a:cubicBezTo>
                    <a:pt x="1227" y="556"/>
                    <a:pt x="1234" y="507"/>
                    <a:pt x="1191" y="479"/>
                  </a:cubicBezTo>
                  <a:lnTo>
                    <a:pt x="402" y="21"/>
                  </a:lnTo>
                  <a:cubicBezTo>
                    <a:pt x="375" y="7"/>
                    <a:pt x="345" y="0"/>
                    <a:pt x="31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64575" y="1734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8" y="1030"/>
                  </a:cubicBezTo>
                  <a:cubicBezTo>
                    <a:pt x="952" y="1030"/>
                    <a:pt x="986" y="1021"/>
                    <a:pt x="1015" y="1003"/>
                  </a:cubicBezTo>
                  <a:lnTo>
                    <a:pt x="1756" y="587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37075" y="1726675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8" y="0"/>
                  </a:moveTo>
                  <a:cubicBezTo>
                    <a:pt x="284" y="0"/>
                    <a:pt x="249" y="7"/>
                    <a:pt x="219" y="23"/>
                  </a:cubicBezTo>
                  <a:lnTo>
                    <a:pt x="57" y="114"/>
                  </a:lnTo>
                  <a:cubicBezTo>
                    <a:pt x="8" y="142"/>
                    <a:pt x="1" y="192"/>
                    <a:pt x="43" y="220"/>
                  </a:cubicBezTo>
                  <a:lnTo>
                    <a:pt x="832" y="678"/>
                  </a:lnTo>
                  <a:cubicBezTo>
                    <a:pt x="859" y="691"/>
                    <a:pt x="889" y="698"/>
                    <a:pt x="919" y="698"/>
                  </a:cubicBezTo>
                  <a:cubicBezTo>
                    <a:pt x="952" y="698"/>
                    <a:pt x="986" y="690"/>
                    <a:pt x="1016" y="671"/>
                  </a:cubicBezTo>
                  <a:lnTo>
                    <a:pt x="1171" y="586"/>
                  </a:lnTo>
                  <a:cubicBezTo>
                    <a:pt x="1227" y="551"/>
                    <a:pt x="1234" y="509"/>
                    <a:pt x="1185" y="481"/>
                  </a:cubicBezTo>
                  <a:lnTo>
                    <a:pt x="402" y="15"/>
                  </a:lnTo>
                  <a:cubicBezTo>
                    <a:pt x="376" y="6"/>
                    <a:pt x="34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752875" y="19038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2" y="1"/>
                  </a:moveTo>
                  <a:cubicBezTo>
                    <a:pt x="859" y="1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9"/>
                    <a:pt x="1" y="522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943750" y="1864350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89" y="1"/>
                  </a:moveTo>
                  <a:cubicBezTo>
                    <a:pt x="457" y="1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7"/>
                    <a:pt x="0" y="289"/>
                    <a:pt x="43" y="317"/>
                  </a:cubicBezTo>
                  <a:lnTo>
                    <a:pt x="804" y="761"/>
                  </a:lnTo>
                  <a:cubicBezTo>
                    <a:pt x="831" y="774"/>
                    <a:pt x="860" y="782"/>
                    <a:pt x="890" y="782"/>
                  </a:cubicBezTo>
                  <a:cubicBezTo>
                    <a:pt x="924" y="782"/>
                    <a:pt x="957" y="773"/>
                    <a:pt x="987" y="754"/>
                  </a:cubicBezTo>
                  <a:lnTo>
                    <a:pt x="1319" y="564"/>
                  </a:lnTo>
                  <a:cubicBezTo>
                    <a:pt x="1375" y="536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8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943750" y="1864000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4" y="21"/>
                  </a:moveTo>
                  <a:cubicBezTo>
                    <a:pt x="522" y="21"/>
                    <a:pt x="543" y="28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21"/>
                  </a:cubicBezTo>
                  <a:cubicBezTo>
                    <a:pt x="1354" y="536"/>
                    <a:pt x="1340" y="550"/>
                    <a:pt x="1312" y="571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2" y="289"/>
                  </a:cubicBezTo>
                  <a:cubicBezTo>
                    <a:pt x="29" y="261"/>
                    <a:pt x="43" y="246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59" y="21"/>
                    <a:pt x="494" y="21"/>
                  </a:cubicBezTo>
                  <a:close/>
                  <a:moveTo>
                    <a:pt x="486" y="1"/>
                  </a:moveTo>
                  <a:cubicBezTo>
                    <a:pt x="452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2" y="232"/>
                    <a:pt x="7" y="254"/>
                    <a:pt x="0" y="289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3" y="798"/>
                    <a:pt x="837" y="806"/>
                    <a:pt x="859" y="806"/>
                  </a:cubicBezTo>
                  <a:cubicBezTo>
                    <a:pt x="867" y="806"/>
                    <a:pt x="874" y="805"/>
                    <a:pt x="882" y="803"/>
                  </a:cubicBezTo>
                  <a:cubicBezTo>
                    <a:pt x="917" y="803"/>
                    <a:pt x="952" y="796"/>
                    <a:pt x="987" y="782"/>
                  </a:cubicBezTo>
                  <a:lnTo>
                    <a:pt x="1319" y="592"/>
                  </a:lnTo>
                  <a:cubicBezTo>
                    <a:pt x="1347" y="578"/>
                    <a:pt x="1368" y="550"/>
                    <a:pt x="1375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914500" y="1847250"/>
              <a:ext cx="34550" cy="19550"/>
            </a:xfrm>
            <a:custGeom>
              <a:avLst/>
              <a:gdLst/>
              <a:ahLst/>
              <a:cxnLst/>
              <a:rect l="l" t="t" r="r" b="b"/>
              <a:pathLst>
                <a:path w="1382" h="782" extrusionOk="0">
                  <a:moveTo>
                    <a:pt x="492" y="1"/>
                  </a:moveTo>
                  <a:cubicBezTo>
                    <a:pt x="458" y="1"/>
                    <a:pt x="425" y="10"/>
                    <a:pt x="395" y="28"/>
                  </a:cubicBezTo>
                  <a:lnTo>
                    <a:pt x="64" y="219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4" y="775"/>
                    <a:pt x="864" y="782"/>
                    <a:pt x="893" y="782"/>
                  </a:cubicBezTo>
                  <a:cubicBezTo>
                    <a:pt x="926" y="782"/>
                    <a:pt x="957" y="773"/>
                    <a:pt x="987" y="754"/>
                  </a:cubicBezTo>
                  <a:lnTo>
                    <a:pt x="1325" y="564"/>
                  </a:lnTo>
                  <a:cubicBezTo>
                    <a:pt x="1375" y="536"/>
                    <a:pt x="1382" y="486"/>
                    <a:pt x="1340" y="458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914675" y="1846900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82" y="21"/>
                  </a:moveTo>
                  <a:cubicBezTo>
                    <a:pt x="511" y="21"/>
                    <a:pt x="539" y="28"/>
                    <a:pt x="564" y="42"/>
                  </a:cubicBezTo>
                  <a:lnTo>
                    <a:pt x="1325" y="486"/>
                  </a:lnTo>
                  <a:cubicBezTo>
                    <a:pt x="1340" y="493"/>
                    <a:pt x="1347" y="508"/>
                    <a:pt x="1347" y="522"/>
                  </a:cubicBezTo>
                  <a:cubicBezTo>
                    <a:pt x="1347" y="536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5" y="317"/>
                    <a:pt x="21" y="303"/>
                    <a:pt x="21" y="282"/>
                  </a:cubicBezTo>
                  <a:cubicBezTo>
                    <a:pt x="21" y="268"/>
                    <a:pt x="35" y="247"/>
                    <a:pt x="64" y="233"/>
                  </a:cubicBezTo>
                  <a:lnTo>
                    <a:pt x="395" y="42"/>
                  </a:lnTo>
                  <a:cubicBezTo>
                    <a:pt x="423" y="28"/>
                    <a:pt x="453" y="21"/>
                    <a:pt x="482" y="21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9"/>
                  </a:lnTo>
                  <a:cubicBezTo>
                    <a:pt x="21" y="233"/>
                    <a:pt x="0" y="254"/>
                    <a:pt x="0" y="282"/>
                  </a:cubicBezTo>
                  <a:cubicBezTo>
                    <a:pt x="0" y="310"/>
                    <a:pt x="14" y="331"/>
                    <a:pt x="35" y="338"/>
                  </a:cubicBezTo>
                  <a:lnTo>
                    <a:pt x="790" y="782"/>
                  </a:lnTo>
                  <a:cubicBezTo>
                    <a:pt x="818" y="797"/>
                    <a:pt x="846" y="804"/>
                    <a:pt x="881" y="804"/>
                  </a:cubicBezTo>
                  <a:cubicBezTo>
                    <a:pt x="917" y="804"/>
                    <a:pt x="952" y="797"/>
                    <a:pt x="980" y="775"/>
                  </a:cubicBezTo>
                  <a:lnTo>
                    <a:pt x="1318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886125" y="183052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6" y="0"/>
                  </a:moveTo>
                  <a:cubicBezTo>
                    <a:pt x="453" y="0"/>
                    <a:pt x="421" y="9"/>
                    <a:pt x="395" y="28"/>
                  </a:cubicBezTo>
                  <a:lnTo>
                    <a:pt x="57" y="218"/>
                  </a:lnTo>
                  <a:cubicBezTo>
                    <a:pt x="0" y="239"/>
                    <a:pt x="0" y="288"/>
                    <a:pt x="43" y="317"/>
                  </a:cubicBezTo>
                  <a:lnTo>
                    <a:pt x="797" y="761"/>
                  </a:lnTo>
                  <a:cubicBezTo>
                    <a:pt x="827" y="774"/>
                    <a:pt x="857" y="781"/>
                    <a:pt x="886" y="781"/>
                  </a:cubicBezTo>
                  <a:cubicBezTo>
                    <a:pt x="919" y="781"/>
                    <a:pt x="950" y="772"/>
                    <a:pt x="980" y="754"/>
                  </a:cubicBezTo>
                  <a:lnTo>
                    <a:pt x="1318" y="563"/>
                  </a:lnTo>
                  <a:cubicBezTo>
                    <a:pt x="1368" y="535"/>
                    <a:pt x="1375" y="486"/>
                    <a:pt x="1333" y="458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886125" y="1830225"/>
              <a:ext cx="34200" cy="20025"/>
            </a:xfrm>
            <a:custGeom>
              <a:avLst/>
              <a:gdLst/>
              <a:ahLst/>
              <a:cxnLst/>
              <a:rect l="l" t="t" r="r" b="b"/>
              <a:pathLst>
                <a:path w="1368" h="801" extrusionOk="0">
                  <a:moveTo>
                    <a:pt x="482" y="11"/>
                  </a:moveTo>
                  <a:cubicBezTo>
                    <a:pt x="511" y="11"/>
                    <a:pt x="540" y="18"/>
                    <a:pt x="564" y="33"/>
                  </a:cubicBezTo>
                  <a:lnTo>
                    <a:pt x="1326" y="477"/>
                  </a:lnTo>
                  <a:cubicBezTo>
                    <a:pt x="1340" y="484"/>
                    <a:pt x="1347" y="498"/>
                    <a:pt x="1354" y="512"/>
                  </a:cubicBezTo>
                  <a:cubicBezTo>
                    <a:pt x="1347" y="533"/>
                    <a:pt x="1333" y="554"/>
                    <a:pt x="1311" y="561"/>
                  </a:cubicBezTo>
                  <a:lnTo>
                    <a:pt x="973" y="752"/>
                  </a:lnTo>
                  <a:cubicBezTo>
                    <a:pt x="947" y="767"/>
                    <a:pt x="916" y="774"/>
                    <a:pt x="885" y="774"/>
                  </a:cubicBezTo>
                  <a:cubicBezTo>
                    <a:pt x="858" y="774"/>
                    <a:pt x="830" y="768"/>
                    <a:pt x="804" y="759"/>
                  </a:cubicBezTo>
                  <a:lnTo>
                    <a:pt x="50" y="315"/>
                  </a:lnTo>
                  <a:cubicBezTo>
                    <a:pt x="35" y="307"/>
                    <a:pt x="21" y="293"/>
                    <a:pt x="21" y="279"/>
                  </a:cubicBezTo>
                  <a:cubicBezTo>
                    <a:pt x="21" y="258"/>
                    <a:pt x="35" y="244"/>
                    <a:pt x="64" y="230"/>
                  </a:cubicBezTo>
                  <a:lnTo>
                    <a:pt x="395" y="33"/>
                  </a:lnTo>
                  <a:cubicBezTo>
                    <a:pt x="423" y="18"/>
                    <a:pt x="453" y="11"/>
                    <a:pt x="482" y="11"/>
                  </a:cubicBezTo>
                  <a:close/>
                  <a:moveTo>
                    <a:pt x="493" y="0"/>
                  </a:moveTo>
                  <a:cubicBezTo>
                    <a:pt x="456" y="0"/>
                    <a:pt x="420" y="10"/>
                    <a:pt x="388" y="25"/>
                  </a:cubicBezTo>
                  <a:lnTo>
                    <a:pt x="50" y="216"/>
                  </a:lnTo>
                  <a:cubicBezTo>
                    <a:pt x="21" y="230"/>
                    <a:pt x="0" y="258"/>
                    <a:pt x="0" y="286"/>
                  </a:cubicBezTo>
                  <a:cubicBezTo>
                    <a:pt x="0" y="307"/>
                    <a:pt x="14" y="329"/>
                    <a:pt x="35" y="343"/>
                  </a:cubicBezTo>
                  <a:lnTo>
                    <a:pt x="790" y="780"/>
                  </a:lnTo>
                  <a:cubicBezTo>
                    <a:pt x="818" y="794"/>
                    <a:pt x="853" y="801"/>
                    <a:pt x="881" y="801"/>
                  </a:cubicBezTo>
                  <a:cubicBezTo>
                    <a:pt x="917" y="801"/>
                    <a:pt x="952" y="794"/>
                    <a:pt x="987" y="780"/>
                  </a:cubicBezTo>
                  <a:lnTo>
                    <a:pt x="1318" y="589"/>
                  </a:lnTo>
                  <a:cubicBezTo>
                    <a:pt x="1347" y="575"/>
                    <a:pt x="1368" y="554"/>
                    <a:pt x="1368" y="519"/>
                  </a:cubicBezTo>
                  <a:cubicBezTo>
                    <a:pt x="1368" y="498"/>
                    <a:pt x="1354" y="477"/>
                    <a:pt x="1333" y="463"/>
                  </a:cubicBezTo>
                  <a:lnTo>
                    <a:pt x="578" y="18"/>
                  </a:lnTo>
                  <a:cubicBezTo>
                    <a:pt x="550" y="6"/>
                    <a:pt x="521" y="0"/>
                    <a:pt x="4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857400" y="18136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9" y="1"/>
                  </a:moveTo>
                  <a:cubicBezTo>
                    <a:pt x="464" y="1"/>
                    <a:pt x="430" y="10"/>
                    <a:pt x="402" y="26"/>
                  </a:cubicBezTo>
                  <a:lnTo>
                    <a:pt x="64" y="216"/>
                  </a:lnTo>
                  <a:cubicBezTo>
                    <a:pt x="7" y="244"/>
                    <a:pt x="0" y="294"/>
                    <a:pt x="50" y="322"/>
                  </a:cubicBezTo>
                  <a:lnTo>
                    <a:pt x="804" y="766"/>
                  </a:lnTo>
                  <a:cubicBezTo>
                    <a:pt x="832" y="778"/>
                    <a:pt x="859" y="784"/>
                    <a:pt x="887" y="784"/>
                  </a:cubicBezTo>
                  <a:cubicBezTo>
                    <a:pt x="922" y="784"/>
                    <a:pt x="955" y="775"/>
                    <a:pt x="987" y="759"/>
                  </a:cubicBezTo>
                  <a:lnTo>
                    <a:pt x="1325" y="569"/>
                  </a:lnTo>
                  <a:cubicBezTo>
                    <a:pt x="1375" y="540"/>
                    <a:pt x="1382" y="491"/>
                    <a:pt x="1340" y="463"/>
                  </a:cubicBezTo>
                  <a:lnTo>
                    <a:pt x="578" y="19"/>
                  </a:lnTo>
                  <a:cubicBezTo>
                    <a:pt x="554" y="6"/>
                    <a:pt x="526" y="1"/>
                    <a:pt x="4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857575" y="181342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4"/>
                  </a:moveTo>
                  <a:cubicBezTo>
                    <a:pt x="520" y="24"/>
                    <a:pt x="547" y="30"/>
                    <a:pt x="571" y="42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1"/>
                  </a:cubicBezTo>
                  <a:cubicBezTo>
                    <a:pt x="1347" y="542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6" y="317"/>
                    <a:pt x="21" y="303"/>
                    <a:pt x="21" y="289"/>
                  </a:cubicBezTo>
                  <a:cubicBezTo>
                    <a:pt x="28" y="267"/>
                    <a:pt x="43" y="246"/>
                    <a:pt x="64" y="239"/>
                  </a:cubicBezTo>
                  <a:lnTo>
                    <a:pt x="395" y="49"/>
                  </a:lnTo>
                  <a:cubicBezTo>
                    <a:pt x="427" y="33"/>
                    <a:pt x="461" y="24"/>
                    <a:pt x="494" y="24"/>
                  </a:cubicBezTo>
                  <a:close/>
                  <a:moveTo>
                    <a:pt x="485" y="0"/>
                  </a:moveTo>
                  <a:cubicBezTo>
                    <a:pt x="450" y="0"/>
                    <a:pt x="414" y="9"/>
                    <a:pt x="381" y="28"/>
                  </a:cubicBezTo>
                  <a:lnTo>
                    <a:pt x="50" y="218"/>
                  </a:lnTo>
                  <a:cubicBezTo>
                    <a:pt x="21" y="225"/>
                    <a:pt x="0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42"/>
                    <a:pt x="1368" y="514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829025" y="1796825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83" y="1"/>
                  </a:moveTo>
                  <a:cubicBezTo>
                    <a:pt x="453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0" y="248"/>
                    <a:pt x="0" y="297"/>
                    <a:pt x="43" y="325"/>
                  </a:cubicBezTo>
                  <a:lnTo>
                    <a:pt x="804" y="762"/>
                  </a:lnTo>
                  <a:cubicBezTo>
                    <a:pt x="831" y="776"/>
                    <a:pt x="859" y="783"/>
                    <a:pt x="887" y="783"/>
                  </a:cubicBezTo>
                  <a:cubicBezTo>
                    <a:pt x="919" y="783"/>
                    <a:pt x="950" y="774"/>
                    <a:pt x="980" y="755"/>
                  </a:cubicBezTo>
                  <a:lnTo>
                    <a:pt x="1318" y="572"/>
                  </a:lnTo>
                  <a:cubicBezTo>
                    <a:pt x="1375" y="537"/>
                    <a:pt x="1375" y="494"/>
                    <a:pt x="1333" y="466"/>
                  </a:cubicBezTo>
                  <a:lnTo>
                    <a:pt x="571" y="22"/>
                  </a:lnTo>
                  <a:cubicBezTo>
                    <a:pt x="543" y="8"/>
                    <a:pt x="513" y="1"/>
                    <a:pt x="4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829025" y="17966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0" y="20"/>
                  </a:moveTo>
                  <a:cubicBezTo>
                    <a:pt x="517" y="20"/>
                    <a:pt x="545" y="25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2"/>
                  </a:cubicBezTo>
                  <a:cubicBezTo>
                    <a:pt x="1354" y="536"/>
                    <a:pt x="1340" y="557"/>
                    <a:pt x="1311" y="571"/>
                  </a:cubicBezTo>
                  <a:lnTo>
                    <a:pt x="980" y="761"/>
                  </a:lnTo>
                  <a:cubicBezTo>
                    <a:pt x="950" y="776"/>
                    <a:pt x="918" y="783"/>
                    <a:pt x="886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17"/>
                  </a:lnTo>
                  <a:cubicBezTo>
                    <a:pt x="36" y="317"/>
                    <a:pt x="21" y="303"/>
                    <a:pt x="21" y="282"/>
                  </a:cubicBezTo>
                  <a:cubicBezTo>
                    <a:pt x="21" y="268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5" y="27"/>
                    <a:pt x="457" y="20"/>
                    <a:pt x="490" y="20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8"/>
                  </a:lnTo>
                  <a:cubicBezTo>
                    <a:pt x="21" y="226"/>
                    <a:pt x="0" y="254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7"/>
                    <a:pt x="853" y="804"/>
                    <a:pt x="881" y="804"/>
                  </a:cubicBezTo>
                  <a:cubicBezTo>
                    <a:pt x="917" y="804"/>
                    <a:pt x="952" y="797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50"/>
                    <a:pt x="1368" y="522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800475" y="1780275"/>
              <a:ext cx="34375" cy="19500"/>
            </a:xfrm>
            <a:custGeom>
              <a:avLst/>
              <a:gdLst/>
              <a:ahLst/>
              <a:cxnLst/>
              <a:rect l="l" t="t" r="r" b="b"/>
              <a:pathLst>
                <a:path w="1375" h="780" extrusionOk="0">
                  <a:moveTo>
                    <a:pt x="483" y="0"/>
                  </a:moveTo>
                  <a:cubicBezTo>
                    <a:pt x="453" y="0"/>
                    <a:pt x="423" y="7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89"/>
                    <a:pt x="43" y="318"/>
                  </a:cubicBezTo>
                  <a:lnTo>
                    <a:pt x="804" y="762"/>
                  </a:lnTo>
                  <a:cubicBezTo>
                    <a:pt x="829" y="774"/>
                    <a:pt x="855" y="780"/>
                    <a:pt x="881" y="780"/>
                  </a:cubicBezTo>
                  <a:cubicBezTo>
                    <a:pt x="915" y="780"/>
                    <a:pt x="948" y="770"/>
                    <a:pt x="980" y="755"/>
                  </a:cubicBezTo>
                  <a:lnTo>
                    <a:pt x="1319" y="564"/>
                  </a:lnTo>
                  <a:cubicBezTo>
                    <a:pt x="1375" y="529"/>
                    <a:pt x="1375" y="487"/>
                    <a:pt x="1333" y="459"/>
                  </a:cubicBezTo>
                  <a:lnTo>
                    <a:pt x="571" y="22"/>
                  </a:lnTo>
                  <a:cubicBezTo>
                    <a:pt x="543" y="7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800475" y="1779950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43" y="20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47" y="535"/>
                    <a:pt x="1333" y="556"/>
                    <a:pt x="1311" y="563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0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8" y="295"/>
                    <a:pt x="21" y="281"/>
                  </a:cubicBezTo>
                  <a:cubicBezTo>
                    <a:pt x="21" y="267"/>
                    <a:pt x="36" y="246"/>
                    <a:pt x="64" y="232"/>
                  </a:cubicBezTo>
                  <a:lnTo>
                    <a:pt x="395" y="42"/>
                  </a:lnTo>
                  <a:cubicBezTo>
                    <a:pt x="430" y="27"/>
                    <a:pt x="458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32"/>
                    <a:pt x="7" y="260"/>
                    <a:pt x="0" y="288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9"/>
                    <a:pt x="1375" y="514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771925" y="1763500"/>
              <a:ext cx="34550" cy="19475"/>
            </a:xfrm>
            <a:custGeom>
              <a:avLst/>
              <a:gdLst/>
              <a:ahLst/>
              <a:cxnLst/>
              <a:rect l="l" t="t" r="r" b="b"/>
              <a:pathLst>
                <a:path w="1382" h="779" extrusionOk="0">
                  <a:moveTo>
                    <a:pt x="491" y="1"/>
                  </a:moveTo>
                  <a:cubicBezTo>
                    <a:pt x="458" y="1"/>
                    <a:pt x="425" y="8"/>
                    <a:pt x="395" y="23"/>
                  </a:cubicBezTo>
                  <a:lnTo>
                    <a:pt x="57" y="213"/>
                  </a:lnTo>
                  <a:cubicBezTo>
                    <a:pt x="7" y="241"/>
                    <a:pt x="0" y="291"/>
                    <a:pt x="43" y="312"/>
                  </a:cubicBezTo>
                  <a:lnTo>
                    <a:pt x="804" y="763"/>
                  </a:lnTo>
                  <a:cubicBezTo>
                    <a:pt x="830" y="773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6"/>
                  </a:lnTo>
                  <a:cubicBezTo>
                    <a:pt x="1375" y="537"/>
                    <a:pt x="1382" y="488"/>
                    <a:pt x="1333" y="460"/>
                  </a:cubicBezTo>
                  <a:lnTo>
                    <a:pt x="578" y="16"/>
                  </a:lnTo>
                  <a:cubicBezTo>
                    <a:pt x="549" y="6"/>
                    <a:pt x="519" y="1"/>
                    <a:pt x="4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771925" y="1763200"/>
              <a:ext cx="34375" cy="20100"/>
            </a:xfrm>
            <a:custGeom>
              <a:avLst/>
              <a:gdLst/>
              <a:ahLst/>
              <a:cxnLst/>
              <a:rect l="l" t="t" r="r" b="b"/>
              <a:pathLst>
                <a:path w="1375" h="804" extrusionOk="0">
                  <a:moveTo>
                    <a:pt x="517" y="18"/>
                  </a:moveTo>
                  <a:cubicBezTo>
                    <a:pt x="535" y="18"/>
                    <a:pt x="551" y="23"/>
                    <a:pt x="571" y="28"/>
                  </a:cubicBezTo>
                  <a:lnTo>
                    <a:pt x="1326" y="479"/>
                  </a:lnTo>
                  <a:cubicBezTo>
                    <a:pt x="1340" y="486"/>
                    <a:pt x="1354" y="493"/>
                    <a:pt x="1354" y="514"/>
                  </a:cubicBezTo>
                  <a:cubicBezTo>
                    <a:pt x="1347" y="535"/>
                    <a:pt x="1333" y="556"/>
                    <a:pt x="1311" y="564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1"/>
                    <a:pt x="811" y="761"/>
                  </a:cubicBezTo>
                  <a:lnTo>
                    <a:pt x="50" y="317"/>
                  </a:lnTo>
                  <a:cubicBezTo>
                    <a:pt x="36" y="310"/>
                    <a:pt x="28" y="296"/>
                    <a:pt x="28" y="282"/>
                  </a:cubicBezTo>
                  <a:cubicBezTo>
                    <a:pt x="28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30" y="28"/>
                    <a:pt x="459" y="21"/>
                    <a:pt x="494" y="21"/>
                  </a:cubicBezTo>
                  <a:cubicBezTo>
                    <a:pt x="502" y="19"/>
                    <a:pt x="510" y="18"/>
                    <a:pt x="517" y="18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1" y="232"/>
                    <a:pt x="7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5"/>
                  </a:lnTo>
                  <a:cubicBezTo>
                    <a:pt x="1347" y="571"/>
                    <a:pt x="1368" y="549"/>
                    <a:pt x="1375" y="521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743375" y="1746525"/>
              <a:ext cx="34550" cy="19650"/>
            </a:xfrm>
            <a:custGeom>
              <a:avLst/>
              <a:gdLst/>
              <a:ahLst/>
              <a:cxnLst/>
              <a:rect l="l" t="t" r="r" b="b"/>
              <a:pathLst>
                <a:path w="1382" h="786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5"/>
                  </a:lnTo>
                  <a:cubicBezTo>
                    <a:pt x="7" y="251"/>
                    <a:pt x="0" y="300"/>
                    <a:pt x="43" y="328"/>
                  </a:cubicBezTo>
                  <a:lnTo>
                    <a:pt x="804" y="765"/>
                  </a:lnTo>
                  <a:cubicBezTo>
                    <a:pt x="831" y="779"/>
                    <a:pt x="860" y="786"/>
                    <a:pt x="890" y="786"/>
                  </a:cubicBezTo>
                  <a:cubicBezTo>
                    <a:pt x="924" y="786"/>
                    <a:pt x="957" y="777"/>
                    <a:pt x="987" y="758"/>
                  </a:cubicBezTo>
                  <a:lnTo>
                    <a:pt x="1319" y="568"/>
                  </a:lnTo>
                  <a:cubicBezTo>
                    <a:pt x="1375" y="540"/>
                    <a:pt x="1382" y="490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743375" y="1746375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7" y="24"/>
                  </a:moveTo>
                  <a:lnTo>
                    <a:pt x="497" y="24"/>
                  </a:lnTo>
                  <a:cubicBezTo>
                    <a:pt x="524" y="25"/>
                    <a:pt x="551" y="32"/>
                    <a:pt x="571" y="45"/>
                  </a:cubicBezTo>
                  <a:lnTo>
                    <a:pt x="1333" y="482"/>
                  </a:lnTo>
                  <a:cubicBezTo>
                    <a:pt x="1347" y="489"/>
                    <a:pt x="1354" y="503"/>
                    <a:pt x="1354" y="517"/>
                  </a:cubicBezTo>
                  <a:cubicBezTo>
                    <a:pt x="1354" y="539"/>
                    <a:pt x="1340" y="553"/>
                    <a:pt x="1319" y="567"/>
                  </a:cubicBezTo>
                  <a:lnTo>
                    <a:pt x="980" y="757"/>
                  </a:lnTo>
                  <a:cubicBezTo>
                    <a:pt x="952" y="773"/>
                    <a:pt x="920" y="782"/>
                    <a:pt x="887" y="782"/>
                  </a:cubicBezTo>
                  <a:cubicBezTo>
                    <a:pt x="862" y="782"/>
                    <a:pt x="836" y="777"/>
                    <a:pt x="811" y="764"/>
                  </a:cubicBezTo>
                  <a:lnTo>
                    <a:pt x="57" y="320"/>
                  </a:lnTo>
                  <a:cubicBezTo>
                    <a:pt x="36" y="313"/>
                    <a:pt x="29" y="299"/>
                    <a:pt x="29" y="285"/>
                  </a:cubicBezTo>
                  <a:cubicBezTo>
                    <a:pt x="29" y="271"/>
                    <a:pt x="43" y="250"/>
                    <a:pt x="71" y="236"/>
                  </a:cubicBezTo>
                  <a:lnTo>
                    <a:pt x="402" y="45"/>
                  </a:lnTo>
                  <a:cubicBezTo>
                    <a:pt x="429" y="32"/>
                    <a:pt x="463" y="25"/>
                    <a:pt x="497" y="24"/>
                  </a:cubicBezTo>
                  <a:close/>
                  <a:moveTo>
                    <a:pt x="491" y="0"/>
                  </a:moveTo>
                  <a:cubicBezTo>
                    <a:pt x="457" y="0"/>
                    <a:pt x="421" y="9"/>
                    <a:pt x="388" y="24"/>
                  </a:cubicBezTo>
                  <a:lnTo>
                    <a:pt x="57" y="214"/>
                  </a:lnTo>
                  <a:cubicBezTo>
                    <a:pt x="29" y="228"/>
                    <a:pt x="7" y="257"/>
                    <a:pt x="0" y="285"/>
                  </a:cubicBezTo>
                  <a:cubicBezTo>
                    <a:pt x="7" y="306"/>
                    <a:pt x="21" y="327"/>
                    <a:pt x="43" y="341"/>
                  </a:cubicBezTo>
                  <a:lnTo>
                    <a:pt x="797" y="785"/>
                  </a:lnTo>
                  <a:cubicBezTo>
                    <a:pt x="825" y="799"/>
                    <a:pt x="853" y="807"/>
                    <a:pt x="889" y="807"/>
                  </a:cubicBezTo>
                  <a:cubicBezTo>
                    <a:pt x="924" y="807"/>
                    <a:pt x="959" y="792"/>
                    <a:pt x="987" y="778"/>
                  </a:cubicBezTo>
                  <a:lnTo>
                    <a:pt x="1326" y="588"/>
                  </a:lnTo>
                  <a:cubicBezTo>
                    <a:pt x="1354" y="574"/>
                    <a:pt x="1368" y="553"/>
                    <a:pt x="1375" y="517"/>
                  </a:cubicBezTo>
                  <a:cubicBezTo>
                    <a:pt x="1375" y="496"/>
                    <a:pt x="1361" y="475"/>
                    <a:pt x="1340" y="468"/>
                  </a:cubicBezTo>
                  <a:lnTo>
                    <a:pt x="578" y="24"/>
                  </a:lnTo>
                  <a:cubicBezTo>
                    <a:pt x="552" y="7"/>
                    <a:pt x="522" y="0"/>
                    <a:pt x="4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714825" y="1730025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9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3"/>
                  </a:lnTo>
                  <a:cubicBezTo>
                    <a:pt x="830" y="772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5"/>
                  </a:lnTo>
                  <a:cubicBezTo>
                    <a:pt x="1375" y="530"/>
                    <a:pt x="1382" y="488"/>
                    <a:pt x="1333" y="460"/>
                  </a:cubicBezTo>
                  <a:lnTo>
                    <a:pt x="578" y="15"/>
                  </a:lnTo>
                  <a:cubicBezTo>
                    <a:pt x="552" y="6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714825" y="1729725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50" y="27"/>
                    <a:pt x="571" y="34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54" y="535"/>
                    <a:pt x="1340" y="549"/>
                    <a:pt x="1311" y="563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9" y="295"/>
                    <a:pt x="29" y="281"/>
                  </a:cubicBezTo>
                  <a:cubicBezTo>
                    <a:pt x="29" y="267"/>
                    <a:pt x="43" y="246"/>
                    <a:pt x="64" y="232"/>
                  </a:cubicBezTo>
                  <a:lnTo>
                    <a:pt x="402" y="42"/>
                  </a:lnTo>
                  <a:cubicBezTo>
                    <a:pt x="430" y="27"/>
                    <a:pt x="466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25"/>
                    <a:pt x="7" y="253"/>
                    <a:pt x="0" y="281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2"/>
                    <a:pt x="1375" y="514"/>
                  </a:cubicBezTo>
                  <a:cubicBezTo>
                    <a:pt x="1368" y="493"/>
                    <a:pt x="1354" y="472"/>
                    <a:pt x="1333" y="457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686275" y="1713125"/>
              <a:ext cx="34575" cy="19600"/>
            </a:xfrm>
            <a:custGeom>
              <a:avLst/>
              <a:gdLst/>
              <a:ahLst/>
              <a:cxnLst/>
              <a:rect l="l" t="t" r="r" b="b"/>
              <a:pathLst>
                <a:path w="1383" h="784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2" y="776"/>
                    <a:pt x="864" y="783"/>
                    <a:pt x="896" y="783"/>
                  </a:cubicBezTo>
                  <a:cubicBezTo>
                    <a:pt x="927" y="783"/>
                    <a:pt x="959" y="776"/>
                    <a:pt x="987" y="762"/>
                  </a:cubicBezTo>
                  <a:lnTo>
                    <a:pt x="1319" y="572"/>
                  </a:lnTo>
                  <a:cubicBezTo>
                    <a:pt x="1375" y="536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86275" y="1712975"/>
              <a:ext cx="34375" cy="19975"/>
            </a:xfrm>
            <a:custGeom>
              <a:avLst/>
              <a:gdLst/>
              <a:ahLst/>
              <a:cxnLst/>
              <a:rect l="l" t="t" r="r" b="b"/>
              <a:pathLst>
                <a:path w="1375" h="799" extrusionOk="0">
                  <a:moveTo>
                    <a:pt x="518" y="18"/>
                  </a:moveTo>
                  <a:cubicBezTo>
                    <a:pt x="538" y="18"/>
                    <a:pt x="556" y="23"/>
                    <a:pt x="571" y="28"/>
                  </a:cubicBezTo>
                  <a:lnTo>
                    <a:pt x="1326" y="472"/>
                  </a:lnTo>
                  <a:cubicBezTo>
                    <a:pt x="1340" y="479"/>
                    <a:pt x="1354" y="493"/>
                    <a:pt x="1354" y="514"/>
                  </a:cubicBezTo>
                  <a:cubicBezTo>
                    <a:pt x="1354" y="535"/>
                    <a:pt x="1333" y="549"/>
                    <a:pt x="1319" y="563"/>
                  </a:cubicBezTo>
                  <a:lnTo>
                    <a:pt x="980" y="754"/>
                  </a:lnTo>
                  <a:cubicBezTo>
                    <a:pt x="956" y="768"/>
                    <a:pt x="927" y="775"/>
                    <a:pt x="898" y="775"/>
                  </a:cubicBezTo>
                  <a:cubicBezTo>
                    <a:pt x="869" y="775"/>
                    <a:pt x="839" y="768"/>
                    <a:pt x="811" y="754"/>
                  </a:cubicBezTo>
                  <a:lnTo>
                    <a:pt x="50" y="317"/>
                  </a:lnTo>
                  <a:cubicBezTo>
                    <a:pt x="36" y="310"/>
                    <a:pt x="29" y="296"/>
                    <a:pt x="29" y="282"/>
                  </a:cubicBezTo>
                  <a:cubicBezTo>
                    <a:pt x="29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25" y="30"/>
                    <a:pt x="453" y="19"/>
                    <a:pt x="478" y="19"/>
                  </a:cubicBezTo>
                  <a:cubicBezTo>
                    <a:pt x="483" y="19"/>
                    <a:pt x="489" y="19"/>
                    <a:pt x="494" y="21"/>
                  </a:cubicBezTo>
                  <a:cubicBezTo>
                    <a:pt x="502" y="19"/>
                    <a:pt x="510" y="18"/>
                    <a:pt x="518" y="18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25"/>
                    <a:pt x="7" y="253"/>
                    <a:pt x="0" y="282"/>
                  </a:cubicBezTo>
                  <a:cubicBezTo>
                    <a:pt x="0" y="310"/>
                    <a:pt x="14" y="331"/>
                    <a:pt x="43" y="338"/>
                  </a:cubicBezTo>
                  <a:lnTo>
                    <a:pt x="797" y="782"/>
                  </a:lnTo>
                  <a:cubicBezTo>
                    <a:pt x="818" y="792"/>
                    <a:pt x="838" y="799"/>
                    <a:pt x="859" y="799"/>
                  </a:cubicBezTo>
                  <a:cubicBezTo>
                    <a:pt x="866" y="799"/>
                    <a:pt x="874" y="798"/>
                    <a:pt x="882" y="796"/>
                  </a:cubicBezTo>
                  <a:cubicBezTo>
                    <a:pt x="924" y="796"/>
                    <a:pt x="959" y="789"/>
                    <a:pt x="987" y="775"/>
                  </a:cubicBezTo>
                  <a:lnTo>
                    <a:pt x="1326" y="585"/>
                  </a:lnTo>
                  <a:cubicBezTo>
                    <a:pt x="1354" y="571"/>
                    <a:pt x="1368" y="542"/>
                    <a:pt x="1375" y="514"/>
                  </a:cubicBezTo>
                  <a:cubicBezTo>
                    <a:pt x="1375" y="493"/>
                    <a:pt x="1361" y="472"/>
                    <a:pt x="1340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657725" y="169637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7"/>
                    <a:pt x="1382" y="487"/>
                    <a:pt x="1333" y="459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57725" y="1696050"/>
              <a:ext cx="34375" cy="20275"/>
            </a:xfrm>
            <a:custGeom>
              <a:avLst/>
              <a:gdLst/>
              <a:ahLst/>
              <a:cxnLst/>
              <a:rect l="l" t="t" r="r" b="b"/>
              <a:pathLst>
                <a:path w="1375" h="811" extrusionOk="0">
                  <a:moveTo>
                    <a:pt x="501" y="21"/>
                  </a:moveTo>
                  <a:cubicBezTo>
                    <a:pt x="522" y="21"/>
                    <a:pt x="550" y="28"/>
                    <a:pt x="571" y="49"/>
                  </a:cubicBezTo>
                  <a:lnTo>
                    <a:pt x="1333" y="486"/>
                  </a:lnTo>
                  <a:cubicBezTo>
                    <a:pt x="1347" y="493"/>
                    <a:pt x="1354" y="507"/>
                    <a:pt x="1354" y="521"/>
                  </a:cubicBezTo>
                  <a:cubicBezTo>
                    <a:pt x="1354" y="543"/>
                    <a:pt x="1340" y="557"/>
                    <a:pt x="1319" y="571"/>
                  </a:cubicBezTo>
                  <a:lnTo>
                    <a:pt x="980" y="761"/>
                  </a:lnTo>
                  <a:cubicBezTo>
                    <a:pt x="953" y="777"/>
                    <a:pt x="920" y="786"/>
                    <a:pt x="887" y="786"/>
                  </a:cubicBezTo>
                  <a:cubicBezTo>
                    <a:pt x="862" y="786"/>
                    <a:pt x="836" y="781"/>
                    <a:pt x="811" y="768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9" y="289"/>
                  </a:cubicBezTo>
                  <a:cubicBezTo>
                    <a:pt x="29" y="268"/>
                    <a:pt x="43" y="247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66" y="21"/>
                    <a:pt x="501" y="21"/>
                  </a:cubicBezTo>
                  <a:close/>
                  <a:moveTo>
                    <a:pt x="489" y="1"/>
                  </a:moveTo>
                  <a:cubicBezTo>
                    <a:pt x="453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32"/>
                    <a:pt x="7" y="254"/>
                    <a:pt x="0" y="289"/>
                  </a:cubicBezTo>
                  <a:cubicBezTo>
                    <a:pt x="7" y="310"/>
                    <a:pt x="22" y="331"/>
                    <a:pt x="43" y="345"/>
                  </a:cubicBezTo>
                  <a:lnTo>
                    <a:pt x="797" y="789"/>
                  </a:lnTo>
                  <a:cubicBezTo>
                    <a:pt x="825" y="803"/>
                    <a:pt x="853" y="810"/>
                    <a:pt x="889" y="810"/>
                  </a:cubicBezTo>
                  <a:cubicBezTo>
                    <a:pt x="924" y="803"/>
                    <a:pt x="959" y="796"/>
                    <a:pt x="987" y="775"/>
                  </a:cubicBezTo>
                  <a:lnTo>
                    <a:pt x="1326" y="585"/>
                  </a:lnTo>
                  <a:cubicBezTo>
                    <a:pt x="1347" y="571"/>
                    <a:pt x="1368" y="550"/>
                    <a:pt x="1375" y="521"/>
                  </a:cubicBezTo>
                  <a:cubicBezTo>
                    <a:pt x="1375" y="493"/>
                    <a:pt x="1361" y="472"/>
                    <a:pt x="1340" y="465"/>
                  </a:cubicBezTo>
                  <a:lnTo>
                    <a:pt x="578" y="21"/>
                  </a:lnTo>
                  <a:cubicBezTo>
                    <a:pt x="552" y="8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629175" y="1679550"/>
              <a:ext cx="34575" cy="19525"/>
            </a:xfrm>
            <a:custGeom>
              <a:avLst/>
              <a:gdLst/>
              <a:ahLst/>
              <a:cxnLst/>
              <a:rect l="l" t="t" r="r" b="b"/>
              <a:pathLst>
                <a:path w="1383" h="781" extrusionOk="0">
                  <a:moveTo>
                    <a:pt x="501" y="0"/>
                  </a:moveTo>
                  <a:cubicBezTo>
                    <a:pt x="468" y="0"/>
                    <a:pt x="434" y="10"/>
                    <a:pt x="402" y="25"/>
                  </a:cubicBezTo>
                  <a:lnTo>
                    <a:pt x="64" y="216"/>
                  </a:lnTo>
                  <a:cubicBezTo>
                    <a:pt x="7" y="251"/>
                    <a:pt x="0" y="293"/>
                    <a:pt x="50" y="321"/>
                  </a:cubicBezTo>
                  <a:lnTo>
                    <a:pt x="804" y="766"/>
                  </a:lnTo>
                  <a:cubicBezTo>
                    <a:pt x="830" y="775"/>
                    <a:pt x="859" y="781"/>
                    <a:pt x="889" y="781"/>
                  </a:cubicBezTo>
                  <a:cubicBezTo>
                    <a:pt x="923" y="781"/>
                    <a:pt x="957" y="774"/>
                    <a:pt x="987" y="758"/>
                  </a:cubicBezTo>
                  <a:lnTo>
                    <a:pt x="1319" y="568"/>
                  </a:lnTo>
                  <a:cubicBezTo>
                    <a:pt x="1375" y="533"/>
                    <a:pt x="1382" y="491"/>
                    <a:pt x="1333" y="462"/>
                  </a:cubicBezTo>
                  <a:lnTo>
                    <a:pt x="578" y="18"/>
                  </a:lnTo>
                  <a:cubicBezTo>
                    <a:pt x="554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629350" y="1679475"/>
              <a:ext cx="34200" cy="20000"/>
            </a:xfrm>
            <a:custGeom>
              <a:avLst/>
              <a:gdLst/>
              <a:ahLst/>
              <a:cxnLst/>
              <a:rect l="l" t="t" r="r" b="b"/>
              <a:pathLst>
                <a:path w="1368" h="800" extrusionOk="0">
                  <a:moveTo>
                    <a:pt x="494" y="14"/>
                  </a:moveTo>
                  <a:cubicBezTo>
                    <a:pt x="515" y="14"/>
                    <a:pt x="543" y="21"/>
                    <a:pt x="564" y="35"/>
                  </a:cubicBezTo>
                  <a:lnTo>
                    <a:pt x="1326" y="480"/>
                  </a:lnTo>
                  <a:cubicBezTo>
                    <a:pt x="1340" y="487"/>
                    <a:pt x="1347" y="501"/>
                    <a:pt x="1347" y="515"/>
                  </a:cubicBezTo>
                  <a:cubicBezTo>
                    <a:pt x="1347" y="536"/>
                    <a:pt x="1333" y="550"/>
                    <a:pt x="1312" y="564"/>
                  </a:cubicBezTo>
                  <a:lnTo>
                    <a:pt x="973" y="754"/>
                  </a:lnTo>
                  <a:cubicBezTo>
                    <a:pt x="947" y="770"/>
                    <a:pt x="916" y="777"/>
                    <a:pt x="885" y="777"/>
                  </a:cubicBezTo>
                  <a:cubicBezTo>
                    <a:pt x="858" y="777"/>
                    <a:pt x="830" y="771"/>
                    <a:pt x="804" y="761"/>
                  </a:cubicBezTo>
                  <a:lnTo>
                    <a:pt x="50" y="317"/>
                  </a:lnTo>
                  <a:cubicBezTo>
                    <a:pt x="29" y="310"/>
                    <a:pt x="22" y="296"/>
                    <a:pt x="22" y="282"/>
                  </a:cubicBezTo>
                  <a:cubicBezTo>
                    <a:pt x="22" y="261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3" y="21"/>
                    <a:pt x="459" y="14"/>
                    <a:pt x="494" y="14"/>
                  </a:cubicBezTo>
                  <a:close/>
                  <a:moveTo>
                    <a:pt x="485" y="1"/>
                  </a:moveTo>
                  <a:cubicBezTo>
                    <a:pt x="450" y="1"/>
                    <a:pt x="415" y="10"/>
                    <a:pt x="381" y="28"/>
                  </a:cubicBezTo>
                  <a:lnTo>
                    <a:pt x="50" y="219"/>
                  </a:lnTo>
                  <a:cubicBezTo>
                    <a:pt x="22" y="226"/>
                    <a:pt x="0" y="254"/>
                    <a:pt x="0" y="282"/>
                  </a:cubicBezTo>
                  <a:cubicBezTo>
                    <a:pt x="0" y="310"/>
                    <a:pt x="15" y="331"/>
                    <a:pt x="36" y="339"/>
                  </a:cubicBezTo>
                  <a:lnTo>
                    <a:pt x="790" y="783"/>
                  </a:lnTo>
                  <a:cubicBezTo>
                    <a:pt x="811" y="793"/>
                    <a:pt x="831" y="800"/>
                    <a:pt x="855" y="800"/>
                  </a:cubicBezTo>
                  <a:cubicBezTo>
                    <a:pt x="863" y="800"/>
                    <a:pt x="872" y="799"/>
                    <a:pt x="882" y="797"/>
                  </a:cubicBezTo>
                  <a:cubicBezTo>
                    <a:pt x="917" y="797"/>
                    <a:pt x="952" y="790"/>
                    <a:pt x="980" y="776"/>
                  </a:cubicBezTo>
                  <a:lnTo>
                    <a:pt x="1319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4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9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600625" y="1662925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6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1" y="774"/>
                    <a:pt x="860" y="781"/>
                    <a:pt x="890" y="781"/>
                  </a:cubicBezTo>
                  <a:cubicBezTo>
                    <a:pt x="924" y="781"/>
                    <a:pt x="958" y="772"/>
                    <a:pt x="987" y="754"/>
                  </a:cubicBezTo>
                  <a:lnTo>
                    <a:pt x="1326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00800" y="16625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1"/>
                  </a:moveTo>
                  <a:cubicBezTo>
                    <a:pt x="515" y="21"/>
                    <a:pt x="543" y="28"/>
                    <a:pt x="564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47" y="514"/>
                  </a:cubicBezTo>
                  <a:cubicBezTo>
                    <a:pt x="1347" y="542"/>
                    <a:pt x="1333" y="556"/>
                    <a:pt x="1312" y="570"/>
                  </a:cubicBezTo>
                  <a:lnTo>
                    <a:pt x="973" y="754"/>
                  </a:lnTo>
                  <a:cubicBezTo>
                    <a:pt x="947" y="772"/>
                    <a:pt x="917" y="781"/>
                    <a:pt x="886" y="781"/>
                  </a:cubicBezTo>
                  <a:cubicBezTo>
                    <a:pt x="859" y="781"/>
                    <a:pt x="831" y="774"/>
                    <a:pt x="804" y="761"/>
                  </a:cubicBezTo>
                  <a:lnTo>
                    <a:pt x="50" y="324"/>
                  </a:lnTo>
                  <a:cubicBezTo>
                    <a:pt x="29" y="310"/>
                    <a:pt x="22" y="303"/>
                    <a:pt x="22" y="288"/>
                  </a:cubicBezTo>
                  <a:cubicBezTo>
                    <a:pt x="29" y="260"/>
                    <a:pt x="43" y="246"/>
                    <a:pt x="57" y="239"/>
                  </a:cubicBezTo>
                  <a:lnTo>
                    <a:pt x="395" y="49"/>
                  </a:lnTo>
                  <a:cubicBezTo>
                    <a:pt x="423" y="28"/>
                    <a:pt x="459" y="21"/>
                    <a:pt x="494" y="21"/>
                  </a:cubicBezTo>
                  <a:close/>
                  <a:moveTo>
                    <a:pt x="484" y="0"/>
                  </a:moveTo>
                  <a:cubicBezTo>
                    <a:pt x="450" y="0"/>
                    <a:pt x="415" y="9"/>
                    <a:pt x="381" y="28"/>
                  </a:cubicBezTo>
                  <a:lnTo>
                    <a:pt x="50" y="218"/>
                  </a:lnTo>
                  <a:cubicBezTo>
                    <a:pt x="22" y="232"/>
                    <a:pt x="0" y="253"/>
                    <a:pt x="0" y="281"/>
                  </a:cubicBezTo>
                  <a:cubicBezTo>
                    <a:pt x="0" y="310"/>
                    <a:pt x="15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46" y="803"/>
                    <a:pt x="882" y="803"/>
                  </a:cubicBezTo>
                  <a:cubicBezTo>
                    <a:pt x="917" y="803"/>
                    <a:pt x="952" y="796"/>
                    <a:pt x="980" y="782"/>
                  </a:cubicBezTo>
                  <a:lnTo>
                    <a:pt x="1319" y="592"/>
                  </a:lnTo>
                  <a:cubicBezTo>
                    <a:pt x="1347" y="577"/>
                    <a:pt x="1361" y="549"/>
                    <a:pt x="1368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72075" y="1646000"/>
              <a:ext cx="34575" cy="19675"/>
            </a:xfrm>
            <a:custGeom>
              <a:avLst/>
              <a:gdLst/>
              <a:ahLst/>
              <a:cxnLst/>
              <a:rect l="l" t="t" r="r" b="b"/>
              <a:pathLst>
                <a:path w="1383" h="787" extrusionOk="0">
                  <a:moveTo>
                    <a:pt x="492" y="1"/>
                  </a:moveTo>
                  <a:cubicBezTo>
                    <a:pt x="459" y="1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7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29" y="781"/>
                    <a:pt x="856" y="786"/>
                    <a:pt x="883" y="786"/>
                  </a:cubicBezTo>
                  <a:cubicBezTo>
                    <a:pt x="918" y="786"/>
                    <a:pt x="953" y="777"/>
                    <a:pt x="980" y="761"/>
                  </a:cubicBezTo>
                  <a:lnTo>
                    <a:pt x="1319" y="571"/>
                  </a:lnTo>
                  <a:cubicBezTo>
                    <a:pt x="1375" y="543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72250" y="1645875"/>
              <a:ext cx="34225" cy="20050"/>
            </a:xfrm>
            <a:custGeom>
              <a:avLst/>
              <a:gdLst/>
              <a:ahLst/>
              <a:cxnLst/>
              <a:rect l="l" t="t" r="r" b="b"/>
              <a:pathLst>
                <a:path w="1369" h="802" extrusionOk="0">
                  <a:moveTo>
                    <a:pt x="494" y="19"/>
                  </a:moveTo>
                  <a:lnTo>
                    <a:pt x="494" y="26"/>
                  </a:lnTo>
                  <a:cubicBezTo>
                    <a:pt x="500" y="24"/>
                    <a:pt x="506" y="23"/>
                    <a:pt x="512" y="23"/>
                  </a:cubicBezTo>
                  <a:cubicBezTo>
                    <a:pt x="530" y="23"/>
                    <a:pt x="549" y="30"/>
                    <a:pt x="564" y="40"/>
                  </a:cubicBezTo>
                  <a:lnTo>
                    <a:pt x="1326" y="484"/>
                  </a:lnTo>
                  <a:cubicBezTo>
                    <a:pt x="1340" y="491"/>
                    <a:pt x="1347" y="505"/>
                    <a:pt x="1347" y="519"/>
                  </a:cubicBezTo>
                  <a:cubicBezTo>
                    <a:pt x="1347" y="541"/>
                    <a:pt x="1333" y="562"/>
                    <a:pt x="1312" y="569"/>
                  </a:cubicBezTo>
                  <a:lnTo>
                    <a:pt x="973" y="759"/>
                  </a:lnTo>
                  <a:cubicBezTo>
                    <a:pt x="947" y="774"/>
                    <a:pt x="916" y="781"/>
                    <a:pt x="885" y="781"/>
                  </a:cubicBezTo>
                  <a:cubicBezTo>
                    <a:pt x="858" y="781"/>
                    <a:pt x="830" y="776"/>
                    <a:pt x="804" y="766"/>
                  </a:cubicBezTo>
                  <a:lnTo>
                    <a:pt x="50" y="322"/>
                  </a:lnTo>
                  <a:cubicBezTo>
                    <a:pt x="36" y="315"/>
                    <a:pt x="22" y="301"/>
                    <a:pt x="22" y="287"/>
                  </a:cubicBezTo>
                  <a:cubicBezTo>
                    <a:pt x="29" y="259"/>
                    <a:pt x="43" y="244"/>
                    <a:pt x="64" y="230"/>
                  </a:cubicBezTo>
                  <a:lnTo>
                    <a:pt x="395" y="47"/>
                  </a:lnTo>
                  <a:cubicBezTo>
                    <a:pt x="423" y="26"/>
                    <a:pt x="459" y="19"/>
                    <a:pt x="494" y="19"/>
                  </a:cubicBezTo>
                  <a:close/>
                  <a:moveTo>
                    <a:pt x="492" y="1"/>
                  </a:moveTo>
                  <a:cubicBezTo>
                    <a:pt x="455" y="1"/>
                    <a:pt x="417" y="10"/>
                    <a:pt x="381" y="26"/>
                  </a:cubicBezTo>
                  <a:lnTo>
                    <a:pt x="50" y="216"/>
                  </a:lnTo>
                  <a:cubicBezTo>
                    <a:pt x="22" y="230"/>
                    <a:pt x="0" y="259"/>
                    <a:pt x="0" y="287"/>
                  </a:cubicBezTo>
                  <a:cubicBezTo>
                    <a:pt x="0" y="308"/>
                    <a:pt x="15" y="329"/>
                    <a:pt x="36" y="343"/>
                  </a:cubicBezTo>
                  <a:lnTo>
                    <a:pt x="790" y="780"/>
                  </a:lnTo>
                  <a:cubicBezTo>
                    <a:pt x="818" y="794"/>
                    <a:pt x="846" y="801"/>
                    <a:pt x="882" y="801"/>
                  </a:cubicBezTo>
                  <a:cubicBezTo>
                    <a:pt x="917" y="801"/>
                    <a:pt x="952" y="794"/>
                    <a:pt x="980" y="773"/>
                  </a:cubicBezTo>
                  <a:lnTo>
                    <a:pt x="1319" y="590"/>
                  </a:lnTo>
                  <a:cubicBezTo>
                    <a:pt x="1347" y="576"/>
                    <a:pt x="1361" y="548"/>
                    <a:pt x="1368" y="519"/>
                  </a:cubicBezTo>
                  <a:cubicBezTo>
                    <a:pt x="1368" y="491"/>
                    <a:pt x="1354" y="470"/>
                    <a:pt x="1333" y="463"/>
                  </a:cubicBezTo>
                  <a:lnTo>
                    <a:pt x="578" y="19"/>
                  </a:lnTo>
                  <a:cubicBezTo>
                    <a:pt x="551" y="7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585825" y="167967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897" y="0"/>
                  </a:moveTo>
                  <a:cubicBezTo>
                    <a:pt x="865" y="0"/>
                    <a:pt x="834" y="9"/>
                    <a:pt x="804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9" y="1007"/>
                  </a:lnTo>
                  <a:cubicBezTo>
                    <a:pt x="866" y="1021"/>
                    <a:pt x="894" y="1028"/>
                    <a:pt x="922" y="1028"/>
                  </a:cubicBezTo>
                  <a:cubicBezTo>
                    <a:pt x="954" y="1028"/>
                    <a:pt x="986" y="1019"/>
                    <a:pt x="1015" y="1000"/>
                  </a:cubicBezTo>
                  <a:lnTo>
                    <a:pt x="1756" y="584"/>
                  </a:lnTo>
                  <a:cubicBezTo>
                    <a:pt x="1812" y="556"/>
                    <a:pt x="1819" y="507"/>
                    <a:pt x="1770" y="479"/>
                  </a:cubicBezTo>
                  <a:lnTo>
                    <a:pt x="980" y="20"/>
                  </a:lnTo>
                  <a:cubicBezTo>
                    <a:pt x="953" y="7"/>
                    <a:pt x="925" y="0"/>
                    <a:pt x="89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586000" y="16793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0" y="24"/>
                  </a:moveTo>
                  <a:cubicBezTo>
                    <a:pt x="915" y="24"/>
                    <a:pt x="941" y="30"/>
                    <a:pt x="966" y="42"/>
                  </a:cubicBezTo>
                  <a:lnTo>
                    <a:pt x="1756" y="508"/>
                  </a:lnTo>
                  <a:cubicBezTo>
                    <a:pt x="1770" y="508"/>
                    <a:pt x="1777" y="522"/>
                    <a:pt x="1777" y="543"/>
                  </a:cubicBezTo>
                  <a:cubicBezTo>
                    <a:pt x="1777" y="557"/>
                    <a:pt x="1763" y="578"/>
                    <a:pt x="1741" y="592"/>
                  </a:cubicBezTo>
                  <a:lnTo>
                    <a:pt x="1001" y="1008"/>
                  </a:lnTo>
                  <a:cubicBezTo>
                    <a:pt x="971" y="1023"/>
                    <a:pt x="939" y="1030"/>
                    <a:pt x="908" y="1030"/>
                  </a:cubicBezTo>
                  <a:cubicBezTo>
                    <a:pt x="881" y="1030"/>
                    <a:pt x="855" y="1025"/>
                    <a:pt x="832" y="1015"/>
                  </a:cubicBezTo>
                  <a:lnTo>
                    <a:pt x="43" y="550"/>
                  </a:lnTo>
                  <a:cubicBezTo>
                    <a:pt x="28" y="543"/>
                    <a:pt x="21" y="529"/>
                    <a:pt x="14" y="515"/>
                  </a:cubicBezTo>
                  <a:cubicBezTo>
                    <a:pt x="14" y="501"/>
                    <a:pt x="28" y="479"/>
                    <a:pt x="57" y="465"/>
                  </a:cubicBezTo>
                  <a:lnTo>
                    <a:pt x="797" y="49"/>
                  </a:lnTo>
                  <a:cubicBezTo>
                    <a:pt x="825" y="34"/>
                    <a:pt x="857" y="24"/>
                    <a:pt x="890" y="24"/>
                  </a:cubicBezTo>
                  <a:close/>
                  <a:moveTo>
                    <a:pt x="887" y="1"/>
                  </a:moveTo>
                  <a:cubicBezTo>
                    <a:pt x="852" y="1"/>
                    <a:pt x="816" y="10"/>
                    <a:pt x="783" y="28"/>
                  </a:cubicBezTo>
                  <a:lnTo>
                    <a:pt x="50" y="451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18" y="1036"/>
                  </a:lnTo>
                  <a:cubicBezTo>
                    <a:pt x="839" y="1047"/>
                    <a:pt x="859" y="1053"/>
                    <a:pt x="883" y="1053"/>
                  </a:cubicBezTo>
                  <a:cubicBezTo>
                    <a:pt x="891" y="1053"/>
                    <a:pt x="900" y="1052"/>
                    <a:pt x="910" y="1050"/>
                  </a:cubicBezTo>
                  <a:cubicBezTo>
                    <a:pt x="945" y="1050"/>
                    <a:pt x="980" y="1043"/>
                    <a:pt x="1015" y="1029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798" y="543"/>
                  </a:cubicBezTo>
                  <a:cubicBezTo>
                    <a:pt x="1798" y="515"/>
                    <a:pt x="1784" y="494"/>
                    <a:pt x="1763" y="487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13300" y="1695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19"/>
                    <a:pt x="50" y="548"/>
                  </a:cubicBezTo>
                  <a:lnTo>
                    <a:pt x="833" y="1013"/>
                  </a:lnTo>
                  <a:cubicBezTo>
                    <a:pt x="859" y="1023"/>
                    <a:pt x="887" y="1028"/>
                    <a:pt x="914" y="1028"/>
                  </a:cubicBezTo>
                  <a:cubicBezTo>
                    <a:pt x="947" y="1028"/>
                    <a:pt x="979" y="1021"/>
                    <a:pt x="1009" y="1006"/>
                  </a:cubicBezTo>
                  <a:lnTo>
                    <a:pt x="1749" y="590"/>
                  </a:lnTo>
                  <a:cubicBezTo>
                    <a:pt x="1806" y="555"/>
                    <a:pt x="1806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13300" y="16955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9" y="20"/>
                  </a:moveTo>
                  <a:cubicBezTo>
                    <a:pt x="927" y="20"/>
                    <a:pt x="955" y="25"/>
                    <a:pt x="981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9" y="585"/>
                  </a:cubicBezTo>
                  <a:lnTo>
                    <a:pt x="1009" y="1008"/>
                  </a:lnTo>
                  <a:cubicBezTo>
                    <a:pt x="984" y="1022"/>
                    <a:pt x="956" y="1029"/>
                    <a:pt x="927" y="1029"/>
                  </a:cubicBezTo>
                  <a:cubicBezTo>
                    <a:pt x="898" y="1029"/>
                    <a:pt x="868" y="1022"/>
                    <a:pt x="840" y="1008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5" y="42"/>
                  </a:lnTo>
                  <a:cubicBezTo>
                    <a:pt x="835" y="27"/>
                    <a:pt x="867" y="20"/>
                    <a:pt x="899" y="20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3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40800" y="1711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640800" y="171155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918" y="26"/>
                  </a:moveTo>
                  <a:cubicBezTo>
                    <a:pt x="939" y="26"/>
                    <a:pt x="958" y="32"/>
                    <a:pt x="973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9" y="592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50"/>
                    <a:pt x="29" y="536"/>
                    <a:pt x="29" y="515"/>
                  </a:cubicBezTo>
                  <a:cubicBezTo>
                    <a:pt x="29" y="501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3" y="26"/>
                    <a:pt x="911" y="26"/>
                    <a:pt x="918" y="26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87"/>
                    <a:pt x="1" y="515"/>
                  </a:cubicBezTo>
                  <a:cubicBezTo>
                    <a:pt x="8" y="536"/>
                    <a:pt x="22" y="557"/>
                    <a:pt x="43" y="571"/>
                  </a:cubicBezTo>
                  <a:lnTo>
                    <a:pt x="825" y="1036"/>
                  </a:lnTo>
                  <a:cubicBezTo>
                    <a:pt x="846" y="1047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52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36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68300" y="17280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43" y="548"/>
                  </a:cubicBezTo>
                  <a:lnTo>
                    <a:pt x="832" y="1013"/>
                  </a:lnTo>
                  <a:cubicBezTo>
                    <a:pt x="858" y="1023"/>
                    <a:pt x="886" y="1028"/>
                    <a:pt x="914" y="1028"/>
                  </a:cubicBezTo>
                  <a:cubicBezTo>
                    <a:pt x="946" y="1028"/>
                    <a:pt x="978" y="1021"/>
                    <a:pt x="1008" y="1006"/>
                  </a:cubicBezTo>
                  <a:lnTo>
                    <a:pt x="1741" y="590"/>
                  </a:lnTo>
                  <a:cubicBezTo>
                    <a:pt x="1798" y="555"/>
                    <a:pt x="1805" y="512"/>
                    <a:pt x="1756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68300" y="17277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6" y="21"/>
                  </a:moveTo>
                  <a:cubicBezTo>
                    <a:pt x="917" y="21"/>
                    <a:pt x="945" y="28"/>
                    <a:pt x="966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1"/>
                    <a:pt x="1741" y="585"/>
                  </a:cubicBezTo>
                  <a:lnTo>
                    <a:pt x="1001" y="1008"/>
                  </a:lnTo>
                  <a:cubicBezTo>
                    <a:pt x="977" y="1022"/>
                    <a:pt x="948" y="1029"/>
                    <a:pt x="919" y="1029"/>
                  </a:cubicBezTo>
                  <a:cubicBezTo>
                    <a:pt x="890" y="1029"/>
                    <a:pt x="860" y="1022"/>
                    <a:pt x="832" y="1008"/>
                  </a:cubicBezTo>
                  <a:lnTo>
                    <a:pt x="43" y="550"/>
                  </a:lnTo>
                  <a:cubicBezTo>
                    <a:pt x="29" y="542"/>
                    <a:pt x="21" y="528"/>
                    <a:pt x="21" y="514"/>
                  </a:cubicBezTo>
                  <a:cubicBezTo>
                    <a:pt x="21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5" y="28"/>
                    <a:pt x="860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95600" y="17441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7"/>
                  </a:cubicBezTo>
                  <a:lnTo>
                    <a:pt x="64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7"/>
                  </a:lnTo>
                  <a:cubicBezTo>
                    <a:pt x="866" y="1021"/>
                    <a:pt x="895" y="1028"/>
                    <a:pt x="923" y="1028"/>
                  </a:cubicBezTo>
                  <a:cubicBezTo>
                    <a:pt x="955" y="1028"/>
                    <a:pt x="986" y="1019"/>
                    <a:pt x="1016" y="1000"/>
                  </a:cubicBezTo>
                  <a:lnTo>
                    <a:pt x="1756" y="584"/>
                  </a:lnTo>
                  <a:cubicBezTo>
                    <a:pt x="1813" y="556"/>
                    <a:pt x="1813" y="507"/>
                    <a:pt x="1770" y="479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95800" y="17438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5" y="21"/>
                  </a:moveTo>
                  <a:cubicBezTo>
                    <a:pt x="916" y="21"/>
                    <a:pt x="945" y="28"/>
                    <a:pt x="966" y="42"/>
                  </a:cubicBezTo>
                  <a:lnTo>
                    <a:pt x="1755" y="501"/>
                  </a:lnTo>
                  <a:cubicBezTo>
                    <a:pt x="1769" y="508"/>
                    <a:pt x="1776" y="522"/>
                    <a:pt x="1776" y="543"/>
                  </a:cubicBezTo>
                  <a:cubicBezTo>
                    <a:pt x="1776" y="564"/>
                    <a:pt x="1762" y="578"/>
                    <a:pt x="1741" y="592"/>
                  </a:cubicBezTo>
                  <a:lnTo>
                    <a:pt x="1001" y="1008"/>
                  </a:lnTo>
                  <a:cubicBezTo>
                    <a:pt x="975" y="1023"/>
                    <a:pt x="944" y="1030"/>
                    <a:pt x="913" y="1030"/>
                  </a:cubicBezTo>
                  <a:cubicBezTo>
                    <a:pt x="886" y="1030"/>
                    <a:pt x="858" y="1025"/>
                    <a:pt x="832" y="1015"/>
                  </a:cubicBezTo>
                  <a:lnTo>
                    <a:pt x="42" y="550"/>
                  </a:lnTo>
                  <a:cubicBezTo>
                    <a:pt x="28" y="550"/>
                    <a:pt x="21" y="536"/>
                    <a:pt x="21" y="515"/>
                  </a:cubicBezTo>
                  <a:cubicBezTo>
                    <a:pt x="21" y="494"/>
                    <a:pt x="35" y="472"/>
                    <a:pt x="56" y="465"/>
                  </a:cubicBezTo>
                  <a:lnTo>
                    <a:pt x="797" y="50"/>
                  </a:lnTo>
                  <a:cubicBezTo>
                    <a:pt x="825" y="35"/>
                    <a:pt x="860" y="21"/>
                    <a:pt x="895" y="21"/>
                  </a:cubicBezTo>
                  <a:close/>
                  <a:moveTo>
                    <a:pt x="887" y="1"/>
                  </a:moveTo>
                  <a:cubicBezTo>
                    <a:pt x="851" y="1"/>
                    <a:pt x="816" y="10"/>
                    <a:pt x="782" y="28"/>
                  </a:cubicBezTo>
                  <a:lnTo>
                    <a:pt x="49" y="444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5" y="571"/>
                  </a:cubicBezTo>
                  <a:lnTo>
                    <a:pt x="818" y="1029"/>
                  </a:lnTo>
                  <a:cubicBezTo>
                    <a:pt x="839" y="1045"/>
                    <a:pt x="864" y="1053"/>
                    <a:pt x="887" y="1053"/>
                  </a:cubicBezTo>
                  <a:cubicBezTo>
                    <a:pt x="895" y="1053"/>
                    <a:pt x="902" y="1052"/>
                    <a:pt x="909" y="1051"/>
                  </a:cubicBezTo>
                  <a:cubicBezTo>
                    <a:pt x="945" y="1051"/>
                    <a:pt x="980" y="1043"/>
                    <a:pt x="1015" y="1029"/>
                  </a:cubicBezTo>
                  <a:lnTo>
                    <a:pt x="1748" y="606"/>
                  </a:lnTo>
                  <a:cubicBezTo>
                    <a:pt x="1776" y="592"/>
                    <a:pt x="1798" y="571"/>
                    <a:pt x="1798" y="543"/>
                  </a:cubicBezTo>
                  <a:cubicBezTo>
                    <a:pt x="1798" y="515"/>
                    <a:pt x="1783" y="494"/>
                    <a:pt x="1762" y="487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723100" y="17602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8" y="470"/>
                    <a:pt x="1" y="519"/>
                    <a:pt x="50" y="548"/>
                  </a:cubicBezTo>
                  <a:lnTo>
                    <a:pt x="832" y="1013"/>
                  </a:lnTo>
                  <a:cubicBezTo>
                    <a:pt x="857" y="1025"/>
                    <a:pt x="885" y="1031"/>
                    <a:pt x="912" y="1031"/>
                  </a:cubicBezTo>
                  <a:cubicBezTo>
                    <a:pt x="948" y="1031"/>
                    <a:pt x="984" y="1022"/>
                    <a:pt x="1016" y="1006"/>
                  </a:cubicBezTo>
                  <a:lnTo>
                    <a:pt x="1756" y="590"/>
                  </a:lnTo>
                  <a:cubicBezTo>
                    <a:pt x="1805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7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723275" y="17600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81" y="1022"/>
                    <a:pt x="951" y="1029"/>
                    <a:pt x="922" y="1029"/>
                  </a:cubicBezTo>
                  <a:cubicBezTo>
                    <a:pt x="892" y="1029"/>
                    <a:pt x="864" y="1022"/>
                    <a:pt x="840" y="1008"/>
                  </a:cubicBezTo>
                  <a:lnTo>
                    <a:pt x="50" y="550"/>
                  </a:lnTo>
                  <a:cubicBezTo>
                    <a:pt x="36" y="542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7"/>
                    <a:pt x="36" y="571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805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750600" y="17764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750600" y="1776050"/>
              <a:ext cx="45125" cy="26350"/>
            </a:xfrm>
            <a:custGeom>
              <a:avLst/>
              <a:gdLst/>
              <a:ahLst/>
              <a:cxnLst/>
              <a:rect l="l" t="t" r="r" b="b"/>
              <a:pathLst>
                <a:path w="1805" h="1054" extrusionOk="0">
                  <a:moveTo>
                    <a:pt x="896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1"/>
                  </a:lnTo>
                  <a:cubicBezTo>
                    <a:pt x="1777" y="508"/>
                    <a:pt x="1784" y="522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5" y="1008"/>
                  </a:lnTo>
                  <a:cubicBezTo>
                    <a:pt x="985" y="1023"/>
                    <a:pt x="953" y="1030"/>
                    <a:pt x="921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7" y="550"/>
                  </a:lnTo>
                  <a:cubicBezTo>
                    <a:pt x="43" y="550"/>
                    <a:pt x="29" y="536"/>
                    <a:pt x="29" y="515"/>
                  </a:cubicBezTo>
                  <a:cubicBezTo>
                    <a:pt x="36" y="494"/>
                    <a:pt x="50" y="472"/>
                    <a:pt x="71" y="465"/>
                  </a:cubicBezTo>
                  <a:lnTo>
                    <a:pt x="804" y="50"/>
                  </a:lnTo>
                  <a:cubicBezTo>
                    <a:pt x="832" y="35"/>
                    <a:pt x="867" y="21"/>
                    <a:pt x="896" y="21"/>
                  </a:cubicBezTo>
                  <a:close/>
                  <a:moveTo>
                    <a:pt x="891" y="1"/>
                  </a:moveTo>
                  <a:cubicBezTo>
                    <a:pt x="855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25" y="1029"/>
                  </a:lnTo>
                  <a:cubicBezTo>
                    <a:pt x="846" y="1045"/>
                    <a:pt x="867" y="1053"/>
                    <a:pt x="889" y="1053"/>
                  </a:cubicBezTo>
                  <a:cubicBezTo>
                    <a:pt x="896" y="1053"/>
                    <a:pt x="903" y="1052"/>
                    <a:pt x="910" y="1051"/>
                  </a:cubicBezTo>
                  <a:cubicBezTo>
                    <a:pt x="952" y="1051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778100" y="17925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8"/>
                  </a:cubicBezTo>
                  <a:lnTo>
                    <a:pt x="832" y="1013"/>
                  </a:lnTo>
                  <a:cubicBezTo>
                    <a:pt x="858" y="1023"/>
                    <a:pt x="887" y="1028"/>
                    <a:pt x="917" y="1028"/>
                  </a:cubicBezTo>
                  <a:cubicBezTo>
                    <a:pt x="951" y="1028"/>
                    <a:pt x="985" y="1021"/>
                    <a:pt x="1015" y="1006"/>
                  </a:cubicBezTo>
                  <a:lnTo>
                    <a:pt x="1748" y="590"/>
                  </a:lnTo>
                  <a:cubicBezTo>
                    <a:pt x="1805" y="555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2" y="7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778100" y="17922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5" y="21"/>
                  </a:moveTo>
                  <a:cubicBezTo>
                    <a:pt x="923" y="21"/>
                    <a:pt x="952" y="28"/>
                    <a:pt x="973" y="35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0"/>
                    <a:pt x="1769" y="571"/>
                    <a:pt x="1748" y="585"/>
                  </a:cubicBezTo>
                  <a:lnTo>
                    <a:pt x="1008" y="1001"/>
                  </a:lnTo>
                  <a:cubicBezTo>
                    <a:pt x="978" y="1019"/>
                    <a:pt x="947" y="1028"/>
                    <a:pt x="916" y="1028"/>
                  </a:cubicBezTo>
                  <a:cubicBezTo>
                    <a:pt x="889" y="1028"/>
                    <a:pt x="862" y="1021"/>
                    <a:pt x="839" y="1008"/>
                  </a:cubicBezTo>
                  <a:lnTo>
                    <a:pt x="49" y="550"/>
                  </a:lnTo>
                  <a:cubicBezTo>
                    <a:pt x="35" y="543"/>
                    <a:pt x="28" y="528"/>
                    <a:pt x="28" y="514"/>
                  </a:cubicBezTo>
                  <a:cubicBezTo>
                    <a:pt x="28" y="493"/>
                    <a:pt x="42" y="472"/>
                    <a:pt x="63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895" y="21"/>
                  </a:cubicBezTo>
                  <a:close/>
                  <a:moveTo>
                    <a:pt x="888" y="1"/>
                  </a:moveTo>
                  <a:cubicBezTo>
                    <a:pt x="853" y="1"/>
                    <a:pt x="819" y="9"/>
                    <a:pt x="790" y="28"/>
                  </a:cubicBezTo>
                  <a:lnTo>
                    <a:pt x="49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5" y="564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5" y="606"/>
                  </a:lnTo>
                  <a:cubicBezTo>
                    <a:pt x="1776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805575" y="18086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805575" y="180830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5"/>
                  </a:moveTo>
                  <a:cubicBezTo>
                    <a:pt x="923" y="25"/>
                    <a:pt x="949" y="30"/>
                    <a:pt x="974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40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4"/>
                    <a:pt x="43" y="472"/>
                    <a:pt x="64" y="465"/>
                  </a:cubicBezTo>
                  <a:lnTo>
                    <a:pt x="797" y="50"/>
                  </a:lnTo>
                  <a:cubicBezTo>
                    <a:pt x="829" y="34"/>
                    <a:pt x="863" y="25"/>
                    <a:pt x="896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7"/>
                    <a:pt x="1" y="515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1" y="1047"/>
                    <a:pt x="864" y="1053"/>
                    <a:pt x="886" y="1053"/>
                  </a:cubicBezTo>
                  <a:cubicBezTo>
                    <a:pt x="894" y="1053"/>
                    <a:pt x="903" y="1052"/>
                    <a:pt x="910" y="1051"/>
                  </a:cubicBezTo>
                  <a:cubicBezTo>
                    <a:pt x="945" y="1051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832900" y="18247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9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839" y="1013"/>
                  </a:lnTo>
                  <a:cubicBezTo>
                    <a:pt x="865" y="1023"/>
                    <a:pt x="893" y="1028"/>
                    <a:pt x="921" y="1028"/>
                  </a:cubicBezTo>
                  <a:cubicBezTo>
                    <a:pt x="953" y="1028"/>
                    <a:pt x="985" y="1021"/>
                    <a:pt x="1015" y="1006"/>
                  </a:cubicBezTo>
                  <a:lnTo>
                    <a:pt x="1756" y="590"/>
                  </a:lnTo>
                  <a:cubicBezTo>
                    <a:pt x="1812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833075" y="18245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8" y="1008"/>
                  </a:lnTo>
                  <a:cubicBezTo>
                    <a:pt x="980" y="1022"/>
                    <a:pt x="950" y="1029"/>
                    <a:pt x="921" y="1029"/>
                  </a:cubicBezTo>
                  <a:cubicBezTo>
                    <a:pt x="892" y="1029"/>
                    <a:pt x="864" y="1022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59" y="20"/>
                    <a:pt x="892" y="20"/>
                  </a:cubicBezTo>
                  <a:close/>
                  <a:moveTo>
                    <a:pt x="888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0" y="479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798" y="514"/>
                    <a:pt x="1784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60400" y="1840900"/>
              <a:ext cx="45475" cy="25725"/>
            </a:xfrm>
            <a:custGeom>
              <a:avLst/>
              <a:gdLst/>
              <a:ahLst/>
              <a:cxnLst/>
              <a:rect l="l" t="t" r="r" b="b"/>
              <a:pathLst>
                <a:path w="1819" h="1029" extrusionOk="0">
                  <a:moveTo>
                    <a:pt x="893" y="0"/>
                  </a:moveTo>
                  <a:cubicBezTo>
                    <a:pt x="862" y="0"/>
                    <a:pt x="832" y="7"/>
                    <a:pt x="804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1" y="1029"/>
                  </a:cubicBezTo>
                  <a:cubicBezTo>
                    <a:pt x="954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12" y="557"/>
                    <a:pt x="1819" y="508"/>
                    <a:pt x="1769" y="480"/>
                  </a:cubicBezTo>
                  <a:lnTo>
                    <a:pt x="987" y="21"/>
                  </a:lnTo>
                  <a:cubicBezTo>
                    <a:pt x="955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60575" y="1840575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914" y="25"/>
                  </a:moveTo>
                  <a:cubicBezTo>
                    <a:pt x="931" y="25"/>
                    <a:pt x="950" y="31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7" y="521"/>
                    <a:pt x="1784" y="542"/>
                  </a:cubicBezTo>
                  <a:cubicBezTo>
                    <a:pt x="1784" y="556"/>
                    <a:pt x="1769" y="577"/>
                    <a:pt x="1741" y="591"/>
                  </a:cubicBezTo>
                  <a:lnTo>
                    <a:pt x="1001" y="1007"/>
                  </a:lnTo>
                  <a:cubicBezTo>
                    <a:pt x="975" y="1022"/>
                    <a:pt x="944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49" y="549"/>
                  </a:lnTo>
                  <a:cubicBezTo>
                    <a:pt x="28" y="542"/>
                    <a:pt x="21" y="528"/>
                    <a:pt x="21" y="514"/>
                  </a:cubicBezTo>
                  <a:cubicBezTo>
                    <a:pt x="21" y="493"/>
                    <a:pt x="35" y="472"/>
                    <a:pt x="64" y="464"/>
                  </a:cubicBezTo>
                  <a:lnTo>
                    <a:pt x="797" y="49"/>
                  </a:lnTo>
                  <a:cubicBezTo>
                    <a:pt x="820" y="37"/>
                    <a:pt x="847" y="26"/>
                    <a:pt x="876" y="26"/>
                  </a:cubicBezTo>
                  <a:cubicBezTo>
                    <a:pt x="882" y="26"/>
                    <a:pt x="889" y="26"/>
                    <a:pt x="895" y="27"/>
                  </a:cubicBezTo>
                  <a:cubicBezTo>
                    <a:pt x="901" y="26"/>
                    <a:pt x="907" y="25"/>
                    <a:pt x="914" y="25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49" y="450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28"/>
                  </a:lnTo>
                  <a:cubicBezTo>
                    <a:pt x="839" y="1044"/>
                    <a:pt x="860" y="1052"/>
                    <a:pt x="884" y="1052"/>
                  </a:cubicBezTo>
                  <a:cubicBezTo>
                    <a:pt x="892" y="1052"/>
                    <a:pt x="901" y="1051"/>
                    <a:pt x="909" y="1050"/>
                  </a:cubicBezTo>
                  <a:cubicBezTo>
                    <a:pt x="945" y="1050"/>
                    <a:pt x="980" y="1042"/>
                    <a:pt x="1008" y="1028"/>
                  </a:cubicBezTo>
                  <a:lnTo>
                    <a:pt x="1748" y="605"/>
                  </a:lnTo>
                  <a:cubicBezTo>
                    <a:pt x="1777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887875" y="18569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1" y="522"/>
                    <a:pt x="50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2"/>
                  </a:cubicBezTo>
                  <a:lnTo>
                    <a:pt x="1756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888050" y="1856775"/>
              <a:ext cx="44975" cy="26275"/>
            </a:xfrm>
            <a:custGeom>
              <a:avLst/>
              <a:gdLst/>
              <a:ahLst/>
              <a:cxnLst/>
              <a:rect l="l" t="t" r="r" b="b"/>
              <a:pathLst>
                <a:path w="1799" h="1051" extrusionOk="0">
                  <a:moveTo>
                    <a:pt x="889" y="21"/>
                  </a:moveTo>
                  <a:cubicBezTo>
                    <a:pt x="917" y="21"/>
                    <a:pt x="945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2" y="1008"/>
                  </a:lnTo>
                  <a:cubicBezTo>
                    <a:pt x="977" y="1022"/>
                    <a:pt x="949" y="1029"/>
                    <a:pt x="920" y="1029"/>
                  </a:cubicBezTo>
                  <a:cubicBezTo>
                    <a:pt x="891" y="1029"/>
                    <a:pt x="861" y="1022"/>
                    <a:pt x="833" y="1008"/>
                  </a:cubicBezTo>
                  <a:lnTo>
                    <a:pt x="43" y="550"/>
                  </a:lnTo>
                  <a:cubicBezTo>
                    <a:pt x="29" y="543"/>
                    <a:pt x="22" y="528"/>
                    <a:pt x="22" y="514"/>
                  </a:cubicBezTo>
                  <a:cubicBezTo>
                    <a:pt x="22" y="493"/>
                    <a:pt x="36" y="472"/>
                    <a:pt x="57" y="465"/>
                  </a:cubicBezTo>
                  <a:lnTo>
                    <a:pt x="797" y="42"/>
                  </a:lnTo>
                  <a:cubicBezTo>
                    <a:pt x="826" y="28"/>
                    <a:pt x="861" y="21"/>
                    <a:pt x="889" y="21"/>
                  </a:cubicBezTo>
                  <a:close/>
                  <a:moveTo>
                    <a:pt x="888" y="1"/>
                  </a:moveTo>
                  <a:cubicBezTo>
                    <a:pt x="852" y="1"/>
                    <a:pt x="817" y="9"/>
                    <a:pt x="783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4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915900" y="18735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915900" y="187317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21" y="25"/>
                  </a:moveTo>
                  <a:cubicBezTo>
                    <a:pt x="939" y="25"/>
                    <a:pt x="958" y="31"/>
                    <a:pt x="973" y="42"/>
                  </a:cubicBezTo>
                  <a:lnTo>
                    <a:pt x="1763" y="507"/>
                  </a:lnTo>
                  <a:cubicBezTo>
                    <a:pt x="1777" y="507"/>
                    <a:pt x="1784" y="521"/>
                    <a:pt x="1784" y="542"/>
                  </a:cubicBezTo>
                  <a:cubicBezTo>
                    <a:pt x="1784" y="556"/>
                    <a:pt x="1770" y="577"/>
                    <a:pt x="1749" y="591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0" y="1029"/>
                  </a:cubicBezTo>
                  <a:cubicBezTo>
                    <a:pt x="893" y="1029"/>
                    <a:pt x="866" y="1024"/>
                    <a:pt x="839" y="1014"/>
                  </a:cubicBezTo>
                  <a:lnTo>
                    <a:pt x="50" y="549"/>
                  </a:lnTo>
                  <a:cubicBezTo>
                    <a:pt x="36" y="549"/>
                    <a:pt x="29" y="535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7"/>
                    <a:pt x="855" y="26"/>
                    <a:pt x="884" y="26"/>
                  </a:cubicBezTo>
                  <a:cubicBezTo>
                    <a:pt x="890" y="26"/>
                    <a:pt x="896" y="26"/>
                    <a:pt x="903" y="28"/>
                  </a:cubicBezTo>
                  <a:cubicBezTo>
                    <a:pt x="909" y="26"/>
                    <a:pt x="915" y="25"/>
                    <a:pt x="921" y="25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7" y="450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7" y="1052"/>
                    <a:pt x="890" y="1052"/>
                  </a:cubicBezTo>
                  <a:cubicBezTo>
                    <a:pt x="899" y="1052"/>
                    <a:pt x="908" y="1052"/>
                    <a:pt x="917" y="1050"/>
                  </a:cubicBezTo>
                  <a:cubicBezTo>
                    <a:pt x="952" y="1050"/>
                    <a:pt x="987" y="1043"/>
                    <a:pt x="1023" y="1029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545275" y="16557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9"/>
                    <a:pt x="1" y="521"/>
                    <a:pt x="43" y="549"/>
                  </a:cubicBezTo>
                  <a:lnTo>
                    <a:pt x="1361" y="1325"/>
                  </a:lnTo>
                  <a:cubicBezTo>
                    <a:pt x="1386" y="1337"/>
                    <a:pt x="1414" y="1343"/>
                    <a:pt x="1441" y="1343"/>
                  </a:cubicBezTo>
                  <a:cubicBezTo>
                    <a:pt x="1477" y="1343"/>
                    <a:pt x="1513" y="1334"/>
                    <a:pt x="1545" y="1318"/>
                  </a:cubicBezTo>
                  <a:lnTo>
                    <a:pt x="2278" y="902"/>
                  </a:lnTo>
                  <a:cubicBezTo>
                    <a:pt x="2334" y="867"/>
                    <a:pt x="2341" y="824"/>
                    <a:pt x="2292" y="796"/>
                  </a:cubicBezTo>
                  <a:lnTo>
                    <a:pt x="974" y="21"/>
                  </a:lnTo>
                  <a:cubicBezTo>
                    <a:pt x="947" y="7"/>
                    <a:pt x="919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545100" y="1655425"/>
              <a:ext cx="58375" cy="34100"/>
            </a:xfrm>
            <a:custGeom>
              <a:avLst/>
              <a:gdLst/>
              <a:ahLst/>
              <a:cxnLst/>
              <a:rect l="l" t="t" r="r" b="b"/>
              <a:pathLst>
                <a:path w="2335" h="1364" extrusionOk="0">
                  <a:moveTo>
                    <a:pt x="903" y="25"/>
                  </a:moveTo>
                  <a:cubicBezTo>
                    <a:pt x="924" y="25"/>
                    <a:pt x="953" y="25"/>
                    <a:pt x="974" y="39"/>
                  </a:cubicBezTo>
                  <a:lnTo>
                    <a:pt x="2299" y="814"/>
                  </a:lnTo>
                  <a:cubicBezTo>
                    <a:pt x="2313" y="821"/>
                    <a:pt x="2320" y="835"/>
                    <a:pt x="2320" y="849"/>
                  </a:cubicBezTo>
                  <a:cubicBezTo>
                    <a:pt x="2320" y="871"/>
                    <a:pt x="2306" y="885"/>
                    <a:pt x="2285" y="899"/>
                  </a:cubicBezTo>
                  <a:lnTo>
                    <a:pt x="1545" y="1315"/>
                  </a:lnTo>
                  <a:cubicBezTo>
                    <a:pt x="1519" y="1333"/>
                    <a:pt x="1489" y="1342"/>
                    <a:pt x="1458" y="1342"/>
                  </a:cubicBezTo>
                  <a:cubicBezTo>
                    <a:pt x="1430" y="1342"/>
                    <a:pt x="1402" y="1335"/>
                    <a:pt x="1375" y="1322"/>
                  </a:cubicBezTo>
                  <a:lnTo>
                    <a:pt x="50" y="553"/>
                  </a:lnTo>
                  <a:cubicBezTo>
                    <a:pt x="36" y="546"/>
                    <a:pt x="29" y="532"/>
                    <a:pt x="29" y="511"/>
                  </a:cubicBezTo>
                  <a:cubicBezTo>
                    <a:pt x="29" y="490"/>
                    <a:pt x="43" y="476"/>
                    <a:pt x="64" y="462"/>
                  </a:cubicBezTo>
                  <a:lnTo>
                    <a:pt x="804" y="46"/>
                  </a:lnTo>
                  <a:cubicBezTo>
                    <a:pt x="833" y="32"/>
                    <a:pt x="868" y="25"/>
                    <a:pt x="903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5"/>
                  </a:cubicBezTo>
                  <a:lnTo>
                    <a:pt x="50" y="448"/>
                  </a:lnTo>
                  <a:cubicBezTo>
                    <a:pt x="22" y="462"/>
                    <a:pt x="1" y="483"/>
                    <a:pt x="1" y="518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1354" y="1343"/>
                  </a:lnTo>
                  <a:cubicBezTo>
                    <a:pt x="1383" y="1357"/>
                    <a:pt x="1418" y="1364"/>
                    <a:pt x="1446" y="1364"/>
                  </a:cubicBezTo>
                  <a:cubicBezTo>
                    <a:pt x="1481" y="1364"/>
                    <a:pt x="1516" y="1350"/>
                    <a:pt x="1545" y="1336"/>
                  </a:cubicBezTo>
                  <a:lnTo>
                    <a:pt x="2285" y="920"/>
                  </a:lnTo>
                  <a:cubicBezTo>
                    <a:pt x="2313" y="906"/>
                    <a:pt x="2327" y="878"/>
                    <a:pt x="2334" y="849"/>
                  </a:cubicBezTo>
                  <a:cubicBezTo>
                    <a:pt x="2334" y="828"/>
                    <a:pt x="2320" y="807"/>
                    <a:pt x="2299" y="793"/>
                  </a:cubicBezTo>
                  <a:lnTo>
                    <a:pt x="981" y="25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573125" y="17032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0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2"/>
                    <a:pt x="1" y="521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4" y="21"/>
                  </a:lnTo>
                  <a:cubicBezTo>
                    <a:pt x="947" y="8"/>
                    <a:pt x="919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73125" y="17030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4"/>
                  </a:moveTo>
                  <a:cubicBezTo>
                    <a:pt x="924" y="24"/>
                    <a:pt x="945" y="24"/>
                    <a:pt x="974" y="38"/>
                  </a:cubicBezTo>
                  <a:lnTo>
                    <a:pt x="1756" y="503"/>
                  </a:lnTo>
                  <a:cubicBezTo>
                    <a:pt x="1770" y="510"/>
                    <a:pt x="1784" y="524"/>
                    <a:pt x="1784" y="539"/>
                  </a:cubicBezTo>
                  <a:cubicBezTo>
                    <a:pt x="1777" y="560"/>
                    <a:pt x="1763" y="581"/>
                    <a:pt x="1742" y="588"/>
                  </a:cubicBezTo>
                  <a:lnTo>
                    <a:pt x="1009" y="1004"/>
                  </a:lnTo>
                  <a:cubicBezTo>
                    <a:pt x="977" y="1020"/>
                    <a:pt x="943" y="1029"/>
                    <a:pt x="910" y="1029"/>
                  </a:cubicBezTo>
                  <a:cubicBezTo>
                    <a:pt x="883" y="1029"/>
                    <a:pt x="857" y="1023"/>
                    <a:pt x="833" y="1011"/>
                  </a:cubicBezTo>
                  <a:lnTo>
                    <a:pt x="50" y="553"/>
                  </a:lnTo>
                  <a:cubicBezTo>
                    <a:pt x="36" y="546"/>
                    <a:pt x="22" y="531"/>
                    <a:pt x="22" y="510"/>
                  </a:cubicBezTo>
                  <a:cubicBezTo>
                    <a:pt x="22" y="496"/>
                    <a:pt x="36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8" y="482"/>
                    <a:pt x="1" y="510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825" y="1032"/>
                  </a:lnTo>
                  <a:cubicBezTo>
                    <a:pt x="847" y="1046"/>
                    <a:pt x="882" y="1053"/>
                    <a:pt x="910" y="1053"/>
                  </a:cubicBezTo>
                  <a:cubicBezTo>
                    <a:pt x="945" y="1053"/>
                    <a:pt x="981" y="1039"/>
                    <a:pt x="1016" y="1025"/>
                  </a:cubicBezTo>
                  <a:lnTo>
                    <a:pt x="1756" y="609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1" y="24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45650" y="16872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6" y="0"/>
                    <a:pt x="825" y="7"/>
                    <a:pt x="797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8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8"/>
                    <a:pt x="1769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45825" y="1686900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895" y="20"/>
                  </a:moveTo>
                  <a:cubicBezTo>
                    <a:pt x="916" y="20"/>
                    <a:pt x="945" y="27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6" y="521"/>
                    <a:pt x="1776" y="535"/>
                  </a:cubicBezTo>
                  <a:cubicBezTo>
                    <a:pt x="1776" y="556"/>
                    <a:pt x="1762" y="577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500"/>
                    <a:pt x="42" y="479"/>
                    <a:pt x="64" y="464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5" y="20"/>
                  </a:cubicBezTo>
                  <a:close/>
                  <a:moveTo>
                    <a:pt x="887" y="0"/>
                  </a:moveTo>
                  <a:cubicBezTo>
                    <a:pt x="851" y="0"/>
                    <a:pt x="816" y="9"/>
                    <a:pt x="783" y="27"/>
                  </a:cubicBezTo>
                  <a:lnTo>
                    <a:pt x="49" y="443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35"/>
                  </a:lnTo>
                  <a:cubicBezTo>
                    <a:pt x="838" y="1046"/>
                    <a:pt x="859" y="1052"/>
                    <a:pt x="882" y="1052"/>
                  </a:cubicBezTo>
                  <a:cubicBezTo>
                    <a:pt x="891" y="1052"/>
                    <a:pt x="900" y="1051"/>
                    <a:pt x="909" y="1050"/>
                  </a:cubicBezTo>
                  <a:cubicBezTo>
                    <a:pt x="945" y="1050"/>
                    <a:pt x="980" y="1043"/>
                    <a:pt x="1015" y="1028"/>
                  </a:cubicBezTo>
                  <a:lnTo>
                    <a:pt x="1748" y="605"/>
                  </a:lnTo>
                  <a:cubicBezTo>
                    <a:pt x="1776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00450" y="17194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0"/>
                  </a:moveTo>
                  <a:cubicBezTo>
                    <a:pt x="863" y="0"/>
                    <a:pt x="830" y="7"/>
                    <a:pt x="804" y="23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9" y="1009"/>
                  </a:lnTo>
                  <a:cubicBezTo>
                    <a:pt x="864" y="1022"/>
                    <a:pt x="890" y="1027"/>
                    <a:pt x="916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12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00625" y="1719150"/>
              <a:ext cx="44950" cy="26250"/>
            </a:xfrm>
            <a:custGeom>
              <a:avLst/>
              <a:gdLst/>
              <a:ahLst/>
              <a:cxnLst/>
              <a:rect l="l" t="t" r="r" b="b"/>
              <a:pathLst>
                <a:path w="1798" h="1050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4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500"/>
                    <a:pt x="36" y="479"/>
                    <a:pt x="64" y="465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4" y="556"/>
                    <a:pt x="36" y="570"/>
                  </a:cubicBezTo>
                  <a:lnTo>
                    <a:pt x="818" y="1028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49" y="606"/>
                  </a:lnTo>
                  <a:cubicBezTo>
                    <a:pt x="1777" y="591"/>
                    <a:pt x="1798" y="570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627950" y="17355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58" y="1021"/>
                    <a:pt x="888" y="1028"/>
                    <a:pt x="918" y="1028"/>
                  </a:cubicBezTo>
                  <a:cubicBezTo>
                    <a:pt x="952" y="1028"/>
                    <a:pt x="985" y="1019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7"/>
                    <a:pt x="1769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28125" y="1735275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55" y="503"/>
                  </a:lnTo>
                  <a:cubicBezTo>
                    <a:pt x="1769" y="510"/>
                    <a:pt x="1776" y="524"/>
                    <a:pt x="1776" y="539"/>
                  </a:cubicBezTo>
                  <a:cubicBezTo>
                    <a:pt x="1776" y="560"/>
                    <a:pt x="1762" y="581"/>
                    <a:pt x="1741" y="588"/>
                  </a:cubicBezTo>
                  <a:lnTo>
                    <a:pt x="1001" y="1004"/>
                  </a:lnTo>
                  <a:cubicBezTo>
                    <a:pt x="973" y="1020"/>
                    <a:pt x="941" y="1029"/>
                    <a:pt x="908" y="1029"/>
                  </a:cubicBezTo>
                  <a:cubicBezTo>
                    <a:pt x="883" y="1029"/>
                    <a:pt x="857" y="1023"/>
                    <a:pt x="832" y="1011"/>
                  </a:cubicBezTo>
                  <a:lnTo>
                    <a:pt x="42" y="553"/>
                  </a:lnTo>
                  <a:cubicBezTo>
                    <a:pt x="28" y="546"/>
                    <a:pt x="21" y="531"/>
                    <a:pt x="21" y="510"/>
                  </a:cubicBezTo>
                  <a:cubicBezTo>
                    <a:pt x="21" y="489"/>
                    <a:pt x="35" y="475"/>
                    <a:pt x="56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6" y="0"/>
                  </a:moveTo>
                  <a:cubicBezTo>
                    <a:pt x="851" y="0"/>
                    <a:pt x="816" y="9"/>
                    <a:pt x="783" y="24"/>
                  </a:cubicBezTo>
                  <a:lnTo>
                    <a:pt x="49" y="447"/>
                  </a:lnTo>
                  <a:cubicBezTo>
                    <a:pt x="21" y="461"/>
                    <a:pt x="0" y="482"/>
                    <a:pt x="0" y="510"/>
                  </a:cubicBezTo>
                  <a:cubicBezTo>
                    <a:pt x="0" y="539"/>
                    <a:pt x="14" y="560"/>
                    <a:pt x="35" y="567"/>
                  </a:cubicBezTo>
                  <a:lnTo>
                    <a:pt x="818" y="1032"/>
                  </a:lnTo>
                  <a:cubicBezTo>
                    <a:pt x="846" y="1046"/>
                    <a:pt x="874" y="1053"/>
                    <a:pt x="909" y="1053"/>
                  </a:cubicBezTo>
                  <a:cubicBezTo>
                    <a:pt x="945" y="1053"/>
                    <a:pt x="980" y="1039"/>
                    <a:pt x="1008" y="1025"/>
                  </a:cubicBezTo>
                  <a:lnTo>
                    <a:pt x="1748" y="609"/>
                  </a:lnTo>
                  <a:cubicBezTo>
                    <a:pt x="1776" y="595"/>
                    <a:pt x="1798" y="567"/>
                    <a:pt x="1798" y="539"/>
                  </a:cubicBezTo>
                  <a:cubicBezTo>
                    <a:pt x="1798" y="510"/>
                    <a:pt x="1784" y="489"/>
                    <a:pt x="1762" y="482"/>
                  </a:cubicBezTo>
                  <a:lnTo>
                    <a:pt x="973" y="24"/>
                  </a:lnTo>
                  <a:cubicBezTo>
                    <a:pt x="946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55425" y="1751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3" y="1007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0"/>
                  </a:cubicBezTo>
                  <a:lnTo>
                    <a:pt x="1749" y="584"/>
                  </a:lnTo>
                  <a:cubicBezTo>
                    <a:pt x="1805" y="556"/>
                    <a:pt x="1805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55425" y="17514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6" y="20"/>
                  </a:moveTo>
                  <a:cubicBezTo>
                    <a:pt x="915" y="20"/>
                    <a:pt x="945" y="27"/>
                    <a:pt x="974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1" y="1029"/>
                  </a:cubicBezTo>
                  <a:cubicBezTo>
                    <a:pt x="893" y="1029"/>
                    <a:pt x="866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29" y="27"/>
                    <a:pt x="857" y="20"/>
                    <a:pt x="886" y="20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7"/>
                  </a:cubicBezTo>
                  <a:lnTo>
                    <a:pt x="50" y="443"/>
                  </a:lnTo>
                  <a:cubicBezTo>
                    <a:pt x="29" y="457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5" y="1028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798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82925" y="1767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60" y="1022"/>
                    <a:pt x="890" y="1029"/>
                    <a:pt x="920" y="1029"/>
                  </a:cubicBezTo>
                  <a:cubicBezTo>
                    <a:pt x="950" y="1029"/>
                    <a:pt x="980" y="1022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83100" y="17675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49" y="503"/>
                  </a:lnTo>
                  <a:cubicBezTo>
                    <a:pt x="1770" y="503"/>
                    <a:pt x="1777" y="517"/>
                    <a:pt x="1777" y="539"/>
                  </a:cubicBezTo>
                  <a:cubicBezTo>
                    <a:pt x="1777" y="560"/>
                    <a:pt x="1756" y="581"/>
                    <a:pt x="1742" y="588"/>
                  </a:cubicBezTo>
                  <a:lnTo>
                    <a:pt x="1001" y="1004"/>
                  </a:lnTo>
                  <a:cubicBezTo>
                    <a:pt x="970" y="1020"/>
                    <a:pt x="936" y="1029"/>
                    <a:pt x="904" y="1029"/>
                  </a:cubicBezTo>
                  <a:cubicBezTo>
                    <a:pt x="878" y="1029"/>
                    <a:pt x="854" y="1023"/>
                    <a:pt x="832" y="1011"/>
                  </a:cubicBezTo>
                  <a:lnTo>
                    <a:pt x="43" y="553"/>
                  </a:lnTo>
                  <a:cubicBezTo>
                    <a:pt x="29" y="539"/>
                    <a:pt x="22" y="532"/>
                    <a:pt x="22" y="510"/>
                  </a:cubicBezTo>
                  <a:cubicBezTo>
                    <a:pt x="22" y="496"/>
                    <a:pt x="36" y="475"/>
                    <a:pt x="57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0" y="482"/>
                    <a:pt x="0" y="510"/>
                  </a:cubicBezTo>
                  <a:cubicBezTo>
                    <a:pt x="0" y="539"/>
                    <a:pt x="15" y="560"/>
                    <a:pt x="36" y="567"/>
                  </a:cubicBezTo>
                  <a:lnTo>
                    <a:pt x="818" y="1032"/>
                  </a:lnTo>
                  <a:cubicBezTo>
                    <a:pt x="846" y="1046"/>
                    <a:pt x="875" y="1053"/>
                    <a:pt x="903" y="1053"/>
                  </a:cubicBezTo>
                  <a:cubicBezTo>
                    <a:pt x="945" y="1053"/>
                    <a:pt x="980" y="1039"/>
                    <a:pt x="1016" y="1025"/>
                  </a:cubicBezTo>
                  <a:lnTo>
                    <a:pt x="1756" y="602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0" y="24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710425" y="178387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8"/>
                  </a:lnTo>
                  <a:cubicBezTo>
                    <a:pt x="0" y="477"/>
                    <a:pt x="0" y="526"/>
                    <a:pt x="42" y="547"/>
                  </a:cubicBezTo>
                  <a:lnTo>
                    <a:pt x="832" y="1012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6" y="1021"/>
                    <a:pt x="1008" y="1005"/>
                  </a:cubicBezTo>
                  <a:lnTo>
                    <a:pt x="1748" y="589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8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710425" y="17836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5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5" y="500"/>
                  </a:lnTo>
                  <a:cubicBezTo>
                    <a:pt x="1769" y="507"/>
                    <a:pt x="1784" y="521"/>
                    <a:pt x="1784" y="535"/>
                  </a:cubicBezTo>
                  <a:cubicBezTo>
                    <a:pt x="1784" y="556"/>
                    <a:pt x="1769" y="570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1" y="528"/>
                    <a:pt x="21" y="514"/>
                  </a:cubicBezTo>
                  <a:cubicBezTo>
                    <a:pt x="21" y="493"/>
                    <a:pt x="35" y="479"/>
                    <a:pt x="64" y="465"/>
                  </a:cubicBezTo>
                  <a:lnTo>
                    <a:pt x="804" y="42"/>
                  </a:lnTo>
                  <a:cubicBezTo>
                    <a:pt x="832" y="27"/>
                    <a:pt x="860" y="20"/>
                    <a:pt x="895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19" y="9"/>
                    <a:pt x="790" y="27"/>
                  </a:cubicBezTo>
                  <a:lnTo>
                    <a:pt x="49" y="443"/>
                  </a:lnTo>
                  <a:cubicBezTo>
                    <a:pt x="21" y="457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8"/>
                  </a:lnTo>
                  <a:cubicBezTo>
                    <a:pt x="846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5" y="606"/>
                  </a:lnTo>
                  <a:cubicBezTo>
                    <a:pt x="1777" y="591"/>
                    <a:pt x="1798" y="570"/>
                    <a:pt x="1805" y="535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737725" y="18000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40" y="1008"/>
                  </a:lnTo>
                  <a:cubicBezTo>
                    <a:pt x="868" y="1022"/>
                    <a:pt x="898" y="1029"/>
                    <a:pt x="928" y="1029"/>
                  </a:cubicBezTo>
                  <a:cubicBezTo>
                    <a:pt x="958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12" y="557"/>
                    <a:pt x="1812" y="507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737900" y="1799675"/>
              <a:ext cx="45150" cy="26450"/>
            </a:xfrm>
            <a:custGeom>
              <a:avLst/>
              <a:gdLst/>
              <a:ahLst/>
              <a:cxnLst/>
              <a:rect l="l" t="t" r="r" b="b"/>
              <a:pathLst>
                <a:path w="1806" h="1058" extrusionOk="0">
                  <a:moveTo>
                    <a:pt x="917" y="25"/>
                  </a:moveTo>
                  <a:cubicBezTo>
                    <a:pt x="936" y="25"/>
                    <a:pt x="953" y="32"/>
                    <a:pt x="974" y="42"/>
                  </a:cubicBezTo>
                  <a:lnTo>
                    <a:pt x="1756" y="507"/>
                  </a:lnTo>
                  <a:cubicBezTo>
                    <a:pt x="1770" y="507"/>
                    <a:pt x="1784" y="521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7" y="1024"/>
                    <a:pt x="943" y="1033"/>
                    <a:pt x="910" y="1033"/>
                  </a:cubicBezTo>
                  <a:cubicBezTo>
                    <a:pt x="883" y="1033"/>
                    <a:pt x="857" y="1027"/>
                    <a:pt x="833" y="1015"/>
                  </a:cubicBezTo>
                  <a:lnTo>
                    <a:pt x="50" y="557"/>
                  </a:lnTo>
                  <a:cubicBezTo>
                    <a:pt x="36" y="550"/>
                    <a:pt x="22" y="536"/>
                    <a:pt x="22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797" y="49"/>
                  </a:lnTo>
                  <a:cubicBezTo>
                    <a:pt x="826" y="35"/>
                    <a:pt x="861" y="28"/>
                    <a:pt x="896" y="28"/>
                  </a:cubicBezTo>
                  <a:cubicBezTo>
                    <a:pt x="904" y="26"/>
                    <a:pt x="911" y="25"/>
                    <a:pt x="917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19" y="1036"/>
                  </a:lnTo>
                  <a:cubicBezTo>
                    <a:pt x="847" y="1050"/>
                    <a:pt x="882" y="1057"/>
                    <a:pt x="910" y="1057"/>
                  </a:cubicBezTo>
                  <a:cubicBezTo>
                    <a:pt x="945" y="1057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36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765225" y="18161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9"/>
                  </a:lnTo>
                  <a:cubicBezTo>
                    <a:pt x="15" y="477"/>
                    <a:pt x="0" y="526"/>
                    <a:pt x="50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05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765400" y="181590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6" y="20"/>
                  </a:moveTo>
                  <a:cubicBezTo>
                    <a:pt x="917" y="20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84" y="556"/>
                    <a:pt x="1763" y="570"/>
                    <a:pt x="1742" y="584"/>
                  </a:cubicBezTo>
                  <a:lnTo>
                    <a:pt x="1001" y="1007"/>
                  </a:lnTo>
                  <a:cubicBezTo>
                    <a:pt x="975" y="1022"/>
                    <a:pt x="945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5" y="28"/>
                    <a:pt x="860" y="20"/>
                    <a:pt x="896" y="20"/>
                  </a:cubicBezTo>
                  <a:close/>
                  <a:moveTo>
                    <a:pt x="886" y="0"/>
                  </a:moveTo>
                  <a:cubicBezTo>
                    <a:pt x="852" y="0"/>
                    <a:pt x="816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818" y="1029"/>
                  </a:lnTo>
                  <a:cubicBezTo>
                    <a:pt x="846" y="1043"/>
                    <a:pt x="875" y="1050"/>
                    <a:pt x="910" y="1050"/>
                  </a:cubicBezTo>
                  <a:cubicBezTo>
                    <a:pt x="945" y="1050"/>
                    <a:pt x="980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73" y="20"/>
                  </a:lnTo>
                  <a:cubicBezTo>
                    <a:pt x="947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792725" y="18322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792725" y="1831975"/>
              <a:ext cx="45125" cy="26400"/>
            </a:xfrm>
            <a:custGeom>
              <a:avLst/>
              <a:gdLst/>
              <a:ahLst/>
              <a:cxnLst/>
              <a:rect l="l" t="t" r="r" b="b"/>
              <a:pathLst>
                <a:path w="1805" h="1056" extrusionOk="0">
                  <a:moveTo>
                    <a:pt x="918" y="23"/>
                  </a:moveTo>
                  <a:cubicBezTo>
                    <a:pt x="938" y="23"/>
                    <a:pt x="957" y="30"/>
                    <a:pt x="973" y="40"/>
                  </a:cubicBezTo>
                  <a:lnTo>
                    <a:pt x="1762" y="505"/>
                  </a:lnTo>
                  <a:cubicBezTo>
                    <a:pt x="1777" y="512"/>
                    <a:pt x="1784" y="526"/>
                    <a:pt x="1784" y="541"/>
                  </a:cubicBezTo>
                  <a:cubicBezTo>
                    <a:pt x="1784" y="555"/>
                    <a:pt x="1769" y="576"/>
                    <a:pt x="1748" y="590"/>
                  </a:cubicBezTo>
                  <a:lnTo>
                    <a:pt x="1008" y="1006"/>
                  </a:lnTo>
                  <a:cubicBezTo>
                    <a:pt x="980" y="1022"/>
                    <a:pt x="948" y="1031"/>
                    <a:pt x="915" y="1031"/>
                  </a:cubicBezTo>
                  <a:cubicBezTo>
                    <a:pt x="890" y="1031"/>
                    <a:pt x="864" y="1025"/>
                    <a:pt x="839" y="1013"/>
                  </a:cubicBezTo>
                  <a:lnTo>
                    <a:pt x="49" y="548"/>
                  </a:lnTo>
                  <a:cubicBezTo>
                    <a:pt x="35" y="548"/>
                    <a:pt x="28" y="534"/>
                    <a:pt x="28" y="512"/>
                  </a:cubicBezTo>
                  <a:cubicBezTo>
                    <a:pt x="28" y="498"/>
                    <a:pt x="42" y="477"/>
                    <a:pt x="64" y="463"/>
                  </a:cubicBezTo>
                  <a:lnTo>
                    <a:pt x="804" y="47"/>
                  </a:lnTo>
                  <a:cubicBezTo>
                    <a:pt x="832" y="33"/>
                    <a:pt x="867" y="26"/>
                    <a:pt x="895" y="26"/>
                  </a:cubicBezTo>
                  <a:cubicBezTo>
                    <a:pt x="903" y="24"/>
                    <a:pt x="910" y="23"/>
                    <a:pt x="918" y="23"/>
                  </a:cubicBezTo>
                  <a:close/>
                  <a:moveTo>
                    <a:pt x="897" y="1"/>
                  </a:moveTo>
                  <a:cubicBezTo>
                    <a:pt x="860" y="1"/>
                    <a:pt x="821" y="10"/>
                    <a:pt x="790" y="26"/>
                  </a:cubicBezTo>
                  <a:lnTo>
                    <a:pt x="49" y="449"/>
                  </a:lnTo>
                  <a:cubicBezTo>
                    <a:pt x="28" y="463"/>
                    <a:pt x="7" y="484"/>
                    <a:pt x="0" y="512"/>
                  </a:cubicBezTo>
                  <a:cubicBezTo>
                    <a:pt x="0" y="541"/>
                    <a:pt x="14" y="562"/>
                    <a:pt x="35" y="569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7" y="1055"/>
                  </a:cubicBezTo>
                  <a:cubicBezTo>
                    <a:pt x="952" y="1055"/>
                    <a:pt x="987" y="1041"/>
                    <a:pt x="1015" y="1027"/>
                  </a:cubicBezTo>
                  <a:lnTo>
                    <a:pt x="1755" y="604"/>
                  </a:lnTo>
                  <a:cubicBezTo>
                    <a:pt x="1784" y="597"/>
                    <a:pt x="1798" y="569"/>
                    <a:pt x="1805" y="541"/>
                  </a:cubicBezTo>
                  <a:cubicBezTo>
                    <a:pt x="1805" y="512"/>
                    <a:pt x="1791" y="491"/>
                    <a:pt x="1769" y="484"/>
                  </a:cubicBezTo>
                  <a:lnTo>
                    <a:pt x="980" y="19"/>
                  </a:lnTo>
                  <a:cubicBezTo>
                    <a:pt x="955" y="7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20200" y="18483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3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820200" y="18481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0"/>
                  </a:moveTo>
                  <a:cubicBezTo>
                    <a:pt x="924" y="20"/>
                    <a:pt x="952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2"/>
                    <a:pt x="946" y="1029"/>
                    <a:pt x="915" y="1029"/>
                  </a:cubicBezTo>
                  <a:cubicBezTo>
                    <a:pt x="889" y="1029"/>
                    <a:pt x="863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9"/>
                  </a:lnTo>
                  <a:cubicBezTo>
                    <a:pt x="833" y="28"/>
                    <a:pt x="861" y="20"/>
                    <a:pt x="896" y="20"/>
                  </a:cubicBezTo>
                  <a:close/>
                  <a:moveTo>
                    <a:pt x="894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35"/>
                    <a:pt x="22" y="556"/>
                    <a:pt x="43" y="570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847525" y="18645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47525" y="186417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9" y="24"/>
                  </a:moveTo>
                  <a:cubicBezTo>
                    <a:pt x="924" y="24"/>
                    <a:pt x="949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43"/>
                  </a:cubicBezTo>
                  <a:cubicBezTo>
                    <a:pt x="1784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6" y="33"/>
                    <a:pt x="867" y="24"/>
                    <a:pt x="899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75725" y="188097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96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0" y="477"/>
                    <a:pt x="0" y="519"/>
                    <a:pt x="43" y="547"/>
                  </a:cubicBezTo>
                  <a:lnTo>
                    <a:pt x="1361" y="1323"/>
                  </a:lnTo>
                  <a:cubicBezTo>
                    <a:pt x="1391" y="1336"/>
                    <a:pt x="1421" y="1343"/>
                    <a:pt x="1450" y="1343"/>
                  </a:cubicBezTo>
                  <a:cubicBezTo>
                    <a:pt x="1483" y="1343"/>
                    <a:pt x="1514" y="1334"/>
                    <a:pt x="1544" y="1316"/>
                  </a:cubicBezTo>
                  <a:lnTo>
                    <a:pt x="2284" y="900"/>
                  </a:lnTo>
                  <a:cubicBezTo>
                    <a:pt x="2341" y="872"/>
                    <a:pt x="2341" y="822"/>
                    <a:pt x="2298" y="794"/>
                  </a:cubicBezTo>
                  <a:lnTo>
                    <a:pt x="973" y="19"/>
                  </a:lnTo>
                  <a:cubicBezTo>
                    <a:pt x="948" y="6"/>
                    <a:pt x="922" y="1"/>
                    <a:pt x="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75550" y="1880750"/>
              <a:ext cx="58525" cy="34075"/>
            </a:xfrm>
            <a:custGeom>
              <a:avLst/>
              <a:gdLst/>
              <a:ahLst/>
              <a:cxnLst/>
              <a:rect l="l" t="t" r="r" b="b"/>
              <a:pathLst>
                <a:path w="2341" h="1363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2298" y="810"/>
                  </a:lnTo>
                  <a:cubicBezTo>
                    <a:pt x="2312" y="817"/>
                    <a:pt x="2327" y="831"/>
                    <a:pt x="2327" y="852"/>
                  </a:cubicBezTo>
                  <a:cubicBezTo>
                    <a:pt x="2327" y="867"/>
                    <a:pt x="2312" y="888"/>
                    <a:pt x="2284" y="902"/>
                  </a:cubicBezTo>
                  <a:lnTo>
                    <a:pt x="1544" y="1318"/>
                  </a:lnTo>
                  <a:cubicBezTo>
                    <a:pt x="1518" y="1333"/>
                    <a:pt x="1487" y="1340"/>
                    <a:pt x="1456" y="1340"/>
                  </a:cubicBezTo>
                  <a:cubicBezTo>
                    <a:pt x="1429" y="1340"/>
                    <a:pt x="1401" y="1335"/>
                    <a:pt x="1375" y="1325"/>
                  </a:cubicBezTo>
                  <a:lnTo>
                    <a:pt x="57" y="549"/>
                  </a:lnTo>
                  <a:cubicBezTo>
                    <a:pt x="43" y="542"/>
                    <a:pt x="28" y="528"/>
                    <a:pt x="28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4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8" y="458"/>
                    <a:pt x="7" y="479"/>
                    <a:pt x="0" y="514"/>
                  </a:cubicBezTo>
                  <a:cubicBezTo>
                    <a:pt x="7" y="535"/>
                    <a:pt x="21" y="556"/>
                    <a:pt x="43" y="563"/>
                  </a:cubicBezTo>
                  <a:lnTo>
                    <a:pt x="1361" y="1339"/>
                  </a:lnTo>
                  <a:cubicBezTo>
                    <a:pt x="1382" y="1355"/>
                    <a:pt x="1403" y="1363"/>
                    <a:pt x="1427" y="1363"/>
                  </a:cubicBezTo>
                  <a:cubicBezTo>
                    <a:pt x="1435" y="1363"/>
                    <a:pt x="1444" y="1362"/>
                    <a:pt x="1452" y="1360"/>
                  </a:cubicBezTo>
                  <a:cubicBezTo>
                    <a:pt x="1488" y="1360"/>
                    <a:pt x="1523" y="1353"/>
                    <a:pt x="1551" y="1339"/>
                  </a:cubicBezTo>
                  <a:lnTo>
                    <a:pt x="2291" y="916"/>
                  </a:lnTo>
                  <a:cubicBezTo>
                    <a:pt x="2319" y="902"/>
                    <a:pt x="2341" y="881"/>
                    <a:pt x="2341" y="852"/>
                  </a:cubicBezTo>
                  <a:cubicBezTo>
                    <a:pt x="2341" y="824"/>
                    <a:pt x="2327" y="803"/>
                    <a:pt x="2305" y="796"/>
                  </a:cubicBezTo>
                  <a:lnTo>
                    <a:pt x="987" y="21"/>
                  </a:lnTo>
                  <a:cubicBezTo>
                    <a:pt x="957" y="7"/>
                    <a:pt x="926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539300" y="17145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8" y="1"/>
                    <a:pt x="827" y="10"/>
                    <a:pt x="797" y="28"/>
                  </a:cubicBezTo>
                  <a:lnTo>
                    <a:pt x="64" y="451"/>
                  </a:lnTo>
                  <a:cubicBezTo>
                    <a:pt x="7" y="479"/>
                    <a:pt x="0" y="522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6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539300" y="1714350"/>
              <a:ext cx="45125" cy="26300"/>
            </a:xfrm>
            <a:custGeom>
              <a:avLst/>
              <a:gdLst/>
              <a:ahLst/>
              <a:cxnLst/>
              <a:rect l="l" t="t" r="r" b="b"/>
              <a:pathLst>
                <a:path w="1805" h="1052" extrusionOk="0">
                  <a:moveTo>
                    <a:pt x="895" y="15"/>
                  </a:moveTo>
                  <a:cubicBezTo>
                    <a:pt x="924" y="15"/>
                    <a:pt x="945" y="22"/>
                    <a:pt x="973" y="36"/>
                  </a:cubicBezTo>
                  <a:lnTo>
                    <a:pt x="1756" y="501"/>
                  </a:lnTo>
                  <a:cubicBezTo>
                    <a:pt x="1770" y="508"/>
                    <a:pt x="1784" y="523"/>
                    <a:pt x="1784" y="537"/>
                  </a:cubicBezTo>
                  <a:cubicBezTo>
                    <a:pt x="1777" y="558"/>
                    <a:pt x="1763" y="579"/>
                    <a:pt x="1741" y="586"/>
                  </a:cubicBezTo>
                  <a:lnTo>
                    <a:pt x="1008" y="1002"/>
                  </a:lnTo>
                  <a:cubicBezTo>
                    <a:pt x="979" y="1021"/>
                    <a:pt x="947" y="1029"/>
                    <a:pt x="915" y="1029"/>
                  </a:cubicBezTo>
                  <a:cubicBezTo>
                    <a:pt x="887" y="1029"/>
                    <a:pt x="859" y="1022"/>
                    <a:pt x="832" y="1009"/>
                  </a:cubicBezTo>
                  <a:lnTo>
                    <a:pt x="50" y="551"/>
                  </a:lnTo>
                  <a:cubicBezTo>
                    <a:pt x="35" y="544"/>
                    <a:pt x="21" y="530"/>
                    <a:pt x="21" y="516"/>
                  </a:cubicBezTo>
                  <a:cubicBezTo>
                    <a:pt x="28" y="487"/>
                    <a:pt x="43" y="473"/>
                    <a:pt x="64" y="466"/>
                  </a:cubicBezTo>
                  <a:lnTo>
                    <a:pt x="797" y="43"/>
                  </a:lnTo>
                  <a:cubicBezTo>
                    <a:pt x="832" y="22"/>
                    <a:pt x="860" y="15"/>
                    <a:pt x="895" y="15"/>
                  </a:cubicBezTo>
                  <a:close/>
                  <a:moveTo>
                    <a:pt x="882" y="1"/>
                  </a:moveTo>
                  <a:cubicBezTo>
                    <a:pt x="850" y="1"/>
                    <a:pt x="818" y="8"/>
                    <a:pt x="790" y="22"/>
                  </a:cubicBezTo>
                  <a:lnTo>
                    <a:pt x="50" y="445"/>
                  </a:lnTo>
                  <a:cubicBezTo>
                    <a:pt x="21" y="459"/>
                    <a:pt x="0" y="480"/>
                    <a:pt x="0" y="516"/>
                  </a:cubicBezTo>
                  <a:cubicBezTo>
                    <a:pt x="0" y="537"/>
                    <a:pt x="14" y="558"/>
                    <a:pt x="35" y="565"/>
                  </a:cubicBezTo>
                  <a:lnTo>
                    <a:pt x="825" y="1030"/>
                  </a:lnTo>
                  <a:cubicBezTo>
                    <a:pt x="846" y="1044"/>
                    <a:pt x="881" y="1051"/>
                    <a:pt x="910" y="1051"/>
                  </a:cubicBezTo>
                  <a:cubicBezTo>
                    <a:pt x="945" y="1051"/>
                    <a:pt x="980" y="1037"/>
                    <a:pt x="1015" y="1023"/>
                  </a:cubicBezTo>
                  <a:lnTo>
                    <a:pt x="1756" y="607"/>
                  </a:lnTo>
                  <a:cubicBezTo>
                    <a:pt x="1777" y="593"/>
                    <a:pt x="1798" y="565"/>
                    <a:pt x="1805" y="537"/>
                  </a:cubicBezTo>
                  <a:cubicBezTo>
                    <a:pt x="1798" y="516"/>
                    <a:pt x="1784" y="494"/>
                    <a:pt x="1770" y="480"/>
                  </a:cubicBezTo>
                  <a:lnTo>
                    <a:pt x="980" y="22"/>
                  </a:lnTo>
                  <a:cubicBezTo>
                    <a:pt x="948" y="8"/>
                    <a:pt x="915" y="1"/>
                    <a:pt x="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11625" y="16983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11625" y="169817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1763" y="500"/>
                  </a:lnTo>
                  <a:cubicBezTo>
                    <a:pt x="1784" y="507"/>
                    <a:pt x="1791" y="521"/>
                    <a:pt x="1791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16" y="1000"/>
                  </a:lnTo>
                  <a:cubicBezTo>
                    <a:pt x="986" y="1019"/>
                    <a:pt x="954" y="1028"/>
                    <a:pt x="924" y="1028"/>
                  </a:cubicBezTo>
                  <a:cubicBezTo>
                    <a:pt x="896" y="1028"/>
                    <a:pt x="870" y="1021"/>
                    <a:pt x="846" y="1007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11" y="42"/>
                  </a:lnTo>
                  <a:cubicBezTo>
                    <a:pt x="839" y="28"/>
                    <a:pt x="868" y="21"/>
                    <a:pt x="903" y="21"/>
                  </a:cubicBezTo>
                  <a:close/>
                  <a:moveTo>
                    <a:pt x="891" y="0"/>
                  </a:moveTo>
                  <a:cubicBezTo>
                    <a:pt x="855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0" y="514"/>
                  </a:cubicBezTo>
                  <a:cubicBezTo>
                    <a:pt x="0" y="535"/>
                    <a:pt x="15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2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91175" y="1670900"/>
              <a:ext cx="72275" cy="36950"/>
            </a:xfrm>
            <a:custGeom>
              <a:avLst/>
              <a:gdLst/>
              <a:ahLst/>
              <a:cxnLst/>
              <a:rect l="l" t="t" r="r" b="b"/>
              <a:pathLst>
                <a:path w="2891" h="1478" extrusionOk="0">
                  <a:moveTo>
                    <a:pt x="1979" y="1"/>
                  </a:moveTo>
                  <a:cubicBezTo>
                    <a:pt x="1944" y="1"/>
                    <a:pt x="1908" y="10"/>
                    <a:pt x="1876" y="26"/>
                  </a:cubicBezTo>
                  <a:lnTo>
                    <a:pt x="1241" y="385"/>
                  </a:lnTo>
                  <a:lnTo>
                    <a:pt x="1234" y="393"/>
                  </a:lnTo>
                  <a:lnTo>
                    <a:pt x="1136" y="442"/>
                  </a:lnTo>
                  <a:lnTo>
                    <a:pt x="57" y="1062"/>
                  </a:lnTo>
                  <a:cubicBezTo>
                    <a:pt x="8" y="1090"/>
                    <a:pt x="1" y="1140"/>
                    <a:pt x="50" y="1168"/>
                  </a:cubicBezTo>
                  <a:lnTo>
                    <a:pt x="544" y="1457"/>
                  </a:lnTo>
                  <a:cubicBezTo>
                    <a:pt x="574" y="1470"/>
                    <a:pt x="603" y="1477"/>
                    <a:pt x="633" y="1477"/>
                  </a:cubicBezTo>
                  <a:cubicBezTo>
                    <a:pt x="665" y="1477"/>
                    <a:pt x="697" y="1469"/>
                    <a:pt x="727" y="1450"/>
                  </a:cubicBezTo>
                  <a:lnTo>
                    <a:pt x="1707" y="893"/>
                  </a:lnTo>
                  <a:lnTo>
                    <a:pt x="1911" y="1013"/>
                  </a:lnTo>
                  <a:cubicBezTo>
                    <a:pt x="1936" y="1025"/>
                    <a:pt x="1963" y="1031"/>
                    <a:pt x="1991" y="1031"/>
                  </a:cubicBezTo>
                  <a:cubicBezTo>
                    <a:pt x="2027" y="1031"/>
                    <a:pt x="2063" y="1022"/>
                    <a:pt x="2094" y="1006"/>
                  </a:cubicBezTo>
                  <a:lnTo>
                    <a:pt x="2828" y="590"/>
                  </a:lnTo>
                  <a:cubicBezTo>
                    <a:pt x="2884" y="555"/>
                    <a:pt x="2891" y="512"/>
                    <a:pt x="2842" y="484"/>
                  </a:cubicBezTo>
                  <a:lnTo>
                    <a:pt x="2059" y="19"/>
                  </a:lnTo>
                  <a:cubicBezTo>
                    <a:pt x="2034" y="7"/>
                    <a:pt x="2007" y="1"/>
                    <a:pt x="19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91175" y="1670775"/>
              <a:ext cx="72100" cy="37450"/>
            </a:xfrm>
            <a:custGeom>
              <a:avLst/>
              <a:gdLst/>
              <a:ahLst/>
              <a:cxnLst/>
              <a:rect l="l" t="t" r="r" b="b"/>
              <a:pathLst>
                <a:path w="2884" h="1498" extrusionOk="0">
                  <a:moveTo>
                    <a:pt x="1997" y="21"/>
                  </a:moveTo>
                  <a:cubicBezTo>
                    <a:pt x="2017" y="21"/>
                    <a:pt x="2037" y="28"/>
                    <a:pt x="2052" y="38"/>
                  </a:cubicBezTo>
                  <a:lnTo>
                    <a:pt x="2842" y="503"/>
                  </a:lnTo>
                  <a:cubicBezTo>
                    <a:pt x="2856" y="503"/>
                    <a:pt x="2863" y="517"/>
                    <a:pt x="2863" y="539"/>
                  </a:cubicBezTo>
                  <a:cubicBezTo>
                    <a:pt x="2863" y="553"/>
                    <a:pt x="2849" y="574"/>
                    <a:pt x="2828" y="588"/>
                  </a:cubicBezTo>
                  <a:lnTo>
                    <a:pt x="2087" y="1004"/>
                  </a:lnTo>
                  <a:cubicBezTo>
                    <a:pt x="2060" y="1020"/>
                    <a:pt x="2028" y="1029"/>
                    <a:pt x="1995" y="1029"/>
                  </a:cubicBezTo>
                  <a:cubicBezTo>
                    <a:pt x="1969" y="1029"/>
                    <a:pt x="1943" y="1023"/>
                    <a:pt x="1918" y="1011"/>
                  </a:cubicBezTo>
                  <a:lnTo>
                    <a:pt x="1714" y="891"/>
                  </a:lnTo>
                  <a:lnTo>
                    <a:pt x="720" y="1448"/>
                  </a:lnTo>
                  <a:cubicBezTo>
                    <a:pt x="694" y="1466"/>
                    <a:pt x="664" y="1475"/>
                    <a:pt x="633" y="1475"/>
                  </a:cubicBezTo>
                  <a:cubicBezTo>
                    <a:pt x="605" y="1475"/>
                    <a:pt x="577" y="1468"/>
                    <a:pt x="551" y="1455"/>
                  </a:cubicBezTo>
                  <a:lnTo>
                    <a:pt x="50" y="1166"/>
                  </a:lnTo>
                  <a:cubicBezTo>
                    <a:pt x="36" y="1159"/>
                    <a:pt x="29" y="1145"/>
                    <a:pt x="22" y="1124"/>
                  </a:cubicBezTo>
                  <a:cubicBezTo>
                    <a:pt x="22" y="1109"/>
                    <a:pt x="43" y="1088"/>
                    <a:pt x="64" y="1074"/>
                  </a:cubicBezTo>
                  <a:lnTo>
                    <a:pt x="1883" y="45"/>
                  </a:lnTo>
                  <a:cubicBezTo>
                    <a:pt x="1911" y="31"/>
                    <a:pt x="1946" y="24"/>
                    <a:pt x="1975" y="24"/>
                  </a:cubicBezTo>
                  <a:cubicBezTo>
                    <a:pt x="1982" y="22"/>
                    <a:pt x="1990" y="21"/>
                    <a:pt x="1997" y="21"/>
                  </a:cubicBezTo>
                  <a:close/>
                  <a:moveTo>
                    <a:pt x="1970" y="0"/>
                  </a:moveTo>
                  <a:cubicBezTo>
                    <a:pt x="1934" y="0"/>
                    <a:pt x="1899" y="9"/>
                    <a:pt x="1869" y="24"/>
                  </a:cubicBezTo>
                  <a:lnTo>
                    <a:pt x="50" y="1060"/>
                  </a:lnTo>
                  <a:cubicBezTo>
                    <a:pt x="22" y="1067"/>
                    <a:pt x="8" y="1095"/>
                    <a:pt x="1" y="1124"/>
                  </a:cubicBezTo>
                  <a:cubicBezTo>
                    <a:pt x="1" y="1152"/>
                    <a:pt x="15" y="1173"/>
                    <a:pt x="36" y="1180"/>
                  </a:cubicBezTo>
                  <a:lnTo>
                    <a:pt x="537" y="1476"/>
                  </a:lnTo>
                  <a:cubicBezTo>
                    <a:pt x="565" y="1490"/>
                    <a:pt x="600" y="1497"/>
                    <a:pt x="628" y="1497"/>
                  </a:cubicBezTo>
                  <a:cubicBezTo>
                    <a:pt x="663" y="1497"/>
                    <a:pt x="699" y="1483"/>
                    <a:pt x="734" y="1469"/>
                  </a:cubicBezTo>
                  <a:lnTo>
                    <a:pt x="1707" y="912"/>
                  </a:lnTo>
                  <a:lnTo>
                    <a:pt x="1904" y="1032"/>
                  </a:lnTo>
                  <a:cubicBezTo>
                    <a:pt x="1934" y="1045"/>
                    <a:pt x="1966" y="1052"/>
                    <a:pt x="1996" y="1052"/>
                  </a:cubicBezTo>
                  <a:cubicBezTo>
                    <a:pt x="2031" y="1052"/>
                    <a:pt x="2065" y="1044"/>
                    <a:pt x="2094" y="1025"/>
                  </a:cubicBezTo>
                  <a:lnTo>
                    <a:pt x="2835" y="602"/>
                  </a:lnTo>
                  <a:cubicBezTo>
                    <a:pt x="2863" y="595"/>
                    <a:pt x="2877" y="567"/>
                    <a:pt x="2884" y="539"/>
                  </a:cubicBezTo>
                  <a:cubicBezTo>
                    <a:pt x="2884" y="510"/>
                    <a:pt x="2870" y="489"/>
                    <a:pt x="2849" y="482"/>
                  </a:cubicBezTo>
                  <a:lnTo>
                    <a:pt x="2059" y="24"/>
                  </a:lnTo>
                  <a:cubicBezTo>
                    <a:pt x="2033" y="7"/>
                    <a:pt x="2001" y="0"/>
                    <a:pt x="19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66775" y="1730725"/>
              <a:ext cx="45150" cy="25750"/>
            </a:xfrm>
            <a:custGeom>
              <a:avLst/>
              <a:gdLst/>
              <a:ahLst/>
              <a:cxnLst/>
              <a:rect l="l" t="t" r="r" b="b"/>
              <a:pathLst>
                <a:path w="1806" h="1030" extrusionOk="0">
                  <a:moveTo>
                    <a:pt x="892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64" y="446"/>
                  </a:lnTo>
                  <a:cubicBezTo>
                    <a:pt x="1" y="474"/>
                    <a:pt x="1" y="523"/>
                    <a:pt x="43" y="544"/>
                  </a:cubicBezTo>
                  <a:lnTo>
                    <a:pt x="833" y="1010"/>
                  </a:lnTo>
                  <a:cubicBezTo>
                    <a:pt x="859" y="1023"/>
                    <a:pt x="888" y="1030"/>
                    <a:pt x="916" y="1030"/>
                  </a:cubicBezTo>
                  <a:cubicBezTo>
                    <a:pt x="947" y="1030"/>
                    <a:pt x="979" y="1021"/>
                    <a:pt x="1009" y="1003"/>
                  </a:cubicBezTo>
                  <a:lnTo>
                    <a:pt x="1749" y="587"/>
                  </a:lnTo>
                  <a:cubicBezTo>
                    <a:pt x="1806" y="558"/>
                    <a:pt x="1806" y="509"/>
                    <a:pt x="1763" y="481"/>
                  </a:cubicBezTo>
                  <a:lnTo>
                    <a:pt x="974" y="16"/>
                  </a:lnTo>
                  <a:cubicBezTo>
                    <a:pt x="948" y="6"/>
                    <a:pt x="920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66775" y="17304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1"/>
                  </a:moveTo>
                  <a:cubicBezTo>
                    <a:pt x="924" y="21"/>
                    <a:pt x="946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5"/>
                  </a:cubicBezTo>
                  <a:lnTo>
                    <a:pt x="1009" y="1000"/>
                  </a:lnTo>
                  <a:cubicBezTo>
                    <a:pt x="979" y="1019"/>
                    <a:pt x="947" y="1028"/>
                    <a:pt x="916" y="1028"/>
                  </a:cubicBezTo>
                  <a:cubicBezTo>
                    <a:pt x="888" y="1028"/>
                    <a:pt x="859" y="1021"/>
                    <a:pt x="833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86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07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3"/>
                    <a:pt x="1806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94100" y="1746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9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7" y="1029"/>
                  </a:cubicBezTo>
                  <a:cubicBezTo>
                    <a:pt x="958" y="1029"/>
                    <a:pt x="987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94100" y="17466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3" y="21"/>
                  </a:moveTo>
                  <a:cubicBezTo>
                    <a:pt x="924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16" y="1001"/>
                  </a:lnTo>
                  <a:cubicBezTo>
                    <a:pt x="990" y="1020"/>
                    <a:pt x="960" y="1028"/>
                    <a:pt x="929" y="1028"/>
                  </a:cubicBezTo>
                  <a:cubicBezTo>
                    <a:pt x="901" y="1028"/>
                    <a:pt x="873" y="1021"/>
                    <a:pt x="846" y="1008"/>
                  </a:cubicBezTo>
                  <a:lnTo>
                    <a:pt x="57" y="550"/>
                  </a:lnTo>
                  <a:cubicBezTo>
                    <a:pt x="43" y="543"/>
                    <a:pt x="36" y="529"/>
                    <a:pt x="36" y="515"/>
                  </a:cubicBezTo>
                  <a:cubicBezTo>
                    <a:pt x="36" y="486"/>
                    <a:pt x="50" y="472"/>
                    <a:pt x="71" y="458"/>
                  </a:cubicBezTo>
                  <a:lnTo>
                    <a:pt x="804" y="42"/>
                  </a:lnTo>
                  <a:cubicBezTo>
                    <a:pt x="832" y="28"/>
                    <a:pt x="868" y="21"/>
                    <a:pt x="903" y="21"/>
                  </a:cubicBezTo>
                  <a:close/>
                  <a:moveTo>
                    <a:pt x="894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79"/>
                    <a:pt x="1" y="507"/>
                  </a:cubicBezTo>
                  <a:cubicBezTo>
                    <a:pt x="8" y="536"/>
                    <a:pt x="22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7" y="21"/>
                  </a:lnTo>
                  <a:cubicBezTo>
                    <a:pt x="958" y="8"/>
                    <a:pt x="926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21425" y="17627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26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8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21425" y="17625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77" y="24"/>
                  </a:moveTo>
                  <a:cubicBezTo>
                    <a:pt x="883" y="24"/>
                    <a:pt x="889" y="24"/>
                    <a:pt x="895" y="26"/>
                  </a:cubicBezTo>
                  <a:cubicBezTo>
                    <a:pt x="924" y="26"/>
                    <a:pt x="952" y="33"/>
                    <a:pt x="973" y="47"/>
                  </a:cubicBezTo>
                  <a:lnTo>
                    <a:pt x="1755" y="505"/>
                  </a:lnTo>
                  <a:cubicBezTo>
                    <a:pt x="1777" y="512"/>
                    <a:pt x="1784" y="526"/>
                    <a:pt x="1784" y="540"/>
                  </a:cubicBezTo>
                  <a:cubicBezTo>
                    <a:pt x="1784" y="561"/>
                    <a:pt x="1770" y="575"/>
                    <a:pt x="1748" y="590"/>
                  </a:cubicBezTo>
                  <a:lnTo>
                    <a:pt x="1008" y="1012"/>
                  </a:lnTo>
                  <a:cubicBezTo>
                    <a:pt x="978" y="1028"/>
                    <a:pt x="946" y="1035"/>
                    <a:pt x="915" y="1035"/>
                  </a:cubicBezTo>
                  <a:cubicBezTo>
                    <a:pt x="888" y="1035"/>
                    <a:pt x="862" y="1029"/>
                    <a:pt x="839" y="1020"/>
                  </a:cubicBezTo>
                  <a:lnTo>
                    <a:pt x="50" y="554"/>
                  </a:lnTo>
                  <a:cubicBezTo>
                    <a:pt x="35" y="547"/>
                    <a:pt x="28" y="533"/>
                    <a:pt x="28" y="519"/>
                  </a:cubicBezTo>
                  <a:cubicBezTo>
                    <a:pt x="28" y="498"/>
                    <a:pt x="43" y="477"/>
                    <a:pt x="64" y="470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0" y="1055"/>
                  </a:cubicBezTo>
                  <a:cubicBezTo>
                    <a:pt x="945" y="1048"/>
                    <a:pt x="980" y="1041"/>
                    <a:pt x="1015" y="1027"/>
                  </a:cubicBezTo>
                  <a:lnTo>
                    <a:pt x="1755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798" y="512"/>
                    <a:pt x="1784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48725" y="17789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5" y="0"/>
                  </a:moveTo>
                  <a:cubicBezTo>
                    <a:pt x="870" y="0"/>
                    <a:pt x="836" y="9"/>
                    <a:pt x="804" y="25"/>
                  </a:cubicBezTo>
                  <a:lnTo>
                    <a:pt x="64" y="448"/>
                  </a:lnTo>
                  <a:cubicBezTo>
                    <a:pt x="15" y="476"/>
                    <a:pt x="1" y="526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3"/>
                  </a:cubicBezTo>
                  <a:lnTo>
                    <a:pt x="988" y="18"/>
                  </a:lnTo>
                  <a:cubicBezTo>
                    <a:pt x="960" y="6"/>
                    <a:pt x="932" y="0"/>
                    <a:pt x="90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48900" y="17787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74" y="35"/>
                  </a:cubicBezTo>
                  <a:lnTo>
                    <a:pt x="1756" y="500"/>
                  </a:lnTo>
                  <a:cubicBezTo>
                    <a:pt x="1770" y="507"/>
                    <a:pt x="1784" y="522"/>
                    <a:pt x="1784" y="536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7" y="1030"/>
                    <a:pt x="859" y="1025"/>
                    <a:pt x="833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6" y="536"/>
                  </a:cubicBezTo>
                  <a:cubicBezTo>
                    <a:pt x="1806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76225" y="17951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76400" y="17948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2"/>
                  </a:moveTo>
                  <a:cubicBezTo>
                    <a:pt x="923" y="22"/>
                    <a:pt x="949" y="27"/>
                    <a:pt x="973" y="40"/>
                  </a:cubicBezTo>
                  <a:lnTo>
                    <a:pt x="1756" y="498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75"/>
                    <a:pt x="1742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47"/>
                  </a:lnTo>
                  <a:cubicBezTo>
                    <a:pt x="36" y="547"/>
                    <a:pt x="22" y="533"/>
                    <a:pt x="22" y="512"/>
                  </a:cubicBezTo>
                  <a:cubicBezTo>
                    <a:pt x="29" y="491"/>
                    <a:pt x="43" y="477"/>
                    <a:pt x="64" y="463"/>
                  </a:cubicBezTo>
                  <a:lnTo>
                    <a:pt x="797" y="47"/>
                  </a:lnTo>
                  <a:cubicBezTo>
                    <a:pt x="829" y="31"/>
                    <a:pt x="863" y="22"/>
                    <a:pt x="896" y="22"/>
                  </a:cubicBezTo>
                  <a:close/>
                  <a:moveTo>
                    <a:pt x="900" y="1"/>
                  </a:moveTo>
                  <a:cubicBezTo>
                    <a:pt x="864" y="1"/>
                    <a:pt x="826" y="10"/>
                    <a:pt x="790" y="26"/>
                  </a:cubicBezTo>
                  <a:lnTo>
                    <a:pt x="57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8" y="540"/>
                    <a:pt x="22" y="561"/>
                    <a:pt x="43" y="568"/>
                  </a:cubicBezTo>
                  <a:lnTo>
                    <a:pt x="818" y="1034"/>
                  </a:lnTo>
                  <a:cubicBezTo>
                    <a:pt x="839" y="1044"/>
                    <a:pt x="863" y="1051"/>
                    <a:pt x="886" y="1051"/>
                  </a:cubicBezTo>
                  <a:cubicBezTo>
                    <a:pt x="894" y="1051"/>
                    <a:pt x="902" y="1050"/>
                    <a:pt x="910" y="1048"/>
                  </a:cubicBezTo>
                  <a:cubicBezTo>
                    <a:pt x="919" y="1050"/>
                    <a:pt x="928" y="1050"/>
                    <a:pt x="936" y="1050"/>
                  </a:cubicBezTo>
                  <a:cubicBezTo>
                    <a:pt x="963" y="1050"/>
                    <a:pt x="989" y="1042"/>
                    <a:pt x="1016" y="1027"/>
                  </a:cubicBezTo>
                  <a:lnTo>
                    <a:pt x="1756" y="604"/>
                  </a:lnTo>
                  <a:cubicBezTo>
                    <a:pt x="1784" y="597"/>
                    <a:pt x="1805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703900" y="1811200"/>
              <a:ext cx="45125" cy="25775"/>
            </a:xfrm>
            <a:custGeom>
              <a:avLst/>
              <a:gdLst/>
              <a:ahLst/>
              <a:cxnLst/>
              <a:rect l="l" t="t" r="r" b="b"/>
              <a:pathLst>
                <a:path w="1805" h="1031" extrusionOk="0">
                  <a:moveTo>
                    <a:pt x="893" y="0"/>
                  </a:moveTo>
                  <a:cubicBezTo>
                    <a:pt x="858" y="0"/>
                    <a:pt x="821" y="9"/>
                    <a:pt x="790" y="25"/>
                  </a:cubicBezTo>
                  <a:lnTo>
                    <a:pt x="57" y="441"/>
                  </a:lnTo>
                  <a:cubicBezTo>
                    <a:pt x="0" y="476"/>
                    <a:pt x="0" y="519"/>
                    <a:pt x="43" y="547"/>
                  </a:cubicBezTo>
                  <a:lnTo>
                    <a:pt x="825" y="1012"/>
                  </a:lnTo>
                  <a:cubicBezTo>
                    <a:pt x="850" y="1024"/>
                    <a:pt x="877" y="1030"/>
                    <a:pt x="905" y="1030"/>
                  </a:cubicBezTo>
                  <a:cubicBezTo>
                    <a:pt x="941" y="1030"/>
                    <a:pt x="977" y="1021"/>
                    <a:pt x="1008" y="1005"/>
                  </a:cubicBezTo>
                  <a:lnTo>
                    <a:pt x="1748" y="589"/>
                  </a:lnTo>
                  <a:cubicBezTo>
                    <a:pt x="1798" y="554"/>
                    <a:pt x="1805" y="512"/>
                    <a:pt x="1763" y="483"/>
                  </a:cubicBezTo>
                  <a:lnTo>
                    <a:pt x="973" y="18"/>
                  </a:lnTo>
                  <a:cubicBezTo>
                    <a:pt x="948" y="6"/>
                    <a:pt x="921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703900" y="1811025"/>
              <a:ext cx="45125" cy="26200"/>
            </a:xfrm>
            <a:custGeom>
              <a:avLst/>
              <a:gdLst/>
              <a:ahLst/>
              <a:cxnLst/>
              <a:rect l="l" t="t" r="r" b="b"/>
              <a:pathLst>
                <a:path w="1805" h="1048" extrusionOk="0">
                  <a:moveTo>
                    <a:pt x="879" y="18"/>
                  </a:moveTo>
                  <a:cubicBezTo>
                    <a:pt x="908" y="18"/>
                    <a:pt x="938" y="25"/>
                    <a:pt x="966" y="39"/>
                  </a:cubicBezTo>
                  <a:lnTo>
                    <a:pt x="1756" y="497"/>
                  </a:lnTo>
                  <a:cubicBezTo>
                    <a:pt x="1770" y="504"/>
                    <a:pt x="1777" y="519"/>
                    <a:pt x="1784" y="533"/>
                  </a:cubicBezTo>
                  <a:cubicBezTo>
                    <a:pt x="1777" y="554"/>
                    <a:pt x="1763" y="575"/>
                    <a:pt x="1741" y="582"/>
                  </a:cubicBezTo>
                  <a:lnTo>
                    <a:pt x="1001" y="1005"/>
                  </a:lnTo>
                  <a:cubicBezTo>
                    <a:pt x="977" y="1019"/>
                    <a:pt x="948" y="1026"/>
                    <a:pt x="919" y="1026"/>
                  </a:cubicBezTo>
                  <a:cubicBezTo>
                    <a:pt x="890" y="1026"/>
                    <a:pt x="860" y="1019"/>
                    <a:pt x="832" y="1005"/>
                  </a:cubicBezTo>
                  <a:lnTo>
                    <a:pt x="50" y="547"/>
                  </a:lnTo>
                  <a:lnTo>
                    <a:pt x="43" y="547"/>
                  </a:lnTo>
                  <a:cubicBezTo>
                    <a:pt x="28" y="540"/>
                    <a:pt x="21" y="526"/>
                    <a:pt x="21" y="512"/>
                  </a:cubicBezTo>
                  <a:cubicBezTo>
                    <a:pt x="21" y="490"/>
                    <a:pt x="36" y="469"/>
                    <a:pt x="57" y="462"/>
                  </a:cubicBezTo>
                  <a:lnTo>
                    <a:pt x="797" y="39"/>
                  </a:lnTo>
                  <a:cubicBezTo>
                    <a:pt x="822" y="25"/>
                    <a:pt x="850" y="18"/>
                    <a:pt x="879" y="18"/>
                  </a:cubicBezTo>
                  <a:close/>
                  <a:moveTo>
                    <a:pt x="900" y="0"/>
                  </a:moveTo>
                  <a:cubicBezTo>
                    <a:pt x="863" y="0"/>
                    <a:pt x="825" y="9"/>
                    <a:pt x="790" y="25"/>
                  </a:cubicBezTo>
                  <a:lnTo>
                    <a:pt x="50" y="441"/>
                  </a:lnTo>
                  <a:cubicBezTo>
                    <a:pt x="21" y="455"/>
                    <a:pt x="0" y="483"/>
                    <a:pt x="0" y="512"/>
                  </a:cubicBezTo>
                  <a:cubicBezTo>
                    <a:pt x="0" y="533"/>
                    <a:pt x="14" y="554"/>
                    <a:pt x="36" y="568"/>
                  </a:cubicBezTo>
                  <a:lnTo>
                    <a:pt x="818" y="1026"/>
                  </a:lnTo>
                  <a:cubicBezTo>
                    <a:pt x="846" y="1040"/>
                    <a:pt x="874" y="1047"/>
                    <a:pt x="910" y="1047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56" y="603"/>
                  </a:lnTo>
                  <a:cubicBezTo>
                    <a:pt x="1784" y="596"/>
                    <a:pt x="1798" y="568"/>
                    <a:pt x="1805" y="540"/>
                  </a:cubicBezTo>
                  <a:cubicBezTo>
                    <a:pt x="1805" y="512"/>
                    <a:pt x="1791" y="490"/>
                    <a:pt x="1770" y="483"/>
                  </a:cubicBezTo>
                  <a:lnTo>
                    <a:pt x="980" y="18"/>
                  </a:lnTo>
                  <a:cubicBezTo>
                    <a:pt x="955" y="6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731200" y="1827350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8" y="0"/>
                  </a:moveTo>
                  <a:cubicBezTo>
                    <a:pt x="866" y="0"/>
                    <a:pt x="834" y="9"/>
                    <a:pt x="805" y="28"/>
                  </a:cubicBezTo>
                  <a:lnTo>
                    <a:pt x="64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8"/>
                  </a:lnTo>
                  <a:cubicBezTo>
                    <a:pt x="866" y="1021"/>
                    <a:pt x="896" y="1028"/>
                    <a:pt x="926" y="1028"/>
                  </a:cubicBezTo>
                  <a:cubicBezTo>
                    <a:pt x="960" y="1028"/>
                    <a:pt x="993" y="1019"/>
                    <a:pt x="1023" y="1001"/>
                  </a:cubicBezTo>
                  <a:lnTo>
                    <a:pt x="1756" y="585"/>
                  </a:lnTo>
                  <a:cubicBezTo>
                    <a:pt x="1813" y="556"/>
                    <a:pt x="1820" y="507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731200" y="18270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7" y="22"/>
                  </a:moveTo>
                  <a:cubicBezTo>
                    <a:pt x="923" y="22"/>
                    <a:pt x="949" y="27"/>
                    <a:pt x="974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84" y="561"/>
                    <a:pt x="1763" y="575"/>
                    <a:pt x="1749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11" y="1030"/>
                  </a:cubicBezTo>
                  <a:cubicBezTo>
                    <a:pt x="886" y="1030"/>
                    <a:pt x="861" y="1025"/>
                    <a:pt x="840" y="1013"/>
                  </a:cubicBezTo>
                  <a:lnTo>
                    <a:pt x="50" y="554"/>
                  </a:lnTo>
                  <a:cubicBezTo>
                    <a:pt x="36" y="547"/>
                    <a:pt x="29" y="533"/>
                    <a:pt x="22" y="512"/>
                  </a:cubicBezTo>
                  <a:cubicBezTo>
                    <a:pt x="29" y="491"/>
                    <a:pt x="43" y="470"/>
                    <a:pt x="64" y="463"/>
                  </a:cubicBezTo>
                  <a:lnTo>
                    <a:pt x="805" y="47"/>
                  </a:lnTo>
                  <a:cubicBezTo>
                    <a:pt x="832" y="31"/>
                    <a:pt x="864" y="22"/>
                    <a:pt x="897" y="22"/>
                  </a:cubicBezTo>
                  <a:close/>
                  <a:moveTo>
                    <a:pt x="898" y="1"/>
                  </a:moveTo>
                  <a:cubicBezTo>
                    <a:pt x="860" y="1"/>
                    <a:pt x="822" y="10"/>
                    <a:pt x="790" y="26"/>
                  </a:cubicBezTo>
                  <a:lnTo>
                    <a:pt x="50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1" y="540"/>
                    <a:pt x="15" y="561"/>
                    <a:pt x="36" y="568"/>
                  </a:cubicBezTo>
                  <a:lnTo>
                    <a:pt x="826" y="1034"/>
                  </a:lnTo>
                  <a:cubicBezTo>
                    <a:pt x="846" y="1044"/>
                    <a:pt x="867" y="1051"/>
                    <a:pt x="890" y="1051"/>
                  </a:cubicBezTo>
                  <a:cubicBezTo>
                    <a:pt x="899" y="1051"/>
                    <a:pt x="908" y="1050"/>
                    <a:pt x="917" y="1048"/>
                  </a:cubicBezTo>
                  <a:cubicBezTo>
                    <a:pt x="924" y="1049"/>
                    <a:pt x="930" y="1050"/>
                    <a:pt x="937" y="1050"/>
                  </a:cubicBezTo>
                  <a:cubicBezTo>
                    <a:pt x="966" y="1050"/>
                    <a:pt x="994" y="1038"/>
                    <a:pt x="1023" y="1027"/>
                  </a:cubicBezTo>
                  <a:lnTo>
                    <a:pt x="1756" y="604"/>
                  </a:lnTo>
                  <a:cubicBezTo>
                    <a:pt x="1784" y="597"/>
                    <a:pt x="1798" y="568"/>
                    <a:pt x="1806" y="540"/>
                  </a:cubicBezTo>
                  <a:cubicBezTo>
                    <a:pt x="1806" y="512"/>
                    <a:pt x="1791" y="491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27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58700" y="1843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19"/>
                    <a:pt x="43" y="547"/>
                  </a:cubicBezTo>
                  <a:lnTo>
                    <a:pt x="832" y="1012"/>
                  </a:lnTo>
                  <a:cubicBezTo>
                    <a:pt x="857" y="1024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3"/>
                  </a:cubicBezTo>
                  <a:lnTo>
                    <a:pt x="980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758700" y="18432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52" y="28"/>
                    <a:pt x="973" y="42"/>
                  </a:cubicBezTo>
                  <a:lnTo>
                    <a:pt x="1756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63" y="578"/>
                    <a:pt x="1749" y="585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86200" y="18596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0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1"/>
                    <a:pt x="909" y="1031"/>
                  </a:cubicBezTo>
                  <a:cubicBezTo>
                    <a:pt x="943" y="1031"/>
                    <a:pt x="977" y="1021"/>
                    <a:pt x="1008" y="1006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786200" y="185930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917" y="23"/>
                  </a:moveTo>
                  <a:cubicBezTo>
                    <a:pt x="936" y="23"/>
                    <a:pt x="952" y="29"/>
                    <a:pt x="973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83"/>
                    <a:pt x="1741" y="590"/>
                  </a:cubicBezTo>
                  <a:lnTo>
                    <a:pt x="1008" y="1005"/>
                  </a:lnTo>
                  <a:cubicBezTo>
                    <a:pt x="977" y="1021"/>
                    <a:pt x="943" y="1030"/>
                    <a:pt x="910" y="1030"/>
                  </a:cubicBezTo>
                  <a:cubicBezTo>
                    <a:pt x="885" y="1030"/>
                    <a:pt x="861" y="1025"/>
                    <a:pt x="839" y="1013"/>
                  </a:cubicBezTo>
                  <a:lnTo>
                    <a:pt x="50" y="554"/>
                  </a:lnTo>
                  <a:cubicBezTo>
                    <a:pt x="36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ubicBezTo>
                    <a:pt x="883" y="24"/>
                    <a:pt x="889" y="24"/>
                    <a:pt x="896" y="26"/>
                  </a:cubicBezTo>
                  <a:cubicBezTo>
                    <a:pt x="903" y="24"/>
                    <a:pt x="910" y="23"/>
                    <a:pt x="917" y="23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7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25" y="1034"/>
                  </a:lnTo>
                  <a:cubicBezTo>
                    <a:pt x="846" y="1048"/>
                    <a:pt x="881" y="1055"/>
                    <a:pt x="910" y="1055"/>
                  </a:cubicBezTo>
                  <a:cubicBezTo>
                    <a:pt x="945" y="1055"/>
                    <a:pt x="980" y="1041"/>
                    <a:pt x="1015" y="1027"/>
                  </a:cubicBezTo>
                  <a:lnTo>
                    <a:pt x="1756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813500" y="18756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4" y="1"/>
                  </a:moveTo>
                  <a:cubicBezTo>
                    <a:pt x="861" y="1"/>
                    <a:pt x="827" y="10"/>
                    <a:pt x="798" y="28"/>
                  </a:cubicBezTo>
                  <a:lnTo>
                    <a:pt x="64" y="444"/>
                  </a:lnTo>
                  <a:cubicBezTo>
                    <a:pt x="8" y="479"/>
                    <a:pt x="1" y="529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13500" y="1875425"/>
              <a:ext cx="45150" cy="26300"/>
            </a:xfrm>
            <a:custGeom>
              <a:avLst/>
              <a:gdLst/>
              <a:ahLst/>
              <a:cxnLst/>
              <a:rect l="l" t="t" r="r" b="b"/>
              <a:pathLst>
                <a:path w="1806" h="1052" extrusionOk="0">
                  <a:moveTo>
                    <a:pt x="903" y="22"/>
                  </a:moveTo>
                  <a:cubicBezTo>
                    <a:pt x="924" y="22"/>
                    <a:pt x="953" y="29"/>
                    <a:pt x="974" y="36"/>
                  </a:cubicBezTo>
                  <a:lnTo>
                    <a:pt x="1763" y="501"/>
                  </a:lnTo>
                  <a:cubicBezTo>
                    <a:pt x="1777" y="509"/>
                    <a:pt x="1784" y="523"/>
                    <a:pt x="1791" y="537"/>
                  </a:cubicBezTo>
                  <a:cubicBezTo>
                    <a:pt x="1791" y="551"/>
                    <a:pt x="1770" y="572"/>
                    <a:pt x="1749" y="586"/>
                  </a:cubicBezTo>
                  <a:lnTo>
                    <a:pt x="1009" y="1002"/>
                  </a:lnTo>
                  <a:cubicBezTo>
                    <a:pt x="981" y="1018"/>
                    <a:pt x="949" y="1027"/>
                    <a:pt x="916" y="1027"/>
                  </a:cubicBezTo>
                  <a:cubicBezTo>
                    <a:pt x="891" y="1027"/>
                    <a:pt x="865" y="1021"/>
                    <a:pt x="840" y="1009"/>
                  </a:cubicBezTo>
                  <a:lnTo>
                    <a:pt x="57" y="551"/>
                  </a:lnTo>
                  <a:cubicBezTo>
                    <a:pt x="36" y="544"/>
                    <a:pt x="29" y="530"/>
                    <a:pt x="29" y="516"/>
                  </a:cubicBezTo>
                  <a:cubicBezTo>
                    <a:pt x="29" y="494"/>
                    <a:pt x="43" y="480"/>
                    <a:pt x="64" y="466"/>
                  </a:cubicBezTo>
                  <a:lnTo>
                    <a:pt x="805" y="43"/>
                  </a:lnTo>
                  <a:cubicBezTo>
                    <a:pt x="833" y="29"/>
                    <a:pt x="868" y="22"/>
                    <a:pt x="903" y="22"/>
                  </a:cubicBezTo>
                  <a:close/>
                  <a:moveTo>
                    <a:pt x="883" y="1"/>
                  </a:moveTo>
                  <a:cubicBezTo>
                    <a:pt x="850" y="1"/>
                    <a:pt x="819" y="8"/>
                    <a:pt x="790" y="22"/>
                  </a:cubicBezTo>
                  <a:lnTo>
                    <a:pt x="50" y="445"/>
                  </a:lnTo>
                  <a:cubicBezTo>
                    <a:pt x="29" y="459"/>
                    <a:pt x="8" y="480"/>
                    <a:pt x="1" y="509"/>
                  </a:cubicBezTo>
                  <a:cubicBezTo>
                    <a:pt x="1" y="537"/>
                    <a:pt x="15" y="558"/>
                    <a:pt x="36" y="565"/>
                  </a:cubicBezTo>
                  <a:lnTo>
                    <a:pt x="826" y="1030"/>
                  </a:lnTo>
                  <a:cubicBezTo>
                    <a:pt x="854" y="1044"/>
                    <a:pt x="882" y="1051"/>
                    <a:pt x="910" y="1051"/>
                  </a:cubicBezTo>
                  <a:cubicBezTo>
                    <a:pt x="953" y="1051"/>
                    <a:pt x="988" y="1037"/>
                    <a:pt x="1016" y="1023"/>
                  </a:cubicBezTo>
                  <a:lnTo>
                    <a:pt x="1756" y="607"/>
                  </a:lnTo>
                  <a:cubicBezTo>
                    <a:pt x="1784" y="593"/>
                    <a:pt x="1799" y="565"/>
                    <a:pt x="1806" y="537"/>
                  </a:cubicBezTo>
                  <a:cubicBezTo>
                    <a:pt x="1806" y="516"/>
                    <a:pt x="1791" y="494"/>
                    <a:pt x="1770" y="480"/>
                  </a:cubicBezTo>
                  <a:lnTo>
                    <a:pt x="981" y="22"/>
                  </a:lnTo>
                  <a:cubicBezTo>
                    <a:pt x="949" y="8"/>
                    <a:pt x="916" y="1"/>
                    <a:pt x="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41525" y="1892150"/>
              <a:ext cx="65775" cy="37750"/>
            </a:xfrm>
            <a:custGeom>
              <a:avLst/>
              <a:gdLst/>
              <a:ahLst/>
              <a:cxnLst/>
              <a:rect l="l" t="t" r="r" b="b"/>
              <a:pathLst>
                <a:path w="2631" h="1510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1650" y="1489"/>
                  </a:lnTo>
                  <a:cubicBezTo>
                    <a:pt x="1677" y="1502"/>
                    <a:pt x="1707" y="1509"/>
                    <a:pt x="1736" y="1509"/>
                  </a:cubicBezTo>
                  <a:cubicBezTo>
                    <a:pt x="1769" y="1509"/>
                    <a:pt x="1800" y="1501"/>
                    <a:pt x="1827" y="1482"/>
                  </a:cubicBezTo>
                  <a:lnTo>
                    <a:pt x="2567" y="1066"/>
                  </a:lnTo>
                  <a:cubicBezTo>
                    <a:pt x="2623" y="1038"/>
                    <a:pt x="2630" y="989"/>
                    <a:pt x="2581" y="960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841700" y="1891850"/>
              <a:ext cx="65600" cy="38250"/>
            </a:xfrm>
            <a:custGeom>
              <a:avLst/>
              <a:gdLst/>
              <a:ahLst/>
              <a:cxnLst/>
              <a:rect l="l" t="t" r="r" b="b"/>
              <a:pathLst>
                <a:path w="2624" h="1530" extrusionOk="0">
                  <a:moveTo>
                    <a:pt x="879" y="21"/>
                  </a:moveTo>
                  <a:cubicBezTo>
                    <a:pt x="908" y="21"/>
                    <a:pt x="938" y="28"/>
                    <a:pt x="967" y="42"/>
                  </a:cubicBezTo>
                  <a:lnTo>
                    <a:pt x="2574" y="979"/>
                  </a:lnTo>
                  <a:cubicBezTo>
                    <a:pt x="2588" y="986"/>
                    <a:pt x="2595" y="1001"/>
                    <a:pt x="2595" y="1015"/>
                  </a:cubicBezTo>
                  <a:cubicBezTo>
                    <a:pt x="2595" y="1043"/>
                    <a:pt x="2581" y="1057"/>
                    <a:pt x="2560" y="1071"/>
                  </a:cubicBezTo>
                  <a:lnTo>
                    <a:pt x="1820" y="1487"/>
                  </a:lnTo>
                  <a:cubicBezTo>
                    <a:pt x="1793" y="1502"/>
                    <a:pt x="1763" y="1509"/>
                    <a:pt x="1731" y="1509"/>
                  </a:cubicBezTo>
                  <a:cubicBezTo>
                    <a:pt x="1704" y="1509"/>
                    <a:pt x="1677" y="1504"/>
                    <a:pt x="1650" y="1494"/>
                  </a:cubicBezTo>
                  <a:lnTo>
                    <a:pt x="43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2" y="28"/>
                    <a:pt x="850" y="21"/>
                    <a:pt x="879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1"/>
                  </a:cubicBezTo>
                  <a:lnTo>
                    <a:pt x="1636" y="1508"/>
                  </a:lnTo>
                  <a:cubicBezTo>
                    <a:pt x="1664" y="1522"/>
                    <a:pt x="1693" y="1529"/>
                    <a:pt x="1721" y="1529"/>
                  </a:cubicBezTo>
                  <a:cubicBezTo>
                    <a:pt x="1763" y="1529"/>
                    <a:pt x="1798" y="1522"/>
                    <a:pt x="1834" y="1508"/>
                  </a:cubicBezTo>
                  <a:lnTo>
                    <a:pt x="2574" y="1085"/>
                  </a:lnTo>
                  <a:cubicBezTo>
                    <a:pt x="2595" y="1071"/>
                    <a:pt x="2616" y="1050"/>
                    <a:pt x="2623" y="1022"/>
                  </a:cubicBezTo>
                  <a:cubicBezTo>
                    <a:pt x="2623" y="993"/>
                    <a:pt x="2609" y="972"/>
                    <a:pt x="2581" y="965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72275" y="18826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6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72275" y="18823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2" y="24"/>
                  </a:moveTo>
                  <a:cubicBezTo>
                    <a:pt x="927" y="24"/>
                    <a:pt x="952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91" y="543"/>
                  </a:cubicBezTo>
                  <a:cubicBezTo>
                    <a:pt x="1791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36" y="33"/>
                    <a:pt x="870" y="24"/>
                    <a:pt x="902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801525" y="1899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2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801525" y="18996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9"/>
                    <a:pt x="947" y="1028"/>
                    <a:pt x="917" y="1028"/>
                  </a:cubicBezTo>
                  <a:cubicBezTo>
                    <a:pt x="889" y="1028"/>
                    <a:pt x="863" y="1021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2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29550" y="1916225"/>
              <a:ext cx="50775" cy="28950"/>
            </a:xfrm>
            <a:custGeom>
              <a:avLst/>
              <a:gdLst/>
              <a:ahLst/>
              <a:cxnLst/>
              <a:rect l="l" t="t" r="r" b="b"/>
              <a:pathLst>
                <a:path w="2031" h="115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57" y="448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1051" y="1139"/>
                  </a:lnTo>
                  <a:cubicBezTo>
                    <a:pt x="1075" y="1152"/>
                    <a:pt x="1102" y="1157"/>
                    <a:pt x="1128" y="1157"/>
                  </a:cubicBezTo>
                  <a:cubicBezTo>
                    <a:pt x="1161" y="1157"/>
                    <a:pt x="1195" y="1148"/>
                    <a:pt x="1227" y="1132"/>
                  </a:cubicBezTo>
                  <a:lnTo>
                    <a:pt x="1974" y="716"/>
                  </a:lnTo>
                  <a:cubicBezTo>
                    <a:pt x="2024" y="681"/>
                    <a:pt x="2031" y="639"/>
                    <a:pt x="1981" y="611"/>
                  </a:cubicBezTo>
                  <a:lnTo>
                    <a:pt x="980" y="18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29550" y="1916000"/>
              <a:ext cx="50600" cy="29425"/>
            </a:xfrm>
            <a:custGeom>
              <a:avLst/>
              <a:gdLst/>
              <a:ahLst/>
              <a:cxnLst/>
              <a:rect l="l" t="t" r="r" b="b"/>
              <a:pathLst>
                <a:path w="2024" h="1177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974" y="627"/>
                  </a:lnTo>
                  <a:cubicBezTo>
                    <a:pt x="1988" y="634"/>
                    <a:pt x="2002" y="648"/>
                    <a:pt x="2002" y="669"/>
                  </a:cubicBezTo>
                  <a:cubicBezTo>
                    <a:pt x="1995" y="690"/>
                    <a:pt x="1981" y="704"/>
                    <a:pt x="1960" y="718"/>
                  </a:cubicBezTo>
                  <a:lnTo>
                    <a:pt x="1227" y="1134"/>
                  </a:lnTo>
                  <a:cubicBezTo>
                    <a:pt x="1197" y="1149"/>
                    <a:pt x="1165" y="1156"/>
                    <a:pt x="1134" y="1156"/>
                  </a:cubicBezTo>
                  <a:cubicBezTo>
                    <a:pt x="1107" y="1156"/>
                    <a:pt x="1081" y="1151"/>
                    <a:pt x="1058" y="1141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32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1044" y="1155"/>
                  </a:lnTo>
                  <a:cubicBezTo>
                    <a:pt x="1065" y="1169"/>
                    <a:pt x="1100" y="1177"/>
                    <a:pt x="1128" y="1177"/>
                  </a:cubicBezTo>
                  <a:cubicBezTo>
                    <a:pt x="1164" y="1177"/>
                    <a:pt x="1199" y="1169"/>
                    <a:pt x="1234" y="1155"/>
                  </a:cubicBezTo>
                  <a:lnTo>
                    <a:pt x="1974" y="732"/>
                  </a:lnTo>
                  <a:cubicBezTo>
                    <a:pt x="1995" y="718"/>
                    <a:pt x="2017" y="697"/>
                    <a:pt x="2024" y="669"/>
                  </a:cubicBezTo>
                  <a:cubicBezTo>
                    <a:pt x="2017" y="641"/>
                    <a:pt x="2002" y="620"/>
                    <a:pt x="1988" y="613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4775" y="18665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9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40" y="1013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4950" y="18663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5" y="21"/>
                  </a:moveTo>
                  <a:cubicBezTo>
                    <a:pt x="915" y="21"/>
                    <a:pt x="945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6" y="1030"/>
                    <a:pt x="859" y="1024"/>
                    <a:pt x="833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6" y="28"/>
                    <a:pt x="855" y="21"/>
                    <a:pt x="885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3"/>
                    <a:pt x="1805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17475" y="18504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79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17475" y="18501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91" y="24"/>
                  </a:moveTo>
                  <a:cubicBezTo>
                    <a:pt x="919" y="24"/>
                    <a:pt x="947" y="29"/>
                    <a:pt x="973" y="39"/>
                  </a:cubicBezTo>
                  <a:lnTo>
                    <a:pt x="1755" y="504"/>
                  </a:lnTo>
                  <a:cubicBezTo>
                    <a:pt x="1769" y="504"/>
                    <a:pt x="1784" y="519"/>
                    <a:pt x="1784" y="540"/>
                  </a:cubicBezTo>
                  <a:cubicBezTo>
                    <a:pt x="1784" y="554"/>
                    <a:pt x="1769" y="575"/>
                    <a:pt x="1741" y="589"/>
                  </a:cubicBezTo>
                  <a:lnTo>
                    <a:pt x="1008" y="1005"/>
                  </a:lnTo>
                  <a:cubicBezTo>
                    <a:pt x="976" y="1021"/>
                    <a:pt x="943" y="1030"/>
                    <a:pt x="909" y="1030"/>
                  </a:cubicBezTo>
                  <a:cubicBezTo>
                    <a:pt x="883" y="1030"/>
                    <a:pt x="857" y="1024"/>
                    <a:pt x="832" y="1012"/>
                  </a:cubicBezTo>
                  <a:lnTo>
                    <a:pt x="49" y="547"/>
                  </a:lnTo>
                  <a:cubicBezTo>
                    <a:pt x="35" y="547"/>
                    <a:pt x="21" y="533"/>
                    <a:pt x="21" y="511"/>
                  </a:cubicBezTo>
                  <a:cubicBezTo>
                    <a:pt x="28" y="490"/>
                    <a:pt x="42" y="476"/>
                    <a:pt x="64" y="462"/>
                  </a:cubicBezTo>
                  <a:lnTo>
                    <a:pt x="797" y="46"/>
                  </a:lnTo>
                  <a:cubicBezTo>
                    <a:pt x="827" y="31"/>
                    <a:pt x="859" y="24"/>
                    <a:pt x="891" y="24"/>
                  </a:cubicBezTo>
                  <a:close/>
                  <a:moveTo>
                    <a:pt x="894" y="0"/>
                  </a:moveTo>
                  <a:cubicBezTo>
                    <a:pt x="857" y="0"/>
                    <a:pt x="821" y="9"/>
                    <a:pt x="790" y="25"/>
                  </a:cubicBezTo>
                  <a:lnTo>
                    <a:pt x="49" y="448"/>
                  </a:lnTo>
                  <a:cubicBezTo>
                    <a:pt x="21" y="462"/>
                    <a:pt x="0" y="483"/>
                    <a:pt x="0" y="511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3"/>
                  </a:lnTo>
                  <a:cubicBezTo>
                    <a:pt x="846" y="1047"/>
                    <a:pt x="881" y="1054"/>
                    <a:pt x="909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55" y="603"/>
                  </a:lnTo>
                  <a:cubicBezTo>
                    <a:pt x="1776" y="596"/>
                    <a:pt x="1798" y="568"/>
                    <a:pt x="1805" y="540"/>
                  </a:cubicBezTo>
                  <a:cubicBezTo>
                    <a:pt x="1798" y="511"/>
                    <a:pt x="1784" y="490"/>
                    <a:pt x="1762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89975" y="18342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7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7" y="1021"/>
                    <a:pt x="1008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9800" y="18340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903" y="21"/>
                  </a:moveTo>
                  <a:cubicBezTo>
                    <a:pt x="931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5"/>
                    <a:pt x="14" y="556"/>
                    <a:pt x="43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62475" y="18181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6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49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62475" y="181782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19" y="25"/>
                  </a:moveTo>
                  <a:cubicBezTo>
                    <a:pt x="939" y="25"/>
                    <a:pt x="960" y="32"/>
                    <a:pt x="981" y="42"/>
                  </a:cubicBezTo>
                  <a:lnTo>
                    <a:pt x="1763" y="507"/>
                  </a:lnTo>
                  <a:cubicBezTo>
                    <a:pt x="1777" y="507"/>
                    <a:pt x="1791" y="521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6" y="1008"/>
                  </a:lnTo>
                  <a:cubicBezTo>
                    <a:pt x="986" y="1023"/>
                    <a:pt x="953" y="1030"/>
                    <a:pt x="921" y="1030"/>
                  </a:cubicBezTo>
                  <a:cubicBezTo>
                    <a:pt x="893" y="1030"/>
                    <a:pt x="866" y="1025"/>
                    <a:pt x="840" y="1015"/>
                  </a:cubicBez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4" y="26"/>
                    <a:pt x="911" y="25"/>
                    <a:pt x="919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6" y="1046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45" y="1050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35000" y="18020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7" y="1030"/>
                    <a:pt x="983" y="1021"/>
                    <a:pt x="1015" y="1005"/>
                  </a:cubicBezTo>
                  <a:lnTo>
                    <a:pt x="1755" y="583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35000" y="18018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86" y="21"/>
                  </a:moveTo>
                  <a:cubicBezTo>
                    <a:pt x="915" y="21"/>
                    <a:pt x="945" y="28"/>
                    <a:pt x="973" y="42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6"/>
                    <a:pt x="1769" y="570"/>
                    <a:pt x="1748" y="584"/>
                  </a:cubicBezTo>
                  <a:lnTo>
                    <a:pt x="1008" y="1007"/>
                  </a:lnTo>
                  <a:cubicBezTo>
                    <a:pt x="982" y="1023"/>
                    <a:pt x="951" y="1030"/>
                    <a:pt x="920" y="1030"/>
                  </a:cubicBezTo>
                  <a:cubicBezTo>
                    <a:pt x="893" y="1030"/>
                    <a:pt x="865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9"/>
                    <a:pt x="63" y="465"/>
                  </a:cubicBezTo>
                  <a:lnTo>
                    <a:pt x="804" y="42"/>
                  </a:lnTo>
                  <a:cubicBezTo>
                    <a:pt x="828" y="28"/>
                    <a:pt x="856" y="21"/>
                    <a:pt x="886" y="21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49" y="443"/>
                  </a:lnTo>
                  <a:cubicBezTo>
                    <a:pt x="28" y="458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6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5" y="606"/>
                  </a:lnTo>
                  <a:cubicBezTo>
                    <a:pt x="1783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3" y="7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07500" y="178590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5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0" y="1029"/>
                    <a:pt x="982" y="1021"/>
                    <a:pt x="1008" y="1002"/>
                  </a:cubicBezTo>
                  <a:lnTo>
                    <a:pt x="1749" y="586"/>
                  </a:lnTo>
                  <a:cubicBezTo>
                    <a:pt x="1805" y="558"/>
                    <a:pt x="1805" y="508"/>
                    <a:pt x="1763" y="480"/>
                  </a:cubicBezTo>
                  <a:lnTo>
                    <a:pt x="973" y="22"/>
                  </a:lnTo>
                  <a:cubicBezTo>
                    <a:pt x="945" y="8"/>
                    <a:pt x="915" y="1"/>
                    <a:pt x="8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07675" y="17856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895" y="21"/>
                  </a:moveTo>
                  <a:cubicBezTo>
                    <a:pt x="920" y="21"/>
                    <a:pt x="944" y="27"/>
                    <a:pt x="966" y="39"/>
                  </a:cubicBezTo>
                  <a:lnTo>
                    <a:pt x="1756" y="504"/>
                  </a:lnTo>
                  <a:cubicBezTo>
                    <a:pt x="1770" y="504"/>
                    <a:pt x="1777" y="518"/>
                    <a:pt x="1777" y="540"/>
                  </a:cubicBezTo>
                  <a:cubicBezTo>
                    <a:pt x="1777" y="554"/>
                    <a:pt x="1770" y="575"/>
                    <a:pt x="1742" y="589"/>
                  </a:cubicBezTo>
                  <a:lnTo>
                    <a:pt x="1001" y="1005"/>
                  </a:lnTo>
                  <a:cubicBezTo>
                    <a:pt x="975" y="1020"/>
                    <a:pt x="944" y="1027"/>
                    <a:pt x="913" y="1027"/>
                  </a:cubicBezTo>
                  <a:cubicBezTo>
                    <a:pt x="886" y="1027"/>
                    <a:pt x="858" y="1022"/>
                    <a:pt x="832" y="1012"/>
                  </a:cubicBezTo>
                  <a:lnTo>
                    <a:pt x="43" y="554"/>
                  </a:lnTo>
                  <a:cubicBezTo>
                    <a:pt x="29" y="547"/>
                    <a:pt x="22" y="533"/>
                    <a:pt x="22" y="511"/>
                  </a:cubicBezTo>
                  <a:cubicBezTo>
                    <a:pt x="22" y="497"/>
                    <a:pt x="36" y="476"/>
                    <a:pt x="57" y="462"/>
                  </a:cubicBezTo>
                  <a:lnTo>
                    <a:pt x="797" y="46"/>
                  </a:lnTo>
                  <a:cubicBezTo>
                    <a:pt x="829" y="30"/>
                    <a:pt x="862" y="21"/>
                    <a:pt x="895" y="21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3"/>
                    <a:pt x="0" y="511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89"/>
                    <a:pt x="1798" y="568"/>
                    <a:pt x="1798" y="540"/>
                  </a:cubicBezTo>
                  <a:cubicBezTo>
                    <a:pt x="1798" y="511"/>
                    <a:pt x="1784" y="490"/>
                    <a:pt x="1763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80000" y="17697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2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39" y="1012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580175" y="176955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9" y="1007"/>
                  </a:lnTo>
                  <a:cubicBezTo>
                    <a:pt x="981" y="1021"/>
                    <a:pt x="951" y="1029"/>
                    <a:pt x="921" y="1029"/>
                  </a:cubicBezTo>
                  <a:cubicBezTo>
                    <a:pt x="891" y="1029"/>
                    <a:pt x="861" y="1021"/>
                    <a:pt x="832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60" y="20"/>
                    <a:pt x="892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7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18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52675" y="1753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1"/>
                  </a:moveTo>
                  <a:cubicBezTo>
                    <a:pt x="859" y="1"/>
                    <a:pt x="827" y="10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8" y="1028"/>
                    <a:pt x="916" y="1028"/>
                  </a:cubicBezTo>
                  <a:cubicBezTo>
                    <a:pt x="948" y="1028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52675" y="1753500"/>
              <a:ext cx="45150" cy="26150"/>
            </a:xfrm>
            <a:custGeom>
              <a:avLst/>
              <a:gdLst/>
              <a:ahLst/>
              <a:cxnLst/>
              <a:rect l="l" t="t" r="r" b="b"/>
              <a:pathLst>
                <a:path w="1806" h="1046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493"/>
                  </a:lnTo>
                  <a:cubicBezTo>
                    <a:pt x="1770" y="500"/>
                    <a:pt x="1784" y="514"/>
                    <a:pt x="1784" y="536"/>
                  </a:cubicBezTo>
                  <a:cubicBezTo>
                    <a:pt x="1784" y="550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6"/>
                    <a:pt x="947" y="1023"/>
                    <a:pt x="916" y="1023"/>
                  </a:cubicBezTo>
                  <a:cubicBezTo>
                    <a:pt x="889" y="1023"/>
                    <a:pt x="863" y="1018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4"/>
                  </a:cubicBezTo>
                  <a:cubicBezTo>
                    <a:pt x="22" y="493"/>
                    <a:pt x="36" y="479"/>
                    <a:pt x="64" y="458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1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6" y="1022"/>
                  </a:lnTo>
                  <a:cubicBezTo>
                    <a:pt x="842" y="1038"/>
                    <a:pt x="865" y="1046"/>
                    <a:pt x="888" y="1046"/>
                  </a:cubicBezTo>
                  <a:cubicBezTo>
                    <a:pt x="896" y="1046"/>
                    <a:pt x="903" y="1045"/>
                    <a:pt x="910" y="1043"/>
                  </a:cubicBezTo>
                  <a:cubicBezTo>
                    <a:pt x="917" y="1044"/>
                    <a:pt x="923" y="1045"/>
                    <a:pt x="930" y="1045"/>
                  </a:cubicBezTo>
                  <a:cubicBezTo>
                    <a:pt x="959" y="1045"/>
                    <a:pt x="987" y="1034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6"/>
                  </a:cubicBezTo>
                  <a:cubicBezTo>
                    <a:pt x="1806" y="514"/>
                    <a:pt x="1792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3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25200" y="1737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525200" y="17373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0" y="1021"/>
                    <a:pt x="950" y="1029"/>
                    <a:pt x="921" y="1029"/>
                  </a:cubicBezTo>
                  <a:cubicBezTo>
                    <a:pt x="892" y="1029"/>
                    <a:pt x="864" y="1021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8" y="528"/>
                    <a:pt x="28" y="514"/>
                  </a:cubicBezTo>
                  <a:cubicBezTo>
                    <a:pt x="28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3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6" y="606"/>
                  </a:lnTo>
                  <a:cubicBezTo>
                    <a:pt x="1784" y="591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464050" y="170170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2178" y="1797"/>
                  </a:lnTo>
                  <a:cubicBezTo>
                    <a:pt x="2205" y="1810"/>
                    <a:pt x="2235" y="1817"/>
                    <a:pt x="2265" y="1817"/>
                  </a:cubicBezTo>
                  <a:cubicBezTo>
                    <a:pt x="2298" y="1817"/>
                    <a:pt x="2332" y="1809"/>
                    <a:pt x="2362" y="1790"/>
                  </a:cubicBezTo>
                  <a:lnTo>
                    <a:pt x="3095" y="1374"/>
                  </a:lnTo>
                  <a:cubicBezTo>
                    <a:pt x="3151" y="1346"/>
                    <a:pt x="3158" y="1296"/>
                    <a:pt x="3109" y="1268"/>
                  </a:cubicBezTo>
                  <a:lnTo>
                    <a:pt x="980" y="21"/>
                  </a:lnTo>
                  <a:cubicBezTo>
                    <a:pt x="953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464225" y="1701400"/>
              <a:ext cx="78625" cy="46000"/>
            </a:xfrm>
            <a:custGeom>
              <a:avLst/>
              <a:gdLst/>
              <a:ahLst/>
              <a:cxnLst/>
              <a:rect l="l" t="t" r="r" b="b"/>
              <a:pathLst>
                <a:path w="3145" h="1840" extrusionOk="0">
                  <a:moveTo>
                    <a:pt x="895" y="22"/>
                  </a:moveTo>
                  <a:cubicBezTo>
                    <a:pt x="920" y="22"/>
                    <a:pt x="944" y="27"/>
                    <a:pt x="966" y="40"/>
                  </a:cubicBezTo>
                  <a:lnTo>
                    <a:pt x="3102" y="1294"/>
                  </a:lnTo>
                  <a:cubicBezTo>
                    <a:pt x="3116" y="1294"/>
                    <a:pt x="3123" y="1308"/>
                    <a:pt x="3123" y="1330"/>
                  </a:cubicBezTo>
                  <a:cubicBezTo>
                    <a:pt x="3123" y="1351"/>
                    <a:pt x="3109" y="1365"/>
                    <a:pt x="3088" y="1379"/>
                  </a:cubicBezTo>
                  <a:lnTo>
                    <a:pt x="2348" y="1795"/>
                  </a:lnTo>
                  <a:cubicBezTo>
                    <a:pt x="2320" y="1811"/>
                    <a:pt x="2288" y="1820"/>
                    <a:pt x="2255" y="1820"/>
                  </a:cubicBezTo>
                  <a:cubicBezTo>
                    <a:pt x="2229" y="1820"/>
                    <a:pt x="2203" y="1814"/>
                    <a:pt x="2178" y="1802"/>
                  </a:cubicBezTo>
                  <a:lnTo>
                    <a:pt x="50" y="554"/>
                  </a:lnTo>
                  <a:cubicBezTo>
                    <a:pt x="35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797" y="47"/>
                  </a:lnTo>
                  <a:cubicBezTo>
                    <a:pt x="828" y="31"/>
                    <a:pt x="862" y="22"/>
                    <a:pt x="895" y="22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10"/>
                    <a:pt x="783" y="25"/>
                  </a:cubicBezTo>
                  <a:lnTo>
                    <a:pt x="50" y="448"/>
                  </a:lnTo>
                  <a:cubicBezTo>
                    <a:pt x="21" y="455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2164" y="1823"/>
                  </a:lnTo>
                  <a:cubicBezTo>
                    <a:pt x="2185" y="1833"/>
                    <a:pt x="2206" y="1840"/>
                    <a:pt x="2226" y="1840"/>
                  </a:cubicBezTo>
                  <a:cubicBezTo>
                    <a:pt x="2234" y="1840"/>
                    <a:pt x="2241" y="1839"/>
                    <a:pt x="2249" y="1837"/>
                  </a:cubicBezTo>
                  <a:cubicBezTo>
                    <a:pt x="2257" y="1838"/>
                    <a:pt x="2264" y="1839"/>
                    <a:pt x="2272" y="1839"/>
                  </a:cubicBezTo>
                  <a:cubicBezTo>
                    <a:pt x="2304" y="1839"/>
                    <a:pt x="2333" y="1828"/>
                    <a:pt x="2362" y="1816"/>
                  </a:cubicBezTo>
                  <a:lnTo>
                    <a:pt x="3095" y="1393"/>
                  </a:lnTo>
                  <a:cubicBezTo>
                    <a:pt x="3123" y="1386"/>
                    <a:pt x="3137" y="1358"/>
                    <a:pt x="3144" y="1330"/>
                  </a:cubicBezTo>
                  <a:cubicBezTo>
                    <a:pt x="3144" y="1301"/>
                    <a:pt x="3130" y="1280"/>
                    <a:pt x="3109" y="127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80375" y="19186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80375" y="19184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3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63" y="500"/>
                  </a:lnTo>
                  <a:cubicBezTo>
                    <a:pt x="1777" y="508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09" y="1001"/>
                  </a:lnTo>
                  <a:cubicBezTo>
                    <a:pt x="981" y="1017"/>
                    <a:pt x="949" y="1026"/>
                    <a:pt x="916" y="1026"/>
                  </a:cubicBezTo>
                  <a:cubicBezTo>
                    <a:pt x="890" y="1026"/>
                    <a:pt x="864" y="1020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3" y="20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5"/>
                  </a:cubicBezTo>
                  <a:cubicBezTo>
                    <a:pt x="1" y="536"/>
                    <a:pt x="15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807875" y="1934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807875" y="1934500"/>
              <a:ext cx="45125" cy="26325"/>
            </a:xfrm>
            <a:custGeom>
              <a:avLst/>
              <a:gdLst/>
              <a:ahLst/>
              <a:cxnLst/>
              <a:rect l="l" t="t" r="r" b="b"/>
              <a:pathLst>
                <a:path w="1805" h="1053" extrusionOk="0">
                  <a:moveTo>
                    <a:pt x="903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91" y="535"/>
                  </a:cubicBezTo>
                  <a:cubicBezTo>
                    <a:pt x="1791" y="556"/>
                    <a:pt x="1777" y="570"/>
                    <a:pt x="1749" y="585"/>
                  </a:cubicBezTo>
                  <a:lnTo>
                    <a:pt x="1008" y="1008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8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51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6" y="1053"/>
                    <a:pt x="890" y="1053"/>
                  </a:cubicBezTo>
                  <a:cubicBezTo>
                    <a:pt x="898" y="1053"/>
                    <a:pt x="907" y="1052"/>
                    <a:pt x="917" y="1050"/>
                  </a:cubicBezTo>
                  <a:cubicBezTo>
                    <a:pt x="952" y="1050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7825" y="1881950"/>
              <a:ext cx="53075" cy="30275"/>
            </a:xfrm>
            <a:custGeom>
              <a:avLst/>
              <a:gdLst/>
              <a:ahLst/>
              <a:cxnLst/>
              <a:rect l="l" t="t" r="r" b="b"/>
              <a:pathLst>
                <a:path w="2123" h="1211" extrusionOk="0">
                  <a:moveTo>
                    <a:pt x="888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2"/>
                    <a:pt x="50" y="551"/>
                  </a:cubicBezTo>
                  <a:lnTo>
                    <a:pt x="1142" y="1192"/>
                  </a:lnTo>
                  <a:cubicBezTo>
                    <a:pt x="1167" y="1204"/>
                    <a:pt x="1194" y="1210"/>
                    <a:pt x="1222" y="1210"/>
                  </a:cubicBezTo>
                  <a:cubicBezTo>
                    <a:pt x="1258" y="1210"/>
                    <a:pt x="1294" y="1201"/>
                    <a:pt x="1325" y="1185"/>
                  </a:cubicBezTo>
                  <a:lnTo>
                    <a:pt x="2066" y="769"/>
                  </a:lnTo>
                  <a:cubicBezTo>
                    <a:pt x="2115" y="734"/>
                    <a:pt x="2122" y="692"/>
                    <a:pt x="2073" y="663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17825" y="1881625"/>
              <a:ext cx="53075" cy="30850"/>
            </a:xfrm>
            <a:custGeom>
              <a:avLst/>
              <a:gdLst/>
              <a:ahLst/>
              <a:cxnLst/>
              <a:rect l="l" t="t" r="r" b="b"/>
              <a:pathLst>
                <a:path w="2123" h="1234" extrusionOk="0">
                  <a:moveTo>
                    <a:pt x="897" y="24"/>
                  </a:moveTo>
                  <a:cubicBezTo>
                    <a:pt x="922" y="24"/>
                    <a:pt x="948" y="30"/>
                    <a:pt x="973" y="42"/>
                  </a:cubicBezTo>
                  <a:lnTo>
                    <a:pt x="2073" y="683"/>
                  </a:lnTo>
                  <a:cubicBezTo>
                    <a:pt x="2087" y="691"/>
                    <a:pt x="2094" y="705"/>
                    <a:pt x="2094" y="719"/>
                  </a:cubicBezTo>
                  <a:cubicBezTo>
                    <a:pt x="2094" y="740"/>
                    <a:pt x="2080" y="761"/>
                    <a:pt x="2059" y="768"/>
                  </a:cubicBezTo>
                  <a:lnTo>
                    <a:pt x="1318" y="1191"/>
                  </a:lnTo>
                  <a:cubicBezTo>
                    <a:pt x="1292" y="1206"/>
                    <a:pt x="1261" y="1213"/>
                    <a:pt x="1230" y="1213"/>
                  </a:cubicBezTo>
                  <a:cubicBezTo>
                    <a:pt x="1203" y="1213"/>
                    <a:pt x="1175" y="1208"/>
                    <a:pt x="1149" y="1198"/>
                  </a:cubicBezTo>
                  <a:lnTo>
                    <a:pt x="1149" y="1191"/>
                  </a:lnTo>
                  <a:lnTo>
                    <a:pt x="50" y="550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2"/>
                    <a:pt x="64" y="465"/>
                  </a:cubicBezTo>
                  <a:lnTo>
                    <a:pt x="804" y="49"/>
                  </a:lnTo>
                  <a:cubicBezTo>
                    <a:pt x="831" y="33"/>
                    <a:pt x="864" y="24"/>
                    <a:pt x="897" y="24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7"/>
                    <a:pt x="35" y="571"/>
                  </a:cubicBezTo>
                  <a:lnTo>
                    <a:pt x="1135" y="1212"/>
                  </a:lnTo>
                  <a:cubicBezTo>
                    <a:pt x="1163" y="1226"/>
                    <a:pt x="1191" y="1233"/>
                    <a:pt x="1227" y="1233"/>
                  </a:cubicBezTo>
                  <a:cubicBezTo>
                    <a:pt x="1262" y="1233"/>
                    <a:pt x="1297" y="1226"/>
                    <a:pt x="1332" y="1205"/>
                  </a:cubicBezTo>
                  <a:lnTo>
                    <a:pt x="2073" y="789"/>
                  </a:lnTo>
                  <a:cubicBezTo>
                    <a:pt x="2101" y="775"/>
                    <a:pt x="2115" y="754"/>
                    <a:pt x="2122" y="719"/>
                  </a:cubicBezTo>
                  <a:cubicBezTo>
                    <a:pt x="2122" y="698"/>
                    <a:pt x="2108" y="676"/>
                    <a:pt x="2087" y="669"/>
                  </a:cubicBezTo>
                  <a:lnTo>
                    <a:pt x="980" y="21"/>
                  </a:lnTo>
                  <a:cubicBezTo>
                    <a:pt x="953" y="8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580525" y="1801275"/>
              <a:ext cx="155300" cy="90375"/>
            </a:xfrm>
            <a:custGeom>
              <a:avLst/>
              <a:gdLst/>
              <a:ahLst/>
              <a:cxnLst/>
              <a:rect l="l" t="t" r="r" b="b"/>
              <a:pathLst>
                <a:path w="6212" h="3615" extrusionOk="0">
                  <a:moveTo>
                    <a:pt x="892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1" y="472"/>
                    <a:pt x="1" y="521"/>
                    <a:pt x="43" y="549"/>
                  </a:cubicBezTo>
                  <a:lnTo>
                    <a:pt x="5231" y="3594"/>
                  </a:lnTo>
                  <a:cubicBezTo>
                    <a:pt x="5258" y="3608"/>
                    <a:pt x="5288" y="3615"/>
                    <a:pt x="5318" y="3615"/>
                  </a:cubicBezTo>
                  <a:cubicBezTo>
                    <a:pt x="5351" y="3615"/>
                    <a:pt x="5385" y="3606"/>
                    <a:pt x="5415" y="3587"/>
                  </a:cubicBezTo>
                  <a:lnTo>
                    <a:pt x="6155" y="3164"/>
                  </a:lnTo>
                  <a:cubicBezTo>
                    <a:pt x="6204" y="3136"/>
                    <a:pt x="6211" y="3087"/>
                    <a:pt x="6169" y="305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80525" y="1801000"/>
              <a:ext cx="155125" cy="90850"/>
            </a:xfrm>
            <a:custGeom>
              <a:avLst/>
              <a:gdLst/>
              <a:ahLst/>
              <a:cxnLst/>
              <a:rect l="l" t="t" r="r" b="b"/>
              <a:pathLst>
                <a:path w="6205" h="3634" extrusionOk="0">
                  <a:moveTo>
                    <a:pt x="896" y="24"/>
                  </a:moveTo>
                  <a:cubicBezTo>
                    <a:pt x="924" y="24"/>
                    <a:pt x="952" y="31"/>
                    <a:pt x="974" y="45"/>
                  </a:cubicBezTo>
                  <a:lnTo>
                    <a:pt x="6155" y="3091"/>
                  </a:lnTo>
                  <a:cubicBezTo>
                    <a:pt x="6169" y="3098"/>
                    <a:pt x="6183" y="3112"/>
                    <a:pt x="6183" y="3126"/>
                  </a:cubicBezTo>
                  <a:cubicBezTo>
                    <a:pt x="6183" y="3147"/>
                    <a:pt x="6162" y="3168"/>
                    <a:pt x="6148" y="3175"/>
                  </a:cubicBezTo>
                  <a:lnTo>
                    <a:pt x="5408" y="3591"/>
                  </a:lnTo>
                  <a:cubicBezTo>
                    <a:pt x="5376" y="3607"/>
                    <a:pt x="5342" y="3616"/>
                    <a:pt x="5310" y="3616"/>
                  </a:cubicBezTo>
                  <a:cubicBezTo>
                    <a:pt x="5284" y="3616"/>
                    <a:pt x="5260" y="3611"/>
                    <a:pt x="5238" y="3598"/>
                  </a:cubicBezTo>
                  <a:lnTo>
                    <a:pt x="50" y="553"/>
                  </a:lnTo>
                  <a:cubicBezTo>
                    <a:pt x="36" y="546"/>
                    <a:pt x="22" y="532"/>
                    <a:pt x="22" y="511"/>
                  </a:cubicBezTo>
                  <a:cubicBezTo>
                    <a:pt x="29" y="490"/>
                    <a:pt x="43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9" y="461"/>
                    <a:pt x="8" y="483"/>
                    <a:pt x="1" y="511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5224" y="3612"/>
                  </a:lnTo>
                  <a:cubicBezTo>
                    <a:pt x="5252" y="3626"/>
                    <a:pt x="5281" y="3634"/>
                    <a:pt x="5309" y="3634"/>
                  </a:cubicBezTo>
                  <a:cubicBezTo>
                    <a:pt x="5344" y="3634"/>
                    <a:pt x="5379" y="3626"/>
                    <a:pt x="5415" y="3605"/>
                  </a:cubicBezTo>
                  <a:lnTo>
                    <a:pt x="6155" y="3189"/>
                  </a:lnTo>
                  <a:cubicBezTo>
                    <a:pt x="6183" y="3175"/>
                    <a:pt x="6197" y="3154"/>
                    <a:pt x="6204" y="3119"/>
                  </a:cubicBezTo>
                  <a:cubicBezTo>
                    <a:pt x="6204" y="3098"/>
                    <a:pt x="6190" y="3077"/>
                    <a:pt x="6169" y="3070"/>
                  </a:cubicBezTo>
                  <a:lnTo>
                    <a:pt x="981" y="24"/>
                  </a:lnTo>
                  <a:cubicBezTo>
                    <a:pt x="954" y="8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46875" y="1781575"/>
              <a:ext cx="51475" cy="29375"/>
            </a:xfrm>
            <a:custGeom>
              <a:avLst/>
              <a:gdLst/>
              <a:ahLst/>
              <a:cxnLst/>
              <a:rect l="l" t="t" r="r" b="b"/>
              <a:pathLst>
                <a:path w="2059" h="1175" extrusionOk="0">
                  <a:moveTo>
                    <a:pt x="903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1079" y="1154"/>
                  </a:lnTo>
                  <a:cubicBezTo>
                    <a:pt x="1106" y="1167"/>
                    <a:pt x="1135" y="1174"/>
                    <a:pt x="1165" y="1174"/>
                  </a:cubicBezTo>
                  <a:cubicBezTo>
                    <a:pt x="1199" y="1174"/>
                    <a:pt x="1232" y="1165"/>
                    <a:pt x="1262" y="1147"/>
                  </a:cubicBezTo>
                  <a:lnTo>
                    <a:pt x="2002" y="731"/>
                  </a:lnTo>
                  <a:cubicBezTo>
                    <a:pt x="2052" y="696"/>
                    <a:pt x="2059" y="653"/>
                    <a:pt x="2016" y="625"/>
                  </a:cubicBezTo>
                  <a:lnTo>
                    <a:pt x="980" y="19"/>
                  </a:lnTo>
                  <a:cubicBezTo>
                    <a:pt x="955" y="6"/>
                    <a:pt x="929" y="1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47050" y="1781350"/>
              <a:ext cx="51125" cy="29775"/>
            </a:xfrm>
            <a:custGeom>
              <a:avLst/>
              <a:gdLst/>
              <a:ahLst/>
              <a:cxnLst/>
              <a:rect l="l" t="t" r="r" b="b"/>
              <a:pathLst>
                <a:path w="2045" h="119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2002" y="641"/>
                  </a:lnTo>
                  <a:cubicBezTo>
                    <a:pt x="2017" y="648"/>
                    <a:pt x="2024" y="662"/>
                    <a:pt x="2024" y="676"/>
                  </a:cubicBezTo>
                  <a:cubicBezTo>
                    <a:pt x="2024" y="705"/>
                    <a:pt x="2009" y="719"/>
                    <a:pt x="1988" y="733"/>
                  </a:cubicBezTo>
                  <a:lnTo>
                    <a:pt x="1248" y="1149"/>
                  </a:lnTo>
                  <a:cubicBezTo>
                    <a:pt x="1222" y="1164"/>
                    <a:pt x="1191" y="1171"/>
                    <a:pt x="1160" y="1171"/>
                  </a:cubicBezTo>
                  <a:cubicBezTo>
                    <a:pt x="1133" y="1171"/>
                    <a:pt x="1105" y="1166"/>
                    <a:pt x="1079" y="1156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7" y="486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1065" y="1170"/>
                  </a:lnTo>
                  <a:cubicBezTo>
                    <a:pt x="1093" y="1184"/>
                    <a:pt x="1121" y="1191"/>
                    <a:pt x="1156" y="1191"/>
                  </a:cubicBezTo>
                  <a:cubicBezTo>
                    <a:pt x="1192" y="1191"/>
                    <a:pt x="1227" y="1184"/>
                    <a:pt x="1255" y="1163"/>
                  </a:cubicBezTo>
                  <a:lnTo>
                    <a:pt x="1995" y="747"/>
                  </a:lnTo>
                  <a:cubicBezTo>
                    <a:pt x="2024" y="733"/>
                    <a:pt x="2045" y="712"/>
                    <a:pt x="2045" y="676"/>
                  </a:cubicBezTo>
                  <a:cubicBezTo>
                    <a:pt x="2045" y="655"/>
                    <a:pt x="2031" y="634"/>
                    <a:pt x="2009" y="627"/>
                  </a:cubicBezTo>
                  <a:lnTo>
                    <a:pt x="980" y="21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519550" y="17655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1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19550" y="1765300"/>
              <a:ext cx="45325" cy="26175"/>
            </a:xfrm>
            <a:custGeom>
              <a:avLst/>
              <a:gdLst/>
              <a:ahLst/>
              <a:cxnLst/>
              <a:rect l="l" t="t" r="r" b="b"/>
              <a:pathLst>
                <a:path w="1813" h="1047" extrusionOk="0">
                  <a:moveTo>
                    <a:pt x="897" y="17"/>
                  </a:moveTo>
                  <a:cubicBezTo>
                    <a:pt x="923" y="17"/>
                    <a:pt x="949" y="23"/>
                    <a:pt x="974" y="35"/>
                  </a:cubicBezTo>
                  <a:lnTo>
                    <a:pt x="1756" y="494"/>
                  </a:lnTo>
                  <a:cubicBezTo>
                    <a:pt x="1770" y="501"/>
                    <a:pt x="1784" y="515"/>
                    <a:pt x="1784" y="536"/>
                  </a:cubicBezTo>
                  <a:cubicBezTo>
                    <a:pt x="1784" y="557"/>
                    <a:pt x="1763" y="571"/>
                    <a:pt x="1749" y="585"/>
                  </a:cubicBezTo>
                  <a:lnTo>
                    <a:pt x="1009" y="1001"/>
                  </a:lnTo>
                  <a:cubicBezTo>
                    <a:pt x="979" y="1016"/>
                    <a:pt x="946" y="1023"/>
                    <a:pt x="915" y="1023"/>
                  </a:cubicBezTo>
                  <a:cubicBezTo>
                    <a:pt x="888" y="1023"/>
                    <a:pt x="862" y="1018"/>
                    <a:pt x="840" y="1008"/>
                  </a:cubicBezTo>
                  <a:lnTo>
                    <a:pt x="50" y="543"/>
                  </a:lnTo>
                  <a:cubicBezTo>
                    <a:pt x="36" y="543"/>
                    <a:pt x="29" y="529"/>
                    <a:pt x="22" y="508"/>
                  </a:cubicBezTo>
                  <a:cubicBezTo>
                    <a:pt x="22" y="494"/>
                    <a:pt x="43" y="472"/>
                    <a:pt x="64" y="458"/>
                  </a:cubicBezTo>
                  <a:lnTo>
                    <a:pt x="804" y="42"/>
                  </a:lnTo>
                  <a:cubicBezTo>
                    <a:pt x="832" y="27"/>
                    <a:pt x="864" y="17"/>
                    <a:pt x="897" y="17"/>
                  </a:cubicBezTo>
                  <a:close/>
                  <a:moveTo>
                    <a:pt x="895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29" y="458"/>
                    <a:pt x="8" y="480"/>
                    <a:pt x="1" y="508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0"/>
                    <a:pt x="867" y="1046"/>
                    <a:pt x="887" y="1046"/>
                  </a:cubicBezTo>
                  <a:cubicBezTo>
                    <a:pt x="895" y="1046"/>
                    <a:pt x="903" y="1045"/>
                    <a:pt x="910" y="1043"/>
                  </a:cubicBezTo>
                  <a:cubicBezTo>
                    <a:pt x="921" y="1045"/>
                    <a:pt x="931" y="1046"/>
                    <a:pt x="941" y="1046"/>
                  </a:cubicBezTo>
                  <a:cubicBezTo>
                    <a:pt x="970" y="1046"/>
                    <a:pt x="996" y="1038"/>
                    <a:pt x="1023" y="1022"/>
                  </a:cubicBezTo>
                  <a:lnTo>
                    <a:pt x="1763" y="606"/>
                  </a:lnTo>
                  <a:cubicBezTo>
                    <a:pt x="1791" y="592"/>
                    <a:pt x="1805" y="571"/>
                    <a:pt x="1812" y="536"/>
                  </a:cubicBezTo>
                  <a:cubicBezTo>
                    <a:pt x="1812" y="515"/>
                    <a:pt x="1798" y="494"/>
                    <a:pt x="1777" y="487"/>
                  </a:cubicBezTo>
                  <a:lnTo>
                    <a:pt x="988" y="21"/>
                  </a:lnTo>
                  <a:cubicBezTo>
                    <a:pt x="958" y="8"/>
                    <a:pt x="926" y="1"/>
                    <a:pt x="8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92075" y="1757550"/>
              <a:ext cx="30850" cy="17550"/>
            </a:xfrm>
            <a:custGeom>
              <a:avLst/>
              <a:gdLst/>
              <a:ahLst/>
              <a:cxnLst/>
              <a:rect l="l" t="t" r="r" b="b"/>
              <a:pathLst>
                <a:path w="1234" h="702" extrusionOk="0">
                  <a:moveTo>
                    <a:pt x="315" y="1"/>
                  </a:moveTo>
                  <a:cubicBezTo>
                    <a:pt x="282" y="1"/>
                    <a:pt x="248" y="10"/>
                    <a:pt x="219" y="28"/>
                  </a:cubicBezTo>
                  <a:lnTo>
                    <a:pt x="63" y="113"/>
                  </a:lnTo>
                  <a:cubicBezTo>
                    <a:pt x="7" y="148"/>
                    <a:pt x="0" y="190"/>
                    <a:pt x="49" y="219"/>
                  </a:cubicBezTo>
                  <a:lnTo>
                    <a:pt x="832" y="684"/>
                  </a:lnTo>
                  <a:cubicBezTo>
                    <a:pt x="857" y="696"/>
                    <a:pt x="884" y="702"/>
                    <a:pt x="912" y="702"/>
                  </a:cubicBezTo>
                  <a:cubicBezTo>
                    <a:pt x="947" y="702"/>
                    <a:pt x="983" y="693"/>
                    <a:pt x="1015" y="677"/>
                  </a:cubicBezTo>
                  <a:lnTo>
                    <a:pt x="1177" y="585"/>
                  </a:lnTo>
                  <a:cubicBezTo>
                    <a:pt x="1227" y="557"/>
                    <a:pt x="1234" y="508"/>
                    <a:pt x="1191" y="486"/>
                  </a:cubicBezTo>
                  <a:lnTo>
                    <a:pt x="402" y="21"/>
                  </a:lnTo>
                  <a:cubicBezTo>
                    <a:pt x="375" y="8"/>
                    <a:pt x="345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92250" y="1757300"/>
              <a:ext cx="30675" cy="18050"/>
            </a:xfrm>
            <a:custGeom>
              <a:avLst/>
              <a:gdLst/>
              <a:ahLst/>
              <a:cxnLst/>
              <a:rect l="l" t="t" r="r" b="b"/>
              <a:pathLst>
                <a:path w="1227" h="722" extrusionOk="0">
                  <a:moveTo>
                    <a:pt x="309" y="23"/>
                  </a:moveTo>
                  <a:cubicBezTo>
                    <a:pt x="335" y="23"/>
                    <a:pt x="362" y="28"/>
                    <a:pt x="388" y="38"/>
                  </a:cubicBezTo>
                  <a:lnTo>
                    <a:pt x="1177" y="503"/>
                  </a:lnTo>
                  <a:cubicBezTo>
                    <a:pt x="1191" y="511"/>
                    <a:pt x="1198" y="525"/>
                    <a:pt x="1206" y="539"/>
                  </a:cubicBezTo>
                  <a:cubicBezTo>
                    <a:pt x="1198" y="560"/>
                    <a:pt x="1184" y="581"/>
                    <a:pt x="1163" y="588"/>
                  </a:cubicBezTo>
                  <a:lnTo>
                    <a:pt x="1001" y="680"/>
                  </a:lnTo>
                  <a:cubicBezTo>
                    <a:pt x="975" y="695"/>
                    <a:pt x="944" y="702"/>
                    <a:pt x="913" y="702"/>
                  </a:cubicBezTo>
                  <a:cubicBezTo>
                    <a:pt x="886" y="702"/>
                    <a:pt x="858" y="697"/>
                    <a:pt x="832" y="687"/>
                  </a:cubicBezTo>
                  <a:lnTo>
                    <a:pt x="42" y="221"/>
                  </a:lnTo>
                  <a:cubicBezTo>
                    <a:pt x="28" y="214"/>
                    <a:pt x="21" y="200"/>
                    <a:pt x="21" y="186"/>
                  </a:cubicBezTo>
                  <a:cubicBezTo>
                    <a:pt x="21" y="165"/>
                    <a:pt x="35" y="151"/>
                    <a:pt x="56" y="137"/>
                  </a:cubicBezTo>
                  <a:lnTo>
                    <a:pt x="219" y="45"/>
                  </a:lnTo>
                  <a:cubicBezTo>
                    <a:pt x="249" y="30"/>
                    <a:pt x="279" y="23"/>
                    <a:pt x="309" y="23"/>
                  </a:cubicBezTo>
                  <a:close/>
                  <a:moveTo>
                    <a:pt x="309" y="0"/>
                  </a:moveTo>
                  <a:cubicBezTo>
                    <a:pt x="275" y="0"/>
                    <a:pt x="241" y="9"/>
                    <a:pt x="212" y="24"/>
                  </a:cubicBezTo>
                  <a:lnTo>
                    <a:pt x="49" y="116"/>
                  </a:lnTo>
                  <a:cubicBezTo>
                    <a:pt x="21" y="130"/>
                    <a:pt x="0" y="151"/>
                    <a:pt x="0" y="186"/>
                  </a:cubicBezTo>
                  <a:cubicBezTo>
                    <a:pt x="0" y="207"/>
                    <a:pt x="14" y="229"/>
                    <a:pt x="35" y="236"/>
                  </a:cubicBezTo>
                  <a:lnTo>
                    <a:pt x="818" y="701"/>
                  </a:lnTo>
                  <a:cubicBezTo>
                    <a:pt x="846" y="715"/>
                    <a:pt x="874" y="722"/>
                    <a:pt x="902" y="722"/>
                  </a:cubicBezTo>
                  <a:cubicBezTo>
                    <a:pt x="945" y="722"/>
                    <a:pt x="980" y="715"/>
                    <a:pt x="1015" y="694"/>
                  </a:cubicBezTo>
                  <a:lnTo>
                    <a:pt x="1170" y="609"/>
                  </a:lnTo>
                  <a:cubicBezTo>
                    <a:pt x="1198" y="595"/>
                    <a:pt x="1220" y="567"/>
                    <a:pt x="1227" y="539"/>
                  </a:cubicBezTo>
                  <a:cubicBezTo>
                    <a:pt x="1220" y="518"/>
                    <a:pt x="1206" y="496"/>
                    <a:pt x="1184" y="482"/>
                  </a:cubicBezTo>
                  <a:lnTo>
                    <a:pt x="402" y="24"/>
                  </a:lnTo>
                  <a:cubicBezTo>
                    <a:pt x="372" y="7"/>
                    <a:pt x="340" y="0"/>
                    <a:pt x="3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64575" y="17332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0" y="0"/>
                  </a:moveTo>
                  <a:cubicBezTo>
                    <a:pt x="858" y="0"/>
                    <a:pt x="827" y="9"/>
                    <a:pt x="797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0" y="1028"/>
                    <a:pt x="982" y="1019"/>
                    <a:pt x="1008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73" y="20"/>
                  </a:lnTo>
                  <a:cubicBezTo>
                    <a:pt x="947" y="7"/>
                    <a:pt x="918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64750" y="17329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914" y="23"/>
                  </a:moveTo>
                  <a:cubicBezTo>
                    <a:pt x="931" y="23"/>
                    <a:pt x="951" y="29"/>
                    <a:pt x="966" y="39"/>
                  </a:cubicBezTo>
                  <a:lnTo>
                    <a:pt x="1756" y="505"/>
                  </a:lnTo>
                  <a:cubicBezTo>
                    <a:pt x="1770" y="505"/>
                    <a:pt x="1777" y="519"/>
                    <a:pt x="1777" y="540"/>
                  </a:cubicBezTo>
                  <a:cubicBezTo>
                    <a:pt x="1777" y="561"/>
                    <a:pt x="1763" y="582"/>
                    <a:pt x="1742" y="589"/>
                  </a:cubicBezTo>
                  <a:lnTo>
                    <a:pt x="1001" y="1005"/>
                  </a:lnTo>
                  <a:cubicBezTo>
                    <a:pt x="974" y="1021"/>
                    <a:pt x="942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54"/>
                  </a:lnTo>
                  <a:cubicBezTo>
                    <a:pt x="29" y="547"/>
                    <a:pt x="22" y="533"/>
                    <a:pt x="22" y="512"/>
                  </a:cubicBezTo>
                  <a:cubicBezTo>
                    <a:pt x="22" y="498"/>
                    <a:pt x="36" y="476"/>
                    <a:pt x="64" y="462"/>
                  </a:cubicBezTo>
                  <a:lnTo>
                    <a:pt x="797" y="46"/>
                  </a:lnTo>
                  <a:cubicBezTo>
                    <a:pt x="820" y="35"/>
                    <a:pt x="848" y="23"/>
                    <a:pt x="876" y="23"/>
                  </a:cubicBezTo>
                  <a:cubicBezTo>
                    <a:pt x="883" y="23"/>
                    <a:pt x="889" y="24"/>
                    <a:pt x="896" y="25"/>
                  </a:cubicBezTo>
                  <a:cubicBezTo>
                    <a:pt x="901" y="23"/>
                    <a:pt x="907" y="23"/>
                    <a:pt x="914" y="23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96"/>
                    <a:pt x="1798" y="568"/>
                    <a:pt x="1798" y="540"/>
                  </a:cubicBezTo>
                  <a:cubicBezTo>
                    <a:pt x="1798" y="512"/>
                    <a:pt x="1784" y="491"/>
                    <a:pt x="1763" y="484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37075" y="1725300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6" y="1"/>
                  </a:moveTo>
                  <a:cubicBezTo>
                    <a:pt x="283" y="1"/>
                    <a:pt x="249" y="10"/>
                    <a:pt x="219" y="28"/>
                  </a:cubicBezTo>
                  <a:lnTo>
                    <a:pt x="57" y="113"/>
                  </a:lnTo>
                  <a:cubicBezTo>
                    <a:pt x="8" y="141"/>
                    <a:pt x="1" y="190"/>
                    <a:pt x="43" y="219"/>
                  </a:cubicBezTo>
                  <a:lnTo>
                    <a:pt x="832" y="684"/>
                  </a:lnTo>
                  <a:cubicBezTo>
                    <a:pt x="859" y="694"/>
                    <a:pt x="888" y="699"/>
                    <a:pt x="917" y="699"/>
                  </a:cubicBezTo>
                  <a:cubicBezTo>
                    <a:pt x="951" y="699"/>
                    <a:pt x="986" y="692"/>
                    <a:pt x="1016" y="677"/>
                  </a:cubicBezTo>
                  <a:lnTo>
                    <a:pt x="1171" y="585"/>
                  </a:lnTo>
                  <a:cubicBezTo>
                    <a:pt x="1227" y="557"/>
                    <a:pt x="1234" y="508"/>
                    <a:pt x="1185" y="479"/>
                  </a:cubicBezTo>
                  <a:lnTo>
                    <a:pt x="402" y="21"/>
                  </a:lnTo>
                  <a:cubicBezTo>
                    <a:pt x="376" y="8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37075" y="1725025"/>
              <a:ext cx="30700" cy="18075"/>
            </a:xfrm>
            <a:custGeom>
              <a:avLst/>
              <a:gdLst/>
              <a:ahLst/>
              <a:cxnLst/>
              <a:rect l="l" t="t" r="r" b="b"/>
              <a:pathLst>
                <a:path w="1228" h="723" extrusionOk="0">
                  <a:moveTo>
                    <a:pt x="325" y="18"/>
                  </a:moveTo>
                  <a:cubicBezTo>
                    <a:pt x="346" y="18"/>
                    <a:pt x="374" y="25"/>
                    <a:pt x="395" y="32"/>
                  </a:cubicBezTo>
                  <a:lnTo>
                    <a:pt x="1185" y="497"/>
                  </a:lnTo>
                  <a:cubicBezTo>
                    <a:pt x="1199" y="497"/>
                    <a:pt x="1206" y="511"/>
                    <a:pt x="1206" y="533"/>
                  </a:cubicBezTo>
                  <a:cubicBezTo>
                    <a:pt x="1206" y="547"/>
                    <a:pt x="1192" y="568"/>
                    <a:pt x="1171" y="582"/>
                  </a:cubicBezTo>
                  <a:lnTo>
                    <a:pt x="1009" y="667"/>
                  </a:lnTo>
                  <a:cubicBezTo>
                    <a:pt x="979" y="685"/>
                    <a:pt x="947" y="694"/>
                    <a:pt x="917" y="694"/>
                  </a:cubicBezTo>
                  <a:cubicBezTo>
                    <a:pt x="889" y="694"/>
                    <a:pt x="863" y="687"/>
                    <a:pt x="840" y="674"/>
                  </a:cubicBezTo>
                  <a:lnTo>
                    <a:pt x="50" y="215"/>
                  </a:lnTo>
                  <a:cubicBezTo>
                    <a:pt x="36" y="208"/>
                    <a:pt x="29" y="194"/>
                    <a:pt x="29" y="180"/>
                  </a:cubicBezTo>
                  <a:cubicBezTo>
                    <a:pt x="29" y="152"/>
                    <a:pt x="43" y="138"/>
                    <a:pt x="64" y="124"/>
                  </a:cubicBezTo>
                  <a:lnTo>
                    <a:pt x="226" y="39"/>
                  </a:lnTo>
                  <a:cubicBezTo>
                    <a:pt x="254" y="25"/>
                    <a:pt x="290" y="18"/>
                    <a:pt x="318" y="18"/>
                  </a:cubicBezTo>
                  <a:close/>
                  <a:moveTo>
                    <a:pt x="322" y="0"/>
                  </a:moveTo>
                  <a:cubicBezTo>
                    <a:pt x="286" y="0"/>
                    <a:pt x="248" y="9"/>
                    <a:pt x="212" y="25"/>
                  </a:cubicBezTo>
                  <a:lnTo>
                    <a:pt x="50" y="117"/>
                  </a:lnTo>
                  <a:cubicBezTo>
                    <a:pt x="22" y="131"/>
                    <a:pt x="8" y="152"/>
                    <a:pt x="1" y="180"/>
                  </a:cubicBezTo>
                  <a:cubicBezTo>
                    <a:pt x="1" y="208"/>
                    <a:pt x="15" y="230"/>
                    <a:pt x="36" y="237"/>
                  </a:cubicBezTo>
                  <a:lnTo>
                    <a:pt x="825" y="702"/>
                  </a:lnTo>
                  <a:cubicBezTo>
                    <a:pt x="854" y="716"/>
                    <a:pt x="882" y="723"/>
                    <a:pt x="910" y="723"/>
                  </a:cubicBezTo>
                  <a:cubicBezTo>
                    <a:pt x="952" y="723"/>
                    <a:pt x="988" y="709"/>
                    <a:pt x="1016" y="695"/>
                  </a:cubicBezTo>
                  <a:lnTo>
                    <a:pt x="1178" y="603"/>
                  </a:lnTo>
                  <a:cubicBezTo>
                    <a:pt x="1206" y="596"/>
                    <a:pt x="1227" y="568"/>
                    <a:pt x="1227" y="540"/>
                  </a:cubicBezTo>
                  <a:cubicBezTo>
                    <a:pt x="1227" y="511"/>
                    <a:pt x="1213" y="490"/>
                    <a:pt x="1192" y="483"/>
                  </a:cubicBezTo>
                  <a:lnTo>
                    <a:pt x="402" y="18"/>
                  </a:lnTo>
                  <a:cubicBezTo>
                    <a:pt x="378" y="6"/>
                    <a:pt x="350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52875" y="1902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26"/>
                    <a:pt x="43" y="547"/>
                  </a:cubicBezTo>
                  <a:lnTo>
                    <a:pt x="833" y="1013"/>
                  </a:lnTo>
                  <a:cubicBezTo>
                    <a:pt x="858" y="1025"/>
                    <a:pt x="885" y="1031"/>
                    <a:pt x="913" y="1031"/>
                  </a:cubicBezTo>
                  <a:cubicBezTo>
                    <a:pt x="948" y="1031"/>
                    <a:pt x="984" y="1021"/>
                    <a:pt x="1016" y="1006"/>
                  </a:cubicBezTo>
                  <a:lnTo>
                    <a:pt x="1749" y="590"/>
                  </a:lnTo>
                  <a:cubicBezTo>
                    <a:pt x="1806" y="554"/>
                    <a:pt x="1813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52875" y="19022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49"/>
                    <a:pt x="1770" y="570"/>
                    <a:pt x="1749" y="585"/>
                  </a:cubicBezTo>
                  <a:lnTo>
                    <a:pt x="1009" y="1000"/>
                  </a:lnTo>
                  <a:cubicBezTo>
                    <a:pt x="979" y="1019"/>
                    <a:pt x="948" y="1028"/>
                    <a:pt x="917" y="1028"/>
                  </a:cubicBezTo>
                  <a:cubicBezTo>
                    <a:pt x="890" y="1028"/>
                    <a:pt x="863" y="1021"/>
                    <a:pt x="840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9" y="563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529950" y="1438025"/>
              <a:ext cx="156175" cy="40925"/>
            </a:xfrm>
            <a:custGeom>
              <a:avLst/>
              <a:gdLst/>
              <a:ahLst/>
              <a:cxnLst/>
              <a:rect l="l" t="t" r="r" b="b"/>
              <a:pathLst>
                <a:path w="6247" h="1637" extrusionOk="0">
                  <a:moveTo>
                    <a:pt x="1157" y="1"/>
                  </a:moveTo>
                  <a:lnTo>
                    <a:pt x="1" y="677"/>
                  </a:lnTo>
                  <a:lnTo>
                    <a:pt x="15" y="677"/>
                  </a:lnTo>
                  <a:lnTo>
                    <a:pt x="78" y="706"/>
                  </a:lnTo>
                  <a:lnTo>
                    <a:pt x="85" y="706"/>
                  </a:lnTo>
                  <a:lnTo>
                    <a:pt x="128" y="727"/>
                  </a:lnTo>
                  <a:lnTo>
                    <a:pt x="170" y="741"/>
                  </a:lnTo>
                  <a:lnTo>
                    <a:pt x="184" y="748"/>
                  </a:lnTo>
                  <a:lnTo>
                    <a:pt x="233" y="769"/>
                  </a:lnTo>
                  <a:lnTo>
                    <a:pt x="297" y="797"/>
                  </a:lnTo>
                  <a:lnTo>
                    <a:pt x="318" y="804"/>
                  </a:lnTo>
                  <a:lnTo>
                    <a:pt x="381" y="825"/>
                  </a:lnTo>
                  <a:lnTo>
                    <a:pt x="445" y="854"/>
                  </a:lnTo>
                  <a:lnTo>
                    <a:pt x="508" y="882"/>
                  </a:lnTo>
                  <a:lnTo>
                    <a:pt x="522" y="889"/>
                  </a:lnTo>
                  <a:lnTo>
                    <a:pt x="572" y="903"/>
                  </a:lnTo>
                  <a:lnTo>
                    <a:pt x="600" y="917"/>
                  </a:lnTo>
                  <a:lnTo>
                    <a:pt x="642" y="931"/>
                  </a:lnTo>
                  <a:lnTo>
                    <a:pt x="670" y="938"/>
                  </a:lnTo>
                  <a:lnTo>
                    <a:pt x="713" y="959"/>
                  </a:lnTo>
                  <a:lnTo>
                    <a:pt x="741" y="966"/>
                  </a:lnTo>
                  <a:lnTo>
                    <a:pt x="790" y="988"/>
                  </a:lnTo>
                  <a:lnTo>
                    <a:pt x="825" y="1002"/>
                  </a:lnTo>
                  <a:lnTo>
                    <a:pt x="868" y="1016"/>
                  </a:lnTo>
                  <a:lnTo>
                    <a:pt x="903" y="1030"/>
                  </a:lnTo>
                  <a:lnTo>
                    <a:pt x="952" y="1044"/>
                  </a:lnTo>
                  <a:lnTo>
                    <a:pt x="973" y="1051"/>
                  </a:lnTo>
                  <a:lnTo>
                    <a:pt x="1107" y="1100"/>
                  </a:lnTo>
                  <a:lnTo>
                    <a:pt x="1129" y="1107"/>
                  </a:lnTo>
                  <a:lnTo>
                    <a:pt x="1262" y="1150"/>
                  </a:lnTo>
                  <a:lnTo>
                    <a:pt x="1277" y="1157"/>
                  </a:lnTo>
                  <a:lnTo>
                    <a:pt x="1425" y="1199"/>
                  </a:lnTo>
                  <a:lnTo>
                    <a:pt x="1432" y="1199"/>
                  </a:lnTo>
                  <a:lnTo>
                    <a:pt x="1573" y="1248"/>
                  </a:lnTo>
                  <a:lnTo>
                    <a:pt x="1587" y="1248"/>
                  </a:lnTo>
                  <a:lnTo>
                    <a:pt x="1714" y="1284"/>
                  </a:lnTo>
                  <a:lnTo>
                    <a:pt x="1742" y="1291"/>
                  </a:lnTo>
                  <a:lnTo>
                    <a:pt x="1848" y="1326"/>
                  </a:lnTo>
                  <a:lnTo>
                    <a:pt x="1869" y="1326"/>
                  </a:lnTo>
                  <a:lnTo>
                    <a:pt x="2003" y="1361"/>
                  </a:lnTo>
                  <a:lnTo>
                    <a:pt x="2031" y="1368"/>
                  </a:lnTo>
                  <a:lnTo>
                    <a:pt x="2144" y="1403"/>
                  </a:lnTo>
                  <a:lnTo>
                    <a:pt x="2158" y="1403"/>
                  </a:lnTo>
                  <a:cubicBezTo>
                    <a:pt x="2249" y="1425"/>
                    <a:pt x="2327" y="1446"/>
                    <a:pt x="2404" y="1467"/>
                  </a:cubicBezTo>
                  <a:lnTo>
                    <a:pt x="2426" y="1467"/>
                  </a:lnTo>
                  <a:cubicBezTo>
                    <a:pt x="2510" y="1481"/>
                    <a:pt x="2595" y="1502"/>
                    <a:pt x="2679" y="1516"/>
                  </a:cubicBezTo>
                  <a:cubicBezTo>
                    <a:pt x="2757" y="1530"/>
                    <a:pt x="2827" y="1544"/>
                    <a:pt x="2905" y="1559"/>
                  </a:cubicBezTo>
                  <a:lnTo>
                    <a:pt x="2919" y="1559"/>
                  </a:lnTo>
                  <a:cubicBezTo>
                    <a:pt x="2990" y="1566"/>
                    <a:pt x="3060" y="1580"/>
                    <a:pt x="3131" y="1587"/>
                  </a:cubicBezTo>
                  <a:lnTo>
                    <a:pt x="3159" y="1587"/>
                  </a:lnTo>
                  <a:cubicBezTo>
                    <a:pt x="3215" y="1601"/>
                    <a:pt x="3279" y="1608"/>
                    <a:pt x="3342" y="1615"/>
                  </a:cubicBezTo>
                  <a:lnTo>
                    <a:pt x="3363" y="1615"/>
                  </a:lnTo>
                  <a:cubicBezTo>
                    <a:pt x="3427" y="1622"/>
                    <a:pt x="3490" y="1622"/>
                    <a:pt x="3546" y="1629"/>
                  </a:cubicBezTo>
                  <a:lnTo>
                    <a:pt x="3575" y="1629"/>
                  </a:lnTo>
                  <a:cubicBezTo>
                    <a:pt x="3631" y="1629"/>
                    <a:pt x="3687" y="1636"/>
                    <a:pt x="3737" y="1636"/>
                  </a:cubicBezTo>
                  <a:lnTo>
                    <a:pt x="4124" y="1636"/>
                  </a:lnTo>
                  <a:cubicBezTo>
                    <a:pt x="4174" y="1636"/>
                    <a:pt x="4230" y="1629"/>
                    <a:pt x="4280" y="1629"/>
                  </a:cubicBezTo>
                  <a:lnTo>
                    <a:pt x="4287" y="1629"/>
                  </a:lnTo>
                  <a:cubicBezTo>
                    <a:pt x="4343" y="1622"/>
                    <a:pt x="4392" y="1615"/>
                    <a:pt x="4442" y="1608"/>
                  </a:cubicBezTo>
                  <a:lnTo>
                    <a:pt x="4463" y="1608"/>
                  </a:lnTo>
                  <a:cubicBezTo>
                    <a:pt x="4512" y="1601"/>
                    <a:pt x="4562" y="1594"/>
                    <a:pt x="4611" y="1587"/>
                  </a:cubicBezTo>
                  <a:lnTo>
                    <a:pt x="4632" y="1587"/>
                  </a:lnTo>
                  <a:cubicBezTo>
                    <a:pt x="4681" y="1573"/>
                    <a:pt x="4731" y="1566"/>
                    <a:pt x="4780" y="1552"/>
                  </a:cubicBezTo>
                  <a:lnTo>
                    <a:pt x="4801" y="1544"/>
                  </a:lnTo>
                  <a:cubicBezTo>
                    <a:pt x="4851" y="1530"/>
                    <a:pt x="4900" y="1516"/>
                    <a:pt x="4949" y="1502"/>
                  </a:cubicBezTo>
                  <a:lnTo>
                    <a:pt x="4956" y="1502"/>
                  </a:lnTo>
                  <a:lnTo>
                    <a:pt x="4970" y="1495"/>
                  </a:lnTo>
                  <a:cubicBezTo>
                    <a:pt x="5013" y="1481"/>
                    <a:pt x="5048" y="1467"/>
                    <a:pt x="5090" y="1446"/>
                  </a:cubicBezTo>
                  <a:lnTo>
                    <a:pt x="6246" y="769"/>
                  </a:lnTo>
                  <a:lnTo>
                    <a:pt x="6246" y="769"/>
                  </a:lnTo>
                  <a:cubicBezTo>
                    <a:pt x="6211" y="783"/>
                    <a:pt x="6169" y="797"/>
                    <a:pt x="6126" y="811"/>
                  </a:cubicBezTo>
                  <a:lnTo>
                    <a:pt x="6105" y="818"/>
                  </a:lnTo>
                  <a:cubicBezTo>
                    <a:pt x="6056" y="840"/>
                    <a:pt x="6014" y="854"/>
                    <a:pt x="5964" y="868"/>
                  </a:cubicBezTo>
                  <a:lnTo>
                    <a:pt x="5936" y="875"/>
                  </a:lnTo>
                  <a:cubicBezTo>
                    <a:pt x="5887" y="882"/>
                    <a:pt x="5837" y="896"/>
                    <a:pt x="5788" y="910"/>
                  </a:cubicBezTo>
                  <a:lnTo>
                    <a:pt x="5767" y="910"/>
                  </a:lnTo>
                  <a:cubicBezTo>
                    <a:pt x="5718" y="924"/>
                    <a:pt x="5668" y="931"/>
                    <a:pt x="5626" y="938"/>
                  </a:cubicBezTo>
                  <a:lnTo>
                    <a:pt x="5598" y="938"/>
                  </a:lnTo>
                  <a:cubicBezTo>
                    <a:pt x="5548" y="945"/>
                    <a:pt x="5499" y="945"/>
                    <a:pt x="5450" y="952"/>
                  </a:cubicBezTo>
                  <a:lnTo>
                    <a:pt x="5436" y="952"/>
                  </a:lnTo>
                  <a:lnTo>
                    <a:pt x="5281" y="959"/>
                  </a:lnTo>
                  <a:lnTo>
                    <a:pt x="4900" y="959"/>
                  </a:lnTo>
                  <a:cubicBezTo>
                    <a:pt x="4843" y="959"/>
                    <a:pt x="4787" y="959"/>
                    <a:pt x="4731" y="952"/>
                  </a:cubicBezTo>
                  <a:lnTo>
                    <a:pt x="4703" y="952"/>
                  </a:lnTo>
                  <a:cubicBezTo>
                    <a:pt x="4646" y="952"/>
                    <a:pt x="4583" y="945"/>
                    <a:pt x="4519" y="938"/>
                  </a:cubicBezTo>
                  <a:lnTo>
                    <a:pt x="4498" y="938"/>
                  </a:lnTo>
                  <a:cubicBezTo>
                    <a:pt x="4435" y="931"/>
                    <a:pt x="4371" y="924"/>
                    <a:pt x="4315" y="917"/>
                  </a:cubicBezTo>
                  <a:lnTo>
                    <a:pt x="4287" y="917"/>
                  </a:lnTo>
                  <a:cubicBezTo>
                    <a:pt x="4216" y="903"/>
                    <a:pt x="4146" y="896"/>
                    <a:pt x="4075" y="882"/>
                  </a:cubicBezTo>
                  <a:lnTo>
                    <a:pt x="4061" y="882"/>
                  </a:lnTo>
                  <a:cubicBezTo>
                    <a:pt x="3983" y="868"/>
                    <a:pt x="3913" y="854"/>
                    <a:pt x="3835" y="840"/>
                  </a:cubicBezTo>
                  <a:cubicBezTo>
                    <a:pt x="3765" y="825"/>
                    <a:pt x="3666" y="804"/>
                    <a:pt x="3582" y="790"/>
                  </a:cubicBezTo>
                  <a:lnTo>
                    <a:pt x="3568" y="790"/>
                  </a:lnTo>
                  <a:cubicBezTo>
                    <a:pt x="3483" y="769"/>
                    <a:pt x="3398" y="748"/>
                    <a:pt x="3321" y="734"/>
                  </a:cubicBezTo>
                  <a:lnTo>
                    <a:pt x="3300" y="727"/>
                  </a:lnTo>
                  <a:lnTo>
                    <a:pt x="3187" y="699"/>
                  </a:lnTo>
                  <a:lnTo>
                    <a:pt x="3159" y="692"/>
                  </a:lnTo>
                  <a:lnTo>
                    <a:pt x="3032" y="656"/>
                  </a:lnTo>
                  <a:lnTo>
                    <a:pt x="3011" y="649"/>
                  </a:lnTo>
                  <a:lnTo>
                    <a:pt x="2898" y="614"/>
                  </a:lnTo>
                  <a:lnTo>
                    <a:pt x="2870" y="607"/>
                  </a:lnTo>
                  <a:lnTo>
                    <a:pt x="2750" y="572"/>
                  </a:lnTo>
                  <a:lnTo>
                    <a:pt x="2729" y="572"/>
                  </a:lnTo>
                  <a:lnTo>
                    <a:pt x="2588" y="529"/>
                  </a:lnTo>
                  <a:lnTo>
                    <a:pt x="2581" y="529"/>
                  </a:lnTo>
                  <a:lnTo>
                    <a:pt x="2440" y="480"/>
                  </a:lnTo>
                  <a:lnTo>
                    <a:pt x="2419" y="473"/>
                  </a:lnTo>
                  <a:lnTo>
                    <a:pt x="2285" y="431"/>
                  </a:lnTo>
                  <a:lnTo>
                    <a:pt x="2263" y="424"/>
                  </a:lnTo>
                  <a:lnTo>
                    <a:pt x="2137" y="381"/>
                  </a:lnTo>
                  <a:lnTo>
                    <a:pt x="2108" y="367"/>
                  </a:lnTo>
                  <a:lnTo>
                    <a:pt x="2059" y="353"/>
                  </a:lnTo>
                  <a:lnTo>
                    <a:pt x="2024" y="339"/>
                  </a:lnTo>
                  <a:lnTo>
                    <a:pt x="1981" y="325"/>
                  </a:lnTo>
                  <a:lnTo>
                    <a:pt x="1946" y="311"/>
                  </a:lnTo>
                  <a:lnTo>
                    <a:pt x="1904" y="297"/>
                  </a:lnTo>
                  <a:lnTo>
                    <a:pt x="1869" y="283"/>
                  </a:lnTo>
                  <a:lnTo>
                    <a:pt x="1826" y="269"/>
                  </a:lnTo>
                  <a:lnTo>
                    <a:pt x="1798" y="254"/>
                  </a:lnTo>
                  <a:lnTo>
                    <a:pt x="1756" y="240"/>
                  </a:lnTo>
                  <a:lnTo>
                    <a:pt x="1728" y="233"/>
                  </a:lnTo>
                  <a:lnTo>
                    <a:pt x="1685" y="212"/>
                  </a:lnTo>
                  <a:lnTo>
                    <a:pt x="1664" y="205"/>
                  </a:lnTo>
                  <a:lnTo>
                    <a:pt x="1601" y="177"/>
                  </a:lnTo>
                  <a:lnTo>
                    <a:pt x="1544" y="156"/>
                  </a:lnTo>
                  <a:lnTo>
                    <a:pt x="1537" y="156"/>
                  </a:lnTo>
                  <a:lnTo>
                    <a:pt x="1474" y="128"/>
                  </a:lnTo>
                  <a:lnTo>
                    <a:pt x="1460" y="128"/>
                  </a:lnTo>
                  <a:lnTo>
                    <a:pt x="1396" y="99"/>
                  </a:lnTo>
                  <a:lnTo>
                    <a:pt x="1340" y="78"/>
                  </a:lnTo>
                  <a:lnTo>
                    <a:pt x="1326" y="71"/>
                  </a:lnTo>
                  <a:lnTo>
                    <a:pt x="1284" y="50"/>
                  </a:lnTo>
                  <a:lnTo>
                    <a:pt x="1241" y="36"/>
                  </a:lnTo>
                  <a:lnTo>
                    <a:pt x="1234" y="36"/>
                  </a:lnTo>
                  <a:lnTo>
                    <a:pt x="1178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29775" y="1437150"/>
              <a:ext cx="156700" cy="42325"/>
            </a:xfrm>
            <a:custGeom>
              <a:avLst/>
              <a:gdLst/>
              <a:ahLst/>
              <a:cxnLst/>
              <a:rect l="l" t="t" r="r" b="b"/>
              <a:pathLst>
                <a:path w="6268" h="1693" extrusionOk="0">
                  <a:moveTo>
                    <a:pt x="4970" y="1523"/>
                  </a:moveTo>
                  <a:cubicBezTo>
                    <a:pt x="4955" y="1529"/>
                    <a:pt x="4941" y="1534"/>
                    <a:pt x="4927" y="1538"/>
                  </a:cubicBezTo>
                  <a:lnTo>
                    <a:pt x="4927" y="1538"/>
                  </a:lnTo>
                  <a:cubicBezTo>
                    <a:pt x="4937" y="1536"/>
                    <a:pt x="4947" y="1533"/>
                    <a:pt x="4956" y="1530"/>
                  </a:cubicBezTo>
                  <a:cubicBezTo>
                    <a:pt x="4962" y="1528"/>
                    <a:pt x="4967" y="1525"/>
                    <a:pt x="4972" y="1523"/>
                  </a:cubicBezTo>
                  <a:close/>
                  <a:moveTo>
                    <a:pt x="4927" y="1538"/>
                  </a:moveTo>
                  <a:cubicBezTo>
                    <a:pt x="4887" y="1550"/>
                    <a:pt x="4848" y="1561"/>
                    <a:pt x="4808" y="1572"/>
                  </a:cubicBezTo>
                  <a:lnTo>
                    <a:pt x="4787" y="1579"/>
                  </a:lnTo>
                  <a:cubicBezTo>
                    <a:pt x="4738" y="1594"/>
                    <a:pt x="4688" y="1601"/>
                    <a:pt x="4611" y="1615"/>
                  </a:cubicBezTo>
                  <a:cubicBezTo>
                    <a:pt x="4569" y="1629"/>
                    <a:pt x="4519" y="1636"/>
                    <a:pt x="4470" y="1643"/>
                  </a:cubicBezTo>
                  <a:lnTo>
                    <a:pt x="4477" y="1643"/>
                  </a:lnTo>
                  <a:cubicBezTo>
                    <a:pt x="4526" y="1636"/>
                    <a:pt x="4576" y="1629"/>
                    <a:pt x="4646" y="1615"/>
                  </a:cubicBezTo>
                  <a:cubicBezTo>
                    <a:pt x="4695" y="1608"/>
                    <a:pt x="4745" y="1594"/>
                    <a:pt x="4794" y="1579"/>
                  </a:cubicBezTo>
                  <a:lnTo>
                    <a:pt x="4815" y="1572"/>
                  </a:lnTo>
                  <a:cubicBezTo>
                    <a:pt x="4852" y="1562"/>
                    <a:pt x="4888" y="1552"/>
                    <a:pt x="4927" y="1538"/>
                  </a:cubicBezTo>
                  <a:close/>
                  <a:moveTo>
                    <a:pt x="4449" y="1643"/>
                  </a:moveTo>
                  <a:cubicBezTo>
                    <a:pt x="4392" y="1650"/>
                    <a:pt x="4343" y="1657"/>
                    <a:pt x="4301" y="1657"/>
                  </a:cubicBezTo>
                  <a:cubicBezTo>
                    <a:pt x="4350" y="1657"/>
                    <a:pt x="4399" y="1650"/>
                    <a:pt x="4456" y="1643"/>
                  </a:cubicBezTo>
                  <a:close/>
                  <a:moveTo>
                    <a:pt x="4287" y="1657"/>
                  </a:moveTo>
                  <a:lnTo>
                    <a:pt x="4286" y="1657"/>
                  </a:lnTo>
                  <a:lnTo>
                    <a:pt x="4286" y="1657"/>
                  </a:lnTo>
                  <a:cubicBezTo>
                    <a:pt x="4289" y="1657"/>
                    <a:pt x="4291" y="1657"/>
                    <a:pt x="4294" y="1657"/>
                  </a:cubicBezTo>
                  <a:close/>
                  <a:moveTo>
                    <a:pt x="4286" y="1657"/>
                  </a:moveTo>
                  <a:cubicBezTo>
                    <a:pt x="4237" y="1658"/>
                    <a:pt x="4194" y="1663"/>
                    <a:pt x="4151" y="1669"/>
                  </a:cubicBezTo>
                  <a:lnTo>
                    <a:pt x="4151" y="1669"/>
                  </a:lnTo>
                  <a:lnTo>
                    <a:pt x="4286" y="1657"/>
                  </a:lnTo>
                  <a:close/>
                  <a:moveTo>
                    <a:pt x="4151" y="1669"/>
                  </a:moveTo>
                  <a:lnTo>
                    <a:pt x="4131" y="1671"/>
                  </a:lnTo>
                  <a:lnTo>
                    <a:pt x="4139" y="1671"/>
                  </a:lnTo>
                  <a:cubicBezTo>
                    <a:pt x="4143" y="1671"/>
                    <a:pt x="4147" y="1670"/>
                    <a:pt x="4151" y="1669"/>
                  </a:cubicBezTo>
                  <a:close/>
                  <a:moveTo>
                    <a:pt x="1164" y="0"/>
                  </a:moveTo>
                  <a:lnTo>
                    <a:pt x="1" y="698"/>
                  </a:lnTo>
                  <a:cubicBezTo>
                    <a:pt x="1" y="698"/>
                    <a:pt x="1" y="705"/>
                    <a:pt x="1" y="705"/>
                  </a:cubicBezTo>
                  <a:cubicBezTo>
                    <a:pt x="1" y="712"/>
                    <a:pt x="1" y="712"/>
                    <a:pt x="8" y="712"/>
                  </a:cubicBezTo>
                  <a:lnTo>
                    <a:pt x="22" y="727"/>
                  </a:lnTo>
                  <a:lnTo>
                    <a:pt x="78" y="748"/>
                  </a:lnTo>
                  <a:lnTo>
                    <a:pt x="127" y="769"/>
                  </a:lnTo>
                  <a:lnTo>
                    <a:pt x="177" y="790"/>
                  </a:lnTo>
                  <a:lnTo>
                    <a:pt x="191" y="797"/>
                  </a:lnTo>
                  <a:lnTo>
                    <a:pt x="240" y="818"/>
                  </a:lnTo>
                  <a:lnTo>
                    <a:pt x="304" y="839"/>
                  </a:lnTo>
                  <a:lnTo>
                    <a:pt x="318" y="846"/>
                  </a:lnTo>
                  <a:lnTo>
                    <a:pt x="388" y="875"/>
                  </a:lnTo>
                  <a:lnTo>
                    <a:pt x="452" y="903"/>
                  </a:lnTo>
                  <a:lnTo>
                    <a:pt x="515" y="924"/>
                  </a:lnTo>
                  <a:lnTo>
                    <a:pt x="529" y="931"/>
                  </a:lnTo>
                  <a:lnTo>
                    <a:pt x="579" y="952"/>
                  </a:lnTo>
                  <a:lnTo>
                    <a:pt x="720" y="1001"/>
                  </a:lnTo>
                  <a:lnTo>
                    <a:pt x="980" y="1100"/>
                  </a:lnTo>
                  <a:lnTo>
                    <a:pt x="1107" y="1142"/>
                  </a:lnTo>
                  <a:lnTo>
                    <a:pt x="1128" y="1149"/>
                  </a:lnTo>
                  <a:lnTo>
                    <a:pt x="1262" y="1199"/>
                  </a:lnTo>
                  <a:lnTo>
                    <a:pt x="1284" y="1206"/>
                  </a:lnTo>
                  <a:lnTo>
                    <a:pt x="1425" y="1248"/>
                  </a:lnTo>
                  <a:lnTo>
                    <a:pt x="1432" y="1248"/>
                  </a:lnTo>
                  <a:cubicBezTo>
                    <a:pt x="1481" y="1262"/>
                    <a:pt x="1530" y="1276"/>
                    <a:pt x="1580" y="1290"/>
                  </a:cubicBezTo>
                  <a:lnTo>
                    <a:pt x="1594" y="1297"/>
                  </a:lnTo>
                  <a:lnTo>
                    <a:pt x="1714" y="1333"/>
                  </a:lnTo>
                  <a:lnTo>
                    <a:pt x="1742" y="1347"/>
                  </a:lnTo>
                  <a:lnTo>
                    <a:pt x="1855" y="1375"/>
                  </a:lnTo>
                  <a:lnTo>
                    <a:pt x="1876" y="1382"/>
                  </a:lnTo>
                  <a:lnTo>
                    <a:pt x="2003" y="1417"/>
                  </a:lnTo>
                  <a:lnTo>
                    <a:pt x="2031" y="1424"/>
                  </a:lnTo>
                  <a:lnTo>
                    <a:pt x="2144" y="1453"/>
                  </a:lnTo>
                  <a:lnTo>
                    <a:pt x="2165" y="1460"/>
                  </a:lnTo>
                  <a:cubicBezTo>
                    <a:pt x="2249" y="1474"/>
                    <a:pt x="2327" y="1495"/>
                    <a:pt x="2411" y="1516"/>
                  </a:cubicBezTo>
                  <a:lnTo>
                    <a:pt x="2433" y="1516"/>
                  </a:lnTo>
                  <a:cubicBezTo>
                    <a:pt x="2517" y="1537"/>
                    <a:pt x="2609" y="1558"/>
                    <a:pt x="2686" y="1565"/>
                  </a:cubicBezTo>
                  <a:cubicBezTo>
                    <a:pt x="2757" y="1579"/>
                    <a:pt x="2834" y="1601"/>
                    <a:pt x="2912" y="1608"/>
                  </a:cubicBezTo>
                  <a:lnTo>
                    <a:pt x="2926" y="1608"/>
                  </a:lnTo>
                  <a:cubicBezTo>
                    <a:pt x="2997" y="1622"/>
                    <a:pt x="3067" y="1629"/>
                    <a:pt x="3138" y="1643"/>
                  </a:cubicBezTo>
                  <a:lnTo>
                    <a:pt x="3159" y="1643"/>
                  </a:lnTo>
                  <a:cubicBezTo>
                    <a:pt x="3222" y="1650"/>
                    <a:pt x="3286" y="1657"/>
                    <a:pt x="3349" y="1664"/>
                  </a:cubicBezTo>
                  <a:lnTo>
                    <a:pt x="3370" y="1664"/>
                  </a:lnTo>
                  <a:lnTo>
                    <a:pt x="3553" y="1678"/>
                  </a:lnTo>
                  <a:lnTo>
                    <a:pt x="3582" y="1678"/>
                  </a:lnTo>
                  <a:cubicBezTo>
                    <a:pt x="3638" y="1685"/>
                    <a:pt x="3694" y="1692"/>
                    <a:pt x="3744" y="1692"/>
                  </a:cubicBezTo>
                  <a:lnTo>
                    <a:pt x="3948" y="1692"/>
                  </a:lnTo>
                  <a:lnTo>
                    <a:pt x="3962" y="1671"/>
                  </a:lnTo>
                  <a:lnTo>
                    <a:pt x="3941" y="1671"/>
                  </a:lnTo>
                  <a:lnTo>
                    <a:pt x="3772" y="1664"/>
                  </a:lnTo>
                  <a:lnTo>
                    <a:pt x="3751" y="1664"/>
                  </a:lnTo>
                  <a:cubicBezTo>
                    <a:pt x="3694" y="1657"/>
                    <a:pt x="3638" y="1650"/>
                    <a:pt x="3582" y="1650"/>
                  </a:cubicBezTo>
                  <a:lnTo>
                    <a:pt x="3553" y="1650"/>
                  </a:lnTo>
                  <a:cubicBezTo>
                    <a:pt x="3497" y="1650"/>
                    <a:pt x="3434" y="1643"/>
                    <a:pt x="3370" y="1636"/>
                  </a:cubicBezTo>
                  <a:lnTo>
                    <a:pt x="3349" y="1636"/>
                  </a:lnTo>
                  <a:cubicBezTo>
                    <a:pt x="3286" y="1629"/>
                    <a:pt x="3229" y="1622"/>
                    <a:pt x="3166" y="1615"/>
                  </a:cubicBezTo>
                  <a:lnTo>
                    <a:pt x="3138" y="1615"/>
                  </a:lnTo>
                  <a:cubicBezTo>
                    <a:pt x="3067" y="1601"/>
                    <a:pt x="2997" y="1594"/>
                    <a:pt x="2926" y="1579"/>
                  </a:cubicBezTo>
                  <a:lnTo>
                    <a:pt x="2912" y="1579"/>
                  </a:lnTo>
                  <a:cubicBezTo>
                    <a:pt x="2841" y="1565"/>
                    <a:pt x="2764" y="1558"/>
                    <a:pt x="2686" y="1537"/>
                  </a:cubicBezTo>
                  <a:cubicBezTo>
                    <a:pt x="2609" y="1523"/>
                    <a:pt x="2524" y="1509"/>
                    <a:pt x="2440" y="1488"/>
                  </a:cubicBezTo>
                  <a:lnTo>
                    <a:pt x="2418" y="1488"/>
                  </a:lnTo>
                  <a:cubicBezTo>
                    <a:pt x="2334" y="1467"/>
                    <a:pt x="2256" y="1453"/>
                    <a:pt x="2172" y="1431"/>
                  </a:cubicBezTo>
                  <a:lnTo>
                    <a:pt x="2151" y="1424"/>
                  </a:lnTo>
                  <a:lnTo>
                    <a:pt x="2038" y="1396"/>
                  </a:lnTo>
                  <a:lnTo>
                    <a:pt x="2010" y="1389"/>
                  </a:lnTo>
                  <a:cubicBezTo>
                    <a:pt x="1967" y="1375"/>
                    <a:pt x="1925" y="1361"/>
                    <a:pt x="1883" y="1354"/>
                  </a:cubicBezTo>
                  <a:lnTo>
                    <a:pt x="1862" y="1347"/>
                  </a:lnTo>
                  <a:lnTo>
                    <a:pt x="1756" y="1319"/>
                  </a:lnTo>
                  <a:lnTo>
                    <a:pt x="1721" y="1305"/>
                  </a:lnTo>
                  <a:lnTo>
                    <a:pt x="1601" y="1269"/>
                  </a:lnTo>
                  <a:lnTo>
                    <a:pt x="1587" y="1269"/>
                  </a:lnTo>
                  <a:lnTo>
                    <a:pt x="1439" y="1220"/>
                  </a:lnTo>
                  <a:lnTo>
                    <a:pt x="1432" y="1220"/>
                  </a:lnTo>
                  <a:lnTo>
                    <a:pt x="1291" y="1178"/>
                  </a:lnTo>
                  <a:lnTo>
                    <a:pt x="1269" y="1171"/>
                  </a:lnTo>
                  <a:lnTo>
                    <a:pt x="1143" y="1128"/>
                  </a:lnTo>
                  <a:lnTo>
                    <a:pt x="1114" y="1121"/>
                  </a:lnTo>
                  <a:lnTo>
                    <a:pt x="995" y="1072"/>
                  </a:lnTo>
                  <a:lnTo>
                    <a:pt x="910" y="1044"/>
                  </a:lnTo>
                  <a:lnTo>
                    <a:pt x="586" y="924"/>
                  </a:lnTo>
                  <a:lnTo>
                    <a:pt x="536" y="910"/>
                  </a:lnTo>
                  <a:lnTo>
                    <a:pt x="522" y="903"/>
                  </a:lnTo>
                  <a:lnTo>
                    <a:pt x="452" y="875"/>
                  </a:lnTo>
                  <a:lnTo>
                    <a:pt x="395" y="853"/>
                  </a:lnTo>
                  <a:lnTo>
                    <a:pt x="388" y="853"/>
                  </a:lnTo>
                  <a:lnTo>
                    <a:pt x="332" y="825"/>
                  </a:lnTo>
                  <a:lnTo>
                    <a:pt x="311" y="818"/>
                  </a:lnTo>
                  <a:lnTo>
                    <a:pt x="247" y="790"/>
                  </a:lnTo>
                  <a:lnTo>
                    <a:pt x="198" y="769"/>
                  </a:lnTo>
                  <a:lnTo>
                    <a:pt x="184" y="769"/>
                  </a:lnTo>
                  <a:lnTo>
                    <a:pt x="135" y="748"/>
                  </a:lnTo>
                  <a:lnTo>
                    <a:pt x="85" y="727"/>
                  </a:lnTo>
                  <a:lnTo>
                    <a:pt x="36" y="698"/>
                  </a:lnTo>
                  <a:lnTo>
                    <a:pt x="1171" y="43"/>
                  </a:lnTo>
                  <a:lnTo>
                    <a:pt x="1178" y="50"/>
                  </a:lnTo>
                  <a:lnTo>
                    <a:pt x="1234" y="71"/>
                  </a:lnTo>
                  <a:lnTo>
                    <a:pt x="1347" y="120"/>
                  </a:lnTo>
                  <a:lnTo>
                    <a:pt x="1403" y="141"/>
                  </a:lnTo>
                  <a:lnTo>
                    <a:pt x="1460" y="170"/>
                  </a:lnTo>
                  <a:lnTo>
                    <a:pt x="1481" y="177"/>
                  </a:lnTo>
                  <a:lnTo>
                    <a:pt x="1537" y="198"/>
                  </a:lnTo>
                  <a:lnTo>
                    <a:pt x="1608" y="226"/>
                  </a:lnTo>
                  <a:lnTo>
                    <a:pt x="1671" y="247"/>
                  </a:lnTo>
                  <a:lnTo>
                    <a:pt x="1685" y="254"/>
                  </a:lnTo>
                  <a:lnTo>
                    <a:pt x="1735" y="275"/>
                  </a:lnTo>
                  <a:lnTo>
                    <a:pt x="1756" y="282"/>
                  </a:lnTo>
                  <a:lnTo>
                    <a:pt x="1805" y="304"/>
                  </a:lnTo>
                  <a:lnTo>
                    <a:pt x="1904" y="339"/>
                  </a:lnTo>
                  <a:lnTo>
                    <a:pt x="1953" y="360"/>
                  </a:lnTo>
                  <a:lnTo>
                    <a:pt x="2144" y="423"/>
                  </a:lnTo>
                  <a:lnTo>
                    <a:pt x="2270" y="466"/>
                  </a:lnTo>
                  <a:lnTo>
                    <a:pt x="2292" y="473"/>
                  </a:lnTo>
                  <a:lnTo>
                    <a:pt x="2418" y="522"/>
                  </a:lnTo>
                  <a:lnTo>
                    <a:pt x="2440" y="529"/>
                  </a:lnTo>
                  <a:lnTo>
                    <a:pt x="2581" y="571"/>
                  </a:lnTo>
                  <a:lnTo>
                    <a:pt x="2595" y="571"/>
                  </a:lnTo>
                  <a:lnTo>
                    <a:pt x="2736" y="614"/>
                  </a:lnTo>
                  <a:lnTo>
                    <a:pt x="2750" y="621"/>
                  </a:lnTo>
                  <a:lnTo>
                    <a:pt x="2877" y="656"/>
                  </a:lnTo>
                  <a:lnTo>
                    <a:pt x="2905" y="670"/>
                  </a:lnTo>
                  <a:lnTo>
                    <a:pt x="3011" y="698"/>
                  </a:lnTo>
                  <a:lnTo>
                    <a:pt x="3032" y="705"/>
                  </a:lnTo>
                  <a:lnTo>
                    <a:pt x="3159" y="741"/>
                  </a:lnTo>
                  <a:lnTo>
                    <a:pt x="3194" y="748"/>
                  </a:lnTo>
                  <a:lnTo>
                    <a:pt x="3307" y="776"/>
                  </a:lnTo>
                  <a:lnTo>
                    <a:pt x="3328" y="783"/>
                  </a:lnTo>
                  <a:cubicBezTo>
                    <a:pt x="3405" y="797"/>
                    <a:pt x="3490" y="818"/>
                    <a:pt x="3568" y="839"/>
                  </a:cubicBezTo>
                  <a:lnTo>
                    <a:pt x="3589" y="839"/>
                  </a:lnTo>
                  <a:cubicBezTo>
                    <a:pt x="3680" y="860"/>
                    <a:pt x="3772" y="882"/>
                    <a:pt x="3842" y="896"/>
                  </a:cubicBezTo>
                  <a:cubicBezTo>
                    <a:pt x="3920" y="910"/>
                    <a:pt x="3990" y="924"/>
                    <a:pt x="4068" y="931"/>
                  </a:cubicBezTo>
                  <a:lnTo>
                    <a:pt x="4082" y="931"/>
                  </a:lnTo>
                  <a:cubicBezTo>
                    <a:pt x="4153" y="945"/>
                    <a:pt x="4223" y="959"/>
                    <a:pt x="4294" y="966"/>
                  </a:cubicBezTo>
                  <a:lnTo>
                    <a:pt x="4322" y="966"/>
                  </a:lnTo>
                  <a:cubicBezTo>
                    <a:pt x="4378" y="973"/>
                    <a:pt x="4442" y="980"/>
                    <a:pt x="4505" y="987"/>
                  </a:cubicBezTo>
                  <a:lnTo>
                    <a:pt x="4526" y="987"/>
                  </a:lnTo>
                  <a:cubicBezTo>
                    <a:pt x="4590" y="994"/>
                    <a:pt x="4653" y="1001"/>
                    <a:pt x="4710" y="1001"/>
                  </a:cubicBezTo>
                  <a:lnTo>
                    <a:pt x="4738" y="1001"/>
                  </a:lnTo>
                  <a:cubicBezTo>
                    <a:pt x="4794" y="1008"/>
                    <a:pt x="4850" y="1016"/>
                    <a:pt x="4907" y="1016"/>
                  </a:cubicBezTo>
                  <a:lnTo>
                    <a:pt x="5288" y="1016"/>
                  </a:lnTo>
                  <a:cubicBezTo>
                    <a:pt x="5344" y="1008"/>
                    <a:pt x="5393" y="1001"/>
                    <a:pt x="5443" y="1001"/>
                  </a:cubicBezTo>
                  <a:lnTo>
                    <a:pt x="5457" y="1001"/>
                  </a:lnTo>
                  <a:cubicBezTo>
                    <a:pt x="5506" y="1001"/>
                    <a:pt x="5555" y="994"/>
                    <a:pt x="5612" y="987"/>
                  </a:cubicBezTo>
                  <a:lnTo>
                    <a:pt x="5633" y="987"/>
                  </a:lnTo>
                  <a:cubicBezTo>
                    <a:pt x="5682" y="980"/>
                    <a:pt x="5725" y="973"/>
                    <a:pt x="5774" y="959"/>
                  </a:cubicBezTo>
                  <a:lnTo>
                    <a:pt x="5795" y="959"/>
                  </a:lnTo>
                  <a:cubicBezTo>
                    <a:pt x="5851" y="945"/>
                    <a:pt x="5901" y="938"/>
                    <a:pt x="5950" y="924"/>
                  </a:cubicBezTo>
                  <a:lnTo>
                    <a:pt x="5971" y="917"/>
                  </a:lnTo>
                  <a:cubicBezTo>
                    <a:pt x="6021" y="903"/>
                    <a:pt x="6070" y="889"/>
                    <a:pt x="6119" y="875"/>
                  </a:cubicBezTo>
                  <a:lnTo>
                    <a:pt x="6126" y="875"/>
                  </a:lnTo>
                  <a:lnTo>
                    <a:pt x="5090" y="1474"/>
                  </a:lnTo>
                  <a:cubicBezTo>
                    <a:pt x="5064" y="1487"/>
                    <a:pt x="5027" y="1499"/>
                    <a:pt x="4972" y="1523"/>
                  </a:cubicBezTo>
                  <a:lnTo>
                    <a:pt x="4984" y="1523"/>
                  </a:lnTo>
                  <a:cubicBezTo>
                    <a:pt x="5034" y="1502"/>
                    <a:pt x="5069" y="1488"/>
                    <a:pt x="5104" y="1474"/>
                  </a:cubicBezTo>
                  <a:lnTo>
                    <a:pt x="6260" y="804"/>
                  </a:lnTo>
                  <a:cubicBezTo>
                    <a:pt x="6267" y="797"/>
                    <a:pt x="6267" y="790"/>
                    <a:pt x="6260" y="790"/>
                  </a:cubicBezTo>
                  <a:cubicBezTo>
                    <a:pt x="6260" y="783"/>
                    <a:pt x="6253" y="783"/>
                    <a:pt x="6246" y="783"/>
                  </a:cubicBezTo>
                  <a:cubicBezTo>
                    <a:pt x="6218" y="797"/>
                    <a:pt x="6176" y="811"/>
                    <a:pt x="6126" y="832"/>
                  </a:cubicBezTo>
                  <a:lnTo>
                    <a:pt x="6112" y="839"/>
                  </a:lnTo>
                  <a:cubicBezTo>
                    <a:pt x="6063" y="853"/>
                    <a:pt x="6014" y="867"/>
                    <a:pt x="5964" y="882"/>
                  </a:cubicBezTo>
                  <a:lnTo>
                    <a:pt x="5943" y="889"/>
                  </a:lnTo>
                  <a:cubicBezTo>
                    <a:pt x="5894" y="903"/>
                    <a:pt x="5844" y="910"/>
                    <a:pt x="5795" y="924"/>
                  </a:cubicBezTo>
                  <a:lnTo>
                    <a:pt x="5767" y="924"/>
                  </a:lnTo>
                  <a:cubicBezTo>
                    <a:pt x="5725" y="931"/>
                    <a:pt x="5675" y="938"/>
                    <a:pt x="5626" y="945"/>
                  </a:cubicBezTo>
                  <a:lnTo>
                    <a:pt x="5605" y="945"/>
                  </a:lnTo>
                  <a:cubicBezTo>
                    <a:pt x="5555" y="952"/>
                    <a:pt x="5506" y="959"/>
                    <a:pt x="5457" y="959"/>
                  </a:cubicBezTo>
                  <a:lnTo>
                    <a:pt x="5443" y="959"/>
                  </a:lnTo>
                  <a:lnTo>
                    <a:pt x="5288" y="973"/>
                  </a:lnTo>
                  <a:lnTo>
                    <a:pt x="4900" y="973"/>
                  </a:lnTo>
                  <a:cubicBezTo>
                    <a:pt x="4850" y="973"/>
                    <a:pt x="4794" y="966"/>
                    <a:pt x="4738" y="966"/>
                  </a:cubicBezTo>
                  <a:lnTo>
                    <a:pt x="4710" y="966"/>
                  </a:lnTo>
                  <a:cubicBezTo>
                    <a:pt x="4646" y="959"/>
                    <a:pt x="4590" y="952"/>
                    <a:pt x="4526" y="945"/>
                  </a:cubicBezTo>
                  <a:lnTo>
                    <a:pt x="4505" y="945"/>
                  </a:lnTo>
                  <a:cubicBezTo>
                    <a:pt x="4442" y="945"/>
                    <a:pt x="4378" y="931"/>
                    <a:pt x="4315" y="924"/>
                  </a:cubicBezTo>
                  <a:lnTo>
                    <a:pt x="4294" y="924"/>
                  </a:lnTo>
                  <a:cubicBezTo>
                    <a:pt x="4223" y="917"/>
                    <a:pt x="4153" y="903"/>
                    <a:pt x="4082" y="896"/>
                  </a:cubicBezTo>
                  <a:lnTo>
                    <a:pt x="4068" y="896"/>
                  </a:lnTo>
                  <a:cubicBezTo>
                    <a:pt x="3990" y="882"/>
                    <a:pt x="3920" y="867"/>
                    <a:pt x="3842" y="853"/>
                  </a:cubicBezTo>
                  <a:cubicBezTo>
                    <a:pt x="3765" y="839"/>
                    <a:pt x="3680" y="818"/>
                    <a:pt x="3596" y="797"/>
                  </a:cubicBezTo>
                  <a:lnTo>
                    <a:pt x="3575" y="797"/>
                  </a:lnTo>
                  <a:cubicBezTo>
                    <a:pt x="3490" y="783"/>
                    <a:pt x="3412" y="762"/>
                    <a:pt x="3328" y="741"/>
                  </a:cubicBezTo>
                  <a:lnTo>
                    <a:pt x="3307" y="734"/>
                  </a:lnTo>
                  <a:lnTo>
                    <a:pt x="3194" y="705"/>
                  </a:lnTo>
                  <a:lnTo>
                    <a:pt x="3166" y="698"/>
                  </a:lnTo>
                  <a:lnTo>
                    <a:pt x="3039" y="663"/>
                  </a:lnTo>
                  <a:lnTo>
                    <a:pt x="3018" y="656"/>
                  </a:lnTo>
                  <a:lnTo>
                    <a:pt x="2912" y="628"/>
                  </a:lnTo>
                  <a:lnTo>
                    <a:pt x="2877" y="621"/>
                  </a:lnTo>
                  <a:lnTo>
                    <a:pt x="2757" y="586"/>
                  </a:lnTo>
                  <a:lnTo>
                    <a:pt x="2743" y="578"/>
                  </a:lnTo>
                  <a:lnTo>
                    <a:pt x="2595" y="536"/>
                  </a:lnTo>
                  <a:lnTo>
                    <a:pt x="2588" y="536"/>
                  </a:lnTo>
                  <a:lnTo>
                    <a:pt x="2447" y="487"/>
                  </a:lnTo>
                  <a:lnTo>
                    <a:pt x="2426" y="480"/>
                  </a:lnTo>
                  <a:lnTo>
                    <a:pt x="2299" y="437"/>
                  </a:lnTo>
                  <a:lnTo>
                    <a:pt x="2270" y="430"/>
                  </a:lnTo>
                  <a:cubicBezTo>
                    <a:pt x="2228" y="416"/>
                    <a:pt x="2186" y="402"/>
                    <a:pt x="2151" y="388"/>
                  </a:cubicBezTo>
                  <a:lnTo>
                    <a:pt x="1960" y="318"/>
                  </a:lnTo>
                  <a:lnTo>
                    <a:pt x="1911" y="304"/>
                  </a:lnTo>
                  <a:lnTo>
                    <a:pt x="1812" y="261"/>
                  </a:lnTo>
                  <a:lnTo>
                    <a:pt x="1763" y="247"/>
                  </a:lnTo>
                  <a:lnTo>
                    <a:pt x="1742" y="240"/>
                  </a:lnTo>
                  <a:lnTo>
                    <a:pt x="1692" y="219"/>
                  </a:lnTo>
                  <a:lnTo>
                    <a:pt x="1678" y="212"/>
                  </a:lnTo>
                  <a:lnTo>
                    <a:pt x="1615" y="191"/>
                  </a:lnTo>
                  <a:lnTo>
                    <a:pt x="1544" y="163"/>
                  </a:lnTo>
                  <a:lnTo>
                    <a:pt x="1488" y="134"/>
                  </a:lnTo>
                  <a:lnTo>
                    <a:pt x="1467" y="127"/>
                  </a:lnTo>
                  <a:lnTo>
                    <a:pt x="1403" y="99"/>
                  </a:lnTo>
                  <a:lnTo>
                    <a:pt x="1354" y="85"/>
                  </a:lnTo>
                  <a:lnTo>
                    <a:pt x="1241" y="36"/>
                  </a:lnTo>
                  <a:lnTo>
                    <a:pt x="1192" y="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50075" y="1584475"/>
              <a:ext cx="62225" cy="254850"/>
            </a:xfrm>
            <a:custGeom>
              <a:avLst/>
              <a:gdLst/>
              <a:ahLst/>
              <a:cxnLst/>
              <a:rect l="l" t="t" r="r" b="b"/>
              <a:pathLst>
                <a:path w="2489" h="10194" extrusionOk="0">
                  <a:moveTo>
                    <a:pt x="2489" y="1"/>
                  </a:moveTo>
                  <a:lnTo>
                    <a:pt x="1361" y="663"/>
                  </a:lnTo>
                  <a:lnTo>
                    <a:pt x="1340" y="7797"/>
                  </a:lnTo>
                  <a:lnTo>
                    <a:pt x="1340" y="7825"/>
                  </a:lnTo>
                  <a:lnTo>
                    <a:pt x="1340" y="7931"/>
                  </a:lnTo>
                  <a:lnTo>
                    <a:pt x="1340" y="7973"/>
                  </a:lnTo>
                  <a:cubicBezTo>
                    <a:pt x="1340" y="8002"/>
                    <a:pt x="1340" y="8030"/>
                    <a:pt x="1333" y="8065"/>
                  </a:cubicBezTo>
                  <a:lnTo>
                    <a:pt x="1333" y="8100"/>
                  </a:lnTo>
                  <a:lnTo>
                    <a:pt x="1318" y="8206"/>
                  </a:lnTo>
                  <a:lnTo>
                    <a:pt x="1318" y="8220"/>
                  </a:lnTo>
                  <a:cubicBezTo>
                    <a:pt x="1318" y="8269"/>
                    <a:pt x="1311" y="8312"/>
                    <a:pt x="1304" y="8354"/>
                  </a:cubicBezTo>
                  <a:cubicBezTo>
                    <a:pt x="1304" y="8368"/>
                    <a:pt x="1297" y="8375"/>
                    <a:pt x="1297" y="8389"/>
                  </a:cubicBezTo>
                  <a:cubicBezTo>
                    <a:pt x="1290" y="8432"/>
                    <a:pt x="1276" y="8474"/>
                    <a:pt x="1269" y="8523"/>
                  </a:cubicBezTo>
                  <a:cubicBezTo>
                    <a:pt x="1255" y="8573"/>
                    <a:pt x="1248" y="8608"/>
                    <a:pt x="1234" y="8657"/>
                  </a:cubicBezTo>
                  <a:lnTo>
                    <a:pt x="1227" y="8685"/>
                  </a:lnTo>
                  <a:lnTo>
                    <a:pt x="1206" y="8742"/>
                  </a:lnTo>
                  <a:cubicBezTo>
                    <a:pt x="1206" y="8756"/>
                    <a:pt x="1199" y="8770"/>
                    <a:pt x="1192" y="8784"/>
                  </a:cubicBezTo>
                  <a:cubicBezTo>
                    <a:pt x="1192" y="8791"/>
                    <a:pt x="1184" y="8819"/>
                    <a:pt x="1177" y="8833"/>
                  </a:cubicBezTo>
                  <a:lnTo>
                    <a:pt x="1163" y="8869"/>
                  </a:lnTo>
                  <a:lnTo>
                    <a:pt x="1135" y="8946"/>
                  </a:lnTo>
                  <a:lnTo>
                    <a:pt x="1128" y="8960"/>
                  </a:lnTo>
                  <a:lnTo>
                    <a:pt x="1086" y="9052"/>
                  </a:lnTo>
                  <a:cubicBezTo>
                    <a:pt x="1086" y="9052"/>
                    <a:pt x="1079" y="9059"/>
                    <a:pt x="1079" y="9059"/>
                  </a:cubicBezTo>
                  <a:cubicBezTo>
                    <a:pt x="1058" y="9101"/>
                    <a:pt x="1036" y="9144"/>
                    <a:pt x="1015" y="9179"/>
                  </a:cubicBezTo>
                  <a:cubicBezTo>
                    <a:pt x="1015" y="9186"/>
                    <a:pt x="1015" y="9193"/>
                    <a:pt x="1008" y="9193"/>
                  </a:cubicBezTo>
                  <a:cubicBezTo>
                    <a:pt x="987" y="9235"/>
                    <a:pt x="966" y="9270"/>
                    <a:pt x="945" y="9306"/>
                  </a:cubicBezTo>
                  <a:lnTo>
                    <a:pt x="931" y="9327"/>
                  </a:lnTo>
                  <a:cubicBezTo>
                    <a:pt x="902" y="9369"/>
                    <a:pt x="874" y="9404"/>
                    <a:pt x="853" y="9447"/>
                  </a:cubicBezTo>
                  <a:lnTo>
                    <a:pt x="839" y="9461"/>
                  </a:lnTo>
                  <a:cubicBezTo>
                    <a:pt x="811" y="9503"/>
                    <a:pt x="776" y="9538"/>
                    <a:pt x="747" y="9574"/>
                  </a:cubicBezTo>
                  <a:lnTo>
                    <a:pt x="733" y="9588"/>
                  </a:lnTo>
                  <a:cubicBezTo>
                    <a:pt x="705" y="9623"/>
                    <a:pt x="670" y="9658"/>
                    <a:pt x="642" y="9693"/>
                  </a:cubicBezTo>
                  <a:lnTo>
                    <a:pt x="628" y="9707"/>
                  </a:lnTo>
                  <a:cubicBezTo>
                    <a:pt x="592" y="9743"/>
                    <a:pt x="557" y="9778"/>
                    <a:pt x="522" y="9806"/>
                  </a:cubicBezTo>
                  <a:lnTo>
                    <a:pt x="508" y="9820"/>
                  </a:lnTo>
                  <a:cubicBezTo>
                    <a:pt x="472" y="9848"/>
                    <a:pt x="437" y="9884"/>
                    <a:pt x="402" y="9912"/>
                  </a:cubicBezTo>
                  <a:lnTo>
                    <a:pt x="388" y="9926"/>
                  </a:lnTo>
                  <a:cubicBezTo>
                    <a:pt x="353" y="9954"/>
                    <a:pt x="317" y="9982"/>
                    <a:pt x="275" y="10011"/>
                  </a:cubicBezTo>
                  <a:lnTo>
                    <a:pt x="268" y="10018"/>
                  </a:lnTo>
                  <a:cubicBezTo>
                    <a:pt x="226" y="10046"/>
                    <a:pt x="183" y="10074"/>
                    <a:pt x="141" y="10109"/>
                  </a:cubicBezTo>
                  <a:cubicBezTo>
                    <a:pt x="132" y="10115"/>
                    <a:pt x="123" y="10121"/>
                    <a:pt x="114" y="10127"/>
                  </a:cubicBezTo>
                  <a:lnTo>
                    <a:pt x="114" y="10127"/>
                  </a:lnTo>
                  <a:lnTo>
                    <a:pt x="1149" y="9517"/>
                  </a:lnTo>
                  <a:cubicBezTo>
                    <a:pt x="1192" y="9496"/>
                    <a:pt x="1234" y="9468"/>
                    <a:pt x="1276" y="9440"/>
                  </a:cubicBezTo>
                  <a:cubicBezTo>
                    <a:pt x="1325" y="9411"/>
                    <a:pt x="1368" y="9383"/>
                    <a:pt x="1410" y="9348"/>
                  </a:cubicBezTo>
                  <a:lnTo>
                    <a:pt x="1417" y="9341"/>
                  </a:lnTo>
                  <a:cubicBezTo>
                    <a:pt x="1459" y="9313"/>
                    <a:pt x="1495" y="9285"/>
                    <a:pt x="1537" y="9256"/>
                  </a:cubicBezTo>
                  <a:lnTo>
                    <a:pt x="1544" y="9242"/>
                  </a:lnTo>
                  <a:cubicBezTo>
                    <a:pt x="1586" y="9214"/>
                    <a:pt x="1622" y="9186"/>
                    <a:pt x="1657" y="9151"/>
                  </a:cubicBezTo>
                  <a:lnTo>
                    <a:pt x="1671" y="9136"/>
                  </a:lnTo>
                  <a:cubicBezTo>
                    <a:pt x="1706" y="9108"/>
                    <a:pt x="1734" y="9073"/>
                    <a:pt x="1770" y="9038"/>
                  </a:cubicBezTo>
                  <a:lnTo>
                    <a:pt x="1784" y="9024"/>
                  </a:lnTo>
                  <a:cubicBezTo>
                    <a:pt x="1819" y="8995"/>
                    <a:pt x="1847" y="8960"/>
                    <a:pt x="1875" y="8918"/>
                  </a:cubicBezTo>
                  <a:lnTo>
                    <a:pt x="1889" y="8904"/>
                  </a:lnTo>
                  <a:cubicBezTo>
                    <a:pt x="1925" y="8869"/>
                    <a:pt x="1953" y="8833"/>
                    <a:pt x="1981" y="8791"/>
                  </a:cubicBezTo>
                  <a:lnTo>
                    <a:pt x="1995" y="8777"/>
                  </a:lnTo>
                  <a:cubicBezTo>
                    <a:pt x="2023" y="8742"/>
                    <a:pt x="2052" y="8699"/>
                    <a:pt x="2073" y="8657"/>
                  </a:cubicBezTo>
                  <a:lnTo>
                    <a:pt x="2080" y="8650"/>
                  </a:lnTo>
                  <a:lnTo>
                    <a:pt x="2087" y="8636"/>
                  </a:lnTo>
                  <a:cubicBezTo>
                    <a:pt x="2108" y="8601"/>
                    <a:pt x="2136" y="8565"/>
                    <a:pt x="2157" y="8530"/>
                  </a:cubicBezTo>
                  <a:cubicBezTo>
                    <a:pt x="2157" y="8523"/>
                    <a:pt x="2157" y="8516"/>
                    <a:pt x="2164" y="8509"/>
                  </a:cubicBezTo>
                  <a:cubicBezTo>
                    <a:pt x="2185" y="8474"/>
                    <a:pt x="2207" y="8432"/>
                    <a:pt x="2221" y="8396"/>
                  </a:cubicBezTo>
                  <a:lnTo>
                    <a:pt x="2228" y="8389"/>
                  </a:lnTo>
                  <a:lnTo>
                    <a:pt x="2270" y="8298"/>
                  </a:lnTo>
                  <a:lnTo>
                    <a:pt x="2277" y="8284"/>
                  </a:lnTo>
                  <a:lnTo>
                    <a:pt x="2305" y="8206"/>
                  </a:lnTo>
                  <a:lnTo>
                    <a:pt x="2305" y="8199"/>
                  </a:lnTo>
                  <a:lnTo>
                    <a:pt x="2319" y="8171"/>
                  </a:lnTo>
                  <a:cubicBezTo>
                    <a:pt x="2319" y="8157"/>
                    <a:pt x="2326" y="8135"/>
                    <a:pt x="2334" y="8114"/>
                  </a:cubicBezTo>
                  <a:cubicBezTo>
                    <a:pt x="2341" y="8100"/>
                    <a:pt x="2348" y="8093"/>
                    <a:pt x="2348" y="8079"/>
                  </a:cubicBezTo>
                  <a:cubicBezTo>
                    <a:pt x="2355" y="8065"/>
                    <a:pt x="2362" y="8044"/>
                    <a:pt x="2369" y="8023"/>
                  </a:cubicBezTo>
                  <a:lnTo>
                    <a:pt x="2369" y="8009"/>
                  </a:lnTo>
                  <a:lnTo>
                    <a:pt x="2369" y="7994"/>
                  </a:lnTo>
                  <a:cubicBezTo>
                    <a:pt x="2383" y="7945"/>
                    <a:pt x="2397" y="7903"/>
                    <a:pt x="2404" y="7861"/>
                  </a:cubicBezTo>
                  <a:cubicBezTo>
                    <a:pt x="2418" y="7818"/>
                    <a:pt x="2425" y="7769"/>
                    <a:pt x="2432" y="7727"/>
                  </a:cubicBezTo>
                  <a:lnTo>
                    <a:pt x="2432" y="7705"/>
                  </a:lnTo>
                  <a:lnTo>
                    <a:pt x="2432" y="7691"/>
                  </a:lnTo>
                  <a:cubicBezTo>
                    <a:pt x="2439" y="7649"/>
                    <a:pt x="2446" y="7607"/>
                    <a:pt x="2453" y="7557"/>
                  </a:cubicBezTo>
                  <a:lnTo>
                    <a:pt x="2453" y="7536"/>
                  </a:lnTo>
                  <a:lnTo>
                    <a:pt x="2460" y="7438"/>
                  </a:lnTo>
                  <a:cubicBezTo>
                    <a:pt x="2460" y="7431"/>
                    <a:pt x="2460" y="7431"/>
                    <a:pt x="2460" y="7424"/>
                  </a:cubicBezTo>
                  <a:lnTo>
                    <a:pt x="2460" y="7395"/>
                  </a:lnTo>
                  <a:cubicBezTo>
                    <a:pt x="2460" y="7367"/>
                    <a:pt x="2467" y="7339"/>
                    <a:pt x="2467" y="7311"/>
                  </a:cubicBezTo>
                  <a:cubicBezTo>
                    <a:pt x="2467" y="7304"/>
                    <a:pt x="2467" y="7297"/>
                    <a:pt x="2467" y="7283"/>
                  </a:cubicBezTo>
                  <a:lnTo>
                    <a:pt x="2467" y="7268"/>
                  </a:lnTo>
                  <a:lnTo>
                    <a:pt x="2467" y="7163"/>
                  </a:lnTo>
                  <a:cubicBezTo>
                    <a:pt x="2467" y="7156"/>
                    <a:pt x="2467" y="7149"/>
                    <a:pt x="2467" y="7142"/>
                  </a:cubicBezTo>
                  <a:lnTo>
                    <a:pt x="2467" y="7134"/>
                  </a:lnTo>
                  <a:lnTo>
                    <a:pt x="2489" y="1"/>
                  </a:lnTo>
                  <a:close/>
                  <a:moveTo>
                    <a:pt x="114" y="10127"/>
                  </a:moveTo>
                  <a:lnTo>
                    <a:pt x="0" y="10194"/>
                  </a:lnTo>
                  <a:cubicBezTo>
                    <a:pt x="39" y="10172"/>
                    <a:pt x="78" y="10149"/>
                    <a:pt x="114" y="101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49900" y="1584000"/>
              <a:ext cx="62925" cy="255675"/>
            </a:xfrm>
            <a:custGeom>
              <a:avLst/>
              <a:gdLst/>
              <a:ahLst/>
              <a:cxnLst/>
              <a:rect l="l" t="t" r="r" b="b"/>
              <a:pathLst>
                <a:path w="2517" h="10227" extrusionOk="0">
                  <a:moveTo>
                    <a:pt x="2481" y="34"/>
                  </a:moveTo>
                  <a:lnTo>
                    <a:pt x="2460" y="7153"/>
                  </a:lnTo>
                  <a:lnTo>
                    <a:pt x="2460" y="7182"/>
                  </a:lnTo>
                  <a:lnTo>
                    <a:pt x="2460" y="7287"/>
                  </a:lnTo>
                  <a:lnTo>
                    <a:pt x="2460" y="7309"/>
                  </a:lnTo>
                  <a:cubicBezTo>
                    <a:pt x="2460" y="7309"/>
                    <a:pt x="2460" y="7316"/>
                    <a:pt x="2460" y="7316"/>
                  </a:cubicBezTo>
                  <a:cubicBezTo>
                    <a:pt x="2460" y="7323"/>
                    <a:pt x="2460" y="7330"/>
                    <a:pt x="2460" y="7330"/>
                  </a:cubicBezTo>
                  <a:cubicBezTo>
                    <a:pt x="2460" y="7358"/>
                    <a:pt x="2453" y="7393"/>
                    <a:pt x="2453" y="7421"/>
                  </a:cubicBezTo>
                  <a:lnTo>
                    <a:pt x="2453" y="7428"/>
                  </a:lnTo>
                  <a:lnTo>
                    <a:pt x="2453" y="7457"/>
                  </a:lnTo>
                  <a:lnTo>
                    <a:pt x="2446" y="7562"/>
                  </a:lnTo>
                  <a:cubicBezTo>
                    <a:pt x="2439" y="7562"/>
                    <a:pt x="2439" y="7562"/>
                    <a:pt x="2446" y="7569"/>
                  </a:cubicBezTo>
                  <a:lnTo>
                    <a:pt x="2446" y="7576"/>
                  </a:lnTo>
                  <a:lnTo>
                    <a:pt x="2439" y="7576"/>
                  </a:lnTo>
                  <a:cubicBezTo>
                    <a:pt x="2439" y="7619"/>
                    <a:pt x="2432" y="7661"/>
                    <a:pt x="2418" y="7724"/>
                  </a:cubicBezTo>
                  <a:cubicBezTo>
                    <a:pt x="2418" y="7724"/>
                    <a:pt x="2418" y="7732"/>
                    <a:pt x="2418" y="7732"/>
                  </a:cubicBezTo>
                  <a:cubicBezTo>
                    <a:pt x="2418" y="7732"/>
                    <a:pt x="2418" y="7739"/>
                    <a:pt x="2418" y="7739"/>
                  </a:cubicBezTo>
                  <a:cubicBezTo>
                    <a:pt x="2411" y="7795"/>
                    <a:pt x="2404" y="7830"/>
                    <a:pt x="2390" y="7873"/>
                  </a:cubicBezTo>
                  <a:cubicBezTo>
                    <a:pt x="2383" y="7922"/>
                    <a:pt x="2376" y="7957"/>
                    <a:pt x="2362" y="8006"/>
                  </a:cubicBezTo>
                  <a:lnTo>
                    <a:pt x="2355" y="8021"/>
                  </a:lnTo>
                  <a:lnTo>
                    <a:pt x="2355" y="8035"/>
                  </a:lnTo>
                  <a:lnTo>
                    <a:pt x="2355" y="8042"/>
                  </a:lnTo>
                  <a:cubicBezTo>
                    <a:pt x="2348" y="8056"/>
                    <a:pt x="2341" y="8077"/>
                    <a:pt x="2341" y="8091"/>
                  </a:cubicBezTo>
                  <a:lnTo>
                    <a:pt x="2341" y="8105"/>
                  </a:lnTo>
                  <a:lnTo>
                    <a:pt x="2326" y="8133"/>
                  </a:lnTo>
                  <a:cubicBezTo>
                    <a:pt x="2319" y="8154"/>
                    <a:pt x="2312" y="8169"/>
                    <a:pt x="2305" y="8190"/>
                  </a:cubicBezTo>
                  <a:lnTo>
                    <a:pt x="2305" y="8197"/>
                  </a:lnTo>
                  <a:lnTo>
                    <a:pt x="2305" y="8218"/>
                  </a:lnTo>
                  <a:lnTo>
                    <a:pt x="2305" y="8225"/>
                  </a:lnTo>
                  <a:cubicBezTo>
                    <a:pt x="2291" y="8246"/>
                    <a:pt x="2284" y="8274"/>
                    <a:pt x="2270" y="8295"/>
                  </a:cubicBezTo>
                  <a:lnTo>
                    <a:pt x="2270" y="8303"/>
                  </a:lnTo>
                  <a:lnTo>
                    <a:pt x="2270" y="8317"/>
                  </a:lnTo>
                  <a:cubicBezTo>
                    <a:pt x="2256" y="8338"/>
                    <a:pt x="2242" y="8366"/>
                    <a:pt x="2228" y="8401"/>
                  </a:cubicBezTo>
                  <a:lnTo>
                    <a:pt x="2228" y="8408"/>
                  </a:lnTo>
                  <a:cubicBezTo>
                    <a:pt x="2207" y="8451"/>
                    <a:pt x="2185" y="8486"/>
                    <a:pt x="2164" y="8528"/>
                  </a:cubicBezTo>
                  <a:lnTo>
                    <a:pt x="2157" y="8542"/>
                  </a:lnTo>
                  <a:cubicBezTo>
                    <a:pt x="2136" y="8577"/>
                    <a:pt x="2115" y="8613"/>
                    <a:pt x="2080" y="8676"/>
                  </a:cubicBezTo>
                  <a:cubicBezTo>
                    <a:pt x="2051" y="8711"/>
                    <a:pt x="2023" y="8754"/>
                    <a:pt x="1995" y="8789"/>
                  </a:cubicBezTo>
                  <a:lnTo>
                    <a:pt x="1988" y="8810"/>
                  </a:lnTo>
                  <a:cubicBezTo>
                    <a:pt x="1953" y="8845"/>
                    <a:pt x="1925" y="8881"/>
                    <a:pt x="1896" y="8916"/>
                  </a:cubicBezTo>
                  <a:lnTo>
                    <a:pt x="1882" y="8937"/>
                  </a:lnTo>
                  <a:cubicBezTo>
                    <a:pt x="1854" y="8972"/>
                    <a:pt x="1819" y="9007"/>
                    <a:pt x="1791" y="9036"/>
                  </a:cubicBezTo>
                  <a:lnTo>
                    <a:pt x="1777" y="9050"/>
                  </a:lnTo>
                  <a:cubicBezTo>
                    <a:pt x="1741" y="9085"/>
                    <a:pt x="1706" y="9120"/>
                    <a:pt x="1671" y="9148"/>
                  </a:cubicBezTo>
                  <a:lnTo>
                    <a:pt x="1657" y="9163"/>
                  </a:lnTo>
                  <a:cubicBezTo>
                    <a:pt x="1621" y="9198"/>
                    <a:pt x="1586" y="9226"/>
                    <a:pt x="1551" y="9254"/>
                  </a:cubicBezTo>
                  <a:lnTo>
                    <a:pt x="1537" y="9268"/>
                  </a:lnTo>
                  <a:cubicBezTo>
                    <a:pt x="1502" y="9296"/>
                    <a:pt x="1459" y="9325"/>
                    <a:pt x="1424" y="9353"/>
                  </a:cubicBezTo>
                  <a:lnTo>
                    <a:pt x="1417" y="9360"/>
                  </a:lnTo>
                  <a:cubicBezTo>
                    <a:pt x="1375" y="9395"/>
                    <a:pt x="1332" y="9423"/>
                    <a:pt x="1283" y="9452"/>
                  </a:cubicBezTo>
                  <a:cubicBezTo>
                    <a:pt x="1241" y="9480"/>
                    <a:pt x="1199" y="9508"/>
                    <a:pt x="1156" y="9529"/>
                  </a:cubicBezTo>
                  <a:lnTo>
                    <a:pt x="332" y="10007"/>
                  </a:lnTo>
                  <a:lnTo>
                    <a:pt x="332" y="10007"/>
                  </a:lnTo>
                  <a:cubicBezTo>
                    <a:pt x="355" y="9992"/>
                    <a:pt x="379" y="9969"/>
                    <a:pt x="402" y="9952"/>
                  </a:cubicBezTo>
                  <a:lnTo>
                    <a:pt x="409" y="9945"/>
                  </a:lnTo>
                  <a:cubicBezTo>
                    <a:pt x="444" y="9917"/>
                    <a:pt x="487" y="9882"/>
                    <a:pt x="522" y="9853"/>
                  </a:cubicBezTo>
                  <a:lnTo>
                    <a:pt x="536" y="9839"/>
                  </a:lnTo>
                  <a:cubicBezTo>
                    <a:pt x="564" y="9804"/>
                    <a:pt x="599" y="9776"/>
                    <a:pt x="635" y="9741"/>
                  </a:cubicBezTo>
                  <a:lnTo>
                    <a:pt x="649" y="9726"/>
                  </a:lnTo>
                  <a:cubicBezTo>
                    <a:pt x="684" y="9691"/>
                    <a:pt x="712" y="9656"/>
                    <a:pt x="747" y="9621"/>
                  </a:cubicBezTo>
                  <a:lnTo>
                    <a:pt x="761" y="9600"/>
                  </a:lnTo>
                  <a:cubicBezTo>
                    <a:pt x="790" y="9564"/>
                    <a:pt x="818" y="9529"/>
                    <a:pt x="846" y="9494"/>
                  </a:cubicBezTo>
                  <a:lnTo>
                    <a:pt x="860" y="9473"/>
                  </a:lnTo>
                  <a:cubicBezTo>
                    <a:pt x="888" y="9437"/>
                    <a:pt x="917" y="9395"/>
                    <a:pt x="945" y="9353"/>
                  </a:cubicBezTo>
                  <a:lnTo>
                    <a:pt x="952" y="9339"/>
                  </a:lnTo>
                  <a:cubicBezTo>
                    <a:pt x="980" y="9296"/>
                    <a:pt x="1001" y="9261"/>
                    <a:pt x="1022" y="9219"/>
                  </a:cubicBezTo>
                  <a:lnTo>
                    <a:pt x="1029" y="9205"/>
                  </a:lnTo>
                  <a:cubicBezTo>
                    <a:pt x="1050" y="9170"/>
                    <a:pt x="1072" y="9127"/>
                    <a:pt x="1093" y="9085"/>
                  </a:cubicBezTo>
                  <a:lnTo>
                    <a:pt x="1093" y="9078"/>
                  </a:lnTo>
                  <a:cubicBezTo>
                    <a:pt x="1107" y="9050"/>
                    <a:pt x="1121" y="9014"/>
                    <a:pt x="1135" y="8986"/>
                  </a:cubicBezTo>
                  <a:lnTo>
                    <a:pt x="1142" y="8979"/>
                  </a:lnTo>
                  <a:lnTo>
                    <a:pt x="1142" y="8972"/>
                  </a:lnTo>
                  <a:lnTo>
                    <a:pt x="1170" y="8895"/>
                  </a:lnTo>
                  <a:cubicBezTo>
                    <a:pt x="1170" y="8888"/>
                    <a:pt x="1177" y="8881"/>
                    <a:pt x="1177" y="8874"/>
                  </a:cubicBezTo>
                  <a:lnTo>
                    <a:pt x="1184" y="8859"/>
                  </a:lnTo>
                  <a:cubicBezTo>
                    <a:pt x="1191" y="8845"/>
                    <a:pt x="1199" y="8824"/>
                    <a:pt x="1206" y="8810"/>
                  </a:cubicBezTo>
                  <a:lnTo>
                    <a:pt x="1213" y="8768"/>
                  </a:lnTo>
                  <a:cubicBezTo>
                    <a:pt x="1220" y="8747"/>
                    <a:pt x="1227" y="8733"/>
                    <a:pt x="1234" y="8711"/>
                  </a:cubicBezTo>
                  <a:lnTo>
                    <a:pt x="1241" y="8683"/>
                  </a:lnTo>
                  <a:cubicBezTo>
                    <a:pt x="1255" y="8634"/>
                    <a:pt x="1269" y="8592"/>
                    <a:pt x="1276" y="8549"/>
                  </a:cubicBezTo>
                  <a:cubicBezTo>
                    <a:pt x="1283" y="8507"/>
                    <a:pt x="1297" y="8465"/>
                    <a:pt x="1304" y="8408"/>
                  </a:cubicBezTo>
                  <a:cubicBezTo>
                    <a:pt x="1304" y="8394"/>
                    <a:pt x="1311" y="8387"/>
                    <a:pt x="1311" y="8380"/>
                  </a:cubicBezTo>
                  <a:cubicBezTo>
                    <a:pt x="1318" y="8338"/>
                    <a:pt x="1325" y="8288"/>
                    <a:pt x="1332" y="8246"/>
                  </a:cubicBezTo>
                  <a:lnTo>
                    <a:pt x="1332" y="8239"/>
                  </a:lnTo>
                  <a:lnTo>
                    <a:pt x="1332" y="8225"/>
                  </a:lnTo>
                  <a:lnTo>
                    <a:pt x="1347" y="8126"/>
                  </a:lnTo>
                  <a:lnTo>
                    <a:pt x="1347" y="8098"/>
                  </a:lnTo>
                  <a:lnTo>
                    <a:pt x="1347" y="8091"/>
                  </a:lnTo>
                  <a:cubicBezTo>
                    <a:pt x="1354" y="8056"/>
                    <a:pt x="1354" y="8028"/>
                    <a:pt x="1354" y="7992"/>
                  </a:cubicBezTo>
                  <a:lnTo>
                    <a:pt x="1354" y="7957"/>
                  </a:lnTo>
                  <a:lnTo>
                    <a:pt x="1354" y="7851"/>
                  </a:lnTo>
                  <a:lnTo>
                    <a:pt x="1354" y="7837"/>
                  </a:lnTo>
                  <a:lnTo>
                    <a:pt x="1354" y="7823"/>
                  </a:lnTo>
                  <a:lnTo>
                    <a:pt x="1375" y="689"/>
                  </a:lnTo>
                  <a:lnTo>
                    <a:pt x="2481" y="34"/>
                  </a:lnTo>
                  <a:close/>
                  <a:moveTo>
                    <a:pt x="2506" y="0"/>
                  </a:moveTo>
                  <a:cubicBezTo>
                    <a:pt x="2504" y="0"/>
                    <a:pt x="2503" y="2"/>
                    <a:pt x="2503" y="6"/>
                  </a:cubicBezTo>
                  <a:lnTo>
                    <a:pt x="1347" y="675"/>
                  </a:lnTo>
                  <a:cubicBezTo>
                    <a:pt x="1340" y="675"/>
                    <a:pt x="1340" y="682"/>
                    <a:pt x="1340" y="682"/>
                  </a:cubicBezTo>
                  <a:lnTo>
                    <a:pt x="1318" y="7823"/>
                  </a:lnTo>
                  <a:lnTo>
                    <a:pt x="1318" y="7851"/>
                  </a:lnTo>
                  <a:lnTo>
                    <a:pt x="1318" y="7957"/>
                  </a:lnTo>
                  <a:cubicBezTo>
                    <a:pt x="1318" y="7971"/>
                    <a:pt x="1318" y="7964"/>
                    <a:pt x="1318" y="7999"/>
                  </a:cubicBezTo>
                  <a:cubicBezTo>
                    <a:pt x="1318" y="8028"/>
                    <a:pt x="1311" y="8056"/>
                    <a:pt x="1311" y="8084"/>
                  </a:cubicBezTo>
                  <a:lnTo>
                    <a:pt x="1311" y="8098"/>
                  </a:lnTo>
                  <a:lnTo>
                    <a:pt x="1311" y="8126"/>
                  </a:lnTo>
                  <a:lnTo>
                    <a:pt x="1304" y="8225"/>
                  </a:lnTo>
                  <a:lnTo>
                    <a:pt x="1304" y="8246"/>
                  </a:lnTo>
                  <a:cubicBezTo>
                    <a:pt x="1297" y="8288"/>
                    <a:pt x="1290" y="8331"/>
                    <a:pt x="1283" y="8380"/>
                  </a:cubicBezTo>
                  <a:lnTo>
                    <a:pt x="1276" y="8408"/>
                  </a:lnTo>
                  <a:cubicBezTo>
                    <a:pt x="1269" y="8465"/>
                    <a:pt x="1262" y="8507"/>
                    <a:pt x="1248" y="8542"/>
                  </a:cubicBezTo>
                  <a:cubicBezTo>
                    <a:pt x="1241" y="8584"/>
                    <a:pt x="1227" y="8627"/>
                    <a:pt x="1213" y="8683"/>
                  </a:cubicBezTo>
                  <a:cubicBezTo>
                    <a:pt x="1213" y="8690"/>
                    <a:pt x="1213" y="8690"/>
                    <a:pt x="1206" y="8711"/>
                  </a:cubicBezTo>
                  <a:cubicBezTo>
                    <a:pt x="1199" y="8725"/>
                    <a:pt x="1191" y="8747"/>
                    <a:pt x="1184" y="8768"/>
                  </a:cubicBezTo>
                  <a:lnTo>
                    <a:pt x="1177" y="8803"/>
                  </a:lnTo>
                  <a:cubicBezTo>
                    <a:pt x="1170" y="8817"/>
                    <a:pt x="1163" y="8838"/>
                    <a:pt x="1156" y="8859"/>
                  </a:cubicBezTo>
                  <a:lnTo>
                    <a:pt x="1156" y="8866"/>
                  </a:lnTo>
                  <a:cubicBezTo>
                    <a:pt x="1149" y="8874"/>
                    <a:pt x="1149" y="8881"/>
                    <a:pt x="1149" y="8895"/>
                  </a:cubicBezTo>
                  <a:cubicBezTo>
                    <a:pt x="1135" y="8916"/>
                    <a:pt x="1128" y="8944"/>
                    <a:pt x="1114" y="8965"/>
                  </a:cubicBezTo>
                  <a:lnTo>
                    <a:pt x="1114" y="8972"/>
                  </a:lnTo>
                  <a:lnTo>
                    <a:pt x="1114" y="8979"/>
                  </a:lnTo>
                  <a:cubicBezTo>
                    <a:pt x="1100" y="9014"/>
                    <a:pt x="1086" y="9043"/>
                    <a:pt x="1072" y="9071"/>
                  </a:cubicBezTo>
                  <a:lnTo>
                    <a:pt x="1065" y="9085"/>
                  </a:lnTo>
                  <a:cubicBezTo>
                    <a:pt x="1050" y="9120"/>
                    <a:pt x="1029" y="9163"/>
                    <a:pt x="1008" y="9198"/>
                  </a:cubicBezTo>
                  <a:lnTo>
                    <a:pt x="1001" y="9212"/>
                  </a:lnTo>
                  <a:cubicBezTo>
                    <a:pt x="980" y="9247"/>
                    <a:pt x="959" y="9289"/>
                    <a:pt x="931" y="9325"/>
                  </a:cubicBezTo>
                  <a:lnTo>
                    <a:pt x="917" y="9346"/>
                  </a:lnTo>
                  <a:cubicBezTo>
                    <a:pt x="895" y="9388"/>
                    <a:pt x="867" y="9423"/>
                    <a:pt x="839" y="9466"/>
                  </a:cubicBezTo>
                  <a:lnTo>
                    <a:pt x="825" y="9480"/>
                  </a:lnTo>
                  <a:cubicBezTo>
                    <a:pt x="797" y="9515"/>
                    <a:pt x="769" y="9557"/>
                    <a:pt x="740" y="9593"/>
                  </a:cubicBezTo>
                  <a:lnTo>
                    <a:pt x="726" y="9607"/>
                  </a:lnTo>
                  <a:cubicBezTo>
                    <a:pt x="691" y="9642"/>
                    <a:pt x="663" y="9677"/>
                    <a:pt x="628" y="9712"/>
                  </a:cubicBezTo>
                  <a:lnTo>
                    <a:pt x="613" y="9726"/>
                  </a:lnTo>
                  <a:cubicBezTo>
                    <a:pt x="578" y="9762"/>
                    <a:pt x="550" y="9790"/>
                    <a:pt x="515" y="9825"/>
                  </a:cubicBezTo>
                  <a:lnTo>
                    <a:pt x="501" y="9839"/>
                  </a:lnTo>
                  <a:cubicBezTo>
                    <a:pt x="465" y="9867"/>
                    <a:pt x="430" y="9903"/>
                    <a:pt x="395" y="9931"/>
                  </a:cubicBezTo>
                  <a:lnTo>
                    <a:pt x="381" y="9938"/>
                  </a:lnTo>
                  <a:cubicBezTo>
                    <a:pt x="339" y="9973"/>
                    <a:pt x="303" y="10001"/>
                    <a:pt x="268" y="10030"/>
                  </a:cubicBezTo>
                  <a:lnTo>
                    <a:pt x="254" y="10037"/>
                  </a:lnTo>
                  <a:cubicBezTo>
                    <a:pt x="212" y="10065"/>
                    <a:pt x="169" y="10093"/>
                    <a:pt x="127" y="10121"/>
                  </a:cubicBezTo>
                  <a:cubicBezTo>
                    <a:pt x="78" y="10149"/>
                    <a:pt x="35" y="10185"/>
                    <a:pt x="0" y="10227"/>
                  </a:cubicBezTo>
                  <a:lnTo>
                    <a:pt x="7" y="10220"/>
                  </a:lnTo>
                  <a:lnTo>
                    <a:pt x="1177" y="9557"/>
                  </a:lnTo>
                  <a:cubicBezTo>
                    <a:pt x="1220" y="9529"/>
                    <a:pt x="1276" y="9501"/>
                    <a:pt x="1311" y="9473"/>
                  </a:cubicBezTo>
                  <a:cubicBezTo>
                    <a:pt x="1354" y="9444"/>
                    <a:pt x="1396" y="9416"/>
                    <a:pt x="1438" y="9381"/>
                  </a:cubicBezTo>
                  <a:lnTo>
                    <a:pt x="1445" y="9374"/>
                  </a:lnTo>
                  <a:cubicBezTo>
                    <a:pt x="1488" y="9346"/>
                    <a:pt x="1523" y="9318"/>
                    <a:pt x="1565" y="9289"/>
                  </a:cubicBezTo>
                  <a:lnTo>
                    <a:pt x="1579" y="9275"/>
                  </a:lnTo>
                  <a:cubicBezTo>
                    <a:pt x="1614" y="9247"/>
                    <a:pt x="1650" y="9219"/>
                    <a:pt x="1685" y="9184"/>
                  </a:cubicBezTo>
                  <a:lnTo>
                    <a:pt x="1699" y="9170"/>
                  </a:lnTo>
                  <a:cubicBezTo>
                    <a:pt x="1734" y="9141"/>
                    <a:pt x="1770" y="9106"/>
                    <a:pt x="1798" y="9071"/>
                  </a:cubicBezTo>
                  <a:lnTo>
                    <a:pt x="1812" y="9057"/>
                  </a:lnTo>
                  <a:cubicBezTo>
                    <a:pt x="1847" y="9022"/>
                    <a:pt x="1875" y="8986"/>
                    <a:pt x="1910" y="8951"/>
                  </a:cubicBezTo>
                  <a:lnTo>
                    <a:pt x="1925" y="8937"/>
                  </a:lnTo>
                  <a:cubicBezTo>
                    <a:pt x="1953" y="8902"/>
                    <a:pt x="1981" y="8859"/>
                    <a:pt x="2009" y="8824"/>
                  </a:cubicBezTo>
                  <a:cubicBezTo>
                    <a:pt x="2016" y="8817"/>
                    <a:pt x="2016" y="8810"/>
                    <a:pt x="2023" y="8803"/>
                  </a:cubicBezTo>
                  <a:cubicBezTo>
                    <a:pt x="2051" y="8768"/>
                    <a:pt x="2080" y="8725"/>
                    <a:pt x="2115" y="8669"/>
                  </a:cubicBezTo>
                  <a:cubicBezTo>
                    <a:pt x="2143" y="8627"/>
                    <a:pt x="2164" y="8592"/>
                    <a:pt x="2185" y="8556"/>
                  </a:cubicBezTo>
                  <a:lnTo>
                    <a:pt x="2192" y="8542"/>
                  </a:lnTo>
                  <a:cubicBezTo>
                    <a:pt x="2214" y="8500"/>
                    <a:pt x="2235" y="8465"/>
                    <a:pt x="2263" y="8408"/>
                  </a:cubicBezTo>
                  <a:cubicBezTo>
                    <a:pt x="2277" y="8380"/>
                    <a:pt x="2291" y="8352"/>
                    <a:pt x="2298" y="8324"/>
                  </a:cubicBezTo>
                  <a:lnTo>
                    <a:pt x="2305" y="8310"/>
                  </a:lnTo>
                  <a:lnTo>
                    <a:pt x="2305" y="8303"/>
                  </a:lnTo>
                  <a:lnTo>
                    <a:pt x="2333" y="8232"/>
                  </a:lnTo>
                  <a:lnTo>
                    <a:pt x="2333" y="8225"/>
                  </a:lnTo>
                  <a:lnTo>
                    <a:pt x="2341" y="8204"/>
                  </a:lnTo>
                  <a:lnTo>
                    <a:pt x="2341" y="8197"/>
                  </a:lnTo>
                  <a:cubicBezTo>
                    <a:pt x="2348" y="8176"/>
                    <a:pt x="2355" y="8162"/>
                    <a:pt x="2362" y="8140"/>
                  </a:cubicBezTo>
                  <a:lnTo>
                    <a:pt x="2376" y="8105"/>
                  </a:lnTo>
                  <a:lnTo>
                    <a:pt x="2376" y="8098"/>
                  </a:lnTo>
                  <a:cubicBezTo>
                    <a:pt x="2383" y="8084"/>
                    <a:pt x="2383" y="8063"/>
                    <a:pt x="2390" y="8049"/>
                  </a:cubicBezTo>
                  <a:lnTo>
                    <a:pt x="2390" y="8035"/>
                  </a:lnTo>
                  <a:lnTo>
                    <a:pt x="2390" y="8028"/>
                  </a:lnTo>
                  <a:cubicBezTo>
                    <a:pt x="2397" y="8028"/>
                    <a:pt x="2397" y="8021"/>
                    <a:pt x="2397" y="8013"/>
                  </a:cubicBezTo>
                  <a:cubicBezTo>
                    <a:pt x="2411" y="7964"/>
                    <a:pt x="2418" y="7922"/>
                    <a:pt x="2432" y="7880"/>
                  </a:cubicBezTo>
                  <a:cubicBezTo>
                    <a:pt x="2439" y="7837"/>
                    <a:pt x="2446" y="7795"/>
                    <a:pt x="2460" y="7739"/>
                  </a:cubicBezTo>
                  <a:lnTo>
                    <a:pt x="2460" y="7710"/>
                  </a:lnTo>
                  <a:cubicBezTo>
                    <a:pt x="2467" y="7668"/>
                    <a:pt x="2474" y="7619"/>
                    <a:pt x="2481" y="7576"/>
                  </a:cubicBezTo>
                  <a:lnTo>
                    <a:pt x="2481" y="7569"/>
                  </a:lnTo>
                  <a:lnTo>
                    <a:pt x="2481" y="7562"/>
                  </a:lnTo>
                  <a:cubicBezTo>
                    <a:pt x="2481" y="7527"/>
                    <a:pt x="2489" y="7492"/>
                    <a:pt x="2489" y="7450"/>
                  </a:cubicBezTo>
                  <a:cubicBezTo>
                    <a:pt x="2489" y="7450"/>
                    <a:pt x="2489" y="7443"/>
                    <a:pt x="2489" y="7443"/>
                  </a:cubicBezTo>
                  <a:cubicBezTo>
                    <a:pt x="2489" y="7435"/>
                    <a:pt x="2489" y="7435"/>
                    <a:pt x="2489" y="7428"/>
                  </a:cubicBezTo>
                  <a:lnTo>
                    <a:pt x="2489" y="7421"/>
                  </a:lnTo>
                  <a:cubicBezTo>
                    <a:pt x="2496" y="7386"/>
                    <a:pt x="2496" y="7358"/>
                    <a:pt x="2496" y="7330"/>
                  </a:cubicBezTo>
                  <a:cubicBezTo>
                    <a:pt x="2496" y="7323"/>
                    <a:pt x="2496" y="7323"/>
                    <a:pt x="2496" y="7316"/>
                  </a:cubicBezTo>
                  <a:cubicBezTo>
                    <a:pt x="2496" y="7316"/>
                    <a:pt x="2496" y="7309"/>
                    <a:pt x="2496" y="7302"/>
                  </a:cubicBezTo>
                  <a:lnTo>
                    <a:pt x="2496" y="7287"/>
                  </a:lnTo>
                  <a:lnTo>
                    <a:pt x="2496" y="7182"/>
                  </a:lnTo>
                  <a:lnTo>
                    <a:pt x="2496" y="7175"/>
                  </a:lnTo>
                  <a:lnTo>
                    <a:pt x="2496" y="7161"/>
                  </a:lnTo>
                  <a:lnTo>
                    <a:pt x="2517" y="13"/>
                  </a:lnTo>
                  <a:cubicBezTo>
                    <a:pt x="2517" y="6"/>
                    <a:pt x="2517" y="6"/>
                    <a:pt x="2510" y="6"/>
                  </a:cubicBezTo>
                  <a:cubicBezTo>
                    <a:pt x="2510" y="2"/>
                    <a:pt x="2508" y="0"/>
                    <a:pt x="250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57200" y="1457250"/>
              <a:ext cx="155800" cy="143650"/>
            </a:xfrm>
            <a:custGeom>
              <a:avLst/>
              <a:gdLst/>
              <a:ahLst/>
              <a:cxnLst/>
              <a:rect l="l" t="t" r="r" b="b"/>
              <a:pathLst>
                <a:path w="6232" h="5746" extrusionOk="0">
                  <a:moveTo>
                    <a:pt x="1156" y="0"/>
                  </a:moveTo>
                  <a:lnTo>
                    <a:pt x="0" y="670"/>
                  </a:lnTo>
                  <a:cubicBezTo>
                    <a:pt x="28" y="719"/>
                    <a:pt x="57" y="768"/>
                    <a:pt x="92" y="818"/>
                  </a:cubicBezTo>
                  <a:lnTo>
                    <a:pt x="120" y="860"/>
                  </a:lnTo>
                  <a:lnTo>
                    <a:pt x="191" y="959"/>
                  </a:lnTo>
                  <a:lnTo>
                    <a:pt x="226" y="1008"/>
                  </a:lnTo>
                  <a:cubicBezTo>
                    <a:pt x="247" y="1043"/>
                    <a:pt x="275" y="1079"/>
                    <a:pt x="296" y="1114"/>
                  </a:cubicBezTo>
                  <a:lnTo>
                    <a:pt x="324" y="1149"/>
                  </a:lnTo>
                  <a:cubicBezTo>
                    <a:pt x="360" y="1198"/>
                    <a:pt x="388" y="1248"/>
                    <a:pt x="423" y="1290"/>
                  </a:cubicBezTo>
                  <a:lnTo>
                    <a:pt x="444" y="1325"/>
                  </a:lnTo>
                  <a:lnTo>
                    <a:pt x="529" y="1438"/>
                  </a:lnTo>
                  <a:lnTo>
                    <a:pt x="564" y="1480"/>
                  </a:lnTo>
                  <a:cubicBezTo>
                    <a:pt x="592" y="1516"/>
                    <a:pt x="613" y="1544"/>
                    <a:pt x="642" y="1579"/>
                  </a:cubicBezTo>
                  <a:lnTo>
                    <a:pt x="677" y="1621"/>
                  </a:lnTo>
                  <a:lnTo>
                    <a:pt x="769" y="1741"/>
                  </a:lnTo>
                  <a:lnTo>
                    <a:pt x="783" y="1762"/>
                  </a:lnTo>
                  <a:cubicBezTo>
                    <a:pt x="818" y="1805"/>
                    <a:pt x="853" y="1847"/>
                    <a:pt x="895" y="1896"/>
                  </a:cubicBezTo>
                  <a:cubicBezTo>
                    <a:pt x="895" y="1903"/>
                    <a:pt x="903" y="1910"/>
                    <a:pt x="903" y="1910"/>
                  </a:cubicBezTo>
                  <a:lnTo>
                    <a:pt x="910" y="1917"/>
                  </a:lnTo>
                  <a:cubicBezTo>
                    <a:pt x="1008" y="2037"/>
                    <a:pt x="1107" y="2150"/>
                    <a:pt x="1199" y="2263"/>
                  </a:cubicBezTo>
                  <a:lnTo>
                    <a:pt x="1220" y="2277"/>
                  </a:lnTo>
                  <a:cubicBezTo>
                    <a:pt x="1318" y="2390"/>
                    <a:pt x="1417" y="2503"/>
                    <a:pt x="1516" y="2608"/>
                  </a:cubicBezTo>
                  <a:lnTo>
                    <a:pt x="1523" y="2622"/>
                  </a:lnTo>
                  <a:lnTo>
                    <a:pt x="1537" y="2636"/>
                  </a:lnTo>
                  <a:cubicBezTo>
                    <a:pt x="1586" y="2686"/>
                    <a:pt x="1629" y="2735"/>
                    <a:pt x="1671" y="2777"/>
                  </a:cubicBezTo>
                  <a:cubicBezTo>
                    <a:pt x="1713" y="2827"/>
                    <a:pt x="1770" y="2883"/>
                    <a:pt x="1812" y="2933"/>
                  </a:cubicBezTo>
                  <a:lnTo>
                    <a:pt x="1847" y="2968"/>
                  </a:lnTo>
                  <a:cubicBezTo>
                    <a:pt x="1896" y="3010"/>
                    <a:pt x="1939" y="3059"/>
                    <a:pt x="1988" y="3102"/>
                  </a:cubicBezTo>
                  <a:cubicBezTo>
                    <a:pt x="2030" y="3151"/>
                    <a:pt x="2080" y="3200"/>
                    <a:pt x="2122" y="3243"/>
                  </a:cubicBezTo>
                  <a:lnTo>
                    <a:pt x="2143" y="3264"/>
                  </a:lnTo>
                  <a:lnTo>
                    <a:pt x="2157" y="3278"/>
                  </a:lnTo>
                  <a:cubicBezTo>
                    <a:pt x="2207" y="3327"/>
                    <a:pt x="2256" y="3377"/>
                    <a:pt x="2305" y="3419"/>
                  </a:cubicBezTo>
                  <a:lnTo>
                    <a:pt x="2319" y="3440"/>
                  </a:lnTo>
                  <a:lnTo>
                    <a:pt x="2460" y="3567"/>
                  </a:lnTo>
                  <a:lnTo>
                    <a:pt x="2482" y="3595"/>
                  </a:lnTo>
                  <a:lnTo>
                    <a:pt x="2630" y="3729"/>
                  </a:lnTo>
                  <a:lnTo>
                    <a:pt x="2658" y="3757"/>
                  </a:lnTo>
                  <a:lnTo>
                    <a:pt x="2799" y="3891"/>
                  </a:lnTo>
                  <a:cubicBezTo>
                    <a:pt x="2862" y="3948"/>
                    <a:pt x="2919" y="3997"/>
                    <a:pt x="2975" y="4046"/>
                  </a:cubicBezTo>
                  <a:lnTo>
                    <a:pt x="2996" y="4067"/>
                  </a:lnTo>
                  <a:lnTo>
                    <a:pt x="3151" y="4208"/>
                  </a:lnTo>
                  <a:lnTo>
                    <a:pt x="3179" y="4230"/>
                  </a:lnTo>
                  <a:cubicBezTo>
                    <a:pt x="3229" y="4272"/>
                    <a:pt x="3278" y="4314"/>
                    <a:pt x="3335" y="4364"/>
                  </a:cubicBezTo>
                  <a:lnTo>
                    <a:pt x="3356" y="4385"/>
                  </a:lnTo>
                  <a:lnTo>
                    <a:pt x="3504" y="4512"/>
                  </a:lnTo>
                  <a:lnTo>
                    <a:pt x="3518" y="4519"/>
                  </a:lnTo>
                  <a:lnTo>
                    <a:pt x="3525" y="4533"/>
                  </a:lnTo>
                  <a:lnTo>
                    <a:pt x="3701" y="4674"/>
                  </a:lnTo>
                  <a:lnTo>
                    <a:pt x="3722" y="4695"/>
                  </a:lnTo>
                  <a:lnTo>
                    <a:pt x="3891" y="4829"/>
                  </a:lnTo>
                  <a:lnTo>
                    <a:pt x="3906" y="4843"/>
                  </a:lnTo>
                  <a:lnTo>
                    <a:pt x="4075" y="4977"/>
                  </a:lnTo>
                  <a:lnTo>
                    <a:pt x="4082" y="4984"/>
                  </a:lnTo>
                  <a:lnTo>
                    <a:pt x="4244" y="5118"/>
                  </a:lnTo>
                  <a:lnTo>
                    <a:pt x="4251" y="5118"/>
                  </a:lnTo>
                  <a:lnTo>
                    <a:pt x="4328" y="5181"/>
                  </a:lnTo>
                  <a:lnTo>
                    <a:pt x="4357" y="5202"/>
                  </a:lnTo>
                  <a:lnTo>
                    <a:pt x="4420" y="5252"/>
                  </a:lnTo>
                  <a:lnTo>
                    <a:pt x="4441" y="5273"/>
                  </a:lnTo>
                  <a:lnTo>
                    <a:pt x="4519" y="5329"/>
                  </a:lnTo>
                  <a:lnTo>
                    <a:pt x="4533" y="5343"/>
                  </a:lnTo>
                  <a:lnTo>
                    <a:pt x="4596" y="5386"/>
                  </a:lnTo>
                  <a:lnTo>
                    <a:pt x="4617" y="5407"/>
                  </a:lnTo>
                  <a:lnTo>
                    <a:pt x="4674" y="5449"/>
                  </a:lnTo>
                  <a:cubicBezTo>
                    <a:pt x="4674" y="5449"/>
                    <a:pt x="4681" y="5456"/>
                    <a:pt x="4688" y="5456"/>
                  </a:cubicBezTo>
                  <a:lnTo>
                    <a:pt x="4751" y="5506"/>
                  </a:lnTo>
                  <a:lnTo>
                    <a:pt x="4766" y="5520"/>
                  </a:lnTo>
                  <a:lnTo>
                    <a:pt x="4808" y="5548"/>
                  </a:lnTo>
                  <a:lnTo>
                    <a:pt x="4829" y="5562"/>
                  </a:lnTo>
                  <a:lnTo>
                    <a:pt x="4871" y="5597"/>
                  </a:lnTo>
                  <a:lnTo>
                    <a:pt x="4899" y="5618"/>
                  </a:lnTo>
                  <a:lnTo>
                    <a:pt x="4921" y="5632"/>
                  </a:lnTo>
                  <a:lnTo>
                    <a:pt x="4942" y="5647"/>
                  </a:lnTo>
                  <a:lnTo>
                    <a:pt x="4956" y="5654"/>
                  </a:lnTo>
                  <a:lnTo>
                    <a:pt x="4970" y="5668"/>
                  </a:lnTo>
                  <a:lnTo>
                    <a:pt x="4984" y="5682"/>
                  </a:lnTo>
                  <a:lnTo>
                    <a:pt x="5005" y="5689"/>
                  </a:lnTo>
                  <a:lnTo>
                    <a:pt x="5012" y="5696"/>
                  </a:lnTo>
                  <a:lnTo>
                    <a:pt x="5026" y="5710"/>
                  </a:lnTo>
                  <a:lnTo>
                    <a:pt x="5083" y="5745"/>
                  </a:lnTo>
                  <a:lnTo>
                    <a:pt x="6232" y="5076"/>
                  </a:lnTo>
                  <a:lnTo>
                    <a:pt x="6218" y="5068"/>
                  </a:lnTo>
                  <a:lnTo>
                    <a:pt x="6204" y="5061"/>
                  </a:lnTo>
                  <a:lnTo>
                    <a:pt x="6168" y="5033"/>
                  </a:lnTo>
                  <a:lnTo>
                    <a:pt x="6147" y="5019"/>
                  </a:lnTo>
                  <a:lnTo>
                    <a:pt x="6133" y="5012"/>
                  </a:lnTo>
                  <a:lnTo>
                    <a:pt x="6119" y="4998"/>
                  </a:lnTo>
                  <a:lnTo>
                    <a:pt x="6105" y="4984"/>
                  </a:lnTo>
                  <a:lnTo>
                    <a:pt x="6091" y="4977"/>
                  </a:lnTo>
                  <a:lnTo>
                    <a:pt x="6070" y="4963"/>
                  </a:lnTo>
                  <a:lnTo>
                    <a:pt x="6056" y="4949"/>
                  </a:lnTo>
                  <a:lnTo>
                    <a:pt x="6027" y="4927"/>
                  </a:lnTo>
                  <a:lnTo>
                    <a:pt x="5978" y="4892"/>
                  </a:lnTo>
                  <a:lnTo>
                    <a:pt x="5964" y="4878"/>
                  </a:lnTo>
                  <a:lnTo>
                    <a:pt x="5915" y="4843"/>
                  </a:lnTo>
                  <a:lnTo>
                    <a:pt x="5900" y="4836"/>
                  </a:lnTo>
                  <a:lnTo>
                    <a:pt x="5837" y="4787"/>
                  </a:lnTo>
                  <a:lnTo>
                    <a:pt x="5823" y="4779"/>
                  </a:lnTo>
                  <a:lnTo>
                    <a:pt x="5767" y="4737"/>
                  </a:lnTo>
                  <a:lnTo>
                    <a:pt x="5745" y="4716"/>
                  </a:lnTo>
                  <a:cubicBezTo>
                    <a:pt x="5724" y="4702"/>
                    <a:pt x="5703" y="4688"/>
                    <a:pt x="5682" y="4674"/>
                  </a:cubicBezTo>
                  <a:lnTo>
                    <a:pt x="5668" y="4660"/>
                  </a:lnTo>
                  <a:lnTo>
                    <a:pt x="5590" y="4596"/>
                  </a:lnTo>
                  <a:lnTo>
                    <a:pt x="5569" y="4582"/>
                  </a:lnTo>
                  <a:lnTo>
                    <a:pt x="5506" y="4533"/>
                  </a:lnTo>
                  <a:lnTo>
                    <a:pt x="5478" y="4512"/>
                  </a:lnTo>
                  <a:lnTo>
                    <a:pt x="5400" y="4448"/>
                  </a:lnTo>
                  <a:lnTo>
                    <a:pt x="5393" y="4441"/>
                  </a:lnTo>
                  <a:cubicBezTo>
                    <a:pt x="5337" y="4406"/>
                    <a:pt x="5287" y="4356"/>
                    <a:pt x="5231" y="4314"/>
                  </a:cubicBezTo>
                  <a:lnTo>
                    <a:pt x="5224" y="4307"/>
                  </a:lnTo>
                  <a:lnTo>
                    <a:pt x="5055" y="4173"/>
                  </a:lnTo>
                  <a:lnTo>
                    <a:pt x="5040" y="4159"/>
                  </a:lnTo>
                  <a:lnTo>
                    <a:pt x="4871" y="4025"/>
                  </a:lnTo>
                  <a:lnTo>
                    <a:pt x="4850" y="4004"/>
                  </a:lnTo>
                  <a:lnTo>
                    <a:pt x="4674" y="3856"/>
                  </a:lnTo>
                  <a:lnTo>
                    <a:pt x="4653" y="3842"/>
                  </a:lnTo>
                  <a:lnTo>
                    <a:pt x="4512" y="3715"/>
                  </a:lnTo>
                  <a:lnTo>
                    <a:pt x="4484" y="3694"/>
                  </a:lnTo>
                  <a:cubicBezTo>
                    <a:pt x="4434" y="3645"/>
                    <a:pt x="4378" y="3602"/>
                    <a:pt x="4328" y="3560"/>
                  </a:cubicBezTo>
                  <a:lnTo>
                    <a:pt x="4307" y="3539"/>
                  </a:lnTo>
                  <a:lnTo>
                    <a:pt x="4145" y="3398"/>
                  </a:lnTo>
                  <a:lnTo>
                    <a:pt x="4131" y="3377"/>
                  </a:lnTo>
                  <a:cubicBezTo>
                    <a:pt x="4075" y="3327"/>
                    <a:pt x="4018" y="3278"/>
                    <a:pt x="3955" y="3222"/>
                  </a:cubicBezTo>
                  <a:lnTo>
                    <a:pt x="3814" y="3088"/>
                  </a:lnTo>
                  <a:lnTo>
                    <a:pt x="3779" y="3059"/>
                  </a:lnTo>
                  <a:lnTo>
                    <a:pt x="3638" y="2925"/>
                  </a:lnTo>
                  <a:lnTo>
                    <a:pt x="3609" y="2897"/>
                  </a:lnTo>
                  <a:lnTo>
                    <a:pt x="3476" y="2770"/>
                  </a:lnTo>
                  <a:lnTo>
                    <a:pt x="3461" y="2749"/>
                  </a:lnTo>
                  <a:cubicBezTo>
                    <a:pt x="3412" y="2707"/>
                    <a:pt x="3363" y="2658"/>
                    <a:pt x="3313" y="2608"/>
                  </a:cubicBezTo>
                  <a:lnTo>
                    <a:pt x="3278" y="2573"/>
                  </a:lnTo>
                  <a:cubicBezTo>
                    <a:pt x="3236" y="2531"/>
                    <a:pt x="3186" y="2481"/>
                    <a:pt x="3137" y="2439"/>
                  </a:cubicBezTo>
                  <a:lnTo>
                    <a:pt x="3003" y="2298"/>
                  </a:lnTo>
                  <a:lnTo>
                    <a:pt x="2968" y="2263"/>
                  </a:lnTo>
                  <a:cubicBezTo>
                    <a:pt x="2926" y="2214"/>
                    <a:pt x="2883" y="2164"/>
                    <a:pt x="2834" y="2115"/>
                  </a:cubicBezTo>
                  <a:lnTo>
                    <a:pt x="2693" y="1967"/>
                  </a:lnTo>
                  <a:cubicBezTo>
                    <a:pt x="2686" y="1960"/>
                    <a:pt x="2679" y="1953"/>
                    <a:pt x="2665" y="1939"/>
                  </a:cubicBezTo>
                  <a:cubicBezTo>
                    <a:pt x="2566" y="1833"/>
                    <a:pt x="2467" y="1720"/>
                    <a:pt x="2369" y="1607"/>
                  </a:cubicBezTo>
                  <a:lnTo>
                    <a:pt x="2355" y="1593"/>
                  </a:lnTo>
                  <a:cubicBezTo>
                    <a:pt x="2256" y="1480"/>
                    <a:pt x="2157" y="1368"/>
                    <a:pt x="2066" y="1248"/>
                  </a:cubicBezTo>
                  <a:lnTo>
                    <a:pt x="2045" y="1227"/>
                  </a:lnTo>
                  <a:cubicBezTo>
                    <a:pt x="2009" y="1184"/>
                    <a:pt x="1974" y="1142"/>
                    <a:pt x="1939" y="1093"/>
                  </a:cubicBezTo>
                  <a:lnTo>
                    <a:pt x="1925" y="1072"/>
                  </a:lnTo>
                  <a:lnTo>
                    <a:pt x="1826" y="952"/>
                  </a:lnTo>
                  <a:lnTo>
                    <a:pt x="1791" y="909"/>
                  </a:lnTo>
                  <a:cubicBezTo>
                    <a:pt x="1770" y="874"/>
                    <a:pt x="1741" y="846"/>
                    <a:pt x="1720" y="811"/>
                  </a:cubicBezTo>
                  <a:lnTo>
                    <a:pt x="1685" y="768"/>
                  </a:lnTo>
                  <a:lnTo>
                    <a:pt x="1600" y="656"/>
                  </a:lnTo>
                  <a:lnTo>
                    <a:pt x="1579" y="620"/>
                  </a:lnTo>
                  <a:cubicBezTo>
                    <a:pt x="1544" y="578"/>
                    <a:pt x="1509" y="529"/>
                    <a:pt x="1474" y="479"/>
                  </a:cubicBezTo>
                  <a:lnTo>
                    <a:pt x="1452" y="444"/>
                  </a:lnTo>
                  <a:lnTo>
                    <a:pt x="1375" y="338"/>
                  </a:lnTo>
                  <a:lnTo>
                    <a:pt x="1347" y="289"/>
                  </a:lnTo>
                  <a:lnTo>
                    <a:pt x="1276" y="190"/>
                  </a:lnTo>
                  <a:lnTo>
                    <a:pt x="1248" y="141"/>
                  </a:lnTo>
                  <a:cubicBezTo>
                    <a:pt x="1213" y="99"/>
                    <a:pt x="1184" y="49"/>
                    <a:pt x="115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56850" y="1456925"/>
              <a:ext cx="156325" cy="144325"/>
            </a:xfrm>
            <a:custGeom>
              <a:avLst/>
              <a:gdLst/>
              <a:ahLst/>
              <a:cxnLst/>
              <a:rect l="l" t="t" r="r" b="b"/>
              <a:pathLst>
                <a:path w="6253" h="5773" extrusionOk="0">
                  <a:moveTo>
                    <a:pt x="1163" y="27"/>
                  </a:moveTo>
                  <a:cubicBezTo>
                    <a:pt x="1191" y="69"/>
                    <a:pt x="1220" y="112"/>
                    <a:pt x="1248" y="161"/>
                  </a:cubicBezTo>
                  <a:lnTo>
                    <a:pt x="1269" y="196"/>
                  </a:lnTo>
                  <a:lnTo>
                    <a:pt x="1276" y="210"/>
                  </a:lnTo>
                  <a:lnTo>
                    <a:pt x="1347" y="309"/>
                  </a:lnTo>
                  <a:lnTo>
                    <a:pt x="1382" y="358"/>
                  </a:lnTo>
                  <a:lnTo>
                    <a:pt x="1452" y="464"/>
                  </a:lnTo>
                  <a:lnTo>
                    <a:pt x="1480" y="499"/>
                  </a:lnTo>
                  <a:cubicBezTo>
                    <a:pt x="1516" y="549"/>
                    <a:pt x="1544" y="598"/>
                    <a:pt x="1579" y="640"/>
                  </a:cubicBezTo>
                  <a:lnTo>
                    <a:pt x="1600" y="676"/>
                  </a:lnTo>
                  <a:lnTo>
                    <a:pt x="1685" y="781"/>
                  </a:lnTo>
                  <a:lnTo>
                    <a:pt x="1720" y="831"/>
                  </a:lnTo>
                  <a:lnTo>
                    <a:pt x="1798" y="929"/>
                  </a:lnTo>
                  <a:lnTo>
                    <a:pt x="1833" y="972"/>
                  </a:lnTo>
                  <a:cubicBezTo>
                    <a:pt x="1861" y="1014"/>
                    <a:pt x="1896" y="1056"/>
                    <a:pt x="1925" y="1092"/>
                  </a:cubicBezTo>
                  <a:lnTo>
                    <a:pt x="1939" y="1113"/>
                  </a:lnTo>
                  <a:cubicBezTo>
                    <a:pt x="1974" y="1162"/>
                    <a:pt x="2016" y="1204"/>
                    <a:pt x="2051" y="1247"/>
                  </a:cubicBezTo>
                  <a:lnTo>
                    <a:pt x="2066" y="1268"/>
                  </a:lnTo>
                  <a:cubicBezTo>
                    <a:pt x="2157" y="1381"/>
                    <a:pt x="2256" y="1500"/>
                    <a:pt x="2362" y="1613"/>
                  </a:cubicBezTo>
                  <a:lnTo>
                    <a:pt x="2376" y="1627"/>
                  </a:lnTo>
                  <a:cubicBezTo>
                    <a:pt x="2467" y="1740"/>
                    <a:pt x="2573" y="1853"/>
                    <a:pt x="2672" y="1959"/>
                  </a:cubicBezTo>
                  <a:lnTo>
                    <a:pt x="2700" y="1987"/>
                  </a:lnTo>
                  <a:lnTo>
                    <a:pt x="2834" y="2135"/>
                  </a:lnTo>
                  <a:lnTo>
                    <a:pt x="2975" y="2283"/>
                  </a:lnTo>
                  <a:lnTo>
                    <a:pt x="3003" y="2318"/>
                  </a:lnTo>
                  <a:lnTo>
                    <a:pt x="3144" y="2459"/>
                  </a:lnTo>
                  <a:lnTo>
                    <a:pt x="3285" y="2600"/>
                  </a:lnTo>
                  <a:lnTo>
                    <a:pt x="3313" y="2628"/>
                  </a:lnTo>
                  <a:lnTo>
                    <a:pt x="3461" y="2769"/>
                  </a:lnTo>
                  <a:lnTo>
                    <a:pt x="3482" y="2790"/>
                  </a:lnTo>
                  <a:lnTo>
                    <a:pt x="3616" y="2917"/>
                  </a:lnTo>
                  <a:lnTo>
                    <a:pt x="3645" y="2946"/>
                  </a:lnTo>
                  <a:lnTo>
                    <a:pt x="3793" y="3079"/>
                  </a:lnTo>
                  <a:lnTo>
                    <a:pt x="3821" y="3108"/>
                  </a:lnTo>
                  <a:lnTo>
                    <a:pt x="3969" y="3242"/>
                  </a:lnTo>
                  <a:cubicBezTo>
                    <a:pt x="4025" y="3298"/>
                    <a:pt x="4082" y="3347"/>
                    <a:pt x="4145" y="3397"/>
                  </a:cubicBezTo>
                  <a:lnTo>
                    <a:pt x="4159" y="3411"/>
                  </a:lnTo>
                  <a:lnTo>
                    <a:pt x="4321" y="3559"/>
                  </a:lnTo>
                  <a:lnTo>
                    <a:pt x="4342" y="3580"/>
                  </a:lnTo>
                  <a:lnTo>
                    <a:pt x="4498" y="3714"/>
                  </a:lnTo>
                  <a:lnTo>
                    <a:pt x="4519" y="3735"/>
                  </a:lnTo>
                  <a:lnTo>
                    <a:pt x="4674" y="3862"/>
                  </a:lnTo>
                  <a:lnTo>
                    <a:pt x="4695" y="3883"/>
                  </a:lnTo>
                  <a:lnTo>
                    <a:pt x="4871" y="4024"/>
                  </a:lnTo>
                  <a:lnTo>
                    <a:pt x="4885" y="4045"/>
                  </a:lnTo>
                  <a:lnTo>
                    <a:pt x="5054" y="4179"/>
                  </a:lnTo>
                  <a:lnTo>
                    <a:pt x="5069" y="4193"/>
                  </a:lnTo>
                  <a:lnTo>
                    <a:pt x="5238" y="4327"/>
                  </a:lnTo>
                  <a:lnTo>
                    <a:pt x="5245" y="4334"/>
                  </a:lnTo>
                  <a:lnTo>
                    <a:pt x="5407" y="4468"/>
                  </a:lnTo>
                  <a:lnTo>
                    <a:pt x="5414" y="4475"/>
                  </a:lnTo>
                  <a:lnTo>
                    <a:pt x="5492" y="4532"/>
                  </a:lnTo>
                  <a:lnTo>
                    <a:pt x="5604" y="4623"/>
                  </a:lnTo>
                  <a:lnTo>
                    <a:pt x="5682" y="4680"/>
                  </a:lnTo>
                  <a:lnTo>
                    <a:pt x="5703" y="4694"/>
                  </a:lnTo>
                  <a:lnTo>
                    <a:pt x="5759" y="4743"/>
                  </a:lnTo>
                  <a:lnTo>
                    <a:pt x="5851" y="4807"/>
                  </a:lnTo>
                  <a:lnTo>
                    <a:pt x="5914" y="4856"/>
                  </a:lnTo>
                  <a:lnTo>
                    <a:pt x="5985" y="4912"/>
                  </a:lnTo>
                  <a:lnTo>
                    <a:pt x="6034" y="4948"/>
                  </a:lnTo>
                  <a:lnTo>
                    <a:pt x="6232" y="5089"/>
                  </a:lnTo>
                  <a:lnTo>
                    <a:pt x="5090" y="5751"/>
                  </a:lnTo>
                  <a:lnTo>
                    <a:pt x="5054" y="5723"/>
                  </a:lnTo>
                  <a:lnTo>
                    <a:pt x="4765" y="5511"/>
                  </a:lnTo>
                  <a:lnTo>
                    <a:pt x="4702" y="5462"/>
                  </a:lnTo>
                  <a:lnTo>
                    <a:pt x="4617" y="5399"/>
                  </a:lnTo>
                  <a:lnTo>
                    <a:pt x="4554" y="5349"/>
                  </a:lnTo>
                  <a:lnTo>
                    <a:pt x="4540" y="5335"/>
                  </a:lnTo>
                  <a:lnTo>
                    <a:pt x="4462" y="5279"/>
                  </a:lnTo>
                  <a:lnTo>
                    <a:pt x="4441" y="5265"/>
                  </a:lnTo>
                  <a:lnTo>
                    <a:pt x="4378" y="5208"/>
                  </a:lnTo>
                  <a:lnTo>
                    <a:pt x="4350" y="5194"/>
                  </a:lnTo>
                  <a:lnTo>
                    <a:pt x="4272" y="5131"/>
                  </a:lnTo>
                  <a:lnTo>
                    <a:pt x="4265" y="5124"/>
                  </a:lnTo>
                  <a:lnTo>
                    <a:pt x="4103" y="4990"/>
                  </a:lnTo>
                  <a:lnTo>
                    <a:pt x="4096" y="4983"/>
                  </a:lnTo>
                  <a:lnTo>
                    <a:pt x="3927" y="4849"/>
                  </a:lnTo>
                  <a:lnTo>
                    <a:pt x="3912" y="4835"/>
                  </a:lnTo>
                  <a:lnTo>
                    <a:pt x="3743" y="4701"/>
                  </a:lnTo>
                  <a:lnTo>
                    <a:pt x="3722" y="4687"/>
                  </a:lnTo>
                  <a:lnTo>
                    <a:pt x="3546" y="4539"/>
                  </a:lnTo>
                  <a:lnTo>
                    <a:pt x="3525" y="4518"/>
                  </a:lnTo>
                  <a:lnTo>
                    <a:pt x="3377" y="4391"/>
                  </a:lnTo>
                  <a:lnTo>
                    <a:pt x="3349" y="4369"/>
                  </a:lnTo>
                  <a:cubicBezTo>
                    <a:pt x="3299" y="4327"/>
                    <a:pt x="3250" y="4278"/>
                    <a:pt x="3200" y="4236"/>
                  </a:cubicBezTo>
                  <a:lnTo>
                    <a:pt x="3172" y="4214"/>
                  </a:lnTo>
                  <a:lnTo>
                    <a:pt x="3017" y="4073"/>
                  </a:lnTo>
                  <a:lnTo>
                    <a:pt x="2996" y="4059"/>
                  </a:lnTo>
                  <a:cubicBezTo>
                    <a:pt x="2940" y="4003"/>
                    <a:pt x="2883" y="3954"/>
                    <a:pt x="2820" y="3897"/>
                  </a:cubicBezTo>
                  <a:lnTo>
                    <a:pt x="2672" y="3763"/>
                  </a:lnTo>
                  <a:lnTo>
                    <a:pt x="2644" y="3735"/>
                  </a:lnTo>
                  <a:lnTo>
                    <a:pt x="2503" y="3601"/>
                  </a:lnTo>
                  <a:lnTo>
                    <a:pt x="2474" y="3580"/>
                  </a:lnTo>
                  <a:lnTo>
                    <a:pt x="2340" y="3446"/>
                  </a:lnTo>
                  <a:lnTo>
                    <a:pt x="2319" y="3432"/>
                  </a:lnTo>
                  <a:lnTo>
                    <a:pt x="2171" y="3284"/>
                  </a:lnTo>
                  <a:lnTo>
                    <a:pt x="2143" y="3256"/>
                  </a:lnTo>
                  <a:lnTo>
                    <a:pt x="2002" y="3115"/>
                  </a:lnTo>
                  <a:lnTo>
                    <a:pt x="1861" y="2974"/>
                  </a:lnTo>
                  <a:lnTo>
                    <a:pt x="1833" y="2938"/>
                  </a:lnTo>
                  <a:lnTo>
                    <a:pt x="1685" y="2790"/>
                  </a:lnTo>
                  <a:lnTo>
                    <a:pt x="1558" y="2649"/>
                  </a:lnTo>
                  <a:lnTo>
                    <a:pt x="1530" y="2621"/>
                  </a:lnTo>
                  <a:cubicBezTo>
                    <a:pt x="1431" y="2508"/>
                    <a:pt x="1332" y="2396"/>
                    <a:pt x="1234" y="2290"/>
                  </a:cubicBezTo>
                  <a:lnTo>
                    <a:pt x="1220" y="2269"/>
                  </a:lnTo>
                  <a:cubicBezTo>
                    <a:pt x="1121" y="2156"/>
                    <a:pt x="1022" y="2043"/>
                    <a:pt x="924" y="1923"/>
                  </a:cubicBezTo>
                  <a:lnTo>
                    <a:pt x="909" y="1909"/>
                  </a:lnTo>
                  <a:lnTo>
                    <a:pt x="804" y="1768"/>
                  </a:lnTo>
                  <a:lnTo>
                    <a:pt x="790" y="1754"/>
                  </a:lnTo>
                  <a:cubicBezTo>
                    <a:pt x="761" y="1712"/>
                    <a:pt x="726" y="1670"/>
                    <a:pt x="698" y="1634"/>
                  </a:cubicBezTo>
                  <a:lnTo>
                    <a:pt x="663" y="1585"/>
                  </a:lnTo>
                  <a:cubicBezTo>
                    <a:pt x="635" y="1557"/>
                    <a:pt x="613" y="1522"/>
                    <a:pt x="585" y="1486"/>
                  </a:cubicBezTo>
                  <a:lnTo>
                    <a:pt x="550" y="1444"/>
                  </a:lnTo>
                  <a:cubicBezTo>
                    <a:pt x="522" y="1409"/>
                    <a:pt x="501" y="1367"/>
                    <a:pt x="472" y="1331"/>
                  </a:cubicBezTo>
                  <a:lnTo>
                    <a:pt x="451" y="1303"/>
                  </a:lnTo>
                  <a:cubicBezTo>
                    <a:pt x="416" y="1254"/>
                    <a:pt x="381" y="1204"/>
                    <a:pt x="346" y="1162"/>
                  </a:cubicBezTo>
                  <a:lnTo>
                    <a:pt x="331" y="1141"/>
                  </a:lnTo>
                  <a:lnTo>
                    <a:pt x="324" y="1127"/>
                  </a:lnTo>
                  <a:cubicBezTo>
                    <a:pt x="296" y="1092"/>
                    <a:pt x="268" y="1056"/>
                    <a:pt x="247" y="1014"/>
                  </a:cubicBezTo>
                  <a:cubicBezTo>
                    <a:pt x="233" y="1000"/>
                    <a:pt x="226" y="986"/>
                    <a:pt x="212" y="972"/>
                  </a:cubicBezTo>
                  <a:lnTo>
                    <a:pt x="148" y="866"/>
                  </a:lnTo>
                  <a:lnTo>
                    <a:pt x="120" y="824"/>
                  </a:lnTo>
                  <a:cubicBezTo>
                    <a:pt x="85" y="774"/>
                    <a:pt x="57" y="725"/>
                    <a:pt x="28" y="690"/>
                  </a:cubicBezTo>
                  <a:lnTo>
                    <a:pt x="1163" y="27"/>
                  </a:lnTo>
                  <a:close/>
                  <a:moveTo>
                    <a:pt x="1173" y="1"/>
                  </a:moveTo>
                  <a:cubicBezTo>
                    <a:pt x="1170" y="1"/>
                    <a:pt x="1167" y="2"/>
                    <a:pt x="1163" y="6"/>
                  </a:cubicBezTo>
                  <a:lnTo>
                    <a:pt x="7" y="676"/>
                  </a:lnTo>
                  <a:cubicBezTo>
                    <a:pt x="0" y="676"/>
                    <a:pt x="0" y="676"/>
                    <a:pt x="0" y="683"/>
                  </a:cubicBezTo>
                  <a:cubicBezTo>
                    <a:pt x="0" y="683"/>
                    <a:pt x="0" y="690"/>
                    <a:pt x="0" y="690"/>
                  </a:cubicBezTo>
                  <a:cubicBezTo>
                    <a:pt x="28" y="732"/>
                    <a:pt x="57" y="781"/>
                    <a:pt x="92" y="838"/>
                  </a:cubicBezTo>
                  <a:lnTo>
                    <a:pt x="120" y="880"/>
                  </a:lnTo>
                  <a:lnTo>
                    <a:pt x="190" y="979"/>
                  </a:lnTo>
                  <a:lnTo>
                    <a:pt x="226" y="1028"/>
                  </a:lnTo>
                  <a:lnTo>
                    <a:pt x="296" y="1134"/>
                  </a:lnTo>
                  <a:lnTo>
                    <a:pt x="303" y="1148"/>
                  </a:lnTo>
                  <a:lnTo>
                    <a:pt x="324" y="1176"/>
                  </a:lnTo>
                  <a:cubicBezTo>
                    <a:pt x="353" y="1218"/>
                    <a:pt x="388" y="1268"/>
                    <a:pt x="423" y="1317"/>
                  </a:cubicBezTo>
                  <a:lnTo>
                    <a:pt x="444" y="1345"/>
                  </a:lnTo>
                  <a:lnTo>
                    <a:pt x="529" y="1458"/>
                  </a:lnTo>
                  <a:lnTo>
                    <a:pt x="564" y="1500"/>
                  </a:lnTo>
                  <a:lnTo>
                    <a:pt x="642" y="1599"/>
                  </a:lnTo>
                  <a:lnTo>
                    <a:pt x="677" y="1648"/>
                  </a:lnTo>
                  <a:cubicBezTo>
                    <a:pt x="705" y="1684"/>
                    <a:pt x="733" y="1726"/>
                    <a:pt x="768" y="1768"/>
                  </a:cubicBezTo>
                  <a:lnTo>
                    <a:pt x="783" y="1782"/>
                  </a:lnTo>
                  <a:lnTo>
                    <a:pt x="895" y="1923"/>
                  </a:lnTo>
                  <a:lnTo>
                    <a:pt x="909" y="1938"/>
                  </a:lnTo>
                  <a:cubicBezTo>
                    <a:pt x="1001" y="2057"/>
                    <a:pt x="1100" y="2170"/>
                    <a:pt x="1198" y="2283"/>
                  </a:cubicBezTo>
                  <a:lnTo>
                    <a:pt x="1220" y="2304"/>
                  </a:lnTo>
                  <a:cubicBezTo>
                    <a:pt x="1311" y="2410"/>
                    <a:pt x="1410" y="2523"/>
                    <a:pt x="1516" y="2635"/>
                  </a:cubicBezTo>
                  <a:lnTo>
                    <a:pt x="1537" y="2664"/>
                  </a:lnTo>
                  <a:lnTo>
                    <a:pt x="1678" y="2812"/>
                  </a:lnTo>
                  <a:lnTo>
                    <a:pt x="1812" y="2953"/>
                  </a:lnTo>
                  <a:lnTo>
                    <a:pt x="1847" y="2988"/>
                  </a:lnTo>
                  <a:lnTo>
                    <a:pt x="1988" y="3129"/>
                  </a:lnTo>
                  <a:lnTo>
                    <a:pt x="2122" y="3270"/>
                  </a:lnTo>
                  <a:lnTo>
                    <a:pt x="2157" y="3298"/>
                  </a:lnTo>
                  <a:lnTo>
                    <a:pt x="2305" y="3446"/>
                  </a:lnTo>
                  <a:lnTo>
                    <a:pt x="2319" y="3460"/>
                  </a:lnTo>
                  <a:lnTo>
                    <a:pt x="2460" y="3594"/>
                  </a:lnTo>
                  <a:lnTo>
                    <a:pt x="2489" y="3615"/>
                  </a:lnTo>
                  <a:cubicBezTo>
                    <a:pt x="2531" y="3665"/>
                    <a:pt x="2580" y="3707"/>
                    <a:pt x="2629" y="3749"/>
                  </a:cubicBezTo>
                  <a:lnTo>
                    <a:pt x="2658" y="3777"/>
                  </a:lnTo>
                  <a:lnTo>
                    <a:pt x="2806" y="3918"/>
                  </a:lnTo>
                  <a:cubicBezTo>
                    <a:pt x="2862" y="3968"/>
                    <a:pt x="2919" y="4024"/>
                    <a:pt x="2975" y="4073"/>
                  </a:cubicBezTo>
                  <a:lnTo>
                    <a:pt x="2996" y="4088"/>
                  </a:lnTo>
                  <a:lnTo>
                    <a:pt x="3151" y="4229"/>
                  </a:lnTo>
                  <a:lnTo>
                    <a:pt x="3179" y="4250"/>
                  </a:lnTo>
                  <a:lnTo>
                    <a:pt x="3327" y="4384"/>
                  </a:lnTo>
                  <a:lnTo>
                    <a:pt x="3356" y="4405"/>
                  </a:lnTo>
                  <a:cubicBezTo>
                    <a:pt x="3405" y="4447"/>
                    <a:pt x="3454" y="4496"/>
                    <a:pt x="3504" y="4532"/>
                  </a:cubicBezTo>
                  <a:lnTo>
                    <a:pt x="3525" y="4553"/>
                  </a:lnTo>
                  <a:lnTo>
                    <a:pt x="3701" y="4701"/>
                  </a:lnTo>
                  <a:lnTo>
                    <a:pt x="3722" y="4715"/>
                  </a:lnTo>
                  <a:lnTo>
                    <a:pt x="3891" y="4856"/>
                  </a:lnTo>
                  <a:lnTo>
                    <a:pt x="3905" y="4870"/>
                  </a:lnTo>
                  <a:lnTo>
                    <a:pt x="4075" y="5004"/>
                  </a:lnTo>
                  <a:lnTo>
                    <a:pt x="4082" y="5011"/>
                  </a:lnTo>
                  <a:lnTo>
                    <a:pt x="4244" y="5138"/>
                  </a:lnTo>
                  <a:lnTo>
                    <a:pt x="4251" y="5145"/>
                  </a:lnTo>
                  <a:lnTo>
                    <a:pt x="4335" y="5208"/>
                  </a:lnTo>
                  <a:lnTo>
                    <a:pt x="4357" y="5230"/>
                  </a:lnTo>
                  <a:lnTo>
                    <a:pt x="4420" y="5279"/>
                  </a:lnTo>
                  <a:lnTo>
                    <a:pt x="4441" y="5293"/>
                  </a:lnTo>
                  <a:lnTo>
                    <a:pt x="4519" y="5356"/>
                  </a:lnTo>
                  <a:lnTo>
                    <a:pt x="4533" y="5363"/>
                  </a:lnTo>
                  <a:lnTo>
                    <a:pt x="4596" y="5413"/>
                  </a:lnTo>
                  <a:lnTo>
                    <a:pt x="4688" y="5483"/>
                  </a:lnTo>
                  <a:lnTo>
                    <a:pt x="4751" y="5533"/>
                  </a:lnTo>
                  <a:lnTo>
                    <a:pt x="4808" y="5575"/>
                  </a:lnTo>
                  <a:lnTo>
                    <a:pt x="5033" y="5737"/>
                  </a:lnTo>
                  <a:cubicBezTo>
                    <a:pt x="5054" y="5751"/>
                    <a:pt x="5069" y="5765"/>
                    <a:pt x="5090" y="5772"/>
                  </a:cubicBezTo>
                  <a:lnTo>
                    <a:pt x="6253" y="5103"/>
                  </a:lnTo>
                  <a:cubicBezTo>
                    <a:pt x="6253" y="5103"/>
                    <a:pt x="6253" y="5096"/>
                    <a:pt x="6253" y="5096"/>
                  </a:cubicBezTo>
                  <a:cubicBezTo>
                    <a:pt x="6253" y="5089"/>
                    <a:pt x="6253" y="5089"/>
                    <a:pt x="6253" y="5081"/>
                  </a:cubicBezTo>
                  <a:lnTo>
                    <a:pt x="6048" y="4933"/>
                  </a:lnTo>
                  <a:lnTo>
                    <a:pt x="5999" y="4898"/>
                  </a:lnTo>
                  <a:lnTo>
                    <a:pt x="5922" y="4842"/>
                  </a:lnTo>
                  <a:lnTo>
                    <a:pt x="5858" y="4792"/>
                  </a:lnTo>
                  <a:lnTo>
                    <a:pt x="5773" y="4729"/>
                  </a:lnTo>
                  <a:lnTo>
                    <a:pt x="5710" y="4680"/>
                  </a:lnTo>
                  <a:lnTo>
                    <a:pt x="5696" y="4666"/>
                  </a:lnTo>
                  <a:lnTo>
                    <a:pt x="5618" y="4609"/>
                  </a:lnTo>
                  <a:lnTo>
                    <a:pt x="5506" y="4518"/>
                  </a:lnTo>
                  <a:lnTo>
                    <a:pt x="5428" y="4461"/>
                  </a:lnTo>
                  <a:lnTo>
                    <a:pt x="5421" y="4454"/>
                  </a:lnTo>
                  <a:lnTo>
                    <a:pt x="5259" y="4320"/>
                  </a:lnTo>
                  <a:lnTo>
                    <a:pt x="5252" y="4313"/>
                  </a:lnTo>
                  <a:lnTo>
                    <a:pt x="5083" y="4179"/>
                  </a:lnTo>
                  <a:lnTo>
                    <a:pt x="5069" y="4165"/>
                  </a:lnTo>
                  <a:lnTo>
                    <a:pt x="4899" y="4031"/>
                  </a:lnTo>
                  <a:lnTo>
                    <a:pt x="4878" y="4010"/>
                  </a:lnTo>
                  <a:lnTo>
                    <a:pt x="4702" y="3869"/>
                  </a:lnTo>
                  <a:lnTo>
                    <a:pt x="4681" y="3848"/>
                  </a:lnTo>
                  <a:lnTo>
                    <a:pt x="4533" y="3721"/>
                  </a:lnTo>
                  <a:lnTo>
                    <a:pt x="4512" y="3700"/>
                  </a:lnTo>
                  <a:cubicBezTo>
                    <a:pt x="4455" y="3650"/>
                    <a:pt x="4406" y="3608"/>
                    <a:pt x="4357" y="3566"/>
                  </a:cubicBezTo>
                  <a:lnTo>
                    <a:pt x="4328" y="3545"/>
                  </a:lnTo>
                  <a:lnTo>
                    <a:pt x="4173" y="3404"/>
                  </a:lnTo>
                  <a:lnTo>
                    <a:pt x="4152" y="3383"/>
                  </a:lnTo>
                  <a:cubicBezTo>
                    <a:pt x="4096" y="3333"/>
                    <a:pt x="4039" y="3284"/>
                    <a:pt x="3976" y="3228"/>
                  </a:cubicBezTo>
                  <a:lnTo>
                    <a:pt x="3835" y="3094"/>
                  </a:lnTo>
                  <a:lnTo>
                    <a:pt x="3807" y="3065"/>
                  </a:lnTo>
                  <a:lnTo>
                    <a:pt x="3659" y="2931"/>
                  </a:lnTo>
                  <a:lnTo>
                    <a:pt x="3638" y="2910"/>
                  </a:lnTo>
                  <a:lnTo>
                    <a:pt x="3497" y="2776"/>
                  </a:lnTo>
                  <a:lnTo>
                    <a:pt x="3482" y="2762"/>
                  </a:lnTo>
                  <a:lnTo>
                    <a:pt x="3334" y="2614"/>
                  </a:lnTo>
                  <a:lnTo>
                    <a:pt x="3299" y="2586"/>
                  </a:lnTo>
                  <a:cubicBezTo>
                    <a:pt x="3257" y="2537"/>
                    <a:pt x="3208" y="2494"/>
                    <a:pt x="3165" y="2445"/>
                  </a:cubicBezTo>
                  <a:lnTo>
                    <a:pt x="3024" y="2304"/>
                  </a:lnTo>
                  <a:lnTo>
                    <a:pt x="2989" y="2269"/>
                  </a:lnTo>
                  <a:lnTo>
                    <a:pt x="2848" y="2121"/>
                  </a:lnTo>
                  <a:lnTo>
                    <a:pt x="2714" y="1973"/>
                  </a:lnTo>
                  <a:lnTo>
                    <a:pt x="2686" y="1945"/>
                  </a:lnTo>
                  <a:cubicBezTo>
                    <a:pt x="2587" y="1832"/>
                    <a:pt x="2481" y="1726"/>
                    <a:pt x="2390" y="1613"/>
                  </a:cubicBezTo>
                  <a:lnTo>
                    <a:pt x="2376" y="1599"/>
                  </a:lnTo>
                  <a:cubicBezTo>
                    <a:pt x="2277" y="1486"/>
                    <a:pt x="2178" y="1367"/>
                    <a:pt x="2080" y="1254"/>
                  </a:cubicBezTo>
                  <a:lnTo>
                    <a:pt x="2066" y="1233"/>
                  </a:lnTo>
                  <a:lnTo>
                    <a:pt x="1953" y="1099"/>
                  </a:lnTo>
                  <a:lnTo>
                    <a:pt x="1939" y="1077"/>
                  </a:lnTo>
                  <a:cubicBezTo>
                    <a:pt x="1910" y="1035"/>
                    <a:pt x="1875" y="1000"/>
                    <a:pt x="1847" y="958"/>
                  </a:cubicBezTo>
                  <a:lnTo>
                    <a:pt x="1812" y="915"/>
                  </a:lnTo>
                  <a:lnTo>
                    <a:pt x="1734" y="817"/>
                  </a:lnTo>
                  <a:lnTo>
                    <a:pt x="1699" y="767"/>
                  </a:lnTo>
                  <a:cubicBezTo>
                    <a:pt x="1671" y="732"/>
                    <a:pt x="1650" y="697"/>
                    <a:pt x="1621" y="662"/>
                  </a:cubicBezTo>
                  <a:lnTo>
                    <a:pt x="1600" y="626"/>
                  </a:lnTo>
                  <a:cubicBezTo>
                    <a:pt x="1565" y="584"/>
                    <a:pt x="1530" y="535"/>
                    <a:pt x="1495" y="485"/>
                  </a:cubicBezTo>
                  <a:lnTo>
                    <a:pt x="1473" y="450"/>
                  </a:lnTo>
                  <a:cubicBezTo>
                    <a:pt x="1445" y="415"/>
                    <a:pt x="1417" y="380"/>
                    <a:pt x="1396" y="344"/>
                  </a:cubicBezTo>
                  <a:lnTo>
                    <a:pt x="1361" y="295"/>
                  </a:lnTo>
                  <a:lnTo>
                    <a:pt x="1297" y="189"/>
                  </a:lnTo>
                  <a:lnTo>
                    <a:pt x="1290" y="182"/>
                  </a:lnTo>
                  <a:lnTo>
                    <a:pt x="1269" y="147"/>
                  </a:lnTo>
                  <a:cubicBezTo>
                    <a:pt x="1234" y="91"/>
                    <a:pt x="1206" y="48"/>
                    <a:pt x="1177" y="6"/>
                  </a:cubicBezTo>
                  <a:cubicBezTo>
                    <a:pt x="1177" y="2"/>
                    <a:pt x="1176" y="1"/>
                    <a:pt x="1173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529250" y="1454250"/>
              <a:ext cx="254850" cy="400475"/>
            </a:xfrm>
            <a:custGeom>
              <a:avLst/>
              <a:gdLst/>
              <a:ahLst/>
              <a:cxnLst/>
              <a:rect l="l" t="t" r="r" b="b"/>
              <a:pathLst>
                <a:path w="10194" h="16019" extrusionOk="0">
                  <a:moveTo>
                    <a:pt x="29" y="0"/>
                  </a:moveTo>
                  <a:lnTo>
                    <a:pt x="7" y="7148"/>
                  </a:lnTo>
                  <a:cubicBezTo>
                    <a:pt x="0" y="10341"/>
                    <a:pt x="4040" y="14966"/>
                    <a:pt x="5076" y="15917"/>
                  </a:cubicBezTo>
                  <a:cubicBezTo>
                    <a:pt x="5310" y="15973"/>
                    <a:pt x="5696" y="16018"/>
                    <a:pt x="6155" y="16018"/>
                  </a:cubicBezTo>
                  <a:cubicBezTo>
                    <a:pt x="7732" y="16018"/>
                    <a:pt x="10162" y="15485"/>
                    <a:pt x="10173" y="13006"/>
                  </a:cubicBezTo>
                  <a:lnTo>
                    <a:pt x="10194" y="5872"/>
                  </a:lnTo>
                  <a:cubicBezTo>
                    <a:pt x="10017" y="5752"/>
                    <a:pt x="6789" y="3454"/>
                    <a:pt x="5118" y="790"/>
                  </a:cubicBezTo>
                  <a:cubicBezTo>
                    <a:pt x="4780" y="935"/>
                    <a:pt x="4380" y="994"/>
                    <a:pt x="3955" y="994"/>
                  </a:cubicBezTo>
                  <a:cubicBezTo>
                    <a:pt x="2259" y="994"/>
                    <a:pt x="164" y="62"/>
                    <a:pt x="2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29075" y="1454075"/>
              <a:ext cx="255200" cy="400950"/>
            </a:xfrm>
            <a:custGeom>
              <a:avLst/>
              <a:gdLst/>
              <a:ahLst/>
              <a:cxnLst/>
              <a:rect l="l" t="t" r="r" b="b"/>
              <a:pathLst>
                <a:path w="10208" h="16038" extrusionOk="0">
                  <a:moveTo>
                    <a:pt x="50" y="28"/>
                  </a:moveTo>
                  <a:cubicBezTo>
                    <a:pt x="373" y="173"/>
                    <a:pt x="2346" y="1013"/>
                    <a:pt x="3958" y="1013"/>
                  </a:cubicBezTo>
                  <a:cubicBezTo>
                    <a:pt x="4382" y="1013"/>
                    <a:pt x="4781" y="955"/>
                    <a:pt x="5118" y="811"/>
                  </a:cubicBezTo>
                  <a:cubicBezTo>
                    <a:pt x="6739" y="3391"/>
                    <a:pt x="9820" y="5618"/>
                    <a:pt x="10187" y="5879"/>
                  </a:cubicBezTo>
                  <a:lnTo>
                    <a:pt x="10165" y="13020"/>
                  </a:lnTo>
                  <a:cubicBezTo>
                    <a:pt x="10165" y="13922"/>
                    <a:pt x="9834" y="14649"/>
                    <a:pt x="9186" y="15156"/>
                  </a:cubicBezTo>
                  <a:cubicBezTo>
                    <a:pt x="8495" y="15706"/>
                    <a:pt x="7578" y="15903"/>
                    <a:pt x="6923" y="15974"/>
                  </a:cubicBezTo>
                  <a:cubicBezTo>
                    <a:pt x="6665" y="16003"/>
                    <a:pt x="6412" y="16015"/>
                    <a:pt x="6175" y="16015"/>
                  </a:cubicBezTo>
                  <a:cubicBezTo>
                    <a:pt x="5724" y="16015"/>
                    <a:pt x="5332" y="15970"/>
                    <a:pt x="5083" y="15910"/>
                  </a:cubicBezTo>
                  <a:cubicBezTo>
                    <a:pt x="4554" y="15424"/>
                    <a:pt x="3292" y="14035"/>
                    <a:pt x="2172" y="12372"/>
                  </a:cubicBezTo>
                  <a:cubicBezTo>
                    <a:pt x="1192" y="10934"/>
                    <a:pt x="22" y="8861"/>
                    <a:pt x="29" y="7155"/>
                  </a:cubicBezTo>
                  <a:lnTo>
                    <a:pt x="50" y="28"/>
                  </a:lnTo>
                  <a:close/>
                  <a:moveTo>
                    <a:pt x="29" y="0"/>
                  </a:moveTo>
                  <a:cubicBezTo>
                    <a:pt x="29" y="0"/>
                    <a:pt x="29" y="7"/>
                    <a:pt x="29" y="7"/>
                  </a:cubicBezTo>
                  <a:lnTo>
                    <a:pt x="7" y="7155"/>
                  </a:lnTo>
                  <a:cubicBezTo>
                    <a:pt x="0" y="8861"/>
                    <a:pt x="1171" y="10948"/>
                    <a:pt x="2150" y="12386"/>
                  </a:cubicBezTo>
                  <a:cubicBezTo>
                    <a:pt x="3278" y="14049"/>
                    <a:pt x="4540" y="15445"/>
                    <a:pt x="5076" y="15932"/>
                  </a:cubicBezTo>
                  <a:cubicBezTo>
                    <a:pt x="5435" y="16009"/>
                    <a:pt x="5802" y="16037"/>
                    <a:pt x="6169" y="16037"/>
                  </a:cubicBezTo>
                  <a:cubicBezTo>
                    <a:pt x="6422" y="16030"/>
                    <a:pt x="6676" y="16016"/>
                    <a:pt x="6930" y="15988"/>
                  </a:cubicBezTo>
                  <a:cubicBezTo>
                    <a:pt x="7578" y="15917"/>
                    <a:pt x="8502" y="15720"/>
                    <a:pt x="9200" y="15170"/>
                  </a:cubicBezTo>
                  <a:cubicBezTo>
                    <a:pt x="9855" y="14656"/>
                    <a:pt x="10187" y="13930"/>
                    <a:pt x="10187" y="13013"/>
                  </a:cubicBezTo>
                  <a:lnTo>
                    <a:pt x="10208" y="5879"/>
                  </a:lnTo>
                  <a:cubicBezTo>
                    <a:pt x="10208" y="5872"/>
                    <a:pt x="10208" y="5872"/>
                    <a:pt x="10201" y="5872"/>
                  </a:cubicBezTo>
                  <a:cubicBezTo>
                    <a:pt x="9855" y="5625"/>
                    <a:pt x="6754" y="3384"/>
                    <a:pt x="5132" y="797"/>
                  </a:cubicBezTo>
                  <a:cubicBezTo>
                    <a:pt x="5132" y="790"/>
                    <a:pt x="5125" y="790"/>
                    <a:pt x="5118" y="790"/>
                  </a:cubicBezTo>
                  <a:cubicBezTo>
                    <a:pt x="4783" y="935"/>
                    <a:pt x="4385" y="993"/>
                    <a:pt x="3963" y="993"/>
                  </a:cubicBezTo>
                  <a:cubicBezTo>
                    <a:pt x="2332" y="993"/>
                    <a:pt x="323" y="123"/>
                    <a:pt x="4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44575" y="1509575"/>
              <a:ext cx="208525" cy="327800"/>
            </a:xfrm>
            <a:custGeom>
              <a:avLst/>
              <a:gdLst/>
              <a:ahLst/>
              <a:cxnLst/>
              <a:rect l="l" t="t" r="r" b="b"/>
              <a:pathLst>
                <a:path w="8341" h="13112" extrusionOk="0">
                  <a:moveTo>
                    <a:pt x="22" y="1"/>
                  </a:moveTo>
                  <a:lnTo>
                    <a:pt x="8" y="5852"/>
                  </a:lnTo>
                  <a:cubicBezTo>
                    <a:pt x="1" y="8467"/>
                    <a:pt x="3307" y="12252"/>
                    <a:pt x="4153" y="13028"/>
                  </a:cubicBezTo>
                  <a:cubicBezTo>
                    <a:pt x="4345" y="13074"/>
                    <a:pt x="4664" y="13112"/>
                    <a:pt x="5043" y="13112"/>
                  </a:cubicBezTo>
                  <a:cubicBezTo>
                    <a:pt x="6334" y="13112"/>
                    <a:pt x="8320" y="12674"/>
                    <a:pt x="8326" y="10652"/>
                  </a:cubicBezTo>
                  <a:lnTo>
                    <a:pt x="8340" y="4801"/>
                  </a:lnTo>
                  <a:cubicBezTo>
                    <a:pt x="8206" y="4703"/>
                    <a:pt x="5556" y="2827"/>
                    <a:pt x="4188" y="649"/>
                  </a:cubicBezTo>
                  <a:cubicBezTo>
                    <a:pt x="3913" y="768"/>
                    <a:pt x="3587" y="815"/>
                    <a:pt x="3241" y="815"/>
                  </a:cubicBezTo>
                  <a:cubicBezTo>
                    <a:pt x="1854" y="815"/>
                    <a:pt x="135" y="51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515850" y="1491775"/>
              <a:ext cx="133075" cy="36500"/>
            </a:xfrm>
            <a:custGeom>
              <a:avLst/>
              <a:gdLst/>
              <a:ahLst/>
              <a:cxnLst/>
              <a:rect l="l" t="t" r="r" b="b"/>
              <a:pathLst>
                <a:path w="5323" h="1460" extrusionOk="0">
                  <a:moveTo>
                    <a:pt x="1157" y="1"/>
                  </a:moveTo>
                  <a:lnTo>
                    <a:pt x="1" y="670"/>
                  </a:lnTo>
                  <a:lnTo>
                    <a:pt x="15" y="677"/>
                  </a:lnTo>
                  <a:lnTo>
                    <a:pt x="36" y="692"/>
                  </a:lnTo>
                  <a:lnTo>
                    <a:pt x="64" y="699"/>
                  </a:lnTo>
                  <a:lnTo>
                    <a:pt x="71" y="699"/>
                  </a:lnTo>
                  <a:lnTo>
                    <a:pt x="99" y="713"/>
                  </a:lnTo>
                  <a:lnTo>
                    <a:pt x="142" y="727"/>
                  </a:lnTo>
                  <a:lnTo>
                    <a:pt x="149" y="727"/>
                  </a:lnTo>
                  <a:lnTo>
                    <a:pt x="191" y="748"/>
                  </a:lnTo>
                  <a:lnTo>
                    <a:pt x="247" y="769"/>
                  </a:lnTo>
                  <a:lnTo>
                    <a:pt x="262" y="776"/>
                  </a:lnTo>
                  <a:lnTo>
                    <a:pt x="304" y="797"/>
                  </a:lnTo>
                  <a:lnTo>
                    <a:pt x="360" y="818"/>
                  </a:lnTo>
                  <a:lnTo>
                    <a:pt x="417" y="840"/>
                  </a:lnTo>
                  <a:lnTo>
                    <a:pt x="431" y="847"/>
                  </a:lnTo>
                  <a:lnTo>
                    <a:pt x="466" y="861"/>
                  </a:lnTo>
                  <a:lnTo>
                    <a:pt x="487" y="868"/>
                  </a:lnTo>
                  <a:lnTo>
                    <a:pt x="522" y="882"/>
                  </a:lnTo>
                  <a:lnTo>
                    <a:pt x="551" y="889"/>
                  </a:lnTo>
                  <a:lnTo>
                    <a:pt x="586" y="903"/>
                  </a:lnTo>
                  <a:lnTo>
                    <a:pt x="607" y="910"/>
                  </a:lnTo>
                  <a:lnTo>
                    <a:pt x="642" y="924"/>
                  </a:lnTo>
                  <a:lnTo>
                    <a:pt x="670" y="938"/>
                  </a:lnTo>
                  <a:lnTo>
                    <a:pt x="713" y="945"/>
                  </a:lnTo>
                  <a:lnTo>
                    <a:pt x="741" y="959"/>
                  </a:lnTo>
                  <a:lnTo>
                    <a:pt x="776" y="974"/>
                  </a:lnTo>
                  <a:lnTo>
                    <a:pt x="797" y="981"/>
                  </a:lnTo>
                  <a:lnTo>
                    <a:pt x="903" y="1016"/>
                  </a:lnTo>
                  <a:lnTo>
                    <a:pt x="924" y="1023"/>
                  </a:lnTo>
                  <a:lnTo>
                    <a:pt x="1030" y="1058"/>
                  </a:lnTo>
                  <a:lnTo>
                    <a:pt x="1044" y="1065"/>
                  </a:lnTo>
                  <a:lnTo>
                    <a:pt x="1164" y="1100"/>
                  </a:lnTo>
                  <a:lnTo>
                    <a:pt x="1291" y="1143"/>
                  </a:lnTo>
                  <a:lnTo>
                    <a:pt x="1298" y="1143"/>
                  </a:lnTo>
                  <a:cubicBezTo>
                    <a:pt x="1375" y="1164"/>
                    <a:pt x="1446" y="1185"/>
                    <a:pt x="1523" y="1206"/>
                  </a:cubicBezTo>
                  <a:cubicBezTo>
                    <a:pt x="1601" y="1227"/>
                    <a:pt x="1685" y="1248"/>
                    <a:pt x="1763" y="1270"/>
                  </a:cubicBezTo>
                  <a:cubicBezTo>
                    <a:pt x="1841" y="1291"/>
                    <a:pt x="1904" y="1305"/>
                    <a:pt x="1967" y="1319"/>
                  </a:cubicBezTo>
                  <a:lnTo>
                    <a:pt x="1989" y="1319"/>
                  </a:lnTo>
                  <a:cubicBezTo>
                    <a:pt x="2052" y="1333"/>
                    <a:pt x="2123" y="1347"/>
                    <a:pt x="2193" y="1361"/>
                  </a:cubicBezTo>
                  <a:cubicBezTo>
                    <a:pt x="2256" y="1375"/>
                    <a:pt x="2313" y="1382"/>
                    <a:pt x="2376" y="1396"/>
                  </a:cubicBezTo>
                  <a:lnTo>
                    <a:pt x="2390" y="1396"/>
                  </a:lnTo>
                  <a:lnTo>
                    <a:pt x="2560" y="1425"/>
                  </a:lnTo>
                  <a:lnTo>
                    <a:pt x="2588" y="1425"/>
                  </a:lnTo>
                  <a:cubicBezTo>
                    <a:pt x="2637" y="1432"/>
                    <a:pt x="2686" y="1432"/>
                    <a:pt x="2736" y="1439"/>
                  </a:cubicBezTo>
                  <a:lnTo>
                    <a:pt x="2757" y="1439"/>
                  </a:lnTo>
                  <a:lnTo>
                    <a:pt x="2905" y="1453"/>
                  </a:lnTo>
                  <a:lnTo>
                    <a:pt x="2926" y="1453"/>
                  </a:lnTo>
                  <a:lnTo>
                    <a:pt x="3067" y="1460"/>
                  </a:lnTo>
                  <a:lnTo>
                    <a:pt x="3377" y="1460"/>
                  </a:lnTo>
                  <a:cubicBezTo>
                    <a:pt x="3420" y="1460"/>
                    <a:pt x="3462" y="1453"/>
                    <a:pt x="3504" y="1453"/>
                  </a:cubicBezTo>
                  <a:cubicBezTo>
                    <a:pt x="3546" y="1446"/>
                    <a:pt x="3596" y="1446"/>
                    <a:pt x="3638" y="1439"/>
                  </a:cubicBezTo>
                  <a:lnTo>
                    <a:pt x="3659" y="1439"/>
                  </a:lnTo>
                  <a:cubicBezTo>
                    <a:pt x="3695" y="1432"/>
                    <a:pt x="3737" y="1425"/>
                    <a:pt x="3772" y="1418"/>
                  </a:cubicBezTo>
                  <a:lnTo>
                    <a:pt x="3793" y="1418"/>
                  </a:lnTo>
                  <a:cubicBezTo>
                    <a:pt x="3835" y="1411"/>
                    <a:pt x="3878" y="1396"/>
                    <a:pt x="3913" y="1389"/>
                  </a:cubicBezTo>
                  <a:lnTo>
                    <a:pt x="3934" y="1389"/>
                  </a:lnTo>
                  <a:cubicBezTo>
                    <a:pt x="3976" y="1375"/>
                    <a:pt x="4012" y="1368"/>
                    <a:pt x="4054" y="1354"/>
                  </a:cubicBezTo>
                  <a:lnTo>
                    <a:pt x="4075" y="1347"/>
                  </a:lnTo>
                  <a:cubicBezTo>
                    <a:pt x="4103" y="1333"/>
                    <a:pt x="4139" y="1319"/>
                    <a:pt x="4167" y="1305"/>
                  </a:cubicBezTo>
                  <a:lnTo>
                    <a:pt x="5323" y="628"/>
                  </a:lnTo>
                  <a:lnTo>
                    <a:pt x="5323" y="628"/>
                  </a:lnTo>
                  <a:cubicBezTo>
                    <a:pt x="5295" y="642"/>
                    <a:pt x="5259" y="656"/>
                    <a:pt x="5231" y="670"/>
                  </a:cubicBezTo>
                  <a:lnTo>
                    <a:pt x="5210" y="677"/>
                  </a:lnTo>
                  <a:cubicBezTo>
                    <a:pt x="5168" y="692"/>
                    <a:pt x="5133" y="699"/>
                    <a:pt x="5090" y="713"/>
                  </a:cubicBezTo>
                  <a:lnTo>
                    <a:pt x="5076" y="713"/>
                  </a:lnTo>
                  <a:cubicBezTo>
                    <a:pt x="5034" y="720"/>
                    <a:pt x="4992" y="734"/>
                    <a:pt x="4949" y="741"/>
                  </a:cubicBezTo>
                  <a:lnTo>
                    <a:pt x="4928" y="741"/>
                  </a:lnTo>
                  <a:cubicBezTo>
                    <a:pt x="4893" y="748"/>
                    <a:pt x="4851" y="755"/>
                    <a:pt x="4815" y="762"/>
                  </a:cubicBezTo>
                  <a:lnTo>
                    <a:pt x="4794" y="762"/>
                  </a:lnTo>
                  <a:cubicBezTo>
                    <a:pt x="4752" y="769"/>
                    <a:pt x="4717" y="769"/>
                    <a:pt x="4674" y="776"/>
                  </a:cubicBezTo>
                  <a:lnTo>
                    <a:pt x="4660" y="776"/>
                  </a:lnTo>
                  <a:lnTo>
                    <a:pt x="4533" y="783"/>
                  </a:lnTo>
                  <a:lnTo>
                    <a:pt x="4216" y="783"/>
                  </a:lnTo>
                  <a:cubicBezTo>
                    <a:pt x="4174" y="783"/>
                    <a:pt x="4132" y="783"/>
                    <a:pt x="4082" y="776"/>
                  </a:cubicBezTo>
                  <a:lnTo>
                    <a:pt x="4061" y="776"/>
                  </a:lnTo>
                  <a:lnTo>
                    <a:pt x="3913" y="762"/>
                  </a:lnTo>
                  <a:lnTo>
                    <a:pt x="3892" y="762"/>
                  </a:lnTo>
                  <a:cubicBezTo>
                    <a:pt x="3843" y="755"/>
                    <a:pt x="3793" y="755"/>
                    <a:pt x="3744" y="748"/>
                  </a:cubicBezTo>
                  <a:lnTo>
                    <a:pt x="3723" y="748"/>
                  </a:lnTo>
                  <a:lnTo>
                    <a:pt x="3546" y="720"/>
                  </a:lnTo>
                  <a:lnTo>
                    <a:pt x="3532" y="720"/>
                  </a:lnTo>
                  <a:cubicBezTo>
                    <a:pt x="3476" y="706"/>
                    <a:pt x="3413" y="699"/>
                    <a:pt x="3349" y="684"/>
                  </a:cubicBezTo>
                  <a:cubicBezTo>
                    <a:pt x="3293" y="670"/>
                    <a:pt x="3208" y="656"/>
                    <a:pt x="3145" y="642"/>
                  </a:cubicBezTo>
                  <a:lnTo>
                    <a:pt x="3124" y="642"/>
                  </a:lnTo>
                  <a:cubicBezTo>
                    <a:pt x="3060" y="628"/>
                    <a:pt x="2990" y="614"/>
                    <a:pt x="2926" y="593"/>
                  </a:cubicBezTo>
                  <a:lnTo>
                    <a:pt x="2919" y="593"/>
                  </a:lnTo>
                  <a:cubicBezTo>
                    <a:pt x="2842" y="579"/>
                    <a:pt x="2764" y="558"/>
                    <a:pt x="2686" y="536"/>
                  </a:cubicBezTo>
                  <a:cubicBezTo>
                    <a:pt x="2609" y="515"/>
                    <a:pt x="2531" y="487"/>
                    <a:pt x="2454" y="466"/>
                  </a:cubicBezTo>
                  <a:lnTo>
                    <a:pt x="2447" y="466"/>
                  </a:lnTo>
                  <a:lnTo>
                    <a:pt x="2327" y="431"/>
                  </a:lnTo>
                  <a:lnTo>
                    <a:pt x="2207" y="388"/>
                  </a:lnTo>
                  <a:lnTo>
                    <a:pt x="2186" y="388"/>
                  </a:lnTo>
                  <a:lnTo>
                    <a:pt x="2080" y="353"/>
                  </a:lnTo>
                  <a:lnTo>
                    <a:pt x="2059" y="346"/>
                  </a:lnTo>
                  <a:lnTo>
                    <a:pt x="1960" y="311"/>
                  </a:lnTo>
                  <a:lnTo>
                    <a:pt x="1932" y="297"/>
                  </a:lnTo>
                  <a:lnTo>
                    <a:pt x="1897" y="290"/>
                  </a:lnTo>
                  <a:lnTo>
                    <a:pt x="1869" y="276"/>
                  </a:lnTo>
                  <a:lnTo>
                    <a:pt x="1826" y="262"/>
                  </a:lnTo>
                  <a:lnTo>
                    <a:pt x="1805" y="254"/>
                  </a:lnTo>
                  <a:lnTo>
                    <a:pt x="1770" y="240"/>
                  </a:lnTo>
                  <a:lnTo>
                    <a:pt x="1742" y="226"/>
                  </a:lnTo>
                  <a:lnTo>
                    <a:pt x="1707" y="219"/>
                  </a:lnTo>
                  <a:lnTo>
                    <a:pt x="1685" y="205"/>
                  </a:lnTo>
                  <a:lnTo>
                    <a:pt x="1650" y="191"/>
                  </a:lnTo>
                  <a:lnTo>
                    <a:pt x="1629" y="184"/>
                  </a:lnTo>
                  <a:lnTo>
                    <a:pt x="1587" y="170"/>
                  </a:lnTo>
                  <a:lnTo>
                    <a:pt x="1573" y="163"/>
                  </a:lnTo>
                  <a:lnTo>
                    <a:pt x="1523" y="142"/>
                  </a:lnTo>
                  <a:lnTo>
                    <a:pt x="1474" y="128"/>
                  </a:lnTo>
                  <a:lnTo>
                    <a:pt x="1467" y="128"/>
                  </a:lnTo>
                  <a:lnTo>
                    <a:pt x="1418" y="106"/>
                  </a:lnTo>
                  <a:lnTo>
                    <a:pt x="1403" y="99"/>
                  </a:lnTo>
                  <a:lnTo>
                    <a:pt x="1354" y="78"/>
                  </a:lnTo>
                  <a:lnTo>
                    <a:pt x="1305" y="64"/>
                  </a:lnTo>
                  <a:lnTo>
                    <a:pt x="1298" y="64"/>
                  </a:lnTo>
                  <a:lnTo>
                    <a:pt x="1255" y="43"/>
                  </a:lnTo>
                  <a:lnTo>
                    <a:pt x="1227" y="29"/>
                  </a:lnTo>
                  <a:lnTo>
                    <a:pt x="1192" y="15"/>
                  </a:lnTo>
                  <a:lnTo>
                    <a:pt x="1171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515675" y="1491600"/>
              <a:ext cx="133600" cy="37225"/>
            </a:xfrm>
            <a:custGeom>
              <a:avLst/>
              <a:gdLst/>
              <a:ahLst/>
              <a:cxnLst/>
              <a:rect l="l" t="t" r="r" b="b"/>
              <a:pathLst>
                <a:path w="5344" h="1489" extrusionOk="0">
                  <a:moveTo>
                    <a:pt x="1171" y="29"/>
                  </a:moveTo>
                  <a:cubicBezTo>
                    <a:pt x="1171" y="29"/>
                    <a:pt x="1171" y="29"/>
                    <a:pt x="1171" y="29"/>
                  </a:cubicBezTo>
                  <a:lnTo>
                    <a:pt x="1305" y="85"/>
                  </a:lnTo>
                  <a:lnTo>
                    <a:pt x="1347" y="99"/>
                  </a:lnTo>
                  <a:lnTo>
                    <a:pt x="1418" y="128"/>
                  </a:lnTo>
                  <a:lnTo>
                    <a:pt x="1460" y="149"/>
                  </a:lnTo>
                  <a:lnTo>
                    <a:pt x="1523" y="170"/>
                  </a:lnTo>
                  <a:lnTo>
                    <a:pt x="1573" y="191"/>
                  </a:lnTo>
                  <a:lnTo>
                    <a:pt x="1960" y="339"/>
                  </a:lnTo>
                  <a:lnTo>
                    <a:pt x="2059" y="374"/>
                  </a:lnTo>
                  <a:lnTo>
                    <a:pt x="2080" y="374"/>
                  </a:lnTo>
                  <a:lnTo>
                    <a:pt x="2186" y="417"/>
                  </a:lnTo>
                  <a:lnTo>
                    <a:pt x="2207" y="417"/>
                  </a:lnTo>
                  <a:cubicBezTo>
                    <a:pt x="2242" y="431"/>
                    <a:pt x="2278" y="445"/>
                    <a:pt x="2327" y="459"/>
                  </a:cubicBezTo>
                  <a:lnTo>
                    <a:pt x="2447" y="494"/>
                  </a:lnTo>
                  <a:lnTo>
                    <a:pt x="2454" y="494"/>
                  </a:lnTo>
                  <a:lnTo>
                    <a:pt x="2686" y="565"/>
                  </a:lnTo>
                  <a:cubicBezTo>
                    <a:pt x="2764" y="586"/>
                    <a:pt x="2841" y="600"/>
                    <a:pt x="2919" y="621"/>
                  </a:cubicBezTo>
                  <a:lnTo>
                    <a:pt x="2926" y="621"/>
                  </a:lnTo>
                  <a:lnTo>
                    <a:pt x="3131" y="670"/>
                  </a:lnTo>
                  <a:lnTo>
                    <a:pt x="3145" y="670"/>
                  </a:lnTo>
                  <a:cubicBezTo>
                    <a:pt x="3215" y="684"/>
                    <a:pt x="3286" y="699"/>
                    <a:pt x="3349" y="713"/>
                  </a:cubicBezTo>
                  <a:lnTo>
                    <a:pt x="3532" y="748"/>
                  </a:lnTo>
                  <a:lnTo>
                    <a:pt x="3546" y="748"/>
                  </a:lnTo>
                  <a:lnTo>
                    <a:pt x="3723" y="769"/>
                  </a:lnTo>
                  <a:lnTo>
                    <a:pt x="3744" y="769"/>
                  </a:lnTo>
                  <a:lnTo>
                    <a:pt x="3899" y="790"/>
                  </a:lnTo>
                  <a:lnTo>
                    <a:pt x="3920" y="790"/>
                  </a:lnTo>
                  <a:lnTo>
                    <a:pt x="4068" y="804"/>
                  </a:lnTo>
                  <a:lnTo>
                    <a:pt x="4089" y="804"/>
                  </a:lnTo>
                  <a:lnTo>
                    <a:pt x="4223" y="811"/>
                  </a:lnTo>
                  <a:lnTo>
                    <a:pt x="4540" y="811"/>
                  </a:lnTo>
                  <a:cubicBezTo>
                    <a:pt x="4590" y="811"/>
                    <a:pt x="4632" y="804"/>
                    <a:pt x="4667" y="804"/>
                  </a:cubicBezTo>
                  <a:lnTo>
                    <a:pt x="4681" y="804"/>
                  </a:lnTo>
                  <a:cubicBezTo>
                    <a:pt x="4717" y="797"/>
                    <a:pt x="4759" y="797"/>
                    <a:pt x="4801" y="790"/>
                  </a:cubicBezTo>
                  <a:lnTo>
                    <a:pt x="4822" y="790"/>
                  </a:lnTo>
                  <a:cubicBezTo>
                    <a:pt x="4865" y="783"/>
                    <a:pt x="4900" y="776"/>
                    <a:pt x="4942" y="769"/>
                  </a:cubicBezTo>
                  <a:lnTo>
                    <a:pt x="4956" y="769"/>
                  </a:lnTo>
                  <a:cubicBezTo>
                    <a:pt x="5006" y="762"/>
                    <a:pt x="5041" y="748"/>
                    <a:pt x="5083" y="741"/>
                  </a:cubicBezTo>
                  <a:lnTo>
                    <a:pt x="5104" y="734"/>
                  </a:lnTo>
                  <a:cubicBezTo>
                    <a:pt x="5140" y="727"/>
                    <a:pt x="5175" y="713"/>
                    <a:pt x="5210" y="699"/>
                  </a:cubicBezTo>
                  <a:lnTo>
                    <a:pt x="5210" y="699"/>
                  </a:lnTo>
                  <a:lnTo>
                    <a:pt x="4174" y="1305"/>
                  </a:lnTo>
                  <a:cubicBezTo>
                    <a:pt x="4146" y="1319"/>
                    <a:pt x="4110" y="1333"/>
                    <a:pt x="4054" y="1354"/>
                  </a:cubicBezTo>
                  <a:cubicBezTo>
                    <a:pt x="4019" y="1361"/>
                    <a:pt x="3983" y="1375"/>
                    <a:pt x="3941" y="1389"/>
                  </a:cubicBezTo>
                  <a:lnTo>
                    <a:pt x="3920" y="1389"/>
                  </a:lnTo>
                  <a:cubicBezTo>
                    <a:pt x="3885" y="1403"/>
                    <a:pt x="3842" y="1411"/>
                    <a:pt x="3779" y="1425"/>
                  </a:cubicBezTo>
                  <a:cubicBezTo>
                    <a:pt x="3744" y="1432"/>
                    <a:pt x="3702" y="1439"/>
                    <a:pt x="3666" y="1446"/>
                  </a:cubicBezTo>
                  <a:lnTo>
                    <a:pt x="3645" y="1446"/>
                  </a:lnTo>
                  <a:cubicBezTo>
                    <a:pt x="3603" y="1453"/>
                    <a:pt x="3561" y="1460"/>
                    <a:pt x="3525" y="1460"/>
                  </a:cubicBezTo>
                  <a:lnTo>
                    <a:pt x="3511" y="1460"/>
                  </a:lnTo>
                  <a:lnTo>
                    <a:pt x="3384" y="1467"/>
                  </a:lnTo>
                  <a:lnTo>
                    <a:pt x="3060" y="1467"/>
                  </a:lnTo>
                  <a:cubicBezTo>
                    <a:pt x="3011" y="1467"/>
                    <a:pt x="2968" y="1460"/>
                    <a:pt x="2926" y="1460"/>
                  </a:cubicBezTo>
                  <a:lnTo>
                    <a:pt x="2905" y="1460"/>
                  </a:lnTo>
                  <a:lnTo>
                    <a:pt x="2750" y="1446"/>
                  </a:lnTo>
                  <a:lnTo>
                    <a:pt x="2729" y="1446"/>
                  </a:lnTo>
                  <a:lnTo>
                    <a:pt x="2581" y="1425"/>
                  </a:lnTo>
                  <a:lnTo>
                    <a:pt x="2560" y="1425"/>
                  </a:lnTo>
                  <a:lnTo>
                    <a:pt x="2390" y="1403"/>
                  </a:lnTo>
                  <a:lnTo>
                    <a:pt x="2376" y="1403"/>
                  </a:lnTo>
                  <a:cubicBezTo>
                    <a:pt x="2313" y="1389"/>
                    <a:pt x="2256" y="1382"/>
                    <a:pt x="2193" y="1368"/>
                  </a:cubicBezTo>
                  <a:cubicBezTo>
                    <a:pt x="2122" y="1354"/>
                    <a:pt x="2059" y="1340"/>
                    <a:pt x="1989" y="1326"/>
                  </a:cubicBezTo>
                  <a:lnTo>
                    <a:pt x="1967" y="1326"/>
                  </a:lnTo>
                  <a:cubicBezTo>
                    <a:pt x="1904" y="1312"/>
                    <a:pt x="1833" y="1291"/>
                    <a:pt x="1770" y="1277"/>
                  </a:cubicBezTo>
                  <a:lnTo>
                    <a:pt x="1770" y="1291"/>
                  </a:lnTo>
                  <a:cubicBezTo>
                    <a:pt x="1770" y="1291"/>
                    <a:pt x="1770" y="1277"/>
                    <a:pt x="1763" y="1277"/>
                  </a:cubicBezTo>
                  <a:cubicBezTo>
                    <a:pt x="1685" y="1255"/>
                    <a:pt x="1601" y="1234"/>
                    <a:pt x="1523" y="1213"/>
                  </a:cubicBezTo>
                  <a:cubicBezTo>
                    <a:pt x="1453" y="1192"/>
                    <a:pt x="1375" y="1171"/>
                    <a:pt x="1305" y="1150"/>
                  </a:cubicBezTo>
                  <a:lnTo>
                    <a:pt x="1291" y="1150"/>
                  </a:lnTo>
                  <a:lnTo>
                    <a:pt x="1171" y="1107"/>
                  </a:lnTo>
                  <a:lnTo>
                    <a:pt x="1051" y="1072"/>
                  </a:lnTo>
                  <a:lnTo>
                    <a:pt x="1037" y="1065"/>
                  </a:lnTo>
                  <a:lnTo>
                    <a:pt x="924" y="1030"/>
                  </a:lnTo>
                  <a:lnTo>
                    <a:pt x="910" y="1023"/>
                  </a:lnTo>
                  <a:lnTo>
                    <a:pt x="811" y="988"/>
                  </a:lnTo>
                  <a:lnTo>
                    <a:pt x="593" y="910"/>
                  </a:lnTo>
                  <a:lnTo>
                    <a:pt x="558" y="896"/>
                  </a:lnTo>
                  <a:lnTo>
                    <a:pt x="424" y="847"/>
                  </a:lnTo>
                  <a:lnTo>
                    <a:pt x="367" y="825"/>
                  </a:lnTo>
                  <a:lnTo>
                    <a:pt x="311" y="804"/>
                  </a:lnTo>
                  <a:lnTo>
                    <a:pt x="269" y="783"/>
                  </a:lnTo>
                  <a:lnTo>
                    <a:pt x="254" y="776"/>
                  </a:lnTo>
                  <a:lnTo>
                    <a:pt x="205" y="755"/>
                  </a:lnTo>
                  <a:lnTo>
                    <a:pt x="149" y="734"/>
                  </a:lnTo>
                  <a:lnTo>
                    <a:pt x="106" y="713"/>
                  </a:lnTo>
                  <a:lnTo>
                    <a:pt x="43" y="684"/>
                  </a:lnTo>
                  <a:lnTo>
                    <a:pt x="29" y="684"/>
                  </a:lnTo>
                  <a:cubicBezTo>
                    <a:pt x="29" y="684"/>
                    <a:pt x="1152" y="29"/>
                    <a:pt x="1171" y="29"/>
                  </a:cubicBezTo>
                  <a:close/>
                  <a:moveTo>
                    <a:pt x="1157" y="1"/>
                  </a:moveTo>
                  <a:lnTo>
                    <a:pt x="1" y="677"/>
                  </a:lnTo>
                  <a:cubicBezTo>
                    <a:pt x="1" y="677"/>
                    <a:pt x="1" y="684"/>
                    <a:pt x="1" y="684"/>
                  </a:cubicBezTo>
                  <a:cubicBezTo>
                    <a:pt x="1" y="691"/>
                    <a:pt x="1" y="691"/>
                    <a:pt x="1" y="691"/>
                  </a:cubicBezTo>
                  <a:lnTo>
                    <a:pt x="36" y="713"/>
                  </a:lnTo>
                  <a:lnTo>
                    <a:pt x="43" y="699"/>
                  </a:lnTo>
                  <a:lnTo>
                    <a:pt x="43" y="713"/>
                  </a:lnTo>
                  <a:lnTo>
                    <a:pt x="106" y="741"/>
                  </a:lnTo>
                  <a:lnTo>
                    <a:pt x="142" y="755"/>
                  </a:lnTo>
                  <a:lnTo>
                    <a:pt x="198" y="776"/>
                  </a:lnTo>
                  <a:lnTo>
                    <a:pt x="247" y="797"/>
                  </a:lnTo>
                  <a:lnTo>
                    <a:pt x="261" y="804"/>
                  </a:lnTo>
                  <a:cubicBezTo>
                    <a:pt x="276" y="811"/>
                    <a:pt x="297" y="818"/>
                    <a:pt x="318" y="825"/>
                  </a:cubicBezTo>
                  <a:lnTo>
                    <a:pt x="325" y="818"/>
                  </a:lnTo>
                  <a:lnTo>
                    <a:pt x="325" y="825"/>
                  </a:lnTo>
                  <a:lnTo>
                    <a:pt x="367" y="847"/>
                  </a:lnTo>
                  <a:lnTo>
                    <a:pt x="424" y="868"/>
                  </a:lnTo>
                  <a:lnTo>
                    <a:pt x="558" y="917"/>
                  </a:lnTo>
                  <a:lnTo>
                    <a:pt x="593" y="931"/>
                  </a:lnTo>
                  <a:lnTo>
                    <a:pt x="811" y="1009"/>
                  </a:lnTo>
                  <a:lnTo>
                    <a:pt x="910" y="1044"/>
                  </a:lnTo>
                  <a:lnTo>
                    <a:pt x="931" y="1051"/>
                  </a:lnTo>
                  <a:lnTo>
                    <a:pt x="1037" y="1086"/>
                  </a:lnTo>
                  <a:lnTo>
                    <a:pt x="1051" y="1093"/>
                  </a:lnTo>
                  <a:lnTo>
                    <a:pt x="1178" y="1136"/>
                  </a:lnTo>
                  <a:lnTo>
                    <a:pt x="1298" y="1171"/>
                  </a:lnTo>
                  <a:lnTo>
                    <a:pt x="1305" y="1171"/>
                  </a:lnTo>
                  <a:lnTo>
                    <a:pt x="1537" y="1234"/>
                  </a:lnTo>
                  <a:lnTo>
                    <a:pt x="1770" y="1298"/>
                  </a:lnTo>
                  <a:cubicBezTo>
                    <a:pt x="1840" y="1312"/>
                    <a:pt x="1904" y="1333"/>
                    <a:pt x="1974" y="1347"/>
                  </a:cubicBezTo>
                  <a:lnTo>
                    <a:pt x="1989" y="1347"/>
                  </a:lnTo>
                  <a:cubicBezTo>
                    <a:pt x="2059" y="1361"/>
                    <a:pt x="2130" y="1375"/>
                    <a:pt x="2193" y="1389"/>
                  </a:cubicBezTo>
                  <a:cubicBezTo>
                    <a:pt x="2256" y="1403"/>
                    <a:pt x="2320" y="1411"/>
                    <a:pt x="2376" y="1425"/>
                  </a:cubicBezTo>
                  <a:lnTo>
                    <a:pt x="2390" y="1425"/>
                  </a:lnTo>
                  <a:lnTo>
                    <a:pt x="2567" y="1446"/>
                  </a:lnTo>
                  <a:lnTo>
                    <a:pt x="2588" y="1446"/>
                  </a:lnTo>
                  <a:lnTo>
                    <a:pt x="2743" y="1467"/>
                  </a:lnTo>
                  <a:lnTo>
                    <a:pt x="2764" y="1467"/>
                  </a:lnTo>
                  <a:lnTo>
                    <a:pt x="2912" y="1481"/>
                  </a:lnTo>
                  <a:lnTo>
                    <a:pt x="2933" y="1481"/>
                  </a:lnTo>
                  <a:lnTo>
                    <a:pt x="3067" y="1488"/>
                  </a:lnTo>
                  <a:lnTo>
                    <a:pt x="3236" y="1488"/>
                  </a:lnTo>
                  <a:lnTo>
                    <a:pt x="3243" y="1481"/>
                  </a:lnTo>
                  <a:lnTo>
                    <a:pt x="3384" y="1481"/>
                  </a:lnTo>
                  <a:cubicBezTo>
                    <a:pt x="3427" y="1474"/>
                    <a:pt x="3469" y="1474"/>
                    <a:pt x="3525" y="1467"/>
                  </a:cubicBezTo>
                  <a:cubicBezTo>
                    <a:pt x="3561" y="1467"/>
                    <a:pt x="3603" y="1460"/>
                    <a:pt x="3645" y="1453"/>
                  </a:cubicBezTo>
                  <a:lnTo>
                    <a:pt x="3666" y="1453"/>
                  </a:lnTo>
                  <a:cubicBezTo>
                    <a:pt x="3702" y="1453"/>
                    <a:pt x="3744" y="1446"/>
                    <a:pt x="3800" y="1432"/>
                  </a:cubicBezTo>
                  <a:cubicBezTo>
                    <a:pt x="3842" y="1425"/>
                    <a:pt x="3885" y="1411"/>
                    <a:pt x="3927" y="1403"/>
                  </a:cubicBezTo>
                  <a:lnTo>
                    <a:pt x="3941" y="1403"/>
                  </a:lnTo>
                  <a:cubicBezTo>
                    <a:pt x="3983" y="1389"/>
                    <a:pt x="4026" y="1375"/>
                    <a:pt x="4082" y="1361"/>
                  </a:cubicBezTo>
                  <a:cubicBezTo>
                    <a:pt x="4117" y="1347"/>
                    <a:pt x="4153" y="1333"/>
                    <a:pt x="4181" y="1319"/>
                  </a:cubicBezTo>
                  <a:lnTo>
                    <a:pt x="5337" y="656"/>
                  </a:lnTo>
                  <a:cubicBezTo>
                    <a:pt x="5344" y="656"/>
                    <a:pt x="5344" y="649"/>
                    <a:pt x="5337" y="642"/>
                  </a:cubicBezTo>
                  <a:cubicBezTo>
                    <a:pt x="5337" y="635"/>
                    <a:pt x="5330" y="635"/>
                    <a:pt x="5330" y="635"/>
                  </a:cubicBezTo>
                  <a:cubicBezTo>
                    <a:pt x="5302" y="649"/>
                    <a:pt x="5266" y="663"/>
                    <a:pt x="5231" y="670"/>
                  </a:cubicBezTo>
                  <a:lnTo>
                    <a:pt x="5210" y="684"/>
                  </a:lnTo>
                  <a:cubicBezTo>
                    <a:pt x="5175" y="691"/>
                    <a:pt x="5133" y="706"/>
                    <a:pt x="5097" y="720"/>
                  </a:cubicBezTo>
                  <a:lnTo>
                    <a:pt x="5076" y="720"/>
                  </a:lnTo>
                  <a:lnTo>
                    <a:pt x="4956" y="748"/>
                  </a:lnTo>
                  <a:lnTo>
                    <a:pt x="4935" y="748"/>
                  </a:lnTo>
                  <a:cubicBezTo>
                    <a:pt x="4900" y="762"/>
                    <a:pt x="4858" y="762"/>
                    <a:pt x="4822" y="769"/>
                  </a:cubicBezTo>
                  <a:lnTo>
                    <a:pt x="4801" y="769"/>
                  </a:lnTo>
                  <a:cubicBezTo>
                    <a:pt x="4759" y="776"/>
                    <a:pt x="4717" y="783"/>
                    <a:pt x="4681" y="783"/>
                  </a:cubicBezTo>
                  <a:lnTo>
                    <a:pt x="4667" y="783"/>
                  </a:lnTo>
                  <a:lnTo>
                    <a:pt x="4540" y="790"/>
                  </a:lnTo>
                  <a:lnTo>
                    <a:pt x="4230" y="790"/>
                  </a:lnTo>
                  <a:cubicBezTo>
                    <a:pt x="4181" y="790"/>
                    <a:pt x="4139" y="783"/>
                    <a:pt x="4089" y="783"/>
                  </a:cubicBezTo>
                  <a:lnTo>
                    <a:pt x="4068" y="783"/>
                  </a:lnTo>
                  <a:lnTo>
                    <a:pt x="3920" y="776"/>
                  </a:lnTo>
                  <a:lnTo>
                    <a:pt x="3899" y="776"/>
                  </a:lnTo>
                  <a:lnTo>
                    <a:pt x="3751" y="755"/>
                  </a:lnTo>
                  <a:lnTo>
                    <a:pt x="3730" y="755"/>
                  </a:lnTo>
                  <a:cubicBezTo>
                    <a:pt x="3673" y="748"/>
                    <a:pt x="3617" y="741"/>
                    <a:pt x="3561" y="727"/>
                  </a:cubicBezTo>
                  <a:lnTo>
                    <a:pt x="3546" y="727"/>
                  </a:lnTo>
                  <a:cubicBezTo>
                    <a:pt x="3483" y="720"/>
                    <a:pt x="3420" y="706"/>
                    <a:pt x="3356" y="699"/>
                  </a:cubicBezTo>
                  <a:lnTo>
                    <a:pt x="3152" y="649"/>
                  </a:lnTo>
                  <a:lnTo>
                    <a:pt x="3138" y="649"/>
                  </a:lnTo>
                  <a:cubicBezTo>
                    <a:pt x="3074" y="635"/>
                    <a:pt x="3004" y="621"/>
                    <a:pt x="2940" y="607"/>
                  </a:cubicBezTo>
                  <a:lnTo>
                    <a:pt x="2926" y="607"/>
                  </a:lnTo>
                  <a:cubicBezTo>
                    <a:pt x="2856" y="586"/>
                    <a:pt x="2764" y="565"/>
                    <a:pt x="2693" y="543"/>
                  </a:cubicBezTo>
                  <a:cubicBezTo>
                    <a:pt x="2616" y="522"/>
                    <a:pt x="2545" y="501"/>
                    <a:pt x="2468" y="480"/>
                  </a:cubicBezTo>
                  <a:lnTo>
                    <a:pt x="2454" y="480"/>
                  </a:lnTo>
                  <a:lnTo>
                    <a:pt x="2334" y="438"/>
                  </a:lnTo>
                  <a:lnTo>
                    <a:pt x="2214" y="402"/>
                  </a:lnTo>
                  <a:lnTo>
                    <a:pt x="2200" y="395"/>
                  </a:lnTo>
                  <a:lnTo>
                    <a:pt x="2094" y="360"/>
                  </a:lnTo>
                  <a:lnTo>
                    <a:pt x="2073" y="353"/>
                  </a:lnTo>
                  <a:lnTo>
                    <a:pt x="1974" y="318"/>
                  </a:lnTo>
                  <a:lnTo>
                    <a:pt x="1904" y="297"/>
                  </a:lnTo>
                  <a:lnTo>
                    <a:pt x="1587" y="177"/>
                  </a:lnTo>
                  <a:lnTo>
                    <a:pt x="1537" y="156"/>
                  </a:lnTo>
                  <a:lnTo>
                    <a:pt x="1474" y="135"/>
                  </a:lnTo>
                  <a:lnTo>
                    <a:pt x="1432" y="113"/>
                  </a:lnTo>
                  <a:lnTo>
                    <a:pt x="1361" y="85"/>
                  </a:lnTo>
                  <a:lnTo>
                    <a:pt x="1319" y="71"/>
                  </a:lnTo>
                  <a:lnTo>
                    <a:pt x="1270" y="50"/>
                  </a:lnTo>
                  <a:lnTo>
                    <a:pt x="1185" y="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695975" y="1611450"/>
              <a:ext cx="56575" cy="212025"/>
            </a:xfrm>
            <a:custGeom>
              <a:avLst/>
              <a:gdLst/>
              <a:ahLst/>
              <a:cxnLst/>
              <a:rect l="l" t="t" r="r" b="b"/>
              <a:pathLst>
                <a:path w="2263" h="8481" extrusionOk="0">
                  <a:moveTo>
                    <a:pt x="2263" y="0"/>
                  </a:moveTo>
                  <a:lnTo>
                    <a:pt x="1114" y="677"/>
                  </a:lnTo>
                  <a:lnTo>
                    <a:pt x="1100" y="6521"/>
                  </a:lnTo>
                  <a:cubicBezTo>
                    <a:pt x="1100" y="6577"/>
                    <a:pt x="1100" y="6634"/>
                    <a:pt x="1093" y="6683"/>
                  </a:cubicBezTo>
                  <a:lnTo>
                    <a:pt x="1093" y="6718"/>
                  </a:lnTo>
                  <a:cubicBezTo>
                    <a:pt x="1093" y="6767"/>
                    <a:pt x="1086" y="6824"/>
                    <a:pt x="1079" y="6873"/>
                  </a:cubicBezTo>
                  <a:lnTo>
                    <a:pt x="1079" y="6887"/>
                  </a:lnTo>
                  <a:cubicBezTo>
                    <a:pt x="1072" y="6930"/>
                    <a:pt x="1064" y="6972"/>
                    <a:pt x="1057" y="7014"/>
                  </a:cubicBezTo>
                  <a:cubicBezTo>
                    <a:pt x="1057" y="7035"/>
                    <a:pt x="1050" y="7049"/>
                    <a:pt x="1050" y="7064"/>
                  </a:cubicBezTo>
                  <a:cubicBezTo>
                    <a:pt x="1043" y="7099"/>
                    <a:pt x="1036" y="7127"/>
                    <a:pt x="1022" y="7162"/>
                  </a:cubicBezTo>
                  <a:cubicBezTo>
                    <a:pt x="1022" y="7176"/>
                    <a:pt x="1015" y="7190"/>
                    <a:pt x="1015" y="7212"/>
                  </a:cubicBezTo>
                  <a:cubicBezTo>
                    <a:pt x="1008" y="7226"/>
                    <a:pt x="1001" y="7254"/>
                    <a:pt x="994" y="7282"/>
                  </a:cubicBezTo>
                  <a:cubicBezTo>
                    <a:pt x="980" y="7303"/>
                    <a:pt x="973" y="7338"/>
                    <a:pt x="959" y="7367"/>
                  </a:cubicBezTo>
                  <a:cubicBezTo>
                    <a:pt x="952" y="7395"/>
                    <a:pt x="945" y="7409"/>
                    <a:pt x="938" y="7430"/>
                  </a:cubicBezTo>
                  <a:cubicBezTo>
                    <a:pt x="931" y="7451"/>
                    <a:pt x="916" y="7486"/>
                    <a:pt x="902" y="7515"/>
                  </a:cubicBezTo>
                  <a:cubicBezTo>
                    <a:pt x="888" y="7543"/>
                    <a:pt x="881" y="7557"/>
                    <a:pt x="867" y="7578"/>
                  </a:cubicBezTo>
                  <a:cubicBezTo>
                    <a:pt x="860" y="7599"/>
                    <a:pt x="853" y="7613"/>
                    <a:pt x="846" y="7627"/>
                  </a:cubicBezTo>
                  <a:cubicBezTo>
                    <a:pt x="839" y="7642"/>
                    <a:pt x="818" y="7677"/>
                    <a:pt x="804" y="7698"/>
                  </a:cubicBezTo>
                  <a:lnTo>
                    <a:pt x="775" y="7747"/>
                  </a:lnTo>
                  <a:cubicBezTo>
                    <a:pt x="768" y="7768"/>
                    <a:pt x="754" y="7790"/>
                    <a:pt x="733" y="7811"/>
                  </a:cubicBezTo>
                  <a:cubicBezTo>
                    <a:pt x="719" y="7832"/>
                    <a:pt x="712" y="7846"/>
                    <a:pt x="698" y="7860"/>
                  </a:cubicBezTo>
                  <a:cubicBezTo>
                    <a:pt x="691" y="7881"/>
                    <a:pt x="670" y="7902"/>
                    <a:pt x="656" y="7916"/>
                  </a:cubicBezTo>
                  <a:lnTo>
                    <a:pt x="613" y="7966"/>
                  </a:lnTo>
                  <a:cubicBezTo>
                    <a:pt x="599" y="7987"/>
                    <a:pt x="585" y="8001"/>
                    <a:pt x="571" y="8022"/>
                  </a:cubicBezTo>
                  <a:lnTo>
                    <a:pt x="529" y="8065"/>
                  </a:lnTo>
                  <a:cubicBezTo>
                    <a:pt x="508" y="8086"/>
                    <a:pt x="494" y="8100"/>
                    <a:pt x="472" y="8121"/>
                  </a:cubicBezTo>
                  <a:cubicBezTo>
                    <a:pt x="458" y="8135"/>
                    <a:pt x="444" y="8149"/>
                    <a:pt x="430" y="8163"/>
                  </a:cubicBezTo>
                  <a:lnTo>
                    <a:pt x="374" y="8213"/>
                  </a:lnTo>
                  <a:cubicBezTo>
                    <a:pt x="360" y="8227"/>
                    <a:pt x="345" y="8241"/>
                    <a:pt x="331" y="8248"/>
                  </a:cubicBezTo>
                  <a:cubicBezTo>
                    <a:pt x="317" y="8262"/>
                    <a:pt x="289" y="8283"/>
                    <a:pt x="268" y="8297"/>
                  </a:cubicBezTo>
                  <a:cubicBezTo>
                    <a:pt x="247" y="8311"/>
                    <a:pt x="240" y="8318"/>
                    <a:pt x="226" y="8332"/>
                  </a:cubicBezTo>
                  <a:lnTo>
                    <a:pt x="155" y="8382"/>
                  </a:lnTo>
                  <a:lnTo>
                    <a:pt x="113" y="8410"/>
                  </a:lnTo>
                  <a:cubicBezTo>
                    <a:pt x="78" y="8431"/>
                    <a:pt x="42" y="8452"/>
                    <a:pt x="0" y="8480"/>
                  </a:cubicBezTo>
                  <a:lnTo>
                    <a:pt x="1156" y="7804"/>
                  </a:lnTo>
                  <a:cubicBezTo>
                    <a:pt x="1198" y="7783"/>
                    <a:pt x="1234" y="7761"/>
                    <a:pt x="1276" y="7733"/>
                  </a:cubicBezTo>
                  <a:lnTo>
                    <a:pt x="1311" y="7712"/>
                  </a:lnTo>
                  <a:cubicBezTo>
                    <a:pt x="1332" y="7691"/>
                    <a:pt x="1361" y="7677"/>
                    <a:pt x="1382" y="7656"/>
                  </a:cubicBezTo>
                  <a:lnTo>
                    <a:pt x="1424" y="7627"/>
                  </a:lnTo>
                  <a:lnTo>
                    <a:pt x="1487" y="7578"/>
                  </a:lnTo>
                  <a:lnTo>
                    <a:pt x="1530" y="7543"/>
                  </a:lnTo>
                  <a:lnTo>
                    <a:pt x="1586" y="7486"/>
                  </a:lnTo>
                  <a:lnTo>
                    <a:pt x="1628" y="7451"/>
                  </a:lnTo>
                  <a:lnTo>
                    <a:pt x="1685" y="7395"/>
                  </a:lnTo>
                  <a:lnTo>
                    <a:pt x="1727" y="7353"/>
                  </a:lnTo>
                  <a:cubicBezTo>
                    <a:pt x="1741" y="7331"/>
                    <a:pt x="1755" y="7310"/>
                    <a:pt x="1776" y="7296"/>
                  </a:cubicBezTo>
                  <a:lnTo>
                    <a:pt x="1812" y="7247"/>
                  </a:lnTo>
                  <a:cubicBezTo>
                    <a:pt x="1826" y="7226"/>
                    <a:pt x="1840" y="7205"/>
                    <a:pt x="1854" y="7190"/>
                  </a:cubicBezTo>
                  <a:lnTo>
                    <a:pt x="1896" y="7134"/>
                  </a:lnTo>
                  <a:cubicBezTo>
                    <a:pt x="1903" y="7120"/>
                    <a:pt x="1910" y="7106"/>
                    <a:pt x="1925" y="7092"/>
                  </a:cubicBezTo>
                  <a:cubicBezTo>
                    <a:pt x="1925" y="7085"/>
                    <a:pt x="1932" y="7078"/>
                    <a:pt x="1932" y="7071"/>
                  </a:cubicBezTo>
                  <a:lnTo>
                    <a:pt x="1960" y="7028"/>
                  </a:lnTo>
                  <a:cubicBezTo>
                    <a:pt x="1974" y="7007"/>
                    <a:pt x="1988" y="6979"/>
                    <a:pt x="2002" y="6958"/>
                  </a:cubicBezTo>
                  <a:cubicBezTo>
                    <a:pt x="2016" y="6930"/>
                    <a:pt x="2016" y="6923"/>
                    <a:pt x="2023" y="6908"/>
                  </a:cubicBezTo>
                  <a:lnTo>
                    <a:pt x="2044" y="6873"/>
                  </a:lnTo>
                  <a:cubicBezTo>
                    <a:pt x="2051" y="6866"/>
                    <a:pt x="2051" y="6852"/>
                    <a:pt x="2058" y="6845"/>
                  </a:cubicBezTo>
                  <a:cubicBezTo>
                    <a:pt x="2073" y="6817"/>
                    <a:pt x="2087" y="6782"/>
                    <a:pt x="2094" y="6753"/>
                  </a:cubicBezTo>
                  <a:cubicBezTo>
                    <a:pt x="2101" y="6746"/>
                    <a:pt x="2108" y="6732"/>
                    <a:pt x="2108" y="6725"/>
                  </a:cubicBezTo>
                  <a:cubicBezTo>
                    <a:pt x="2115" y="6711"/>
                    <a:pt x="2115" y="6704"/>
                    <a:pt x="2122" y="6697"/>
                  </a:cubicBezTo>
                  <a:cubicBezTo>
                    <a:pt x="2129" y="6669"/>
                    <a:pt x="2136" y="6641"/>
                    <a:pt x="2150" y="6605"/>
                  </a:cubicBezTo>
                  <a:cubicBezTo>
                    <a:pt x="2150" y="6591"/>
                    <a:pt x="2157" y="6577"/>
                    <a:pt x="2164" y="6563"/>
                  </a:cubicBezTo>
                  <a:cubicBezTo>
                    <a:pt x="2164" y="6549"/>
                    <a:pt x="2164" y="6549"/>
                    <a:pt x="2171" y="6535"/>
                  </a:cubicBezTo>
                  <a:cubicBezTo>
                    <a:pt x="2171" y="6528"/>
                    <a:pt x="2178" y="6507"/>
                    <a:pt x="2185" y="6493"/>
                  </a:cubicBezTo>
                  <a:cubicBezTo>
                    <a:pt x="2185" y="6471"/>
                    <a:pt x="2192" y="6457"/>
                    <a:pt x="2192" y="6443"/>
                  </a:cubicBezTo>
                  <a:cubicBezTo>
                    <a:pt x="2199" y="6422"/>
                    <a:pt x="2199" y="6408"/>
                    <a:pt x="2206" y="6394"/>
                  </a:cubicBezTo>
                  <a:cubicBezTo>
                    <a:pt x="2206" y="6373"/>
                    <a:pt x="2214" y="6359"/>
                    <a:pt x="2214" y="6345"/>
                  </a:cubicBezTo>
                  <a:lnTo>
                    <a:pt x="2221" y="6316"/>
                  </a:lnTo>
                  <a:cubicBezTo>
                    <a:pt x="2228" y="6281"/>
                    <a:pt x="2235" y="6246"/>
                    <a:pt x="2235" y="6211"/>
                  </a:cubicBezTo>
                  <a:lnTo>
                    <a:pt x="2235" y="6196"/>
                  </a:lnTo>
                  <a:cubicBezTo>
                    <a:pt x="2242" y="6154"/>
                    <a:pt x="2242" y="6119"/>
                    <a:pt x="2249" y="6084"/>
                  </a:cubicBezTo>
                  <a:lnTo>
                    <a:pt x="2249" y="6048"/>
                  </a:lnTo>
                  <a:lnTo>
                    <a:pt x="2249" y="6013"/>
                  </a:lnTo>
                  <a:lnTo>
                    <a:pt x="2249" y="5971"/>
                  </a:lnTo>
                  <a:lnTo>
                    <a:pt x="2249" y="5858"/>
                  </a:lnTo>
                  <a:cubicBezTo>
                    <a:pt x="2249" y="5851"/>
                    <a:pt x="2263" y="0"/>
                    <a:pt x="226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95975" y="1611125"/>
              <a:ext cx="57125" cy="212525"/>
            </a:xfrm>
            <a:custGeom>
              <a:avLst/>
              <a:gdLst/>
              <a:ahLst/>
              <a:cxnLst/>
              <a:rect l="l" t="t" r="r" b="b"/>
              <a:pathLst>
                <a:path w="2285" h="8501" extrusionOk="0">
                  <a:moveTo>
                    <a:pt x="2235" y="34"/>
                  </a:moveTo>
                  <a:lnTo>
                    <a:pt x="2235" y="34"/>
                  </a:lnTo>
                  <a:cubicBezTo>
                    <a:pt x="2235" y="34"/>
                    <a:pt x="2221" y="5857"/>
                    <a:pt x="2221" y="5864"/>
                  </a:cubicBezTo>
                  <a:lnTo>
                    <a:pt x="2221" y="5984"/>
                  </a:lnTo>
                  <a:lnTo>
                    <a:pt x="2221" y="6005"/>
                  </a:lnTo>
                  <a:lnTo>
                    <a:pt x="2221" y="6019"/>
                  </a:lnTo>
                  <a:lnTo>
                    <a:pt x="2221" y="6054"/>
                  </a:lnTo>
                  <a:lnTo>
                    <a:pt x="2221" y="6076"/>
                  </a:lnTo>
                  <a:lnTo>
                    <a:pt x="2221" y="6097"/>
                  </a:lnTo>
                  <a:cubicBezTo>
                    <a:pt x="2221" y="6132"/>
                    <a:pt x="2206" y="6167"/>
                    <a:pt x="2206" y="6209"/>
                  </a:cubicBezTo>
                  <a:lnTo>
                    <a:pt x="2206" y="6217"/>
                  </a:lnTo>
                  <a:lnTo>
                    <a:pt x="2206" y="6224"/>
                  </a:lnTo>
                  <a:cubicBezTo>
                    <a:pt x="2206" y="6252"/>
                    <a:pt x="2199" y="6294"/>
                    <a:pt x="2192" y="6329"/>
                  </a:cubicBezTo>
                  <a:lnTo>
                    <a:pt x="2192" y="6343"/>
                  </a:lnTo>
                  <a:lnTo>
                    <a:pt x="2192" y="6350"/>
                  </a:lnTo>
                  <a:lnTo>
                    <a:pt x="2185" y="6400"/>
                  </a:lnTo>
                  <a:cubicBezTo>
                    <a:pt x="2185" y="6407"/>
                    <a:pt x="2185" y="6414"/>
                    <a:pt x="2185" y="6421"/>
                  </a:cubicBezTo>
                  <a:cubicBezTo>
                    <a:pt x="2178" y="6428"/>
                    <a:pt x="2178" y="6442"/>
                    <a:pt x="2178" y="6449"/>
                  </a:cubicBezTo>
                  <a:lnTo>
                    <a:pt x="2171" y="6477"/>
                  </a:lnTo>
                  <a:lnTo>
                    <a:pt x="2164" y="6506"/>
                  </a:lnTo>
                  <a:cubicBezTo>
                    <a:pt x="2157" y="6520"/>
                    <a:pt x="2157" y="6534"/>
                    <a:pt x="2150" y="6548"/>
                  </a:cubicBezTo>
                  <a:lnTo>
                    <a:pt x="2150" y="6555"/>
                  </a:lnTo>
                  <a:cubicBezTo>
                    <a:pt x="2150" y="6562"/>
                    <a:pt x="2150" y="6569"/>
                    <a:pt x="2150" y="6569"/>
                  </a:cubicBezTo>
                  <a:cubicBezTo>
                    <a:pt x="2150" y="6576"/>
                    <a:pt x="2150" y="6590"/>
                    <a:pt x="2143" y="6597"/>
                  </a:cubicBezTo>
                  <a:cubicBezTo>
                    <a:pt x="2143" y="6604"/>
                    <a:pt x="2136" y="6611"/>
                    <a:pt x="2136" y="6618"/>
                  </a:cubicBezTo>
                  <a:cubicBezTo>
                    <a:pt x="2129" y="6639"/>
                    <a:pt x="2122" y="6675"/>
                    <a:pt x="2108" y="6703"/>
                  </a:cubicBezTo>
                  <a:lnTo>
                    <a:pt x="2101" y="6717"/>
                  </a:lnTo>
                  <a:cubicBezTo>
                    <a:pt x="2101" y="6717"/>
                    <a:pt x="2101" y="6724"/>
                    <a:pt x="2101" y="6731"/>
                  </a:cubicBezTo>
                  <a:lnTo>
                    <a:pt x="2094" y="6745"/>
                  </a:lnTo>
                  <a:cubicBezTo>
                    <a:pt x="2087" y="6752"/>
                    <a:pt x="2087" y="6759"/>
                    <a:pt x="2087" y="6766"/>
                  </a:cubicBezTo>
                  <a:cubicBezTo>
                    <a:pt x="2073" y="6795"/>
                    <a:pt x="2058" y="6823"/>
                    <a:pt x="2044" y="6851"/>
                  </a:cubicBezTo>
                  <a:cubicBezTo>
                    <a:pt x="2044" y="6858"/>
                    <a:pt x="2044" y="6858"/>
                    <a:pt x="2037" y="6865"/>
                  </a:cubicBezTo>
                  <a:cubicBezTo>
                    <a:pt x="2037" y="6872"/>
                    <a:pt x="2030" y="6879"/>
                    <a:pt x="2030" y="6886"/>
                  </a:cubicBezTo>
                  <a:lnTo>
                    <a:pt x="2023" y="6900"/>
                  </a:lnTo>
                  <a:lnTo>
                    <a:pt x="2016" y="6914"/>
                  </a:lnTo>
                  <a:cubicBezTo>
                    <a:pt x="2009" y="6928"/>
                    <a:pt x="2002" y="6943"/>
                    <a:pt x="1988" y="6964"/>
                  </a:cubicBezTo>
                  <a:cubicBezTo>
                    <a:pt x="1981" y="6985"/>
                    <a:pt x="1967" y="7013"/>
                    <a:pt x="1953" y="7034"/>
                  </a:cubicBezTo>
                  <a:lnTo>
                    <a:pt x="1946" y="7041"/>
                  </a:lnTo>
                  <a:lnTo>
                    <a:pt x="1925" y="7077"/>
                  </a:lnTo>
                  <a:lnTo>
                    <a:pt x="1917" y="7091"/>
                  </a:lnTo>
                  <a:lnTo>
                    <a:pt x="1910" y="7098"/>
                  </a:lnTo>
                  <a:lnTo>
                    <a:pt x="1896" y="7126"/>
                  </a:lnTo>
                  <a:lnTo>
                    <a:pt x="1882" y="7140"/>
                  </a:lnTo>
                  <a:lnTo>
                    <a:pt x="1875" y="7154"/>
                  </a:lnTo>
                  <a:cubicBezTo>
                    <a:pt x="1868" y="7168"/>
                    <a:pt x="1861" y="7175"/>
                    <a:pt x="1847" y="7196"/>
                  </a:cubicBezTo>
                  <a:cubicBezTo>
                    <a:pt x="1833" y="7210"/>
                    <a:pt x="1819" y="7232"/>
                    <a:pt x="1805" y="7246"/>
                  </a:cubicBezTo>
                  <a:lnTo>
                    <a:pt x="1798" y="7267"/>
                  </a:lnTo>
                  <a:lnTo>
                    <a:pt x="1762" y="7302"/>
                  </a:lnTo>
                  <a:cubicBezTo>
                    <a:pt x="1755" y="7316"/>
                    <a:pt x="1741" y="7330"/>
                    <a:pt x="1720" y="7351"/>
                  </a:cubicBezTo>
                  <a:lnTo>
                    <a:pt x="1706" y="7366"/>
                  </a:lnTo>
                  <a:lnTo>
                    <a:pt x="1678" y="7401"/>
                  </a:lnTo>
                  <a:lnTo>
                    <a:pt x="1635" y="7443"/>
                  </a:lnTo>
                  <a:lnTo>
                    <a:pt x="1607" y="7464"/>
                  </a:lnTo>
                  <a:lnTo>
                    <a:pt x="1579" y="7492"/>
                  </a:lnTo>
                  <a:lnTo>
                    <a:pt x="1537" y="7535"/>
                  </a:lnTo>
                  <a:lnTo>
                    <a:pt x="1509" y="7556"/>
                  </a:lnTo>
                  <a:lnTo>
                    <a:pt x="1480" y="7584"/>
                  </a:lnTo>
                  <a:cubicBezTo>
                    <a:pt x="1466" y="7598"/>
                    <a:pt x="1445" y="7605"/>
                    <a:pt x="1431" y="7619"/>
                  </a:cubicBezTo>
                  <a:lnTo>
                    <a:pt x="1417" y="7626"/>
                  </a:lnTo>
                  <a:lnTo>
                    <a:pt x="1403" y="7640"/>
                  </a:lnTo>
                  <a:lnTo>
                    <a:pt x="1375" y="7662"/>
                  </a:lnTo>
                  <a:cubicBezTo>
                    <a:pt x="1354" y="7676"/>
                    <a:pt x="1332" y="7690"/>
                    <a:pt x="1311" y="7704"/>
                  </a:cubicBezTo>
                  <a:lnTo>
                    <a:pt x="1304" y="7711"/>
                  </a:lnTo>
                  <a:lnTo>
                    <a:pt x="1290" y="7725"/>
                  </a:lnTo>
                  <a:lnTo>
                    <a:pt x="1269" y="7739"/>
                  </a:lnTo>
                  <a:cubicBezTo>
                    <a:pt x="1227" y="7760"/>
                    <a:pt x="1191" y="7789"/>
                    <a:pt x="1156" y="7810"/>
                  </a:cubicBezTo>
                  <a:lnTo>
                    <a:pt x="275" y="8317"/>
                  </a:lnTo>
                  <a:lnTo>
                    <a:pt x="275" y="8317"/>
                  </a:lnTo>
                  <a:lnTo>
                    <a:pt x="282" y="8310"/>
                  </a:lnTo>
                  <a:cubicBezTo>
                    <a:pt x="303" y="8296"/>
                    <a:pt x="324" y="8282"/>
                    <a:pt x="338" y="8268"/>
                  </a:cubicBezTo>
                  <a:cubicBezTo>
                    <a:pt x="345" y="8261"/>
                    <a:pt x="360" y="8254"/>
                    <a:pt x="367" y="8247"/>
                  </a:cubicBezTo>
                  <a:lnTo>
                    <a:pt x="395" y="8226"/>
                  </a:lnTo>
                  <a:lnTo>
                    <a:pt x="437" y="8183"/>
                  </a:lnTo>
                  <a:lnTo>
                    <a:pt x="465" y="8155"/>
                  </a:lnTo>
                  <a:lnTo>
                    <a:pt x="486" y="8134"/>
                  </a:lnTo>
                  <a:lnTo>
                    <a:pt x="536" y="8085"/>
                  </a:lnTo>
                  <a:lnTo>
                    <a:pt x="564" y="8056"/>
                  </a:lnTo>
                  <a:lnTo>
                    <a:pt x="585" y="8035"/>
                  </a:lnTo>
                  <a:cubicBezTo>
                    <a:pt x="599" y="8021"/>
                    <a:pt x="613" y="8000"/>
                    <a:pt x="627" y="7986"/>
                  </a:cubicBezTo>
                  <a:cubicBezTo>
                    <a:pt x="634" y="7972"/>
                    <a:pt x="642" y="7965"/>
                    <a:pt x="656" y="7951"/>
                  </a:cubicBezTo>
                  <a:lnTo>
                    <a:pt x="670" y="7929"/>
                  </a:lnTo>
                  <a:lnTo>
                    <a:pt x="712" y="7880"/>
                  </a:lnTo>
                  <a:lnTo>
                    <a:pt x="740" y="7838"/>
                  </a:lnTo>
                  <a:lnTo>
                    <a:pt x="747" y="7824"/>
                  </a:lnTo>
                  <a:cubicBezTo>
                    <a:pt x="761" y="7803"/>
                    <a:pt x="775" y="7774"/>
                    <a:pt x="790" y="7760"/>
                  </a:cubicBezTo>
                  <a:cubicBezTo>
                    <a:pt x="797" y="7753"/>
                    <a:pt x="804" y="7739"/>
                    <a:pt x="811" y="7725"/>
                  </a:cubicBezTo>
                  <a:lnTo>
                    <a:pt x="811" y="7718"/>
                  </a:lnTo>
                  <a:cubicBezTo>
                    <a:pt x="832" y="7690"/>
                    <a:pt x="839" y="7669"/>
                    <a:pt x="853" y="7648"/>
                  </a:cubicBezTo>
                  <a:lnTo>
                    <a:pt x="881" y="7598"/>
                  </a:lnTo>
                  <a:cubicBezTo>
                    <a:pt x="888" y="7577"/>
                    <a:pt x="902" y="7556"/>
                    <a:pt x="909" y="7535"/>
                  </a:cubicBezTo>
                  <a:lnTo>
                    <a:pt x="952" y="7443"/>
                  </a:lnTo>
                  <a:cubicBezTo>
                    <a:pt x="959" y="7422"/>
                    <a:pt x="959" y="7415"/>
                    <a:pt x="973" y="7387"/>
                  </a:cubicBezTo>
                  <a:cubicBezTo>
                    <a:pt x="980" y="7351"/>
                    <a:pt x="994" y="7323"/>
                    <a:pt x="1001" y="7295"/>
                  </a:cubicBezTo>
                  <a:lnTo>
                    <a:pt x="1008" y="7281"/>
                  </a:lnTo>
                  <a:cubicBezTo>
                    <a:pt x="1015" y="7260"/>
                    <a:pt x="1015" y="7246"/>
                    <a:pt x="1022" y="7225"/>
                  </a:cubicBezTo>
                  <a:lnTo>
                    <a:pt x="1036" y="7175"/>
                  </a:lnTo>
                  <a:cubicBezTo>
                    <a:pt x="1043" y="7147"/>
                    <a:pt x="1050" y="7112"/>
                    <a:pt x="1057" y="7077"/>
                  </a:cubicBezTo>
                  <a:lnTo>
                    <a:pt x="1057" y="7069"/>
                  </a:lnTo>
                  <a:lnTo>
                    <a:pt x="1064" y="7034"/>
                  </a:lnTo>
                  <a:cubicBezTo>
                    <a:pt x="1072" y="6985"/>
                    <a:pt x="1079" y="6943"/>
                    <a:pt x="1086" y="6893"/>
                  </a:cubicBezTo>
                  <a:lnTo>
                    <a:pt x="1086" y="6886"/>
                  </a:lnTo>
                  <a:cubicBezTo>
                    <a:pt x="1093" y="6837"/>
                    <a:pt x="1100" y="6788"/>
                    <a:pt x="1100" y="6731"/>
                  </a:cubicBezTo>
                  <a:lnTo>
                    <a:pt x="1100" y="6696"/>
                  </a:lnTo>
                  <a:cubicBezTo>
                    <a:pt x="1107" y="6639"/>
                    <a:pt x="1107" y="6583"/>
                    <a:pt x="1107" y="6534"/>
                  </a:cubicBezTo>
                  <a:lnTo>
                    <a:pt x="1128" y="690"/>
                  </a:lnTo>
                  <a:lnTo>
                    <a:pt x="2235" y="34"/>
                  </a:lnTo>
                  <a:close/>
                  <a:moveTo>
                    <a:pt x="2273" y="1"/>
                  </a:moveTo>
                  <a:cubicBezTo>
                    <a:pt x="2270" y="1"/>
                    <a:pt x="2266" y="3"/>
                    <a:pt x="2263" y="6"/>
                  </a:cubicBezTo>
                  <a:lnTo>
                    <a:pt x="1100" y="683"/>
                  </a:lnTo>
                  <a:cubicBezTo>
                    <a:pt x="1100" y="683"/>
                    <a:pt x="1100" y="683"/>
                    <a:pt x="1100" y="690"/>
                  </a:cubicBezTo>
                  <a:lnTo>
                    <a:pt x="1079" y="6534"/>
                  </a:lnTo>
                  <a:cubicBezTo>
                    <a:pt x="1079" y="6583"/>
                    <a:pt x="1079" y="6639"/>
                    <a:pt x="1079" y="6696"/>
                  </a:cubicBezTo>
                  <a:lnTo>
                    <a:pt x="1079" y="6731"/>
                  </a:lnTo>
                  <a:cubicBezTo>
                    <a:pt x="1072" y="6788"/>
                    <a:pt x="1064" y="6837"/>
                    <a:pt x="1064" y="6886"/>
                  </a:cubicBezTo>
                  <a:lnTo>
                    <a:pt x="1064" y="6893"/>
                  </a:lnTo>
                  <a:lnTo>
                    <a:pt x="1064" y="6900"/>
                  </a:lnTo>
                  <a:cubicBezTo>
                    <a:pt x="1057" y="6943"/>
                    <a:pt x="1050" y="6985"/>
                    <a:pt x="1043" y="7027"/>
                  </a:cubicBezTo>
                  <a:lnTo>
                    <a:pt x="1036" y="7069"/>
                  </a:lnTo>
                  <a:lnTo>
                    <a:pt x="1036" y="7077"/>
                  </a:lnTo>
                  <a:cubicBezTo>
                    <a:pt x="1029" y="7112"/>
                    <a:pt x="1022" y="7140"/>
                    <a:pt x="1008" y="7182"/>
                  </a:cubicBezTo>
                  <a:cubicBezTo>
                    <a:pt x="1008" y="7196"/>
                    <a:pt x="1001" y="7203"/>
                    <a:pt x="1001" y="7225"/>
                  </a:cubicBezTo>
                  <a:cubicBezTo>
                    <a:pt x="994" y="7239"/>
                    <a:pt x="987" y="7260"/>
                    <a:pt x="980" y="7274"/>
                  </a:cubicBezTo>
                  <a:lnTo>
                    <a:pt x="980" y="7288"/>
                  </a:lnTo>
                  <a:cubicBezTo>
                    <a:pt x="966" y="7316"/>
                    <a:pt x="959" y="7351"/>
                    <a:pt x="945" y="7380"/>
                  </a:cubicBezTo>
                  <a:lnTo>
                    <a:pt x="924" y="7443"/>
                  </a:lnTo>
                  <a:cubicBezTo>
                    <a:pt x="909" y="7471"/>
                    <a:pt x="895" y="7507"/>
                    <a:pt x="888" y="7528"/>
                  </a:cubicBezTo>
                  <a:cubicBezTo>
                    <a:pt x="874" y="7549"/>
                    <a:pt x="860" y="7577"/>
                    <a:pt x="853" y="7591"/>
                  </a:cubicBezTo>
                  <a:cubicBezTo>
                    <a:pt x="846" y="7605"/>
                    <a:pt x="839" y="7619"/>
                    <a:pt x="832" y="7640"/>
                  </a:cubicBezTo>
                  <a:cubicBezTo>
                    <a:pt x="818" y="7662"/>
                    <a:pt x="804" y="7683"/>
                    <a:pt x="790" y="7711"/>
                  </a:cubicBezTo>
                  <a:lnTo>
                    <a:pt x="783" y="7718"/>
                  </a:lnTo>
                  <a:lnTo>
                    <a:pt x="761" y="7753"/>
                  </a:lnTo>
                  <a:lnTo>
                    <a:pt x="726" y="7817"/>
                  </a:lnTo>
                  <a:lnTo>
                    <a:pt x="712" y="7831"/>
                  </a:lnTo>
                  <a:cubicBezTo>
                    <a:pt x="705" y="7845"/>
                    <a:pt x="698" y="7859"/>
                    <a:pt x="684" y="7866"/>
                  </a:cubicBezTo>
                  <a:lnTo>
                    <a:pt x="649" y="7922"/>
                  </a:lnTo>
                  <a:lnTo>
                    <a:pt x="634" y="7944"/>
                  </a:lnTo>
                  <a:lnTo>
                    <a:pt x="606" y="7979"/>
                  </a:lnTo>
                  <a:cubicBezTo>
                    <a:pt x="592" y="7993"/>
                    <a:pt x="578" y="8007"/>
                    <a:pt x="564" y="8021"/>
                  </a:cubicBezTo>
                  <a:lnTo>
                    <a:pt x="543" y="8042"/>
                  </a:lnTo>
                  <a:lnTo>
                    <a:pt x="515" y="8078"/>
                  </a:lnTo>
                  <a:cubicBezTo>
                    <a:pt x="501" y="8092"/>
                    <a:pt x="486" y="8106"/>
                    <a:pt x="472" y="8120"/>
                  </a:cubicBezTo>
                  <a:lnTo>
                    <a:pt x="451" y="8141"/>
                  </a:lnTo>
                  <a:lnTo>
                    <a:pt x="423" y="8169"/>
                  </a:lnTo>
                  <a:lnTo>
                    <a:pt x="374" y="8211"/>
                  </a:lnTo>
                  <a:lnTo>
                    <a:pt x="345" y="8233"/>
                  </a:lnTo>
                  <a:lnTo>
                    <a:pt x="317" y="8254"/>
                  </a:lnTo>
                  <a:cubicBezTo>
                    <a:pt x="303" y="8268"/>
                    <a:pt x="282" y="8282"/>
                    <a:pt x="268" y="8296"/>
                  </a:cubicBezTo>
                  <a:lnTo>
                    <a:pt x="254" y="8303"/>
                  </a:lnTo>
                  <a:lnTo>
                    <a:pt x="240" y="8317"/>
                  </a:lnTo>
                  <a:lnTo>
                    <a:pt x="219" y="8338"/>
                  </a:lnTo>
                  <a:cubicBezTo>
                    <a:pt x="190" y="8352"/>
                    <a:pt x="169" y="8374"/>
                    <a:pt x="141" y="8388"/>
                  </a:cubicBezTo>
                  <a:lnTo>
                    <a:pt x="127" y="8402"/>
                  </a:lnTo>
                  <a:lnTo>
                    <a:pt x="106" y="8416"/>
                  </a:lnTo>
                  <a:cubicBezTo>
                    <a:pt x="63" y="8437"/>
                    <a:pt x="28" y="8465"/>
                    <a:pt x="0" y="8500"/>
                  </a:cubicBezTo>
                  <a:lnTo>
                    <a:pt x="28" y="8493"/>
                  </a:lnTo>
                  <a:lnTo>
                    <a:pt x="1184" y="7824"/>
                  </a:lnTo>
                  <a:cubicBezTo>
                    <a:pt x="1220" y="7803"/>
                    <a:pt x="1262" y="7781"/>
                    <a:pt x="1297" y="7753"/>
                  </a:cubicBezTo>
                  <a:lnTo>
                    <a:pt x="1318" y="7739"/>
                  </a:lnTo>
                  <a:lnTo>
                    <a:pt x="1339" y="7725"/>
                  </a:lnTo>
                  <a:lnTo>
                    <a:pt x="1346" y="7725"/>
                  </a:lnTo>
                  <a:cubicBezTo>
                    <a:pt x="1368" y="7711"/>
                    <a:pt x="1389" y="7697"/>
                    <a:pt x="1410" y="7676"/>
                  </a:cubicBezTo>
                  <a:lnTo>
                    <a:pt x="1438" y="7655"/>
                  </a:lnTo>
                  <a:lnTo>
                    <a:pt x="1452" y="7648"/>
                  </a:lnTo>
                  <a:lnTo>
                    <a:pt x="1459" y="7633"/>
                  </a:lnTo>
                  <a:cubicBezTo>
                    <a:pt x="1480" y="7626"/>
                    <a:pt x="1495" y="7612"/>
                    <a:pt x="1516" y="7598"/>
                  </a:cubicBezTo>
                  <a:cubicBezTo>
                    <a:pt x="1523" y="7584"/>
                    <a:pt x="1537" y="7577"/>
                    <a:pt x="1544" y="7570"/>
                  </a:cubicBezTo>
                  <a:lnTo>
                    <a:pt x="1572" y="7549"/>
                  </a:lnTo>
                  <a:lnTo>
                    <a:pt x="1614" y="7507"/>
                  </a:lnTo>
                  <a:lnTo>
                    <a:pt x="1643" y="7478"/>
                  </a:lnTo>
                  <a:lnTo>
                    <a:pt x="1671" y="7457"/>
                  </a:lnTo>
                  <a:lnTo>
                    <a:pt x="1713" y="7415"/>
                  </a:lnTo>
                  <a:lnTo>
                    <a:pt x="1741" y="7380"/>
                  </a:lnTo>
                  <a:lnTo>
                    <a:pt x="1762" y="7358"/>
                  </a:lnTo>
                  <a:cubicBezTo>
                    <a:pt x="1776" y="7344"/>
                    <a:pt x="1791" y="7330"/>
                    <a:pt x="1805" y="7309"/>
                  </a:cubicBezTo>
                  <a:lnTo>
                    <a:pt x="1833" y="7274"/>
                  </a:lnTo>
                  <a:lnTo>
                    <a:pt x="1847" y="7260"/>
                  </a:lnTo>
                  <a:cubicBezTo>
                    <a:pt x="1861" y="7239"/>
                    <a:pt x="1875" y="7218"/>
                    <a:pt x="1889" y="7203"/>
                  </a:cubicBezTo>
                  <a:cubicBezTo>
                    <a:pt x="1896" y="7189"/>
                    <a:pt x="1903" y="7175"/>
                    <a:pt x="1917" y="7161"/>
                  </a:cubicBezTo>
                  <a:lnTo>
                    <a:pt x="1925" y="7154"/>
                  </a:lnTo>
                  <a:cubicBezTo>
                    <a:pt x="1925" y="7147"/>
                    <a:pt x="1932" y="7140"/>
                    <a:pt x="1932" y="7133"/>
                  </a:cubicBezTo>
                  <a:cubicBezTo>
                    <a:pt x="1939" y="7126"/>
                    <a:pt x="1946" y="7119"/>
                    <a:pt x="1953" y="7105"/>
                  </a:cubicBezTo>
                  <a:lnTo>
                    <a:pt x="1960" y="7098"/>
                  </a:lnTo>
                  <a:cubicBezTo>
                    <a:pt x="1960" y="7091"/>
                    <a:pt x="1960" y="7091"/>
                    <a:pt x="1960" y="7091"/>
                  </a:cubicBezTo>
                  <a:cubicBezTo>
                    <a:pt x="1974" y="7077"/>
                    <a:pt x="1981" y="7062"/>
                    <a:pt x="1988" y="7055"/>
                  </a:cubicBezTo>
                  <a:lnTo>
                    <a:pt x="1988" y="7041"/>
                  </a:lnTo>
                  <a:cubicBezTo>
                    <a:pt x="2009" y="7020"/>
                    <a:pt x="2016" y="6992"/>
                    <a:pt x="2030" y="6971"/>
                  </a:cubicBezTo>
                  <a:lnTo>
                    <a:pt x="2058" y="6921"/>
                  </a:lnTo>
                  <a:cubicBezTo>
                    <a:pt x="2058" y="6921"/>
                    <a:pt x="2065" y="6907"/>
                    <a:pt x="2065" y="6907"/>
                  </a:cubicBezTo>
                  <a:cubicBezTo>
                    <a:pt x="2065" y="6900"/>
                    <a:pt x="2073" y="6893"/>
                    <a:pt x="2073" y="6893"/>
                  </a:cubicBezTo>
                  <a:lnTo>
                    <a:pt x="2080" y="6872"/>
                  </a:lnTo>
                  <a:cubicBezTo>
                    <a:pt x="2080" y="6865"/>
                    <a:pt x="2087" y="6865"/>
                    <a:pt x="2087" y="6858"/>
                  </a:cubicBezTo>
                  <a:lnTo>
                    <a:pt x="2122" y="6773"/>
                  </a:lnTo>
                  <a:lnTo>
                    <a:pt x="2129" y="6752"/>
                  </a:lnTo>
                  <a:cubicBezTo>
                    <a:pt x="2136" y="6745"/>
                    <a:pt x="2136" y="6738"/>
                    <a:pt x="2143" y="6738"/>
                  </a:cubicBezTo>
                  <a:cubicBezTo>
                    <a:pt x="2143" y="6731"/>
                    <a:pt x="2143" y="6724"/>
                    <a:pt x="2143" y="6724"/>
                  </a:cubicBezTo>
                  <a:lnTo>
                    <a:pt x="2150" y="6710"/>
                  </a:lnTo>
                  <a:cubicBezTo>
                    <a:pt x="2157" y="6682"/>
                    <a:pt x="2171" y="6647"/>
                    <a:pt x="2178" y="6618"/>
                  </a:cubicBezTo>
                  <a:cubicBezTo>
                    <a:pt x="2178" y="6611"/>
                    <a:pt x="2178" y="6611"/>
                    <a:pt x="2185" y="6604"/>
                  </a:cubicBezTo>
                  <a:cubicBezTo>
                    <a:pt x="2185" y="6590"/>
                    <a:pt x="2192" y="6583"/>
                    <a:pt x="2192" y="6576"/>
                  </a:cubicBezTo>
                  <a:lnTo>
                    <a:pt x="2192" y="6562"/>
                  </a:lnTo>
                  <a:cubicBezTo>
                    <a:pt x="2192" y="6555"/>
                    <a:pt x="2192" y="6555"/>
                    <a:pt x="2192" y="6548"/>
                  </a:cubicBezTo>
                  <a:lnTo>
                    <a:pt x="2206" y="6506"/>
                  </a:lnTo>
                  <a:cubicBezTo>
                    <a:pt x="2206" y="6498"/>
                    <a:pt x="2206" y="6491"/>
                    <a:pt x="2214" y="6484"/>
                  </a:cubicBezTo>
                  <a:lnTo>
                    <a:pt x="2221" y="6456"/>
                  </a:lnTo>
                  <a:cubicBezTo>
                    <a:pt x="2221" y="6442"/>
                    <a:pt x="2221" y="6428"/>
                    <a:pt x="2221" y="6421"/>
                  </a:cubicBezTo>
                  <a:cubicBezTo>
                    <a:pt x="2228" y="6421"/>
                    <a:pt x="2228" y="6407"/>
                    <a:pt x="2228" y="6400"/>
                  </a:cubicBezTo>
                  <a:cubicBezTo>
                    <a:pt x="2235" y="6386"/>
                    <a:pt x="2235" y="6372"/>
                    <a:pt x="2235" y="6358"/>
                  </a:cubicBezTo>
                  <a:lnTo>
                    <a:pt x="2235" y="6343"/>
                  </a:lnTo>
                  <a:lnTo>
                    <a:pt x="2235" y="6329"/>
                  </a:lnTo>
                  <a:cubicBezTo>
                    <a:pt x="2242" y="6294"/>
                    <a:pt x="2249" y="6259"/>
                    <a:pt x="2256" y="6217"/>
                  </a:cubicBezTo>
                  <a:cubicBezTo>
                    <a:pt x="2256" y="6217"/>
                    <a:pt x="2256" y="6209"/>
                    <a:pt x="2256" y="6209"/>
                  </a:cubicBezTo>
                  <a:cubicBezTo>
                    <a:pt x="2263" y="6167"/>
                    <a:pt x="2263" y="6132"/>
                    <a:pt x="2263" y="6097"/>
                  </a:cubicBezTo>
                  <a:cubicBezTo>
                    <a:pt x="2270" y="6090"/>
                    <a:pt x="2270" y="6083"/>
                    <a:pt x="2263" y="6076"/>
                  </a:cubicBezTo>
                  <a:lnTo>
                    <a:pt x="2263" y="6061"/>
                  </a:lnTo>
                  <a:lnTo>
                    <a:pt x="2263" y="6019"/>
                  </a:lnTo>
                  <a:lnTo>
                    <a:pt x="2263" y="6005"/>
                  </a:lnTo>
                  <a:lnTo>
                    <a:pt x="2263" y="5984"/>
                  </a:lnTo>
                  <a:lnTo>
                    <a:pt x="2263" y="5864"/>
                  </a:lnTo>
                  <a:lnTo>
                    <a:pt x="2284" y="13"/>
                  </a:lnTo>
                  <a:cubicBezTo>
                    <a:pt x="2284" y="6"/>
                    <a:pt x="2284" y="6"/>
                    <a:pt x="2277" y="6"/>
                  </a:cubicBezTo>
                  <a:cubicBezTo>
                    <a:pt x="2277" y="3"/>
                    <a:pt x="2275" y="1"/>
                    <a:pt x="22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620000" y="1507475"/>
              <a:ext cx="132725" cy="120900"/>
            </a:xfrm>
            <a:custGeom>
              <a:avLst/>
              <a:gdLst/>
              <a:ahLst/>
              <a:cxnLst/>
              <a:rect l="l" t="t" r="r" b="b"/>
              <a:pathLst>
                <a:path w="5309" h="4836" extrusionOk="0">
                  <a:moveTo>
                    <a:pt x="1157" y="0"/>
                  </a:moveTo>
                  <a:lnTo>
                    <a:pt x="1" y="677"/>
                  </a:lnTo>
                  <a:cubicBezTo>
                    <a:pt x="57" y="761"/>
                    <a:pt x="114" y="839"/>
                    <a:pt x="170" y="924"/>
                  </a:cubicBezTo>
                  <a:lnTo>
                    <a:pt x="177" y="945"/>
                  </a:lnTo>
                  <a:cubicBezTo>
                    <a:pt x="233" y="1022"/>
                    <a:pt x="297" y="1107"/>
                    <a:pt x="353" y="1184"/>
                  </a:cubicBezTo>
                  <a:lnTo>
                    <a:pt x="360" y="1198"/>
                  </a:lnTo>
                  <a:cubicBezTo>
                    <a:pt x="424" y="1276"/>
                    <a:pt x="480" y="1354"/>
                    <a:pt x="537" y="1431"/>
                  </a:cubicBezTo>
                  <a:lnTo>
                    <a:pt x="551" y="1452"/>
                  </a:lnTo>
                  <a:cubicBezTo>
                    <a:pt x="614" y="1530"/>
                    <a:pt x="678" y="1607"/>
                    <a:pt x="741" y="1685"/>
                  </a:cubicBezTo>
                  <a:lnTo>
                    <a:pt x="748" y="1699"/>
                  </a:lnTo>
                  <a:cubicBezTo>
                    <a:pt x="826" y="1791"/>
                    <a:pt x="910" y="1889"/>
                    <a:pt x="988" y="1981"/>
                  </a:cubicBezTo>
                  <a:lnTo>
                    <a:pt x="1002" y="1995"/>
                  </a:lnTo>
                  <a:cubicBezTo>
                    <a:pt x="1079" y="2080"/>
                    <a:pt x="1164" y="2171"/>
                    <a:pt x="1241" y="2263"/>
                  </a:cubicBezTo>
                  <a:cubicBezTo>
                    <a:pt x="1249" y="2263"/>
                    <a:pt x="1249" y="2270"/>
                    <a:pt x="1249" y="2270"/>
                  </a:cubicBezTo>
                  <a:lnTo>
                    <a:pt x="1256" y="2277"/>
                  </a:lnTo>
                  <a:cubicBezTo>
                    <a:pt x="1340" y="2369"/>
                    <a:pt x="1418" y="2446"/>
                    <a:pt x="1495" y="2531"/>
                  </a:cubicBezTo>
                  <a:lnTo>
                    <a:pt x="1509" y="2545"/>
                  </a:lnTo>
                  <a:cubicBezTo>
                    <a:pt x="1594" y="2629"/>
                    <a:pt x="1671" y="2707"/>
                    <a:pt x="1749" y="2792"/>
                  </a:cubicBezTo>
                  <a:lnTo>
                    <a:pt x="1756" y="2799"/>
                  </a:lnTo>
                  <a:lnTo>
                    <a:pt x="1770" y="2813"/>
                  </a:lnTo>
                  <a:lnTo>
                    <a:pt x="1890" y="2926"/>
                  </a:lnTo>
                  <a:lnTo>
                    <a:pt x="1904" y="2940"/>
                  </a:lnTo>
                  <a:lnTo>
                    <a:pt x="2017" y="3045"/>
                  </a:lnTo>
                  <a:lnTo>
                    <a:pt x="2038" y="3067"/>
                  </a:lnTo>
                  <a:lnTo>
                    <a:pt x="2158" y="3179"/>
                  </a:lnTo>
                  <a:lnTo>
                    <a:pt x="2179" y="3200"/>
                  </a:lnTo>
                  <a:lnTo>
                    <a:pt x="2299" y="3313"/>
                  </a:lnTo>
                  <a:lnTo>
                    <a:pt x="2440" y="3440"/>
                  </a:lnTo>
                  <a:lnTo>
                    <a:pt x="2454" y="3454"/>
                  </a:lnTo>
                  <a:lnTo>
                    <a:pt x="2588" y="3567"/>
                  </a:lnTo>
                  <a:lnTo>
                    <a:pt x="2609" y="3588"/>
                  </a:lnTo>
                  <a:lnTo>
                    <a:pt x="2729" y="3694"/>
                  </a:lnTo>
                  <a:lnTo>
                    <a:pt x="2750" y="3715"/>
                  </a:lnTo>
                  <a:lnTo>
                    <a:pt x="2877" y="3821"/>
                  </a:lnTo>
                  <a:lnTo>
                    <a:pt x="2884" y="3828"/>
                  </a:lnTo>
                  <a:lnTo>
                    <a:pt x="2891" y="3835"/>
                  </a:lnTo>
                  <a:lnTo>
                    <a:pt x="3032" y="3955"/>
                  </a:lnTo>
                  <a:lnTo>
                    <a:pt x="3053" y="3969"/>
                  </a:lnTo>
                  <a:lnTo>
                    <a:pt x="3187" y="4082"/>
                  </a:lnTo>
                  <a:lnTo>
                    <a:pt x="3201" y="4089"/>
                  </a:lnTo>
                  <a:lnTo>
                    <a:pt x="3335" y="4201"/>
                  </a:lnTo>
                  <a:lnTo>
                    <a:pt x="3342" y="4209"/>
                  </a:lnTo>
                  <a:lnTo>
                    <a:pt x="3476" y="4314"/>
                  </a:lnTo>
                  <a:lnTo>
                    <a:pt x="3483" y="4321"/>
                  </a:lnTo>
                  <a:cubicBezTo>
                    <a:pt x="3504" y="4335"/>
                    <a:pt x="3525" y="4357"/>
                    <a:pt x="3547" y="4371"/>
                  </a:cubicBezTo>
                  <a:lnTo>
                    <a:pt x="3568" y="4385"/>
                  </a:lnTo>
                  <a:lnTo>
                    <a:pt x="3617" y="4427"/>
                  </a:lnTo>
                  <a:lnTo>
                    <a:pt x="3638" y="4441"/>
                  </a:lnTo>
                  <a:lnTo>
                    <a:pt x="3702" y="4490"/>
                  </a:lnTo>
                  <a:lnTo>
                    <a:pt x="3716" y="4498"/>
                  </a:lnTo>
                  <a:lnTo>
                    <a:pt x="3765" y="4540"/>
                  </a:lnTo>
                  <a:lnTo>
                    <a:pt x="3779" y="4554"/>
                  </a:lnTo>
                  <a:lnTo>
                    <a:pt x="3822" y="4582"/>
                  </a:lnTo>
                  <a:lnTo>
                    <a:pt x="3836" y="4596"/>
                  </a:lnTo>
                  <a:lnTo>
                    <a:pt x="3892" y="4631"/>
                  </a:lnTo>
                  <a:lnTo>
                    <a:pt x="3899" y="4646"/>
                  </a:lnTo>
                  <a:lnTo>
                    <a:pt x="3941" y="4667"/>
                  </a:lnTo>
                  <a:lnTo>
                    <a:pt x="3955" y="4681"/>
                  </a:lnTo>
                  <a:cubicBezTo>
                    <a:pt x="3963" y="4688"/>
                    <a:pt x="3977" y="4702"/>
                    <a:pt x="3991" y="4709"/>
                  </a:cubicBezTo>
                  <a:lnTo>
                    <a:pt x="4012" y="4723"/>
                  </a:lnTo>
                  <a:lnTo>
                    <a:pt x="4019" y="4737"/>
                  </a:lnTo>
                  <a:lnTo>
                    <a:pt x="4040" y="4751"/>
                  </a:lnTo>
                  <a:lnTo>
                    <a:pt x="4054" y="4758"/>
                  </a:lnTo>
                  <a:lnTo>
                    <a:pt x="4061" y="4765"/>
                  </a:lnTo>
                  <a:lnTo>
                    <a:pt x="4075" y="4779"/>
                  </a:lnTo>
                  <a:lnTo>
                    <a:pt x="4089" y="4787"/>
                  </a:lnTo>
                  <a:lnTo>
                    <a:pt x="4096" y="4794"/>
                  </a:lnTo>
                  <a:lnTo>
                    <a:pt x="4111" y="4801"/>
                  </a:lnTo>
                  <a:lnTo>
                    <a:pt x="4139" y="4822"/>
                  </a:lnTo>
                  <a:lnTo>
                    <a:pt x="4153" y="4836"/>
                  </a:lnTo>
                  <a:lnTo>
                    <a:pt x="5309" y="4159"/>
                  </a:lnTo>
                  <a:lnTo>
                    <a:pt x="5281" y="4138"/>
                  </a:lnTo>
                  <a:lnTo>
                    <a:pt x="5267" y="4131"/>
                  </a:lnTo>
                  <a:lnTo>
                    <a:pt x="5231" y="4103"/>
                  </a:lnTo>
                  <a:lnTo>
                    <a:pt x="5224" y="4096"/>
                  </a:lnTo>
                  <a:lnTo>
                    <a:pt x="5210" y="4089"/>
                  </a:lnTo>
                  <a:lnTo>
                    <a:pt x="5196" y="4075"/>
                  </a:lnTo>
                  <a:lnTo>
                    <a:pt x="5182" y="4068"/>
                  </a:lnTo>
                  <a:lnTo>
                    <a:pt x="5168" y="4053"/>
                  </a:lnTo>
                  <a:lnTo>
                    <a:pt x="5147" y="4039"/>
                  </a:lnTo>
                  <a:lnTo>
                    <a:pt x="5140" y="4039"/>
                  </a:lnTo>
                  <a:lnTo>
                    <a:pt x="5104" y="4011"/>
                  </a:lnTo>
                  <a:lnTo>
                    <a:pt x="5090" y="3997"/>
                  </a:lnTo>
                  <a:lnTo>
                    <a:pt x="5055" y="3969"/>
                  </a:lnTo>
                  <a:lnTo>
                    <a:pt x="5041" y="3962"/>
                  </a:lnTo>
                  <a:lnTo>
                    <a:pt x="4992" y="3927"/>
                  </a:lnTo>
                  <a:lnTo>
                    <a:pt x="4978" y="3912"/>
                  </a:lnTo>
                  <a:cubicBezTo>
                    <a:pt x="4964" y="3905"/>
                    <a:pt x="4949" y="3891"/>
                    <a:pt x="4935" y="3884"/>
                  </a:cubicBezTo>
                  <a:lnTo>
                    <a:pt x="4914" y="3870"/>
                  </a:lnTo>
                  <a:lnTo>
                    <a:pt x="4865" y="3828"/>
                  </a:lnTo>
                  <a:lnTo>
                    <a:pt x="4851" y="3821"/>
                  </a:lnTo>
                  <a:lnTo>
                    <a:pt x="4787" y="3771"/>
                  </a:lnTo>
                  <a:lnTo>
                    <a:pt x="4773" y="3757"/>
                  </a:lnTo>
                  <a:lnTo>
                    <a:pt x="4717" y="3715"/>
                  </a:lnTo>
                  <a:lnTo>
                    <a:pt x="4696" y="3701"/>
                  </a:lnTo>
                  <a:lnTo>
                    <a:pt x="4639" y="3652"/>
                  </a:lnTo>
                  <a:lnTo>
                    <a:pt x="4625" y="3645"/>
                  </a:lnTo>
                  <a:lnTo>
                    <a:pt x="4491" y="3539"/>
                  </a:lnTo>
                  <a:lnTo>
                    <a:pt x="4484" y="3532"/>
                  </a:lnTo>
                  <a:lnTo>
                    <a:pt x="4350" y="3419"/>
                  </a:lnTo>
                  <a:lnTo>
                    <a:pt x="4336" y="3412"/>
                  </a:lnTo>
                  <a:lnTo>
                    <a:pt x="4202" y="3299"/>
                  </a:lnTo>
                  <a:lnTo>
                    <a:pt x="4188" y="3285"/>
                  </a:lnTo>
                  <a:lnTo>
                    <a:pt x="4040" y="3165"/>
                  </a:lnTo>
                  <a:lnTo>
                    <a:pt x="4026" y="3151"/>
                  </a:lnTo>
                  <a:lnTo>
                    <a:pt x="3906" y="3045"/>
                  </a:lnTo>
                  <a:lnTo>
                    <a:pt x="3885" y="3024"/>
                  </a:lnTo>
                  <a:lnTo>
                    <a:pt x="3758" y="2918"/>
                  </a:lnTo>
                  <a:lnTo>
                    <a:pt x="3737" y="2897"/>
                  </a:lnTo>
                  <a:lnTo>
                    <a:pt x="3603" y="2785"/>
                  </a:lnTo>
                  <a:lnTo>
                    <a:pt x="3589" y="2770"/>
                  </a:lnTo>
                  <a:cubicBezTo>
                    <a:pt x="3547" y="2728"/>
                    <a:pt x="3497" y="2679"/>
                    <a:pt x="3448" y="2644"/>
                  </a:cubicBezTo>
                  <a:lnTo>
                    <a:pt x="3328" y="2531"/>
                  </a:lnTo>
                  <a:lnTo>
                    <a:pt x="3307" y="2510"/>
                  </a:lnTo>
                  <a:lnTo>
                    <a:pt x="3187" y="2397"/>
                  </a:lnTo>
                  <a:lnTo>
                    <a:pt x="3166" y="2376"/>
                  </a:lnTo>
                  <a:lnTo>
                    <a:pt x="3060" y="2270"/>
                  </a:lnTo>
                  <a:lnTo>
                    <a:pt x="3039" y="2256"/>
                  </a:lnTo>
                  <a:lnTo>
                    <a:pt x="2919" y="2136"/>
                  </a:lnTo>
                  <a:lnTo>
                    <a:pt x="2905" y="2122"/>
                  </a:lnTo>
                  <a:cubicBezTo>
                    <a:pt x="2821" y="2037"/>
                    <a:pt x="2743" y="1960"/>
                    <a:pt x="2658" y="1875"/>
                  </a:cubicBezTo>
                  <a:lnTo>
                    <a:pt x="2651" y="1861"/>
                  </a:lnTo>
                  <a:cubicBezTo>
                    <a:pt x="2567" y="1777"/>
                    <a:pt x="2489" y="1692"/>
                    <a:pt x="2412" y="1607"/>
                  </a:cubicBezTo>
                  <a:lnTo>
                    <a:pt x="2398" y="1593"/>
                  </a:lnTo>
                  <a:cubicBezTo>
                    <a:pt x="2313" y="1502"/>
                    <a:pt x="2235" y="1410"/>
                    <a:pt x="2151" y="1318"/>
                  </a:cubicBezTo>
                  <a:lnTo>
                    <a:pt x="2144" y="1304"/>
                  </a:lnTo>
                  <a:cubicBezTo>
                    <a:pt x="2059" y="1213"/>
                    <a:pt x="1982" y="1121"/>
                    <a:pt x="1904" y="1022"/>
                  </a:cubicBezTo>
                  <a:lnTo>
                    <a:pt x="1890" y="1015"/>
                  </a:lnTo>
                  <a:cubicBezTo>
                    <a:pt x="1827" y="938"/>
                    <a:pt x="1763" y="853"/>
                    <a:pt x="1707" y="776"/>
                  </a:cubicBezTo>
                  <a:lnTo>
                    <a:pt x="1693" y="761"/>
                  </a:lnTo>
                  <a:cubicBezTo>
                    <a:pt x="1629" y="684"/>
                    <a:pt x="1573" y="606"/>
                    <a:pt x="1516" y="522"/>
                  </a:cubicBezTo>
                  <a:lnTo>
                    <a:pt x="1509" y="515"/>
                  </a:lnTo>
                  <a:cubicBezTo>
                    <a:pt x="1453" y="437"/>
                    <a:pt x="1390" y="353"/>
                    <a:pt x="1340" y="268"/>
                  </a:cubicBezTo>
                  <a:lnTo>
                    <a:pt x="1326" y="254"/>
                  </a:lnTo>
                  <a:cubicBezTo>
                    <a:pt x="1270" y="169"/>
                    <a:pt x="1213" y="85"/>
                    <a:pt x="11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19650" y="1507300"/>
              <a:ext cx="133250" cy="121250"/>
            </a:xfrm>
            <a:custGeom>
              <a:avLst/>
              <a:gdLst/>
              <a:ahLst/>
              <a:cxnLst/>
              <a:rect l="l" t="t" r="r" b="b"/>
              <a:pathLst>
                <a:path w="5330" h="4850" extrusionOk="0">
                  <a:moveTo>
                    <a:pt x="1171" y="28"/>
                  </a:moveTo>
                  <a:cubicBezTo>
                    <a:pt x="1220" y="99"/>
                    <a:pt x="1270" y="176"/>
                    <a:pt x="1326" y="268"/>
                  </a:cubicBezTo>
                  <a:lnTo>
                    <a:pt x="1340" y="282"/>
                  </a:lnTo>
                  <a:cubicBezTo>
                    <a:pt x="1396" y="367"/>
                    <a:pt x="1453" y="451"/>
                    <a:pt x="1509" y="529"/>
                  </a:cubicBezTo>
                  <a:lnTo>
                    <a:pt x="1516" y="536"/>
                  </a:lnTo>
                  <a:cubicBezTo>
                    <a:pt x="1573" y="613"/>
                    <a:pt x="1629" y="698"/>
                    <a:pt x="1693" y="775"/>
                  </a:cubicBezTo>
                  <a:lnTo>
                    <a:pt x="1707" y="790"/>
                  </a:lnTo>
                  <a:cubicBezTo>
                    <a:pt x="1770" y="874"/>
                    <a:pt x="1834" y="952"/>
                    <a:pt x="1897" y="1029"/>
                  </a:cubicBezTo>
                  <a:lnTo>
                    <a:pt x="1904" y="1036"/>
                  </a:lnTo>
                  <a:cubicBezTo>
                    <a:pt x="1982" y="1135"/>
                    <a:pt x="2066" y="1227"/>
                    <a:pt x="2144" y="1325"/>
                  </a:cubicBezTo>
                  <a:lnTo>
                    <a:pt x="2158" y="1332"/>
                  </a:lnTo>
                  <a:cubicBezTo>
                    <a:pt x="2235" y="1424"/>
                    <a:pt x="2320" y="1523"/>
                    <a:pt x="2397" y="1607"/>
                  </a:cubicBezTo>
                  <a:lnTo>
                    <a:pt x="2412" y="1621"/>
                  </a:lnTo>
                  <a:cubicBezTo>
                    <a:pt x="2489" y="1706"/>
                    <a:pt x="2574" y="1791"/>
                    <a:pt x="2651" y="1875"/>
                  </a:cubicBezTo>
                  <a:lnTo>
                    <a:pt x="2665" y="1889"/>
                  </a:lnTo>
                  <a:cubicBezTo>
                    <a:pt x="2743" y="1974"/>
                    <a:pt x="2827" y="2051"/>
                    <a:pt x="2905" y="2136"/>
                  </a:cubicBezTo>
                  <a:lnTo>
                    <a:pt x="2926" y="2150"/>
                  </a:lnTo>
                  <a:lnTo>
                    <a:pt x="3053" y="2277"/>
                  </a:lnTo>
                  <a:lnTo>
                    <a:pt x="3067" y="2291"/>
                  </a:lnTo>
                  <a:lnTo>
                    <a:pt x="3180" y="2397"/>
                  </a:lnTo>
                  <a:lnTo>
                    <a:pt x="3201" y="2418"/>
                  </a:lnTo>
                  <a:lnTo>
                    <a:pt x="3314" y="2531"/>
                  </a:lnTo>
                  <a:lnTo>
                    <a:pt x="3342" y="2552"/>
                  </a:lnTo>
                  <a:lnTo>
                    <a:pt x="3462" y="2658"/>
                  </a:lnTo>
                  <a:cubicBezTo>
                    <a:pt x="3511" y="2700"/>
                    <a:pt x="3554" y="2749"/>
                    <a:pt x="3603" y="2785"/>
                  </a:cubicBezTo>
                  <a:lnTo>
                    <a:pt x="3617" y="2799"/>
                  </a:lnTo>
                  <a:lnTo>
                    <a:pt x="3744" y="2918"/>
                  </a:lnTo>
                  <a:lnTo>
                    <a:pt x="3765" y="2933"/>
                  </a:lnTo>
                  <a:lnTo>
                    <a:pt x="3892" y="3045"/>
                  </a:lnTo>
                  <a:lnTo>
                    <a:pt x="3913" y="3059"/>
                  </a:lnTo>
                  <a:lnTo>
                    <a:pt x="4033" y="3165"/>
                  </a:lnTo>
                  <a:lnTo>
                    <a:pt x="4054" y="3179"/>
                  </a:lnTo>
                  <a:lnTo>
                    <a:pt x="4195" y="3299"/>
                  </a:lnTo>
                  <a:lnTo>
                    <a:pt x="4209" y="3313"/>
                  </a:lnTo>
                  <a:lnTo>
                    <a:pt x="4350" y="3426"/>
                  </a:lnTo>
                  <a:lnTo>
                    <a:pt x="4364" y="3440"/>
                  </a:lnTo>
                  <a:lnTo>
                    <a:pt x="4498" y="3546"/>
                  </a:lnTo>
                  <a:lnTo>
                    <a:pt x="4505" y="3553"/>
                  </a:lnTo>
                  <a:lnTo>
                    <a:pt x="4639" y="3659"/>
                  </a:lnTo>
                  <a:lnTo>
                    <a:pt x="4646" y="3666"/>
                  </a:lnTo>
                  <a:lnTo>
                    <a:pt x="4710" y="3715"/>
                  </a:lnTo>
                  <a:lnTo>
                    <a:pt x="4794" y="3785"/>
                  </a:lnTo>
                  <a:lnTo>
                    <a:pt x="4858" y="3842"/>
                  </a:lnTo>
                  <a:lnTo>
                    <a:pt x="4872" y="3849"/>
                  </a:lnTo>
                  <a:lnTo>
                    <a:pt x="4921" y="3884"/>
                  </a:lnTo>
                  <a:lnTo>
                    <a:pt x="4999" y="3941"/>
                  </a:lnTo>
                  <a:lnTo>
                    <a:pt x="5048" y="3983"/>
                  </a:lnTo>
                  <a:lnTo>
                    <a:pt x="5302" y="4166"/>
                  </a:lnTo>
                  <a:lnTo>
                    <a:pt x="4167" y="4822"/>
                  </a:lnTo>
                  <a:lnTo>
                    <a:pt x="4040" y="4737"/>
                  </a:lnTo>
                  <a:lnTo>
                    <a:pt x="4005" y="4709"/>
                  </a:lnTo>
                  <a:lnTo>
                    <a:pt x="3899" y="4631"/>
                  </a:lnTo>
                  <a:lnTo>
                    <a:pt x="3850" y="4596"/>
                  </a:lnTo>
                  <a:lnTo>
                    <a:pt x="3709" y="4490"/>
                  </a:lnTo>
                  <a:cubicBezTo>
                    <a:pt x="3695" y="4476"/>
                    <a:pt x="3666" y="4455"/>
                    <a:pt x="3645" y="4441"/>
                  </a:cubicBezTo>
                  <a:lnTo>
                    <a:pt x="3631" y="4427"/>
                  </a:lnTo>
                  <a:lnTo>
                    <a:pt x="3582" y="4385"/>
                  </a:lnTo>
                  <a:lnTo>
                    <a:pt x="3554" y="4371"/>
                  </a:lnTo>
                  <a:lnTo>
                    <a:pt x="3497" y="4321"/>
                  </a:lnTo>
                  <a:lnTo>
                    <a:pt x="3483" y="4314"/>
                  </a:lnTo>
                  <a:lnTo>
                    <a:pt x="3356" y="4208"/>
                  </a:lnTo>
                  <a:lnTo>
                    <a:pt x="3342" y="4201"/>
                  </a:lnTo>
                  <a:lnTo>
                    <a:pt x="3208" y="4096"/>
                  </a:lnTo>
                  <a:lnTo>
                    <a:pt x="3194" y="4082"/>
                  </a:lnTo>
                  <a:lnTo>
                    <a:pt x="3060" y="3969"/>
                  </a:lnTo>
                  <a:lnTo>
                    <a:pt x="3046" y="3955"/>
                  </a:lnTo>
                  <a:lnTo>
                    <a:pt x="2905" y="3835"/>
                  </a:lnTo>
                  <a:lnTo>
                    <a:pt x="2884" y="3821"/>
                  </a:lnTo>
                  <a:lnTo>
                    <a:pt x="2764" y="3715"/>
                  </a:lnTo>
                  <a:lnTo>
                    <a:pt x="2743" y="3701"/>
                  </a:lnTo>
                  <a:lnTo>
                    <a:pt x="2616" y="3588"/>
                  </a:lnTo>
                  <a:lnTo>
                    <a:pt x="2595" y="3574"/>
                  </a:lnTo>
                  <a:lnTo>
                    <a:pt x="2468" y="3454"/>
                  </a:lnTo>
                  <a:lnTo>
                    <a:pt x="2454" y="3440"/>
                  </a:lnTo>
                  <a:lnTo>
                    <a:pt x="2313" y="3313"/>
                  </a:lnTo>
                  <a:lnTo>
                    <a:pt x="2193" y="3200"/>
                  </a:lnTo>
                  <a:lnTo>
                    <a:pt x="2165" y="3179"/>
                  </a:lnTo>
                  <a:lnTo>
                    <a:pt x="2052" y="3074"/>
                  </a:lnTo>
                  <a:lnTo>
                    <a:pt x="2031" y="3052"/>
                  </a:lnTo>
                  <a:lnTo>
                    <a:pt x="1918" y="2940"/>
                  </a:lnTo>
                  <a:lnTo>
                    <a:pt x="1904" y="2925"/>
                  </a:lnTo>
                  <a:lnTo>
                    <a:pt x="1784" y="2813"/>
                  </a:lnTo>
                  <a:lnTo>
                    <a:pt x="1763" y="2792"/>
                  </a:lnTo>
                  <a:cubicBezTo>
                    <a:pt x="1685" y="2707"/>
                    <a:pt x="1601" y="2629"/>
                    <a:pt x="1523" y="2545"/>
                  </a:cubicBezTo>
                  <a:lnTo>
                    <a:pt x="1509" y="2531"/>
                  </a:lnTo>
                  <a:cubicBezTo>
                    <a:pt x="1432" y="2446"/>
                    <a:pt x="1347" y="2369"/>
                    <a:pt x="1270" y="2277"/>
                  </a:cubicBezTo>
                  <a:lnTo>
                    <a:pt x="1255" y="2263"/>
                  </a:lnTo>
                  <a:cubicBezTo>
                    <a:pt x="1171" y="2178"/>
                    <a:pt x="1093" y="2080"/>
                    <a:pt x="1016" y="1995"/>
                  </a:cubicBezTo>
                  <a:lnTo>
                    <a:pt x="1002" y="1981"/>
                  </a:lnTo>
                  <a:cubicBezTo>
                    <a:pt x="917" y="1889"/>
                    <a:pt x="840" y="1791"/>
                    <a:pt x="762" y="1699"/>
                  </a:cubicBezTo>
                  <a:lnTo>
                    <a:pt x="755" y="1685"/>
                  </a:lnTo>
                  <a:cubicBezTo>
                    <a:pt x="692" y="1607"/>
                    <a:pt x="628" y="1530"/>
                    <a:pt x="565" y="1452"/>
                  </a:cubicBezTo>
                  <a:lnTo>
                    <a:pt x="551" y="1438"/>
                  </a:lnTo>
                  <a:cubicBezTo>
                    <a:pt x="494" y="1354"/>
                    <a:pt x="431" y="1276"/>
                    <a:pt x="374" y="1198"/>
                  </a:cubicBezTo>
                  <a:lnTo>
                    <a:pt x="367" y="1191"/>
                  </a:lnTo>
                  <a:cubicBezTo>
                    <a:pt x="311" y="1114"/>
                    <a:pt x="254" y="1029"/>
                    <a:pt x="198" y="945"/>
                  </a:cubicBezTo>
                  <a:lnTo>
                    <a:pt x="184" y="923"/>
                  </a:lnTo>
                  <a:cubicBezTo>
                    <a:pt x="128" y="846"/>
                    <a:pt x="78" y="761"/>
                    <a:pt x="29" y="684"/>
                  </a:cubicBezTo>
                  <a:lnTo>
                    <a:pt x="1171" y="28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" y="684"/>
                  </a:lnTo>
                  <a:cubicBezTo>
                    <a:pt x="1" y="684"/>
                    <a:pt x="1" y="684"/>
                    <a:pt x="1" y="691"/>
                  </a:cubicBezTo>
                  <a:cubicBezTo>
                    <a:pt x="50" y="768"/>
                    <a:pt x="106" y="853"/>
                    <a:pt x="163" y="938"/>
                  </a:cubicBezTo>
                  <a:lnTo>
                    <a:pt x="177" y="959"/>
                  </a:lnTo>
                  <a:cubicBezTo>
                    <a:pt x="240" y="1043"/>
                    <a:pt x="297" y="1121"/>
                    <a:pt x="353" y="1205"/>
                  </a:cubicBezTo>
                  <a:lnTo>
                    <a:pt x="360" y="1213"/>
                  </a:lnTo>
                  <a:cubicBezTo>
                    <a:pt x="417" y="1290"/>
                    <a:pt x="473" y="1368"/>
                    <a:pt x="536" y="1445"/>
                  </a:cubicBezTo>
                  <a:lnTo>
                    <a:pt x="551" y="1466"/>
                  </a:lnTo>
                  <a:cubicBezTo>
                    <a:pt x="607" y="1544"/>
                    <a:pt x="670" y="1621"/>
                    <a:pt x="734" y="1699"/>
                  </a:cubicBezTo>
                  <a:lnTo>
                    <a:pt x="748" y="1713"/>
                  </a:lnTo>
                  <a:cubicBezTo>
                    <a:pt x="825" y="1805"/>
                    <a:pt x="903" y="1903"/>
                    <a:pt x="988" y="1995"/>
                  </a:cubicBezTo>
                  <a:lnTo>
                    <a:pt x="1002" y="2009"/>
                  </a:lnTo>
                  <a:cubicBezTo>
                    <a:pt x="1079" y="2101"/>
                    <a:pt x="1157" y="2192"/>
                    <a:pt x="1241" y="2284"/>
                  </a:cubicBezTo>
                  <a:lnTo>
                    <a:pt x="1255" y="2298"/>
                  </a:lnTo>
                  <a:cubicBezTo>
                    <a:pt x="1333" y="2383"/>
                    <a:pt x="1411" y="2460"/>
                    <a:pt x="1495" y="2552"/>
                  </a:cubicBezTo>
                  <a:lnTo>
                    <a:pt x="1509" y="2566"/>
                  </a:lnTo>
                  <a:cubicBezTo>
                    <a:pt x="1587" y="2644"/>
                    <a:pt x="1671" y="2728"/>
                    <a:pt x="1749" y="2806"/>
                  </a:cubicBezTo>
                  <a:lnTo>
                    <a:pt x="1770" y="2827"/>
                  </a:lnTo>
                  <a:lnTo>
                    <a:pt x="1890" y="2947"/>
                  </a:lnTo>
                  <a:lnTo>
                    <a:pt x="1904" y="2961"/>
                  </a:lnTo>
                  <a:lnTo>
                    <a:pt x="2017" y="3066"/>
                  </a:lnTo>
                  <a:lnTo>
                    <a:pt x="2038" y="3088"/>
                  </a:lnTo>
                  <a:lnTo>
                    <a:pt x="2151" y="3193"/>
                  </a:lnTo>
                  <a:lnTo>
                    <a:pt x="2179" y="3222"/>
                  </a:lnTo>
                  <a:cubicBezTo>
                    <a:pt x="2221" y="3257"/>
                    <a:pt x="2249" y="3285"/>
                    <a:pt x="2299" y="3327"/>
                  </a:cubicBezTo>
                  <a:cubicBezTo>
                    <a:pt x="2348" y="3377"/>
                    <a:pt x="2390" y="3419"/>
                    <a:pt x="2440" y="3461"/>
                  </a:cubicBezTo>
                  <a:lnTo>
                    <a:pt x="2454" y="3468"/>
                  </a:lnTo>
                  <a:lnTo>
                    <a:pt x="2581" y="3588"/>
                  </a:lnTo>
                  <a:lnTo>
                    <a:pt x="2602" y="3602"/>
                  </a:lnTo>
                  <a:lnTo>
                    <a:pt x="2729" y="3715"/>
                  </a:lnTo>
                  <a:lnTo>
                    <a:pt x="2750" y="3736"/>
                  </a:lnTo>
                  <a:lnTo>
                    <a:pt x="2877" y="3842"/>
                  </a:lnTo>
                  <a:lnTo>
                    <a:pt x="2891" y="3856"/>
                  </a:lnTo>
                  <a:lnTo>
                    <a:pt x="3032" y="3976"/>
                  </a:lnTo>
                  <a:lnTo>
                    <a:pt x="3053" y="3990"/>
                  </a:lnTo>
                  <a:lnTo>
                    <a:pt x="3187" y="4103"/>
                  </a:lnTo>
                  <a:lnTo>
                    <a:pt x="3201" y="4110"/>
                  </a:lnTo>
                  <a:lnTo>
                    <a:pt x="3335" y="4223"/>
                  </a:lnTo>
                  <a:lnTo>
                    <a:pt x="3342" y="4230"/>
                  </a:lnTo>
                  <a:lnTo>
                    <a:pt x="3476" y="4335"/>
                  </a:lnTo>
                  <a:lnTo>
                    <a:pt x="3490" y="4342"/>
                  </a:lnTo>
                  <a:lnTo>
                    <a:pt x="3547" y="4392"/>
                  </a:lnTo>
                  <a:lnTo>
                    <a:pt x="3568" y="4406"/>
                  </a:lnTo>
                  <a:cubicBezTo>
                    <a:pt x="3589" y="4420"/>
                    <a:pt x="3603" y="4434"/>
                    <a:pt x="3624" y="4448"/>
                  </a:cubicBezTo>
                  <a:lnTo>
                    <a:pt x="3638" y="4462"/>
                  </a:lnTo>
                  <a:lnTo>
                    <a:pt x="3702" y="4512"/>
                  </a:lnTo>
                  <a:lnTo>
                    <a:pt x="3843" y="4610"/>
                  </a:lnTo>
                  <a:cubicBezTo>
                    <a:pt x="3857" y="4624"/>
                    <a:pt x="3878" y="4638"/>
                    <a:pt x="3892" y="4653"/>
                  </a:cubicBezTo>
                  <a:lnTo>
                    <a:pt x="3998" y="4730"/>
                  </a:lnTo>
                  <a:cubicBezTo>
                    <a:pt x="3998" y="4730"/>
                    <a:pt x="4160" y="4850"/>
                    <a:pt x="4167" y="4850"/>
                  </a:cubicBezTo>
                  <a:lnTo>
                    <a:pt x="5323" y="4180"/>
                  </a:lnTo>
                  <a:cubicBezTo>
                    <a:pt x="5330" y="4173"/>
                    <a:pt x="5330" y="4173"/>
                    <a:pt x="5330" y="4166"/>
                  </a:cubicBezTo>
                  <a:cubicBezTo>
                    <a:pt x="5330" y="4166"/>
                    <a:pt x="5330" y="4159"/>
                    <a:pt x="5330" y="4159"/>
                  </a:cubicBezTo>
                  <a:lnTo>
                    <a:pt x="5062" y="3962"/>
                  </a:lnTo>
                  <a:lnTo>
                    <a:pt x="5006" y="3919"/>
                  </a:lnTo>
                  <a:lnTo>
                    <a:pt x="4935" y="3863"/>
                  </a:lnTo>
                  <a:lnTo>
                    <a:pt x="4886" y="3828"/>
                  </a:lnTo>
                  <a:lnTo>
                    <a:pt x="4872" y="3821"/>
                  </a:lnTo>
                  <a:lnTo>
                    <a:pt x="4808" y="3771"/>
                  </a:lnTo>
                  <a:lnTo>
                    <a:pt x="4717" y="3701"/>
                  </a:lnTo>
                  <a:lnTo>
                    <a:pt x="4660" y="3652"/>
                  </a:lnTo>
                  <a:lnTo>
                    <a:pt x="4646" y="3637"/>
                  </a:lnTo>
                  <a:lnTo>
                    <a:pt x="4512" y="3539"/>
                  </a:lnTo>
                  <a:lnTo>
                    <a:pt x="4505" y="3532"/>
                  </a:lnTo>
                  <a:lnTo>
                    <a:pt x="4371" y="3419"/>
                  </a:lnTo>
                  <a:lnTo>
                    <a:pt x="4357" y="3412"/>
                  </a:lnTo>
                  <a:lnTo>
                    <a:pt x="4223" y="3299"/>
                  </a:lnTo>
                  <a:lnTo>
                    <a:pt x="4209" y="3285"/>
                  </a:lnTo>
                  <a:lnTo>
                    <a:pt x="4061" y="3165"/>
                  </a:lnTo>
                  <a:lnTo>
                    <a:pt x="4047" y="3151"/>
                  </a:lnTo>
                  <a:cubicBezTo>
                    <a:pt x="4005" y="3116"/>
                    <a:pt x="3969" y="3081"/>
                    <a:pt x="3927" y="3045"/>
                  </a:cubicBezTo>
                  <a:lnTo>
                    <a:pt x="3906" y="3024"/>
                  </a:lnTo>
                  <a:lnTo>
                    <a:pt x="3779" y="2918"/>
                  </a:lnTo>
                  <a:lnTo>
                    <a:pt x="3758" y="2897"/>
                  </a:lnTo>
                  <a:lnTo>
                    <a:pt x="3631" y="2785"/>
                  </a:lnTo>
                  <a:lnTo>
                    <a:pt x="3617" y="2770"/>
                  </a:lnTo>
                  <a:cubicBezTo>
                    <a:pt x="3568" y="2728"/>
                    <a:pt x="3518" y="2686"/>
                    <a:pt x="3476" y="2644"/>
                  </a:cubicBezTo>
                  <a:lnTo>
                    <a:pt x="3469" y="2651"/>
                  </a:lnTo>
                  <a:lnTo>
                    <a:pt x="3469" y="2644"/>
                  </a:lnTo>
                  <a:lnTo>
                    <a:pt x="3356" y="2531"/>
                  </a:lnTo>
                  <a:lnTo>
                    <a:pt x="3328" y="2510"/>
                  </a:lnTo>
                  <a:cubicBezTo>
                    <a:pt x="3293" y="2474"/>
                    <a:pt x="3250" y="2439"/>
                    <a:pt x="3215" y="2397"/>
                  </a:cubicBezTo>
                  <a:lnTo>
                    <a:pt x="3194" y="2376"/>
                  </a:lnTo>
                  <a:lnTo>
                    <a:pt x="3074" y="2263"/>
                  </a:lnTo>
                  <a:lnTo>
                    <a:pt x="3060" y="2256"/>
                  </a:lnTo>
                  <a:lnTo>
                    <a:pt x="2940" y="2136"/>
                  </a:lnTo>
                  <a:lnTo>
                    <a:pt x="2919" y="2115"/>
                  </a:lnTo>
                  <a:cubicBezTo>
                    <a:pt x="2842" y="2037"/>
                    <a:pt x="2757" y="1953"/>
                    <a:pt x="2679" y="1868"/>
                  </a:cubicBezTo>
                  <a:lnTo>
                    <a:pt x="2665" y="1854"/>
                  </a:lnTo>
                  <a:cubicBezTo>
                    <a:pt x="2588" y="1776"/>
                    <a:pt x="2503" y="1692"/>
                    <a:pt x="2426" y="1607"/>
                  </a:cubicBezTo>
                  <a:lnTo>
                    <a:pt x="2412" y="1593"/>
                  </a:lnTo>
                  <a:cubicBezTo>
                    <a:pt x="2334" y="1502"/>
                    <a:pt x="2249" y="1403"/>
                    <a:pt x="2172" y="1318"/>
                  </a:cubicBezTo>
                  <a:lnTo>
                    <a:pt x="2158" y="1304"/>
                  </a:lnTo>
                  <a:cubicBezTo>
                    <a:pt x="2080" y="1213"/>
                    <a:pt x="1996" y="1114"/>
                    <a:pt x="1918" y="1022"/>
                  </a:cubicBezTo>
                  <a:lnTo>
                    <a:pt x="1911" y="1008"/>
                  </a:lnTo>
                  <a:cubicBezTo>
                    <a:pt x="1848" y="931"/>
                    <a:pt x="1784" y="853"/>
                    <a:pt x="1721" y="775"/>
                  </a:cubicBezTo>
                  <a:lnTo>
                    <a:pt x="1707" y="761"/>
                  </a:lnTo>
                  <a:cubicBezTo>
                    <a:pt x="1650" y="677"/>
                    <a:pt x="1587" y="599"/>
                    <a:pt x="1530" y="522"/>
                  </a:cubicBezTo>
                  <a:lnTo>
                    <a:pt x="1530" y="515"/>
                  </a:lnTo>
                  <a:cubicBezTo>
                    <a:pt x="1467" y="437"/>
                    <a:pt x="1411" y="353"/>
                    <a:pt x="1354" y="268"/>
                  </a:cubicBezTo>
                  <a:lnTo>
                    <a:pt x="1340" y="254"/>
                  </a:lnTo>
                  <a:cubicBezTo>
                    <a:pt x="1284" y="162"/>
                    <a:pt x="1227" y="85"/>
                    <a:pt x="1178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515325" y="1508175"/>
              <a:ext cx="208500" cy="327800"/>
            </a:xfrm>
            <a:custGeom>
              <a:avLst/>
              <a:gdLst/>
              <a:ahLst/>
              <a:cxnLst/>
              <a:rect l="l" t="t" r="r" b="b"/>
              <a:pathLst>
                <a:path w="8340" h="13112" extrusionOk="0">
                  <a:moveTo>
                    <a:pt x="22" y="0"/>
                  </a:moveTo>
                  <a:lnTo>
                    <a:pt x="8" y="5851"/>
                  </a:lnTo>
                  <a:cubicBezTo>
                    <a:pt x="1" y="8466"/>
                    <a:pt x="3307" y="12252"/>
                    <a:pt x="4146" y="13027"/>
                  </a:cubicBezTo>
                  <a:cubicBezTo>
                    <a:pt x="4339" y="13074"/>
                    <a:pt x="4659" y="13111"/>
                    <a:pt x="5038" y="13111"/>
                  </a:cubicBezTo>
                  <a:cubicBezTo>
                    <a:pt x="6331" y="13111"/>
                    <a:pt x="8313" y="12674"/>
                    <a:pt x="8319" y="10652"/>
                  </a:cubicBezTo>
                  <a:lnTo>
                    <a:pt x="8340" y="4801"/>
                  </a:lnTo>
                  <a:cubicBezTo>
                    <a:pt x="8199" y="4709"/>
                    <a:pt x="5555" y="2827"/>
                    <a:pt x="4188" y="649"/>
                  </a:cubicBezTo>
                  <a:cubicBezTo>
                    <a:pt x="3913" y="767"/>
                    <a:pt x="3587" y="815"/>
                    <a:pt x="3241" y="815"/>
                  </a:cubicBezTo>
                  <a:cubicBezTo>
                    <a:pt x="1854" y="815"/>
                    <a:pt x="134" y="51"/>
                    <a:pt x="22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15150" y="1508000"/>
              <a:ext cx="209025" cy="328350"/>
            </a:xfrm>
            <a:custGeom>
              <a:avLst/>
              <a:gdLst/>
              <a:ahLst/>
              <a:cxnLst/>
              <a:rect l="l" t="t" r="r" b="b"/>
              <a:pathLst>
                <a:path w="8361" h="13134" extrusionOk="0">
                  <a:moveTo>
                    <a:pt x="43" y="28"/>
                  </a:moveTo>
                  <a:cubicBezTo>
                    <a:pt x="322" y="146"/>
                    <a:pt x="1934" y="834"/>
                    <a:pt x="3251" y="834"/>
                  </a:cubicBezTo>
                  <a:cubicBezTo>
                    <a:pt x="3595" y="834"/>
                    <a:pt x="3920" y="787"/>
                    <a:pt x="4195" y="670"/>
                  </a:cubicBezTo>
                  <a:cubicBezTo>
                    <a:pt x="5520" y="2778"/>
                    <a:pt x="8037" y="4596"/>
                    <a:pt x="8340" y="4815"/>
                  </a:cubicBezTo>
                  <a:lnTo>
                    <a:pt x="8326" y="10659"/>
                  </a:lnTo>
                  <a:cubicBezTo>
                    <a:pt x="8326" y="11399"/>
                    <a:pt x="8051" y="11991"/>
                    <a:pt x="7522" y="12407"/>
                  </a:cubicBezTo>
                  <a:cubicBezTo>
                    <a:pt x="6958" y="12851"/>
                    <a:pt x="6204" y="13020"/>
                    <a:pt x="5675" y="13077"/>
                  </a:cubicBezTo>
                  <a:cubicBezTo>
                    <a:pt x="5476" y="13099"/>
                    <a:pt x="5277" y="13110"/>
                    <a:pt x="5079" y="13110"/>
                  </a:cubicBezTo>
                  <a:cubicBezTo>
                    <a:pt x="4772" y="13110"/>
                    <a:pt x="4466" y="13083"/>
                    <a:pt x="4167" y="13027"/>
                  </a:cubicBezTo>
                  <a:cubicBezTo>
                    <a:pt x="3730" y="12625"/>
                    <a:pt x="2693" y="11491"/>
                    <a:pt x="1777" y="10130"/>
                  </a:cubicBezTo>
                  <a:cubicBezTo>
                    <a:pt x="980" y="8953"/>
                    <a:pt x="29" y="7254"/>
                    <a:pt x="29" y="5858"/>
                  </a:cubicBezTo>
                  <a:lnTo>
                    <a:pt x="43" y="28"/>
                  </a:lnTo>
                  <a:close/>
                  <a:moveTo>
                    <a:pt x="22" y="0"/>
                  </a:moveTo>
                  <a:cubicBezTo>
                    <a:pt x="22" y="0"/>
                    <a:pt x="22" y="7"/>
                    <a:pt x="22" y="7"/>
                  </a:cubicBezTo>
                  <a:lnTo>
                    <a:pt x="0" y="5851"/>
                  </a:lnTo>
                  <a:cubicBezTo>
                    <a:pt x="0" y="7254"/>
                    <a:pt x="952" y="8960"/>
                    <a:pt x="1756" y="10137"/>
                  </a:cubicBezTo>
                  <a:cubicBezTo>
                    <a:pt x="2679" y="11505"/>
                    <a:pt x="3715" y="12647"/>
                    <a:pt x="4160" y="13048"/>
                  </a:cubicBezTo>
                  <a:cubicBezTo>
                    <a:pt x="4449" y="13105"/>
                    <a:pt x="4752" y="13133"/>
                    <a:pt x="5048" y="13133"/>
                  </a:cubicBezTo>
                  <a:cubicBezTo>
                    <a:pt x="5252" y="13126"/>
                    <a:pt x="5464" y="13119"/>
                    <a:pt x="5668" y="13091"/>
                  </a:cubicBezTo>
                  <a:cubicBezTo>
                    <a:pt x="6204" y="13041"/>
                    <a:pt x="6958" y="12872"/>
                    <a:pt x="7529" y="12421"/>
                  </a:cubicBezTo>
                  <a:cubicBezTo>
                    <a:pt x="8065" y="12005"/>
                    <a:pt x="8340" y="11406"/>
                    <a:pt x="8340" y="10659"/>
                  </a:cubicBezTo>
                  <a:lnTo>
                    <a:pt x="8361" y="4808"/>
                  </a:lnTo>
                  <a:cubicBezTo>
                    <a:pt x="8361" y="4801"/>
                    <a:pt x="8354" y="4801"/>
                    <a:pt x="8354" y="4801"/>
                  </a:cubicBezTo>
                  <a:cubicBezTo>
                    <a:pt x="8072" y="4596"/>
                    <a:pt x="5534" y="2757"/>
                    <a:pt x="4202" y="642"/>
                  </a:cubicBezTo>
                  <a:lnTo>
                    <a:pt x="4188" y="642"/>
                  </a:lnTo>
                  <a:cubicBezTo>
                    <a:pt x="3908" y="755"/>
                    <a:pt x="3603" y="811"/>
                    <a:pt x="3297" y="811"/>
                  </a:cubicBezTo>
                  <a:cubicBezTo>
                    <a:pt x="3279" y="811"/>
                    <a:pt x="3261" y="811"/>
                    <a:pt x="3243" y="811"/>
                  </a:cubicBezTo>
                  <a:cubicBezTo>
                    <a:pt x="1904" y="811"/>
                    <a:pt x="261" y="99"/>
                    <a:pt x="3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584575" y="1614075"/>
              <a:ext cx="71400" cy="136325"/>
            </a:xfrm>
            <a:custGeom>
              <a:avLst/>
              <a:gdLst/>
              <a:ahLst/>
              <a:cxnLst/>
              <a:rect l="l" t="t" r="r" b="b"/>
              <a:pathLst>
                <a:path w="2856" h="5453" extrusionOk="0">
                  <a:moveTo>
                    <a:pt x="1243" y="539"/>
                  </a:moveTo>
                  <a:cubicBezTo>
                    <a:pt x="1302" y="539"/>
                    <a:pt x="1369" y="559"/>
                    <a:pt x="1439" y="600"/>
                  </a:cubicBezTo>
                  <a:cubicBezTo>
                    <a:pt x="1700" y="769"/>
                    <a:pt x="1862" y="1044"/>
                    <a:pt x="1876" y="1354"/>
                  </a:cubicBezTo>
                  <a:lnTo>
                    <a:pt x="1876" y="1848"/>
                  </a:lnTo>
                  <a:lnTo>
                    <a:pt x="1002" y="1347"/>
                  </a:lnTo>
                  <a:lnTo>
                    <a:pt x="1002" y="847"/>
                  </a:lnTo>
                  <a:cubicBezTo>
                    <a:pt x="1002" y="653"/>
                    <a:pt x="1100" y="539"/>
                    <a:pt x="1243" y="539"/>
                  </a:cubicBezTo>
                  <a:close/>
                  <a:moveTo>
                    <a:pt x="1038" y="0"/>
                  </a:moveTo>
                  <a:cubicBezTo>
                    <a:pt x="792" y="0"/>
                    <a:pt x="621" y="194"/>
                    <a:pt x="621" y="530"/>
                  </a:cubicBezTo>
                  <a:lnTo>
                    <a:pt x="621" y="1122"/>
                  </a:lnTo>
                  <a:lnTo>
                    <a:pt x="544" y="1079"/>
                  </a:lnTo>
                  <a:cubicBezTo>
                    <a:pt x="457" y="1028"/>
                    <a:pt x="375" y="1003"/>
                    <a:pt x="303" y="1003"/>
                  </a:cubicBezTo>
                  <a:cubicBezTo>
                    <a:pt x="128" y="1003"/>
                    <a:pt x="8" y="1145"/>
                    <a:pt x="8" y="1390"/>
                  </a:cubicBezTo>
                  <a:lnTo>
                    <a:pt x="1" y="3427"/>
                  </a:lnTo>
                  <a:cubicBezTo>
                    <a:pt x="22" y="3808"/>
                    <a:pt x="219" y="4153"/>
                    <a:pt x="537" y="4357"/>
                  </a:cubicBezTo>
                  <a:lnTo>
                    <a:pt x="2313" y="5379"/>
                  </a:lnTo>
                  <a:cubicBezTo>
                    <a:pt x="2400" y="5429"/>
                    <a:pt x="2481" y="5452"/>
                    <a:pt x="2554" y="5452"/>
                  </a:cubicBezTo>
                  <a:cubicBezTo>
                    <a:pt x="2729" y="5452"/>
                    <a:pt x="2851" y="5314"/>
                    <a:pt x="2856" y="5069"/>
                  </a:cubicBezTo>
                  <a:lnTo>
                    <a:pt x="2856" y="3032"/>
                  </a:lnTo>
                  <a:cubicBezTo>
                    <a:pt x="2835" y="2658"/>
                    <a:pt x="2637" y="2313"/>
                    <a:pt x="2320" y="2109"/>
                  </a:cubicBezTo>
                  <a:lnTo>
                    <a:pt x="2257" y="2073"/>
                  </a:lnTo>
                  <a:lnTo>
                    <a:pt x="2257" y="1474"/>
                  </a:lnTo>
                  <a:cubicBezTo>
                    <a:pt x="2257" y="1002"/>
                    <a:pt x="1925" y="424"/>
                    <a:pt x="1517" y="191"/>
                  </a:cubicBezTo>
                  <a:lnTo>
                    <a:pt x="1368" y="100"/>
                  </a:lnTo>
                  <a:cubicBezTo>
                    <a:pt x="1250" y="32"/>
                    <a:pt x="1138" y="0"/>
                    <a:pt x="103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584225" y="1614025"/>
              <a:ext cx="72100" cy="136850"/>
            </a:xfrm>
            <a:custGeom>
              <a:avLst/>
              <a:gdLst/>
              <a:ahLst/>
              <a:cxnLst/>
              <a:rect l="l" t="t" r="r" b="b"/>
              <a:pathLst>
                <a:path w="2884" h="5474" extrusionOk="0">
                  <a:moveTo>
                    <a:pt x="1284" y="544"/>
                  </a:moveTo>
                  <a:cubicBezTo>
                    <a:pt x="1342" y="544"/>
                    <a:pt x="1402" y="564"/>
                    <a:pt x="1453" y="609"/>
                  </a:cubicBezTo>
                  <a:cubicBezTo>
                    <a:pt x="1707" y="778"/>
                    <a:pt x="1862" y="1053"/>
                    <a:pt x="1876" y="1356"/>
                  </a:cubicBezTo>
                  <a:lnTo>
                    <a:pt x="1876" y="1836"/>
                  </a:lnTo>
                  <a:lnTo>
                    <a:pt x="1030" y="1342"/>
                  </a:lnTo>
                  <a:lnTo>
                    <a:pt x="1030" y="849"/>
                  </a:lnTo>
                  <a:cubicBezTo>
                    <a:pt x="994" y="676"/>
                    <a:pt x="1134" y="544"/>
                    <a:pt x="1284" y="544"/>
                  </a:cubicBezTo>
                  <a:close/>
                  <a:moveTo>
                    <a:pt x="1279" y="524"/>
                  </a:moveTo>
                  <a:cubicBezTo>
                    <a:pt x="1120" y="524"/>
                    <a:pt x="973" y="666"/>
                    <a:pt x="1009" y="849"/>
                  </a:cubicBezTo>
                  <a:lnTo>
                    <a:pt x="1009" y="1349"/>
                  </a:lnTo>
                  <a:cubicBezTo>
                    <a:pt x="1009" y="1356"/>
                    <a:pt x="1009" y="1356"/>
                    <a:pt x="1016" y="1356"/>
                  </a:cubicBezTo>
                  <a:cubicBezTo>
                    <a:pt x="1016" y="1356"/>
                    <a:pt x="1883" y="1864"/>
                    <a:pt x="1890" y="1864"/>
                  </a:cubicBezTo>
                  <a:lnTo>
                    <a:pt x="1897" y="1864"/>
                  </a:lnTo>
                  <a:cubicBezTo>
                    <a:pt x="1897" y="1857"/>
                    <a:pt x="1897" y="1857"/>
                    <a:pt x="1897" y="1850"/>
                  </a:cubicBezTo>
                  <a:lnTo>
                    <a:pt x="1897" y="1356"/>
                  </a:lnTo>
                  <a:cubicBezTo>
                    <a:pt x="1883" y="1046"/>
                    <a:pt x="1721" y="764"/>
                    <a:pt x="1460" y="595"/>
                  </a:cubicBezTo>
                  <a:cubicBezTo>
                    <a:pt x="1405" y="546"/>
                    <a:pt x="1341" y="524"/>
                    <a:pt x="1279" y="524"/>
                  </a:cubicBezTo>
                  <a:close/>
                  <a:moveTo>
                    <a:pt x="1048" y="13"/>
                  </a:moveTo>
                  <a:cubicBezTo>
                    <a:pt x="1150" y="13"/>
                    <a:pt x="1264" y="48"/>
                    <a:pt x="1382" y="116"/>
                  </a:cubicBezTo>
                  <a:lnTo>
                    <a:pt x="1523" y="200"/>
                  </a:lnTo>
                  <a:cubicBezTo>
                    <a:pt x="1932" y="440"/>
                    <a:pt x="2264" y="1011"/>
                    <a:pt x="2264" y="1476"/>
                  </a:cubicBezTo>
                  <a:lnTo>
                    <a:pt x="2264" y="2075"/>
                  </a:lnTo>
                  <a:cubicBezTo>
                    <a:pt x="2264" y="2075"/>
                    <a:pt x="2264" y="2082"/>
                    <a:pt x="2264" y="2082"/>
                  </a:cubicBezTo>
                  <a:lnTo>
                    <a:pt x="2334" y="2118"/>
                  </a:lnTo>
                  <a:cubicBezTo>
                    <a:pt x="2644" y="2322"/>
                    <a:pt x="2842" y="2668"/>
                    <a:pt x="2863" y="3041"/>
                  </a:cubicBezTo>
                  <a:lnTo>
                    <a:pt x="2856" y="5078"/>
                  </a:lnTo>
                  <a:cubicBezTo>
                    <a:pt x="2856" y="5241"/>
                    <a:pt x="2799" y="5360"/>
                    <a:pt x="2701" y="5417"/>
                  </a:cubicBezTo>
                  <a:cubicBezTo>
                    <a:pt x="2661" y="5439"/>
                    <a:pt x="2616" y="5451"/>
                    <a:pt x="2567" y="5451"/>
                  </a:cubicBezTo>
                  <a:cubicBezTo>
                    <a:pt x="2494" y="5451"/>
                    <a:pt x="2412" y="5425"/>
                    <a:pt x="2327" y="5374"/>
                  </a:cubicBezTo>
                  <a:lnTo>
                    <a:pt x="558" y="4352"/>
                  </a:lnTo>
                  <a:cubicBezTo>
                    <a:pt x="240" y="4148"/>
                    <a:pt x="43" y="3802"/>
                    <a:pt x="29" y="3429"/>
                  </a:cubicBezTo>
                  <a:lnTo>
                    <a:pt x="29" y="1392"/>
                  </a:lnTo>
                  <a:cubicBezTo>
                    <a:pt x="29" y="1229"/>
                    <a:pt x="85" y="1110"/>
                    <a:pt x="184" y="1053"/>
                  </a:cubicBezTo>
                  <a:cubicBezTo>
                    <a:pt x="219" y="1036"/>
                    <a:pt x="254" y="1023"/>
                    <a:pt x="292" y="1023"/>
                  </a:cubicBezTo>
                  <a:cubicBezTo>
                    <a:pt x="301" y="1023"/>
                    <a:pt x="309" y="1024"/>
                    <a:pt x="318" y="1025"/>
                  </a:cubicBezTo>
                  <a:cubicBezTo>
                    <a:pt x="403" y="1025"/>
                    <a:pt x="487" y="1046"/>
                    <a:pt x="558" y="1088"/>
                  </a:cubicBezTo>
                  <a:lnTo>
                    <a:pt x="635" y="1131"/>
                  </a:lnTo>
                  <a:cubicBezTo>
                    <a:pt x="635" y="1134"/>
                    <a:pt x="637" y="1136"/>
                    <a:pt x="639" y="1136"/>
                  </a:cubicBezTo>
                  <a:cubicBezTo>
                    <a:pt x="641" y="1136"/>
                    <a:pt x="642" y="1134"/>
                    <a:pt x="642" y="1131"/>
                  </a:cubicBezTo>
                  <a:cubicBezTo>
                    <a:pt x="649" y="1131"/>
                    <a:pt x="649" y="1131"/>
                    <a:pt x="649" y="1124"/>
                  </a:cubicBezTo>
                  <a:lnTo>
                    <a:pt x="649" y="532"/>
                  </a:lnTo>
                  <a:cubicBezTo>
                    <a:pt x="649" y="306"/>
                    <a:pt x="727" y="137"/>
                    <a:pt x="861" y="59"/>
                  </a:cubicBezTo>
                  <a:cubicBezTo>
                    <a:pt x="917" y="28"/>
                    <a:pt x="980" y="13"/>
                    <a:pt x="1048" y="13"/>
                  </a:cubicBezTo>
                  <a:close/>
                  <a:moveTo>
                    <a:pt x="1050" y="1"/>
                  </a:moveTo>
                  <a:cubicBezTo>
                    <a:pt x="978" y="1"/>
                    <a:pt x="912" y="17"/>
                    <a:pt x="854" y="52"/>
                  </a:cubicBezTo>
                  <a:cubicBezTo>
                    <a:pt x="706" y="130"/>
                    <a:pt x="628" y="306"/>
                    <a:pt x="628" y="539"/>
                  </a:cubicBezTo>
                  <a:lnTo>
                    <a:pt x="628" y="1117"/>
                  </a:lnTo>
                  <a:lnTo>
                    <a:pt x="565" y="1081"/>
                  </a:lnTo>
                  <a:cubicBezTo>
                    <a:pt x="476" y="1031"/>
                    <a:pt x="390" y="1005"/>
                    <a:pt x="312" y="1005"/>
                  </a:cubicBezTo>
                  <a:cubicBezTo>
                    <a:pt x="260" y="1005"/>
                    <a:pt x="212" y="1017"/>
                    <a:pt x="170" y="1039"/>
                  </a:cubicBezTo>
                  <a:cubicBezTo>
                    <a:pt x="71" y="1096"/>
                    <a:pt x="8" y="1222"/>
                    <a:pt x="8" y="1392"/>
                  </a:cubicBezTo>
                  <a:lnTo>
                    <a:pt x="1" y="3429"/>
                  </a:lnTo>
                  <a:cubicBezTo>
                    <a:pt x="22" y="3817"/>
                    <a:pt x="226" y="4162"/>
                    <a:pt x="544" y="4373"/>
                  </a:cubicBezTo>
                  <a:lnTo>
                    <a:pt x="2320" y="5396"/>
                  </a:lnTo>
                  <a:cubicBezTo>
                    <a:pt x="2398" y="5445"/>
                    <a:pt x="2482" y="5466"/>
                    <a:pt x="2567" y="5473"/>
                  </a:cubicBezTo>
                  <a:cubicBezTo>
                    <a:pt x="2616" y="5473"/>
                    <a:pt x="2665" y="5459"/>
                    <a:pt x="2715" y="5438"/>
                  </a:cubicBezTo>
                  <a:cubicBezTo>
                    <a:pt x="2821" y="5381"/>
                    <a:pt x="2877" y="5255"/>
                    <a:pt x="2877" y="5085"/>
                  </a:cubicBezTo>
                  <a:lnTo>
                    <a:pt x="2884" y="3048"/>
                  </a:lnTo>
                  <a:cubicBezTo>
                    <a:pt x="2863" y="2668"/>
                    <a:pt x="2658" y="2315"/>
                    <a:pt x="2341" y="2111"/>
                  </a:cubicBezTo>
                  <a:lnTo>
                    <a:pt x="2285" y="2075"/>
                  </a:lnTo>
                  <a:lnTo>
                    <a:pt x="2285" y="1483"/>
                  </a:lnTo>
                  <a:cubicBezTo>
                    <a:pt x="2285" y="1011"/>
                    <a:pt x="1946" y="433"/>
                    <a:pt x="1538" y="193"/>
                  </a:cubicBezTo>
                  <a:lnTo>
                    <a:pt x="1390" y="102"/>
                  </a:lnTo>
                  <a:cubicBezTo>
                    <a:pt x="1269" y="35"/>
                    <a:pt x="1154" y="1"/>
                    <a:pt x="10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587225" y="1694275"/>
              <a:ext cx="38625" cy="22400"/>
            </a:xfrm>
            <a:custGeom>
              <a:avLst/>
              <a:gdLst/>
              <a:ahLst/>
              <a:cxnLst/>
              <a:rect l="l" t="t" r="r" b="b"/>
              <a:pathLst>
                <a:path w="1545" h="896" extrusionOk="0">
                  <a:moveTo>
                    <a:pt x="1157" y="0"/>
                  </a:moveTo>
                  <a:lnTo>
                    <a:pt x="1" y="677"/>
                  </a:lnTo>
                  <a:lnTo>
                    <a:pt x="388" y="896"/>
                  </a:lnTo>
                  <a:lnTo>
                    <a:pt x="1544" y="22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587050" y="1694100"/>
              <a:ext cx="39150" cy="22925"/>
            </a:xfrm>
            <a:custGeom>
              <a:avLst/>
              <a:gdLst/>
              <a:ahLst/>
              <a:cxnLst/>
              <a:rect l="l" t="t" r="r" b="b"/>
              <a:pathLst>
                <a:path w="1566" h="917" extrusionOk="0">
                  <a:moveTo>
                    <a:pt x="1164" y="21"/>
                  </a:moveTo>
                  <a:lnTo>
                    <a:pt x="1530" y="233"/>
                  </a:lnTo>
                  <a:lnTo>
                    <a:pt x="395" y="888"/>
                  </a:lnTo>
                  <a:lnTo>
                    <a:pt x="29" y="684"/>
                  </a:lnTo>
                  <a:lnTo>
                    <a:pt x="1164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388" y="917"/>
                    <a:pt x="395" y="917"/>
                  </a:cubicBezTo>
                  <a:lnTo>
                    <a:pt x="402" y="917"/>
                  </a:lnTo>
                  <a:lnTo>
                    <a:pt x="1558" y="240"/>
                  </a:lnTo>
                  <a:cubicBezTo>
                    <a:pt x="1558" y="240"/>
                    <a:pt x="1566" y="233"/>
                    <a:pt x="1566" y="233"/>
                  </a:cubicBezTo>
                  <a:cubicBezTo>
                    <a:pt x="1566" y="226"/>
                    <a:pt x="1558" y="226"/>
                    <a:pt x="1558" y="219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584575" y="1667125"/>
              <a:ext cx="32825" cy="44100"/>
            </a:xfrm>
            <a:custGeom>
              <a:avLst/>
              <a:gdLst/>
              <a:ahLst/>
              <a:cxnLst/>
              <a:rect l="l" t="t" r="r" b="b"/>
              <a:pathLst>
                <a:path w="1313" h="1764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43" y="7"/>
                    <a:pt x="1231" y="13"/>
                    <a:pt x="1223" y="20"/>
                  </a:cubicBezTo>
                  <a:lnTo>
                    <a:pt x="1223" y="20"/>
                  </a:lnTo>
                  <a:lnTo>
                    <a:pt x="1256" y="1"/>
                  </a:lnTo>
                  <a:close/>
                  <a:moveTo>
                    <a:pt x="1223" y="20"/>
                  </a:moveTo>
                  <a:lnTo>
                    <a:pt x="93" y="670"/>
                  </a:lnTo>
                  <a:cubicBezTo>
                    <a:pt x="78" y="677"/>
                    <a:pt x="71" y="685"/>
                    <a:pt x="64" y="692"/>
                  </a:cubicBezTo>
                  <a:cubicBezTo>
                    <a:pt x="50" y="699"/>
                    <a:pt x="43" y="713"/>
                    <a:pt x="36" y="727"/>
                  </a:cubicBezTo>
                  <a:cubicBezTo>
                    <a:pt x="29" y="734"/>
                    <a:pt x="29" y="741"/>
                    <a:pt x="22" y="748"/>
                  </a:cubicBezTo>
                  <a:lnTo>
                    <a:pt x="15" y="762"/>
                  </a:lnTo>
                  <a:cubicBezTo>
                    <a:pt x="8" y="783"/>
                    <a:pt x="8" y="790"/>
                    <a:pt x="8" y="790"/>
                  </a:cubicBezTo>
                  <a:lnTo>
                    <a:pt x="1" y="825"/>
                  </a:lnTo>
                  <a:cubicBezTo>
                    <a:pt x="1" y="825"/>
                    <a:pt x="1" y="825"/>
                    <a:pt x="1" y="833"/>
                  </a:cubicBezTo>
                  <a:lnTo>
                    <a:pt x="1" y="854"/>
                  </a:lnTo>
                  <a:cubicBezTo>
                    <a:pt x="1" y="854"/>
                    <a:pt x="1" y="861"/>
                    <a:pt x="1" y="868"/>
                  </a:cubicBezTo>
                  <a:lnTo>
                    <a:pt x="1" y="882"/>
                  </a:lnTo>
                  <a:cubicBezTo>
                    <a:pt x="1" y="889"/>
                    <a:pt x="1" y="889"/>
                    <a:pt x="1" y="896"/>
                  </a:cubicBezTo>
                  <a:lnTo>
                    <a:pt x="1" y="910"/>
                  </a:lnTo>
                  <a:lnTo>
                    <a:pt x="1" y="938"/>
                  </a:lnTo>
                  <a:lnTo>
                    <a:pt x="1" y="959"/>
                  </a:lnTo>
                  <a:lnTo>
                    <a:pt x="1" y="966"/>
                  </a:lnTo>
                  <a:lnTo>
                    <a:pt x="1" y="988"/>
                  </a:lnTo>
                  <a:lnTo>
                    <a:pt x="8" y="1009"/>
                  </a:lnTo>
                  <a:lnTo>
                    <a:pt x="8" y="1016"/>
                  </a:lnTo>
                  <a:cubicBezTo>
                    <a:pt x="8" y="1023"/>
                    <a:pt x="15" y="1037"/>
                    <a:pt x="15" y="1044"/>
                  </a:cubicBezTo>
                  <a:cubicBezTo>
                    <a:pt x="22" y="1051"/>
                    <a:pt x="22" y="1065"/>
                    <a:pt x="22" y="1072"/>
                  </a:cubicBezTo>
                  <a:cubicBezTo>
                    <a:pt x="29" y="1079"/>
                    <a:pt x="36" y="1086"/>
                    <a:pt x="36" y="1093"/>
                  </a:cubicBezTo>
                  <a:cubicBezTo>
                    <a:pt x="43" y="1100"/>
                    <a:pt x="43" y="1107"/>
                    <a:pt x="43" y="1115"/>
                  </a:cubicBezTo>
                  <a:lnTo>
                    <a:pt x="43" y="1129"/>
                  </a:lnTo>
                  <a:lnTo>
                    <a:pt x="57" y="1143"/>
                  </a:lnTo>
                  <a:cubicBezTo>
                    <a:pt x="64" y="1157"/>
                    <a:pt x="71" y="1171"/>
                    <a:pt x="85" y="1192"/>
                  </a:cubicBezTo>
                  <a:cubicBezTo>
                    <a:pt x="85" y="1199"/>
                    <a:pt x="93" y="1199"/>
                    <a:pt x="93" y="1206"/>
                  </a:cubicBezTo>
                  <a:cubicBezTo>
                    <a:pt x="107" y="1220"/>
                    <a:pt x="114" y="1241"/>
                    <a:pt x="128" y="1255"/>
                  </a:cubicBezTo>
                  <a:cubicBezTo>
                    <a:pt x="142" y="1270"/>
                    <a:pt x="93" y="1686"/>
                    <a:pt x="93" y="1686"/>
                  </a:cubicBezTo>
                  <a:lnTo>
                    <a:pt x="85" y="1763"/>
                  </a:lnTo>
                  <a:lnTo>
                    <a:pt x="1242" y="1093"/>
                  </a:lnTo>
                  <a:lnTo>
                    <a:pt x="1249" y="1009"/>
                  </a:lnTo>
                  <a:lnTo>
                    <a:pt x="1291" y="593"/>
                  </a:lnTo>
                  <a:lnTo>
                    <a:pt x="1312" y="586"/>
                  </a:lnTo>
                  <a:cubicBezTo>
                    <a:pt x="1298" y="565"/>
                    <a:pt x="1284" y="551"/>
                    <a:pt x="1270" y="536"/>
                  </a:cubicBezTo>
                  <a:cubicBezTo>
                    <a:pt x="1270" y="529"/>
                    <a:pt x="1263" y="522"/>
                    <a:pt x="1263" y="515"/>
                  </a:cubicBezTo>
                  <a:cubicBezTo>
                    <a:pt x="1249" y="501"/>
                    <a:pt x="1242" y="487"/>
                    <a:pt x="1235" y="466"/>
                  </a:cubicBezTo>
                  <a:lnTo>
                    <a:pt x="1227" y="452"/>
                  </a:lnTo>
                  <a:lnTo>
                    <a:pt x="1227" y="445"/>
                  </a:lnTo>
                  <a:cubicBezTo>
                    <a:pt x="1220" y="431"/>
                    <a:pt x="1213" y="417"/>
                    <a:pt x="1206" y="403"/>
                  </a:cubicBezTo>
                  <a:cubicBezTo>
                    <a:pt x="1199" y="388"/>
                    <a:pt x="1192" y="367"/>
                    <a:pt x="1185" y="346"/>
                  </a:cubicBezTo>
                  <a:cubicBezTo>
                    <a:pt x="1178" y="332"/>
                    <a:pt x="1178" y="318"/>
                    <a:pt x="1171" y="297"/>
                  </a:cubicBezTo>
                  <a:cubicBezTo>
                    <a:pt x="1171" y="276"/>
                    <a:pt x="1164" y="262"/>
                    <a:pt x="1164" y="247"/>
                  </a:cubicBezTo>
                  <a:cubicBezTo>
                    <a:pt x="1164" y="226"/>
                    <a:pt x="1164" y="212"/>
                    <a:pt x="1164" y="191"/>
                  </a:cubicBezTo>
                  <a:lnTo>
                    <a:pt x="1164" y="163"/>
                  </a:lnTo>
                  <a:cubicBezTo>
                    <a:pt x="1164" y="149"/>
                    <a:pt x="1164" y="142"/>
                    <a:pt x="1171" y="128"/>
                  </a:cubicBezTo>
                  <a:cubicBezTo>
                    <a:pt x="1171" y="121"/>
                    <a:pt x="1171" y="114"/>
                    <a:pt x="1178" y="99"/>
                  </a:cubicBezTo>
                  <a:cubicBezTo>
                    <a:pt x="1178" y="92"/>
                    <a:pt x="1185" y="85"/>
                    <a:pt x="1185" y="78"/>
                  </a:cubicBezTo>
                  <a:cubicBezTo>
                    <a:pt x="1192" y="64"/>
                    <a:pt x="1192" y="57"/>
                    <a:pt x="1199" y="50"/>
                  </a:cubicBezTo>
                  <a:cubicBezTo>
                    <a:pt x="1206" y="43"/>
                    <a:pt x="1213" y="36"/>
                    <a:pt x="1220" y="22"/>
                  </a:cubicBezTo>
                  <a:cubicBezTo>
                    <a:pt x="1221" y="21"/>
                    <a:pt x="1222" y="20"/>
                    <a:pt x="1223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584750" y="1666650"/>
              <a:ext cx="33175" cy="44750"/>
            </a:xfrm>
            <a:custGeom>
              <a:avLst/>
              <a:gdLst/>
              <a:ahLst/>
              <a:cxnLst/>
              <a:rect l="l" t="t" r="r" b="b"/>
              <a:pathLst>
                <a:path w="1327" h="1790" extrusionOk="0">
                  <a:moveTo>
                    <a:pt x="8" y="978"/>
                  </a:moveTo>
                  <a:cubicBezTo>
                    <a:pt x="8" y="981"/>
                    <a:pt x="8" y="983"/>
                    <a:pt x="8" y="985"/>
                  </a:cubicBezTo>
                  <a:lnTo>
                    <a:pt x="15" y="978"/>
                  </a:lnTo>
                  <a:close/>
                  <a:moveTo>
                    <a:pt x="8" y="1014"/>
                  </a:moveTo>
                  <a:cubicBezTo>
                    <a:pt x="8" y="1016"/>
                    <a:pt x="8" y="1018"/>
                    <a:pt x="8" y="1021"/>
                  </a:cubicBezTo>
                  <a:cubicBezTo>
                    <a:pt x="8" y="1021"/>
                    <a:pt x="8" y="1028"/>
                    <a:pt x="8" y="1028"/>
                  </a:cubicBezTo>
                  <a:cubicBezTo>
                    <a:pt x="8" y="1021"/>
                    <a:pt x="15" y="1021"/>
                    <a:pt x="8" y="1014"/>
                  </a:cubicBezTo>
                  <a:close/>
                  <a:moveTo>
                    <a:pt x="8" y="1028"/>
                  </a:moveTo>
                  <a:lnTo>
                    <a:pt x="8" y="1042"/>
                  </a:lnTo>
                  <a:cubicBezTo>
                    <a:pt x="15" y="1049"/>
                    <a:pt x="15" y="1056"/>
                    <a:pt x="15" y="1063"/>
                  </a:cubicBezTo>
                  <a:cubicBezTo>
                    <a:pt x="22" y="1070"/>
                    <a:pt x="22" y="1077"/>
                    <a:pt x="22" y="1084"/>
                  </a:cubicBezTo>
                  <a:lnTo>
                    <a:pt x="29" y="1077"/>
                  </a:lnTo>
                  <a:lnTo>
                    <a:pt x="22" y="1056"/>
                  </a:lnTo>
                  <a:cubicBezTo>
                    <a:pt x="15" y="1042"/>
                    <a:pt x="15" y="1035"/>
                    <a:pt x="8" y="1028"/>
                  </a:cubicBezTo>
                  <a:close/>
                  <a:moveTo>
                    <a:pt x="1246" y="0"/>
                  </a:moveTo>
                  <a:cubicBezTo>
                    <a:pt x="1243" y="0"/>
                    <a:pt x="1242" y="2"/>
                    <a:pt x="1242" y="6"/>
                  </a:cubicBezTo>
                  <a:lnTo>
                    <a:pt x="86" y="675"/>
                  </a:lnTo>
                  <a:cubicBezTo>
                    <a:pt x="71" y="682"/>
                    <a:pt x="64" y="689"/>
                    <a:pt x="57" y="696"/>
                  </a:cubicBezTo>
                  <a:lnTo>
                    <a:pt x="50" y="704"/>
                  </a:lnTo>
                  <a:cubicBezTo>
                    <a:pt x="43" y="711"/>
                    <a:pt x="36" y="725"/>
                    <a:pt x="29" y="732"/>
                  </a:cubicBezTo>
                  <a:cubicBezTo>
                    <a:pt x="22" y="739"/>
                    <a:pt x="15" y="746"/>
                    <a:pt x="15" y="760"/>
                  </a:cubicBezTo>
                  <a:cubicBezTo>
                    <a:pt x="8" y="767"/>
                    <a:pt x="8" y="774"/>
                    <a:pt x="1" y="774"/>
                  </a:cubicBezTo>
                  <a:lnTo>
                    <a:pt x="1" y="788"/>
                  </a:lnTo>
                  <a:lnTo>
                    <a:pt x="1" y="802"/>
                  </a:lnTo>
                  <a:lnTo>
                    <a:pt x="1" y="816"/>
                  </a:lnTo>
                  <a:lnTo>
                    <a:pt x="1" y="844"/>
                  </a:lnTo>
                  <a:cubicBezTo>
                    <a:pt x="1" y="852"/>
                    <a:pt x="1" y="852"/>
                    <a:pt x="1" y="859"/>
                  </a:cubicBezTo>
                  <a:cubicBezTo>
                    <a:pt x="1" y="866"/>
                    <a:pt x="1" y="873"/>
                    <a:pt x="1" y="873"/>
                  </a:cubicBezTo>
                  <a:lnTo>
                    <a:pt x="1" y="887"/>
                  </a:lnTo>
                  <a:cubicBezTo>
                    <a:pt x="8" y="894"/>
                    <a:pt x="8" y="901"/>
                    <a:pt x="1" y="901"/>
                  </a:cubicBezTo>
                  <a:lnTo>
                    <a:pt x="1" y="936"/>
                  </a:lnTo>
                  <a:cubicBezTo>
                    <a:pt x="1" y="943"/>
                    <a:pt x="1" y="943"/>
                    <a:pt x="1" y="950"/>
                  </a:cubicBezTo>
                  <a:lnTo>
                    <a:pt x="1" y="964"/>
                  </a:lnTo>
                  <a:lnTo>
                    <a:pt x="1" y="978"/>
                  </a:lnTo>
                  <a:lnTo>
                    <a:pt x="8" y="978"/>
                  </a:lnTo>
                  <a:lnTo>
                    <a:pt x="8" y="964"/>
                  </a:lnTo>
                  <a:lnTo>
                    <a:pt x="8" y="950"/>
                  </a:lnTo>
                  <a:lnTo>
                    <a:pt x="8" y="936"/>
                  </a:lnTo>
                  <a:lnTo>
                    <a:pt x="8" y="922"/>
                  </a:lnTo>
                  <a:lnTo>
                    <a:pt x="8" y="908"/>
                  </a:lnTo>
                  <a:lnTo>
                    <a:pt x="8" y="894"/>
                  </a:lnTo>
                  <a:cubicBezTo>
                    <a:pt x="8" y="887"/>
                    <a:pt x="8" y="880"/>
                    <a:pt x="8" y="880"/>
                  </a:cubicBezTo>
                  <a:lnTo>
                    <a:pt x="8" y="866"/>
                  </a:lnTo>
                  <a:cubicBezTo>
                    <a:pt x="8" y="859"/>
                    <a:pt x="8" y="852"/>
                    <a:pt x="8" y="852"/>
                  </a:cubicBezTo>
                  <a:lnTo>
                    <a:pt x="15" y="852"/>
                  </a:lnTo>
                  <a:lnTo>
                    <a:pt x="15" y="837"/>
                  </a:lnTo>
                  <a:lnTo>
                    <a:pt x="15" y="823"/>
                  </a:lnTo>
                  <a:lnTo>
                    <a:pt x="15" y="816"/>
                  </a:lnTo>
                  <a:cubicBezTo>
                    <a:pt x="15" y="809"/>
                    <a:pt x="15" y="802"/>
                    <a:pt x="22" y="781"/>
                  </a:cubicBezTo>
                  <a:cubicBezTo>
                    <a:pt x="22" y="781"/>
                    <a:pt x="29" y="774"/>
                    <a:pt x="29" y="767"/>
                  </a:cubicBezTo>
                  <a:cubicBezTo>
                    <a:pt x="29" y="760"/>
                    <a:pt x="36" y="753"/>
                    <a:pt x="43" y="746"/>
                  </a:cubicBezTo>
                  <a:cubicBezTo>
                    <a:pt x="50" y="732"/>
                    <a:pt x="57" y="725"/>
                    <a:pt x="64" y="718"/>
                  </a:cubicBezTo>
                  <a:cubicBezTo>
                    <a:pt x="71" y="711"/>
                    <a:pt x="78" y="704"/>
                    <a:pt x="93" y="696"/>
                  </a:cubicBezTo>
                  <a:lnTo>
                    <a:pt x="1178" y="62"/>
                  </a:lnTo>
                  <a:lnTo>
                    <a:pt x="1178" y="62"/>
                  </a:lnTo>
                  <a:cubicBezTo>
                    <a:pt x="1171" y="69"/>
                    <a:pt x="1171" y="76"/>
                    <a:pt x="1164" y="83"/>
                  </a:cubicBezTo>
                  <a:lnTo>
                    <a:pt x="1178" y="90"/>
                  </a:lnTo>
                  <a:lnTo>
                    <a:pt x="1164" y="90"/>
                  </a:lnTo>
                  <a:cubicBezTo>
                    <a:pt x="1164" y="97"/>
                    <a:pt x="1157" y="104"/>
                    <a:pt x="1157" y="118"/>
                  </a:cubicBezTo>
                  <a:cubicBezTo>
                    <a:pt x="1150" y="125"/>
                    <a:pt x="1150" y="133"/>
                    <a:pt x="1150" y="147"/>
                  </a:cubicBezTo>
                  <a:cubicBezTo>
                    <a:pt x="1143" y="154"/>
                    <a:pt x="1143" y="168"/>
                    <a:pt x="1143" y="175"/>
                  </a:cubicBezTo>
                  <a:lnTo>
                    <a:pt x="1143" y="210"/>
                  </a:lnTo>
                  <a:cubicBezTo>
                    <a:pt x="1143" y="231"/>
                    <a:pt x="1143" y="245"/>
                    <a:pt x="1143" y="266"/>
                  </a:cubicBezTo>
                  <a:cubicBezTo>
                    <a:pt x="1143" y="281"/>
                    <a:pt x="1150" y="302"/>
                    <a:pt x="1150" y="316"/>
                  </a:cubicBezTo>
                  <a:cubicBezTo>
                    <a:pt x="1157" y="337"/>
                    <a:pt x="1157" y="351"/>
                    <a:pt x="1164" y="372"/>
                  </a:cubicBezTo>
                  <a:cubicBezTo>
                    <a:pt x="1171" y="386"/>
                    <a:pt x="1178" y="414"/>
                    <a:pt x="1185" y="422"/>
                  </a:cubicBezTo>
                  <a:cubicBezTo>
                    <a:pt x="1192" y="436"/>
                    <a:pt x="1199" y="450"/>
                    <a:pt x="1206" y="464"/>
                  </a:cubicBezTo>
                  <a:lnTo>
                    <a:pt x="1206" y="478"/>
                  </a:lnTo>
                  <a:cubicBezTo>
                    <a:pt x="1213" y="485"/>
                    <a:pt x="1213" y="485"/>
                    <a:pt x="1213" y="492"/>
                  </a:cubicBezTo>
                  <a:cubicBezTo>
                    <a:pt x="1228" y="506"/>
                    <a:pt x="1235" y="527"/>
                    <a:pt x="1249" y="541"/>
                  </a:cubicBezTo>
                  <a:lnTo>
                    <a:pt x="1256" y="555"/>
                  </a:lnTo>
                  <a:cubicBezTo>
                    <a:pt x="1270" y="577"/>
                    <a:pt x="1284" y="591"/>
                    <a:pt x="1298" y="612"/>
                  </a:cubicBezTo>
                  <a:lnTo>
                    <a:pt x="1249" y="1105"/>
                  </a:lnTo>
                  <a:lnTo>
                    <a:pt x="114" y="1761"/>
                  </a:lnTo>
                  <a:lnTo>
                    <a:pt x="163" y="1282"/>
                  </a:lnTo>
                  <a:cubicBezTo>
                    <a:pt x="163" y="1282"/>
                    <a:pt x="163" y="1274"/>
                    <a:pt x="156" y="1267"/>
                  </a:cubicBezTo>
                  <a:cubicBezTo>
                    <a:pt x="142" y="1253"/>
                    <a:pt x="128" y="1232"/>
                    <a:pt x="121" y="1218"/>
                  </a:cubicBezTo>
                  <a:cubicBezTo>
                    <a:pt x="114" y="1211"/>
                    <a:pt x="107" y="1204"/>
                    <a:pt x="107" y="1204"/>
                  </a:cubicBezTo>
                  <a:cubicBezTo>
                    <a:pt x="93" y="1183"/>
                    <a:pt x="86" y="1162"/>
                    <a:pt x="71" y="1141"/>
                  </a:cubicBezTo>
                  <a:lnTo>
                    <a:pt x="64" y="1126"/>
                  </a:lnTo>
                  <a:cubicBezTo>
                    <a:pt x="57" y="1119"/>
                    <a:pt x="57" y="1112"/>
                    <a:pt x="57" y="1112"/>
                  </a:cubicBezTo>
                  <a:cubicBezTo>
                    <a:pt x="50" y="1105"/>
                    <a:pt x="43" y="1098"/>
                    <a:pt x="43" y="1084"/>
                  </a:cubicBezTo>
                  <a:lnTo>
                    <a:pt x="36" y="1084"/>
                  </a:lnTo>
                  <a:cubicBezTo>
                    <a:pt x="36" y="1084"/>
                    <a:pt x="22" y="1084"/>
                    <a:pt x="29" y="1091"/>
                  </a:cubicBezTo>
                  <a:cubicBezTo>
                    <a:pt x="29" y="1105"/>
                    <a:pt x="36" y="1112"/>
                    <a:pt x="36" y="1119"/>
                  </a:cubicBezTo>
                  <a:cubicBezTo>
                    <a:pt x="36" y="1119"/>
                    <a:pt x="43" y="1126"/>
                    <a:pt x="43" y="1134"/>
                  </a:cubicBezTo>
                  <a:lnTo>
                    <a:pt x="57" y="1162"/>
                  </a:lnTo>
                  <a:cubicBezTo>
                    <a:pt x="71" y="1176"/>
                    <a:pt x="78" y="1197"/>
                    <a:pt x="86" y="1211"/>
                  </a:cubicBezTo>
                  <a:lnTo>
                    <a:pt x="100" y="1225"/>
                  </a:lnTo>
                  <a:cubicBezTo>
                    <a:pt x="114" y="1246"/>
                    <a:pt x="121" y="1260"/>
                    <a:pt x="142" y="1282"/>
                  </a:cubicBezTo>
                  <a:lnTo>
                    <a:pt x="93" y="1782"/>
                  </a:lnTo>
                  <a:cubicBezTo>
                    <a:pt x="93" y="1782"/>
                    <a:pt x="93" y="1782"/>
                    <a:pt x="100" y="1789"/>
                  </a:cubicBezTo>
                  <a:lnTo>
                    <a:pt x="114" y="1775"/>
                  </a:lnTo>
                  <a:lnTo>
                    <a:pt x="1270" y="1098"/>
                  </a:lnTo>
                  <a:cubicBezTo>
                    <a:pt x="1270" y="1098"/>
                    <a:pt x="1270" y="1098"/>
                    <a:pt x="1270" y="1091"/>
                  </a:cubicBezTo>
                  <a:lnTo>
                    <a:pt x="1319" y="591"/>
                  </a:lnTo>
                  <a:cubicBezTo>
                    <a:pt x="1319" y="591"/>
                    <a:pt x="1326" y="591"/>
                    <a:pt x="1312" y="577"/>
                  </a:cubicBezTo>
                  <a:cubicBezTo>
                    <a:pt x="1305" y="563"/>
                    <a:pt x="1291" y="548"/>
                    <a:pt x="1277" y="527"/>
                  </a:cubicBezTo>
                  <a:cubicBezTo>
                    <a:pt x="1277" y="520"/>
                    <a:pt x="1270" y="520"/>
                    <a:pt x="1270" y="513"/>
                  </a:cubicBezTo>
                  <a:cubicBezTo>
                    <a:pt x="1256" y="499"/>
                    <a:pt x="1249" y="478"/>
                    <a:pt x="1235" y="457"/>
                  </a:cubicBezTo>
                  <a:cubicBezTo>
                    <a:pt x="1235" y="457"/>
                    <a:pt x="1235" y="450"/>
                    <a:pt x="1235" y="450"/>
                  </a:cubicBezTo>
                  <a:lnTo>
                    <a:pt x="1235" y="443"/>
                  </a:lnTo>
                  <a:cubicBezTo>
                    <a:pt x="1220" y="422"/>
                    <a:pt x="1220" y="407"/>
                    <a:pt x="1213" y="400"/>
                  </a:cubicBezTo>
                  <a:lnTo>
                    <a:pt x="1206" y="400"/>
                  </a:lnTo>
                  <a:lnTo>
                    <a:pt x="1213" y="393"/>
                  </a:lnTo>
                  <a:cubicBezTo>
                    <a:pt x="1206" y="379"/>
                    <a:pt x="1199" y="365"/>
                    <a:pt x="1192" y="344"/>
                  </a:cubicBezTo>
                  <a:cubicBezTo>
                    <a:pt x="1185" y="330"/>
                    <a:pt x="1185" y="309"/>
                    <a:pt x="1178" y="295"/>
                  </a:cubicBezTo>
                  <a:cubicBezTo>
                    <a:pt x="1178" y="274"/>
                    <a:pt x="1178" y="259"/>
                    <a:pt x="1171" y="245"/>
                  </a:cubicBezTo>
                  <a:cubicBezTo>
                    <a:pt x="1171" y="231"/>
                    <a:pt x="1171" y="210"/>
                    <a:pt x="1171" y="196"/>
                  </a:cubicBezTo>
                  <a:lnTo>
                    <a:pt x="1171" y="161"/>
                  </a:lnTo>
                  <a:cubicBezTo>
                    <a:pt x="1178" y="154"/>
                    <a:pt x="1178" y="147"/>
                    <a:pt x="1178" y="133"/>
                  </a:cubicBezTo>
                  <a:cubicBezTo>
                    <a:pt x="1178" y="125"/>
                    <a:pt x="1185" y="118"/>
                    <a:pt x="1185" y="104"/>
                  </a:cubicBezTo>
                  <a:cubicBezTo>
                    <a:pt x="1185" y="104"/>
                    <a:pt x="1192" y="97"/>
                    <a:pt x="1192" y="90"/>
                  </a:cubicBezTo>
                  <a:cubicBezTo>
                    <a:pt x="1199" y="83"/>
                    <a:pt x="1199" y="76"/>
                    <a:pt x="1206" y="69"/>
                  </a:cubicBezTo>
                  <a:cubicBezTo>
                    <a:pt x="1213" y="55"/>
                    <a:pt x="1220" y="48"/>
                    <a:pt x="1228" y="34"/>
                  </a:cubicBezTo>
                  <a:cubicBezTo>
                    <a:pt x="1235" y="34"/>
                    <a:pt x="1249" y="27"/>
                    <a:pt x="1256" y="20"/>
                  </a:cubicBezTo>
                  <a:cubicBezTo>
                    <a:pt x="1256" y="13"/>
                    <a:pt x="1256" y="6"/>
                    <a:pt x="1256" y="6"/>
                  </a:cubicBezTo>
                  <a:cubicBezTo>
                    <a:pt x="1252" y="2"/>
                    <a:pt x="1249" y="0"/>
                    <a:pt x="124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60450" y="1620775"/>
              <a:ext cx="40375" cy="19600"/>
            </a:xfrm>
            <a:custGeom>
              <a:avLst/>
              <a:gdLst/>
              <a:ahLst/>
              <a:cxnLst/>
              <a:rect l="l" t="t" r="r" b="b"/>
              <a:pathLst>
                <a:path w="1615" h="784" extrusionOk="0">
                  <a:moveTo>
                    <a:pt x="1241" y="1"/>
                  </a:moveTo>
                  <a:lnTo>
                    <a:pt x="1199" y="15"/>
                  </a:lnTo>
                  <a:cubicBezTo>
                    <a:pt x="1184" y="15"/>
                    <a:pt x="1170" y="22"/>
                    <a:pt x="1156" y="29"/>
                  </a:cubicBezTo>
                  <a:lnTo>
                    <a:pt x="0" y="706"/>
                  </a:lnTo>
                  <a:cubicBezTo>
                    <a:pt x="14" y="699"/>
                    <a:pt x="28" y="692"/>
                    <a:pt x="42" y="685"/>
                  </a:cubicBezTo>
                  <a:cubicBezTo>
                    <a:pt x="49" y="685"/>
                    <a:pt x="64" y="677"/>
                    <a:pt x="71" y="677"/>
                  </a:cubicBezTo>
                  <a:cubicBezTo>
                    <a:pt x="92" y="670"/>
                    <a:pt x="106" y="670"/>
                    <a:pt x="120" y="670"/>
                  </a:cubicBezTo>
                  <a:lnTo>
                    <a:pt x="169" y="670"/>
                  </a:lnTo>
                  <a:cubicBezTo>
                    <a:pt x="190" y="670"/>
                    <a:pt x="205" y="670"/>
                    <a:pt x="219" y="677"/>
                  </a:cubicBezTo>
                  <a:cubicBezTo>
                    <a:pt x="240" y="677"/>
                    <a:pt x="254" y="685"/>
                    <a:pt x="275" y="692"/>
                  </a:cubicBezTo>
                  <a:cubicBezTo>
                    <a:pt x="289" y="699"/>
                    <a:pt x="310" y="706"/>
                    <a:pt x="324" y="713"/>
                  </a:cubicBezTo>
                  <a:cubicBezTo>
                    <a:pt x="346" y="720"/>
                    <a:pt x="367" y="727"/>
                    <a:pt x="381" y="741"/>
                  </a:cubicBezTo>
                  <a:lnTo>
                    <a:pt x="458" y="783"/>
                  </a:lnTo>
                  <a:lnTo>
                    <a:pt x="1614" y="114"/>
                  </a:lnTo>
                  <a:lnTo>
                    <a:pt x="1537" y="71"/>
                  </a:lnTo>
                  <a:lnTo>
                    <a:pt x="1523" y="57"/>
                  </a:lnTo>
                  <a:lnTo>
                    <a:pt x="1502" y="50"/>
                  </a:lnTo>
                  <a:lnTo>
                    <a:pt x="1488" y="43"/>
                  </a:lnTo>
                  <a:lnTo>
                    <a:pt x="1459" y="29"/>
                  </a:lnTo>
                  <a:lnTo>
                    <a:pt x="1438" y="22"/>
                  </a:lnTo>
                  <a:lnTo>
                    <a:pt x="1417" y="15"/>
                  </a:lnTo>
                  <a:lnTo>
                    <a:pt x="1389" y="8"/>
                  </a:lnTo>
                  <a:lnTo>
                    <a:pt x="1382" y="8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560100" y="1620425"/>
              <a:ext cx="41075" cy="20300"/>
            </a:xfrm>
            <a:custGeom>
              <a:avLst/>
              <a:gdLst/>
              <a:ahLst/>
              <a:cxnLst/>
              <a:rect l="l" t="t" r="r" b="b"/>
              <a:pathLst>
                <a:path w="1643" h="812" extrusionOk="0">
                  <a:moveTo>
                    <a:pt x="1382" y="29"/>
                  </a:moveTo>
                  <a:lnTo>
                    <a:pt x="1403" y="36"/>
                  </a:lnTo>
                  <a:lnTo>
                    <a:pt x="1424" y="36"/>
                  </a:lnTo>
                  <a:lnTo>
                    <a:pt x="1445" y="43"/>
                  </a:lnTo>
                  <a:lnTo>
                    <a:pt x="1466" y="50"/>
                  </a:lnTo>
                  <a:lnTo>
                    <a:pt x="1495" y="64"/>
                  </a:lnTo>
                  <a:lnTo>
                    <a:pt x="1509" y="71"/>
                  </a:lnTo>
                  <a:lnTo>
                    <a:pt x="1530" y="85"/>
                  </a:lnTo>
                  <a:lnTo>
                    <a:pt x="1551" y="92"/>
                  </a:lnTo>
                  <a:lnTo>
                    <a:pt x="1607" y="128"/>
                  </a:lnTo>
                  <a:lnTo>
                    <a:pt x="472" y="783"/>
                  </a:lnTo>
                  <a:lnTo>
                    <a:pt x="402" y="748"/>
                  </a:lnTo>
                  <a:cubicBezTo>
                    <a:pt x="388" y="734"/>
                    <a:pt x="367" y="727"/>
                    <a:pt x="345" y="713"/>
                  </a:cubicBezTo>
                  <a:cubicBezTo>
                    <a:pt x="331" y="706"/>
                    <a:pt x="310" y="699"/>
                    <a:pt x="289" y="691"/>
                  </a:cubicBezTo>
                  <a:cubicBezTo>
                    <a:pt x="275" y="684"/>
                    <a:pt x="254" y="684"/>
                    <a:pt x="233" y="677"/>
                  </a:cubicBezTo>
                  <a:cubicBezTo>
                    <a:pt x="219" y="677"/>
                    <a:pt x="204" y="670"/>
                    <a:pt x="183" y="670"/>
                  </a:cubicBezTo>
                  <a:lnTo>
                    <a:pt x="155" y="670"/>
                  </a:lnTo>
                  <a:lnTo>
                    <a:pt x="155" y="677"/>
                  </a:lnTo>
                  <a:lnTo>
                    <a:pt x="113" y="677"/>
                  </a:lnTo>
                  <a:lnTo>
                    <a:pt x="1177" y="64"/>
                  </a:lnTo>
                  <a:cubicBezTo>
                    <a:pt x="1191" y="57"/>
                    <a:pt x="1205" y="50"/>
                    <a:pt x="1220" y="43"/>
                  </a:cubicBezTo>
                  <a:cubicBezTo>
                    <a:pt x="1227" y="36"/>
                    <a:pt x="1241" y="36"/>
                    <a:pt x="1255" y="36"/>
                  </a:cubicBezTo>
                  <a:cubicBezTo>
                    <a:pt x="1262" y="29"/>
                    <a:pt x="1276" y="29"/>
                    <a:pt x="1290" y="29"/>
                  </a:cubicBezTo>
                  <a:close/>
                  <a:moveTo>
                    <a:pt x="1283" y="1"/>
                  </a:moveTo>
                  <a:cubicBezTo>
                    <a:pt x="1269" y="1"/>
                    <a:pt x="1255" y="1"/>
                    <a:pt x="1248" y="8"/>
                  </a:cubicBezTo>
                  <a:lnTo>
                    <a:pt x="1213" y="15"/>
                  </a:lnTo>
                  <a:cubicBezTo>
                    <a:pt x="1198" y="22"/>
                    <a:pt x="1184" y="29"/>
                    <a:pt x="1170" y="36"/>
                  </a:cubicBezTo>
                  <a:lnTo>
                    <a:pt x="7" y="713"/>
                  </a:lnTo>
                  <a:cubicBezTo>
                    <a:pt x="0" y="720"/>
                    <a:pt x="0" y="727"/>
                    <a:pt x="7" y="727"/>
                  </a:cubicBezTo>
                  <a:cubicBezTo>
                    <a:pt x="7" y="730"/>
                    <a:pt x="9" y="732"/>
                    <a:pt x="12" y="732"/>
                  </a:cubicBezTo>
                  <a:cubicBezTo>
                    <a:pt x="14" y="732"/>
                    <a:pt x="18" y="730"/>
                    <a:pt x="21" y="727"/>
                  </a:cubicBezTo>
                  <a:cubicBezTo>
                    <a:pt x="28" y="720"/>
                    <a:pt x="42" y="713"/>
                    <a:pt x="56" y="713"/>
                  </a:cubicBezTo>
                  <a:lnTo>
                    <a:pt x="99" y="699"/>
                  </a:lnTo>
                  <a:cubicBezTo>
                    <a:pt x="106" y="699"/>
                    <a:pt x="120" y="691"/>
                    <a:pt x="134" y="691"/>
                  </a:cubicBezTo>
                  <a:lnTo>
                    <a:pt x="190" y="691"/>
                  </a:lnTo>
                  <a:cubicBezTo>
                    <a:pt x="204" y="699"/>
                    <a:pt x="219" y="699"/>
                    <a:pt x="233" y="706"/>
                  </a:cubicBezTo>
                  <a:lnTo>
                    <a:pt x="282" y="720"/>
                  </a:lnTo>
                  <a:cubicBezTo>
                    <a:pt x="303" y="720"/>
                    <a:pt x="317" y="727"/>
                    <a:pt x="338" y="734"/>
                  </a:cubicBezTo>
                  <a:lnTo>
                    <a:pt x="338" y="741"/>
                  </a:lnTo>
                  <a:cubicBezTo>
                    <a:pt x="360" y="748"/>
                    <a:pt x="374" y="755"/>
                    <a:pt x="395" y="762"/>
                  </a:cubicBezTo>
                  <a:cubicBezTo>
                    <a:pt x="395" y="762"/>
                    <a:pt x="465" y="811"/>
                    <a:pt x="472" y="811"/>
                  </a:cubicBezTo>
                  <a:cubicBezTo>
                    <a:pt x="486" y="811"/>
                    <a:pt x="486" y="797"/>
                    <a:pt x="479" y="797"/>
                  </a:cubicBezTo>
                  <a:lnTo>
                    <a:pt x="1635" y="121"/>
                  </a:lnTo>
                  <a:cubicBezTo>
                    <a:pt x="1635" y="121"/>
                    <a:pt x="1643" y="121"/>
                    <a:pt x="1643" y="113"/>
                  </a:cubicBezTo>
                  <a:cubicBezTo>
                    <a:pt x="1643" y="113"/>
                    <a:pt x="1635" y="106"/>
                    <a:pt x="1635" y="106"/>
                  </a:cubicBezTo>
                  <a:lnTo>
                    <a:pt x="1558" y="64"/>
                  </a:lnTo>
                  <a:lnTo>
                    <a:pt x="1544" y="50"/>
                  </a:lnTo>
                  <a:lnTo>
                    <a:pt x="1516" y="36"/>
                  </a:lnTo>
                  <a:lnTo>
                    <a:pt x="1495" y="29"/>
                  </a:lnTo>
                  <a:lnTo>
                    <a:pt x="1473" y="22"/>
                  </a:lnTo>
                  <a:lnTo>
                    <a:pt x="1452" y="8"/>
                  </a:lnTo>
                  <a:lnTo>
                    <a:pt x="1445" y="22"/>
                  </a:lnTo>
                  <a:lnTo>
                    <a:pt x="1445" y="8"/>
                  </a:lnTo>
                  <a:lnTo>
                    <a:pt x="1431" y="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581425" y="1629075"/>
              <a:ext cx="50775" cy="29450"/>
            </a:xfrm>
            <a:custGeom>
              <a:avLst/>
              <a:gdLst/>
              <a:ahLst/>
              <a:cxnLst/>
              <a:rect l="l" t="t" r="r" b="b"/>
              <a:pathLst>
                <a:path w="2031" h="1178" extrusionOk="0">
                  <a:moveTo>
                    <a:pt x="1163" y="0"/>
                  </a:moveTo>
                  <a:lnTo>
                    <a:pt x="0" y="677"/>
                  </a:lnTo>
                  <a:lnTo>
                    <a:pt x="874" y="1177"/>
                  </a:lnTo>
                  <a:lnTo>
                    <a:pt x="2030" y="50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81225" y="1628900"/>
              <a:ext cx="51325" cy="29800"/>
            </a:xfrm>
            <a:custGeom>
              <a:avLst/>
              <a:gdLst/>
              <a:ahLst/>
              <a:cxnLst/>
              <a:rect l="l" t="t" r="r" b="b"/>
              <a:pathLst>
                <a:path w="2053" h="1192" extrusionOk="0">
                  <a:moveTo>
                    <a:pt x="1171" y="21"/>
                  </a:moveTo>
                  <a:lnTo>
                    <a:pt x="2017" y="508"/>
                  </a:lnTo>
                  <a:lnTo>
                    <a:pt x="882" y="1170"/>
                  </a:lnTo>
                  <a:lnTo>
                    <a:pt x="36" y="684"/>
                  </a:lnTo>
                  <a:lnTo>
                    <a:pt x="1171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875" y="1191"/>
                    <a:pt x="882" y="1191"/>
                  </a:cubicBezTo>
                  <a:lnTo>
                    <a:pt x="889" y="1191"/>
                  </a:lnTo>
                  <a:lnTo>
                    <a:pt x="2045" y="522"/>
                  </a:lnTo>
                  <a:cubicBezTo>
                    <a:pt x="2045" y="515"/>
                    <a:pt x="2052" y="515"/>
                    <a:pt x="2052" y="508"/>
                  </a:cubicBezTo>
                  <a:cubicBezTo>
                    <a:pt x="2045" y="508"/>
                    <a:pt x="2045" y="501"/>
                    <a:pt x="2045" y="501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581775" y="1609675"/>
              <a:ext cx="31925" cy="36325"/>
            </a:xfrm>
            <a:custGeom>
              <a:avLst/>
              <a:gdLst/>
              <a:ahLst/>
              <a:cxnLst/>
              <a:rect l="l" t="t" r="r" b="b"/>
              <a:pathLst>
                <a:path w="1277" h="1453" extrusionOk="0">
                  <a:moveTo>
                    <a:pt x="1276" y="1"/>
                  </a:moveTo>
                  <a:cubicBezTo>
                    <a:pt x="1268" y="5"/>
                    <a:pt x="1261" y="8"/>
                    <a:pt x="1254" y="13"/>
                  </a:cubicBezTo>
                  <a:lnTo>
                    <a:pt x="1254" y="13"/>
                  </a:lnTo>
                  <a:lnTo>
                    <a:pt x="1276" y="1"/>
                  </a:lnTo>
                  <a:close/>
                  <a:moveTo>
                    <a:pt x="1254" y="13"/>
                  </a:moveTo>
                  <a:lnTo>
                    <a:pt x="120" y="670"/>
                  </a:lnTo>
                  <a:cubicBezTo>
                    <a:pt x="106" y="684"/>
                    <a:pt x="92" y="691"/>
                    <a:pt x="78" y="699"/>
                  </a:cubicBezTo>
                  <a:lnTo>
                    <a:pt x="71" y="713"/>
                  </a:lnTo>
                  <a:cubicBezTo>
                    <a:pt x="64" y="720"/>
                    <a:pt x="49" y="734"/>
                    <a:pt x="42" y="748"/>
                  </a:cubicBezTo>
                  <a:cubicBezTo>
                    <a:pt x="35" y="755"/>
                    <a:pt x="28" y="769"/>
                    <a:pt x="28" y="776"/>
                  </a:cubicBezTo>
                  <a:cubicBezTo>
                    <a:pt x="21" y="783"/>
                    <a:pt x="14" y="797"/>
                    <a:pt x="14" y="804"/>
                  </a:cubicBezTo>
                  <a:cubicBezTo>
                    <a:pt x="14" y="811"/>
                    <a:pt x="14" y="811"/>
                    <a:pt x="14" y="811"/>
                  </a:cubicBezTo>
                  <a:cubicBezTo>
                    <a:pt x="14" y="825"/>
                    <a:pt x="7" y="832"/>
                    <a:pt x="7" y="847"/>
                  </a:cubicBezTo>
                  <a:lnTo>
                    <a:pt x="7" y="854"/>
                  </a:lnTo>
                  <a:cubicBezTo>
                    <a:pt x="7" y="875"/>
                    <a:pt x="0" y="882"/>
                    <a:pt x="0" y="889"/>
                  </a:cubicBezTo>
                  <a:cubicBezTo>
                    <a:pt x="0" y="896"/>
                    <a:pt x="0" y="896"/>
                    <a:pt x="0" y="903"/>
                  </a:cubicBezTo>
                  <a:cubicBezTo>
                    <a:pt x="0" y="910"/>
                    <a:pt x="0" y="917"/>
                    <a:pt x="0" y="931"/>
                  </a:cubicBezTo>
                  <a:cubicBezTo>
                    <a:pt x="0" y="938"/>
                    <a:pt x="0" y="945"/>
                    <a:pt x="0" y="952"/>
                  </a:cubicBezTo>
                  <a:lnTo>
                    <a:pt x="0" y="1453"/>
                  </a:lnTo>
                  <a:lnTo>
                    <a:pt x="1156" y="776"/>
                  </a:lnTo>
                  <a:lnTo>
                    <a:pt x="1156" y="283"/>
                  </a:lnTo>
                  <a:cubicBezTo>
                    <a:pt x="1156" y="261"/>
                    <a:pt x="1156" y="247"/>
                    <a:pt x="1156" y="233"/>
                  </a:cubicBezTo>
                  <a:lnTo>
                    <a:pt x="1149" y="226"/>
                  </a:lnTo>
                  <a:cubicBezTo>
                    <a:pt x="1149" y="212"/>
                    <a:pt x="1149" y="198"/>
                    <a:pt x="1156" y="184"/>
                  </a:cubicBezTo>
                  <a:cubicBezTo>
                    <a:pt x="1156" y="177"/>
                    <a:pt x="1163" y="163"/>
                    <a:pt x="1163" y="149"/>
                  </a:cubicBezTo>
                  <a:cubicBezTo>
                    <a:pt x="1170" y="135"/>
                    <a:pt x="1177" y="121"/>
                    <a:pt x="1177" y="106"/>
                  </a:cubicBezTo>
                  <a:cubicBezTo>
                    <a:pt x="1184" y="99"/>
                    <a:pt x="1191" y="85"/>
                    <a:pt x="1198" y="71"/>
                  </a:cubicBezTo>
                  <a:cubicBezTo>
                    <a:pt x="1206" y="57"/>
                    <a:pt x="1220" y="50"/>
                    <a:pt x="1227" y="36"/>
                  </a:cubicBezTo>
                  <a:lnTo>
                    <a:pt x="1241" y="29"/>
                  </a:lnTo>
                  <a:cubicBezTo>
                    <a:pt x="1244" y="23"/>
                    <a:pt x="1249" y="18"/>
                    <a:pt x="1254" y="13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581225" y="1609375"/>
              <a:ext cx="32825" cy="36800"/>
            </a:xfrm>
            <a:custGeom>
              <a:avLst/>
              <a:gdLst/>
              <a:ahLst/>
              <a:cxnLst/>
              <a:rect l="l" t="t" r="r" b="b"/>
              <a:pathLst>
                <a:path w="1313" h="1472" extrusionOk="0">
                  <a:moveTo>
                    <a:pt x="1228" y="69"/>
                  </a:moveTo>
                  <a:lnTo>
                    <a:pt x="1220" y="83"/>
                  </a:lnTo>
                  <a:cubicBezTo>
                    <a:pt x="1213" y="90"/>
                    <a:pt x="1206" y="104"/>
                    <a:pt x="1199" y="118"/>
                  </a:cubicBezTo>
                  <a:cubicBezTo>
                    <a:pt x="1199" y="125"/>
                    <a:pt x="1192" y="140"/>
                    <a:pt x="1185" y="154"/>
                  </a:cubicBezTo>
                  <a:cubicBezTo>
                    <a:pt x="1185" y="168"/>
                    <a:pt x="1178" y="182"/>
                    <a:pt x="1178" y="196"/>
                  </a:cubicBezTo>
                  <a:cubicBezTo>
                    <a:pt x="1171" y="210"/>
                    <a:pt x="1171" y="224"/>
                    <a:pt x="1171" y="238"/>
                  </a:cubicBezTo>
                  <a:cubicBezTo>
                    <a:pt x="1171" y="259"/>
                    <a:pt x="1171" y="273"/>
                    <a:pt x="1171" y="288"/>
                  </a:cubicBezTo>
                  <a:lnTo>
                    <a:pt x="1171" y="781"/>
                  </a:lnTo>
                  <a:lnTo>
                    <a:pt x="36" y="1444"/>
                  </a:lnTo>
                  <a:lnTo>
                    <a:pt x="36" y="957"/>
                  </a:lnTo>
                  <a:cubicBezTo>
                    <a:pt x="36" y="950"/>
                    <a:pt x="36" y="943"/>
                    <a:pt x="36" y="936"/>
                  </a:cubicBezTo>
                  <a:cubicBezTo>
                    <a:pt x="36" y="929"/>
                    <a:pt x="36" y="922"/>
                    <a:pt x="36" y="922"/>
                  </a:cubicBezTo>
                  <a:lnTo>
                    <a:pt x="36" y="908"/>
                  </a:lnTo>
                  <a:cubicBezTo>
                    <a:pt x="36" y="901"/>
                    <a:pt x="36" y="901"/>
                    <a:pt x="36" y="901"/>
                  </a:cubicBezTo>
                  <a:lnTo>
                    <a:pt x="36" y="880"/>
                  </a:lnTo>
                  <a:lnTo>
                    <a:pt x="36" y="859"/>
                  </a:lnTo>
                  <a:lnTo>
                    <a:pt x="36" y="837"/>
                  </a:lnTo>
                  <a:lnTo>
                    <a:pt x="50" y="816"/>
                  </a:lnTo>
                  <a:cubicBezTo>
                    <a:pt x="50" y="809"/>
                    <a:pt x="50" y="802"/>
                    <a:pt x="57" y="795"/>
                  </a:cubicBezTo>
                  <a:lnTo>
                    <a:pt x="43" y="795"/>
                  </a:lnTo>
                  <a:lnTo>
                    <a:pt x="57" y="788"/>
                  </a:lnTo>
                  <a:cubicBezTo>
                    <a:pt x="64" y="781"/>
                    <a:pt x="71" y="767"/>
                    <a:pt x="79" y="760"/>
                  </a:cubicBezTo>
                  <a:cubicBezTo>
                    <a:pt x="86" y="746"/>
                    <a:pt x="93" y="739"/>
                    <a:pt x="107" y="725"/>
                  </a:cubicBezTo>
                  <a:lnTo>
                    <a:pt x="114" y="718"/>
                  </a:lnTo>
                  <a:cubicBezTo>
                    <a:pt x="121" y="711"/>
                    <a:pt x="135" y="696"/>
                    <a:pt x="149" y="689"/>
                  </a:cubicBezTo>
                  <a:lnTo>
                    <a:pt x="1228" y="69"/>
                  </a:lnTo>
                  <a:close/>
                  <a:moveTo>
                    <a:pt x="1301" y="0"/>
                  </a:moveTo>
                  <a:cubicBezTo>
                    <a:pt x="1298" y="0"/>
                    <a:pt x="1295" y="2"/>
                    <a:pt x="1291" y="6"/>
                  </a:cubicBezTo>
                  <a:lnTo>
                    <a:pt x="121" y="675"/>
                  </a:lnTo>
                  <a:cubicBezTo>
                    <a:pt x="107" y="682"/>
                    <a:pt x="93" y="696"/>
                    <a:pt x="86" y="703"/>
                  </a:cubicBezTo>
                  <a:lnTo>
                    <a:pt x="71" y="711"/>
                  </a:lnTo>
                  <a:cubicBezTo>
                    <a:pt x="64" y="725"/>
                    <a:pt x="50" y="739"/>
                    <a:pt x="43" y="753"/>
                  </a:cubicBezTo>
                  <a:cubicBezTo>
                    <a:pt x="36" y="767"/>
                    <a:pt x="29" y="774"/>
                    <a:pt x="22" y="788"/>
                  </a:cubicBezTo>
                  <a:cubicBezTo>
                    <a:pt x="22" y="795"/>
                    <a:pt x="15" y="809"/>
                    <a:pt x="15" y="816"/>
                  </a:cubicBezTo>
                  <a:lnTo>
                    <a:pt x="8" y="830"/>
                  </a:lnTo>
                  <a:cubicBezTo>
                    <a:pt x="1" y="844"/>
                    <a:pt x="1" y="852"/>
                    <a:pt x="1" y="859"/>
                  </a:cubicBezTo>
                  <a:lnTo>
                    <a:pt x="1" y="880"/>
                  </a:lnTo>
                  <a:lnTo>
                    <a:pt x="1" y="901"/>
                  </a:lnTo>
                  <a:lnTo>
                    <a:pt x="1" y="908"/>
                  </a:lnTo>
                  <a:lnTo>
                    <a:pt x="1" y="922"/>
                  </a:lnTo>
                  <a:cubicBezTo>
                    <a:pt x="1" y="929"/>
                    <a:pt x="1" y="936"/>
                    <a:pt x="1" y="943"/>
                  </a:cubicBezTo>
                  <a:cubicBezTo>
                    <a:pt x="1" y="950"/>
                    <a:pt x="1" y="957"/>
                    <a:pt x="1" y="964"/>
                  </a:cubicBezTo>
                  <a:lnTo>
                    <a:pt x="1" y="1465"/>
                  </a:lnTo>
                  <a:cubicBezTo>
                    <a:pt x="1" y="1465"/>
                    <a:pt x="1" y="1472"/>
                    <a:pt x="8" y="1472"/>
                  </a:cubicBezTo>
                  <a:lnTo>
                    <a:pt x="22" y="1472"/>
                  </a:lnTo>
                  <a:lnTo>
                    <a:pt x="1178" y="795"/>
                  </a:lnTo>
                  <a:cubicBezTo>
                    <a:pt x="1185" y="795"/>
                    <a:pt x="1185" y="788"/>
                    <a:pt x="1185" y="788"/>
                  </a:cubicBezTo>
                  <a:lnTo>
                    <a:pt x="1185" y="288"/>
                  </a:lnTo>
                  <a:cubicBezTo>
                    <a:pt x="1185" y="273"/>
                    <a:pt x="1185" y="252"/>
                    <a:pt x="1185" y="238"/>
                  </a:cubicBezTo>
                  <a:cubicBezTo>
                    <a:pt x="1185" y="224"/>
                    <a:pt x="1192" y="203"/>
                    <a:pt x="1192" y="196"/>
                  </a:cubicBezTo>
                  <a:cubicBezTo>
                    <a:pt x="1199" y="182"/>
                    <a:pt x="1199" y="161"/>
                    <a:pt x="1206" y="154"/>
                  </a:cubicBezTo>
                  <a:cubicBezTo>
                    <a:pt x="1206" y="140"/>
                    <a:pt x="1213" y="133"/>
                    <a:pt x="1220" y="118"/>
                  </a:cubicBezTo>
                  <a:cubicBezTo>
                    <a:pt x="1220" y="111"/>
                    <a:pt x="1228" y="97"/>
                    <a:pt x="1235" y="90"/>
                  </a:cubicBezTo>
                  <a:cubicBezTo>
                    <a:pt x="1242" y="76"/>
                    <a:pt x="1256" y="62"/>
                    <a:pt x="1263" y="55"/>
                  </a:cubicBezTo>
                  <a:lnTo>
                    <a:pt x="1270" y="48"/>
                  </a:lnTo>
                  <a:cubicBezTo>
                    <a:pt x="1284" y="34"/>
                    <a:pt x="1291" y="27"/>
                    <a:pt x="1305" y="20"/>
                  </a:cubicBezTo>
                  <a:cubicBezTo>
                    <a:pt x="1312" y="13"/>
                    <a:pt x="1312" y="6"/>
                    <a:pt x="1305" y="6"/>
                  </a:cubicBezTo>
                  <a:cubicBezTo>
                    <a:pt x="1305" y="2"/>
                    <a:pt x="1303" y="0"/>
                    <a:pt x="13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12775" y="1647225"/>
              <a:ext cx="43925" cy="100650"/>
            </a:xfrm>
            <a:custGeom>
              <a:avLst/>
              <a:gdLst/>
              <a:ahLst/>
              <a:cxnLst/>
              <a:rect l="l" t="t" r="r" b="b"/>
              <a:pathLst>
                <a:path w="1757" h="4026" extrusionOk="0">
                  <a:moveTo>
                    <a:pt x="1185" y="0"/>
                  </a:moveTo>
                  <a:lnTo>
                    <a:pt x="1" y="677"/>
                  </a:lnTo>
                  <a:lnTo>
                    <a:pt x="64" y="712"/>
                  </a:lnTo>
                  <a:cubicBezTo>
                    <a:pt x="85" y="719"/>
                    <a:pt x="99" y="733"/>
                    <a:pt x="121" y="747"/>
                  </a:cubicBezTo>
                  <a:cubicBezTo>
                    <a:pt x="135" y="754"/>
                    <a:pt x="156" y="769"/>
                    <a:pt x="170" y="783"/>
                  </a:cubicBezTo>
                  <a:cubicBezTo>
                    <a:pt x="184" y="797"/>
                    <a:pt x="205" y="818"/>
                    <a:pt x="226" y="832"/>
                  </a:cubicBezTo>
                  <a:lnTo>
                    <a:pt x="233" y="839"/>
                  </a:lnTo>
                  <a:lnTo>
                    <a:pt x="269" y="874"/>
                  </a:lnTo>
                  <a:lnTo>
                    <a:pt x="276" y="881"/>
                  </a:lnTo>
                  <a:lnTo>
                    <a:pt x="304" y="917"/>
                  </a:lnTo>
                  <a:lnTo>
                    <a:pt x="325" y="938"/>
                  </a:lnTo>
                  <a:lnTo>
                    <a:pt x="353" y="973"/>
                  </a:lnTo>
                  <a:lnTo>
                    <a:pt x="367" y="994"/>
                  </a:lnTo>
                  <a:lnTo>
                    <a:pt x="403" y="1043"/>
                  </a:lnTo>
                  <a:lnTo>
                    <a:pt x="410" y="1051"/>
                  </a:lnTo>
                  <a:lnTo>
                    <a:pt x="445" y="1114"/>
                  </a:lnTo>
                  <a:cubicBezTo>
                    <a:pt x="445" y="1114"/>
                    <a:pt x="452" y="1121"/>
                    <a:pt x="452" y="1128"/>
                  </a:cubicBezTo>
                  <a:cubicBezTo>
                    <a:pt x="459" y="1135"/>
                    <a:pt x="473" y="1156"/>
                    <a:pt x="480" y="1177"/>
                  </a:cubicBezTo>
                  <a:lnTo>
                    <a:pt x="494" y="1199"/>
                  </a:lnTo>
                  <a:lnTo>
                    <a:pt x="508" y="1241"/>
                  </a:lnTo>
                  <a:lnTo>
                    <a:pt x="515" y="1255"/>
                  </a:lnTo>
                  <a:cubicBezTo>
                    <a:pt x="522" y="1269"/>
                    <a:pt x="529" y="1283"/>
                    <a:pt x="537" y="1304"/>
                  </a:cubicBezTo>
                  <a:cubicBezTo>
                    <a:pt x="537" y="1304"/>
                    <a:pt x="537" y="1311"/>
                    <a:pt x="537" y="1311"/>
                  </a:cubicBezTo>
                  <a:cubicBezTo>
                    <a:pt x="544" y="1332"/>
                    <a:pt x="551" y="1354"/>
                    <a:pt x="558" y="1375"/>
                  </a:cubicBezTo>
                  <a:lnTo>
                    <a:pt x="558" y="1382"/>
                  </a:lnTo>
                  <a:cubicBezTo>
                    <a:pt x="565" y="1403"/>
                    <a:pt x="572" y="1417"/>
                    <a:pt x="572" y="1438"/>
                  </a:cubicBezTo>
                  <a:cubicBezTo>
                    <a:pt x="579" y="1459"/>
                    <a:pt x="586" y="1488"/>
                    <a:pt x="586" y="1509"/>
                  </a:cubicBezTo>
                  <a:cubicBezTo>
                    <a:pt x="593" y="1530"/>
                    <a:pt x="593" y="1551"/>
                    <a:pt x="600" y="1572"/>
                  </a:cubicBezTo>
                  <a:cubicBezTo>
                    <a:pt x="600" y="1593"/>
                    <a:pt x="600" y="1621"/>
                    <a:pt x="600" y="1643"/>
                  </a:cubicBezTo>
                  <a:lnTo>
                    <a:pt x="593" y="3680"/>
                  </a:lnTo>
                  <a:lnTo>
                    <a:pt x="593" y="3736"/>
                  </a:lnTo>
                  <a:cubicBezTo>
                    <a:pt x="593" y="3757"/>
                    <a:pt x="586" y="3779"/>
                    <a:pt x="586" y="3793"/>
                  </a:cubicBezTo>
                  <a:cubicBezTo>
                    <a:pt x="579" y="3814"/>
                    <a:pt x="579" y="3828"/>
                    <a:pt x="572" y="3849"/>
                  </a:cubicBezTo>
                  <a:lnTo>
                    <a:pt x="572" y="3856"/>
                  </a:lnTo>
                  <a:cubicBezTo>
                    <a:pt x="572" y="3870"/>
                    <a:pt x="558" y="3877"/>
                    <a:pt x="558" y="3891"/>
                  </a:cubicBezTo>
                  <a:cubicBezTo>
                    <a:pt x="551" y="3905"/>
                    <a:pt x="544" y="3920"/>
                    <a:pt x="529" y="3934"/>
                  </a:cubicBezTo>
                  <a:lnTo>
                    <a:pt x="508" y="3969"/>
                  </a:lnTo>
                  <a:lnTo>
                    <a:pt x="501" y="3976"/>
                  </a:lnTo>
                  <a:lnTo>
                    <a:pt x="480" y="3997"/>
                  </a:lnTo>
                  <a:lnTo>
                    <a:pt x="473" y="4004"/>
                  </a:lnTo>
                  <a:cubicBezTo>
                    <a:pt x="464" y="4009"/>
                    <a:pt x="458" y="4013"/>
                    <a:pt x="451" y="4018"/>
                  </a:cubicBezTo>
                  <a:lnTo>
                    <a:pt x="451" y="4018"/>
                  </a:lnTo>
                  <a:lnTo>
                    <a:pt x="1594" y="3356"/>
                  </a:lnTo>
                  <a:cubicBezTo>
                    <a:pt x="1608" y="3349"/>
                    <a:pt x="1615" y="3342"/>
                    <a:pt x="1629" y="3334"/>
                  </a:cubicBezTo>
                  <a:lnTo>
                    <a:pt x="1636" y="3327"/>
                  </a:lnTo>
                  <a:lnTo>
                    <a:pt x="1657" y="3306"/>
                  </a:lnTo>
                  <a:lnTo>
                    <a:pt x="1664" y="3299"/>
                  </a:lnTo>
                  <a:cubicBezTo>
                    <a:pt x="1671" y="3285"/>
                    <a:pt x="1679" y="3278"/>
                    <a:pt x="1686" y="3271"/>
                  </a:cubicBezTo>
                  <a:cubicBezTo>
                    <a:pt x="1693" y="3257"/>
                    <a:pt x="1707" y="3243"/>
                    <a:pt x="1714" y="3229"/>
                  </a:cubicBezTo>
                  <a:cubicBezTo>
                    <a:pt x="1714" y="3215"/>
                    <a:pt x="1721" y="3201"/>
                    <a:pt x="1721" y="3193"/>
                  </a:cubicBezTo>
                  <a:cubicBezTo>
                    <a:pt x="1728" y="3193"/>
                    <a:pt x="1728" y="3186"/>
                    <a:pt x="1728" y="3179"/>
                  </a:cubicBezTo>
                  <a:lnTo>
                    <a:pt x="1728" y="3172"/>
                  </a:lnTo>
                  <a:cubicBezTo>
                    <a:pt x="1728" y="3165"/>
                    <a:pt x="1735" y="3151"/>
                    <a:pt x="1735" y="3137"/>
                  </a:cubicBezTo>
                  <a:cubicBezTo>
                    <a:pt x="1735" y="3137"/>
                    <a:pt x="1735" y="3130"/>
                    <a:pt x="1735" y="3130"/>
                  </a:cubicBezTo>
                  <a:lnTo>
                    <a:pt x="1735" y="3116"/>
                  </a:lnTo>
                  <a:cubicBezTo>
                    <a:pt x="1735" y="3102"/>
                    <a:pt x="1735" y="3095"/>
                    <a:pt x="1735" y="3088"/>
                  </a:cubicBezTo>
                  <a:cubicBezTo>
                    <a:pt x="1735" y="3081"/>
                    <a:pt x="1735" y="3081"/>
                    <a:pt x="1735" y="3074"/>
                  </a:cubicBezTo>
                  <a:lnTo>
                    <a:pt x="1735" y="3038"/>
                  </a:lnTo>
                  <a:cubicBezTo>
                    <a:pt x="1735" y="3024"/>
                    <a:pt x="1735" y="3017"/>
                    <a:pt x="1735" y="3010"/>
                  </a:cubicBezTo>
                  <a:lnTo>
                    <a:pt x="1756" y="3003"/>
                  </a:lnTo>
                  <a:lnTo>
                    <a:pt x="1756" y="966"/>
                  </a:lnTo>
                  <a:lnTo>
                    <a:pt x="1756" y="938"/>
                  </a:lnTo>
                  <a:lnTo>
                    <a:pt x="1756" y="910"/>
                  </a:lnTo>
                  <a:cubicBezTo>
                    <a:pt x="1756" y="910"/>
                    <a:pt x="1756" y="902"/>
                    <a:pt x="1756" y="902"/>
                  </a:cubicBezTo>
                  <a:cubicBezTo>
                    <a:pt x="1756" y="895"/>
                    <a:pt x="1756" y="895"/>
                    <a:pt x="1756" y="888"/>
                  </a:cubicBezTo>
                  <a:lnTo>
                    <a:pt x="1756" y="860"/>
                  </a:lnTo>
                  <a:lnTo>
                    <a:pt x="1756" y="832"/>
                  </a:lnTo>
                  <a:cubicBezTo>
                    <a:pt x="1756" y="825"/>
                    <a:pt x="1756" y="811"/>
                    <a:pt x="1756" y="804"/>
                  </a:cubicBezTo>
                  <a:cubicBezTo>
                    <a:pt x="1749" y="797"/>
                    <a:pt x="1756" y="783"/>
                    <a:pt x="1749" y="776"/>
                  </a:cubicBezTo>
                  <a:cubicBezTo>
                    <a:pt x="1749" y="776"/>
                    <a:pt x="1749" y="769"/>
                    <a:pt x="1749" y="769"/>
                  </a:cubicBezTo>
                  <a:cubicBezTo>
                    <a:pt x="1749" y="754"/>
                    <a:pt x="1749" y="754"/>
                    <a:pt x="1742" y="747"/>
                  </a:cubicBezTo>
                  <a:lnTo>
                    <a:pt x="1735" y="712"/>
                  </a:lnTo>
                  <a:lnTo>
                    <a:pt x="1735" y="705"/>
                  </a:lnTo>
                  <a:lnTo>
                    <a:pt x="1735" y="691"/>
                  </a:lnTo>
                  <a:cubicBezTo>
                    <a:pt x="1735" y="691"/>
                    <a:pt x="1735" y="684"/>
                    <a:pt x="1735" y="684"/>
                  </a:cubicBezTo>
                  <a:cubicBezTo>
                    <a:pt x="1735" y="670"/>
                    <a:pt x="1728" y="656"/>
                    <a:pt x="1721" y="649"/>
                  </a:cubicBezTo>
                  <a:cubicBezTo>
                    <a:pt x="1721" y="642"/>
                    <a:pt x="1721" y="642"/>
                    <a:pt x="1721" y="635"/>
                  </a:cubicBezTo>
                  <a:cubicBezTo>
                    <a:pt x="1721" y="635"/>
                    <a:pt x="1721" y="628"/>
                    <a:pt x="1721" y="620"/>
                  </a:cubicBezTo>
                  <a:cubicBezTo>
                    <a:pt x="1714" y="613"/>
                    <a:pt x="1714" y="606"/>
                    <a:pt x="1707" y="599"/>
                  </a:cubicBezTo>
                  <a:cubicBezTo>
                    <a:pt x="1707" y="592"/>
                    <a:pt x="1700" y="585"/>
                    <a:pt x="1700" y="571"/>
                  </a:cubicBezTo>
                  <a:lnTo>
                    <a:pt x="1693" y="557"/>
                  </a:lnTo>
                  <a:lnTo>
                    <a:pt x="1671" y="522"/>
                  </a:lnTo>
                  <a:lnTo>
                    <a:pt x="1664" y="494"/>
                  </a:lnTo>
                  <a:cubicBezTo>
                    <a:pt x="1650" y="480"/>
                    <a:pt x="1643" y="465"/>
                    <a:pt x="1636" y="451"/>
                  </a:cubicBezTo>
                  <a:cubicBezTo>
                    <a:pt x="1629" y="437"/>
                    <a:pt x="1629" y="437"/>
                    <a:pt x="1629" y="437"/>
                  </a:cubicBezTo>
                  <a:lnTo>
                    <a:pt x="1594" y="374"/>
                  </a:lnTo>
                  <a:lnTo>
                    <a:pt x="1580" y="360"/>
                  </a:lnTo>
                  <a:lnTo>
                    <a:pt x="1552" y="317"/>
                  </a:lnTo>
                  <a:lnTo>
                    <a:pt x="1538" y="296"/>
                  </a:lnTo>
                  <a:lnTo>
                    <a:pt x="1509" y="261"/>
                  </a:lnTo>
                  <a:lnTo>
                    <a:pt x="1488" y="240"/>
                  </a:lnTo>
                  <a:lnTo>
                    <a:pt x="1467" y="212"/>
                  </a:lnTo>
                  <a:lnTo>
                    <a:pt x="1453" y="198"/>
                  </a:lnTo>
                  <a:cubicBezTo>
                    <a:pt x="1446" y="190"/>
                    <a:pt x="1439" y="183"/>
                    <a:pt x="1432" y="176"/>
                  </a:cubicBezTo>
                  <a:lnTo>
                    <a:pt x="1411" y="155"/>
                  </a:lnTo>
                  <a:lnTo>
                    <a:pt x="1404" y="155"/>
                  </a:lnTo>
                  <a:lnTo>
                    <a:pt x="1375" y="120"/>
                  </a:lnTo>
                  <a:lnTo>
                    <a:pt x="1361" y="113"/>
                  </a:lnTo>
                  <a:lnTo>
                    <a:pt x="1347" y="99"/>
                  </a:lnTo>
                  <a:lnTo>
                    <a:pt x="1326" y="85"/>
                  </a:lnTo>
                  <a:lnTo>
                    <a:pt x="1305" y="71"/>
                  </a:lnTo>
                  <a:lnTo>
                    <a:pt x="1277" y="50"/>
                  </a:lnTo>
                  <a:lnTo>
                    <a:pt x="1256" y="35"/>
                  </a:lnTo>
                  <a:lnTo>
                    <a:pt x="1185" y="0"/>
                  </a:lnTo>
                  <a:close/>
                  <a:moveTo>
                    <a:pt x="451" y="4018"/>
                  </a:moveTo>
                  <a:lnTo>
                    <a:pt x="438" y="4025"/>
                  </a:lnTo>
                  <a:cubicBezTo>
                    <a:pt x="443" y="4023"/>
                    <a:pt x="447" y="4020"/>
                    <a:pt x="451" y="401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2425" y="1646875"/>
              <a:ext cx="44450" cy="101175"/>
            </a:xfrm>
            <a:custGeom>
              <a:avLst/>
              <a:gdLst/>
              <a:ahLst/>
              <a:cxnLst/>
              <a:rect l="l" t="t" r="r" b="b"/>
              <a:pathLst>
                <a:path w="1778" h="4047" extrusionOk="0">
                  <a:moveTo>
                    <a:pt x="1157" y="21"/>
                  </a:moveTo>
                  <a:lnTo>
                    <a:pt x="1220" y="56"/>
                  </a:lnTo>
                  <a:lnTo>
                    <a:pt x="1241" y="71"/>
                  </a:lnTo>
                  <a:lnTo>
                    <a:pt x="1270" y="85"/>
                  </a:lnTo>
                  <a:lnTo>
                    <a:pt x="1270" y="92"/>
                  </a:lnTo>
                  <a:lnTo>
                    <a:pt x="1277" y="78"/>
                  </a:lnTo>
                  <a:lnTo>
                    <a:pt x="1277" y="92"/>
                  </a:lnTo>
                  <a:lnTo>
                    <a:pt x="1298" y="106"/>
                  </a:lnTo>
                  <a:lnTo>
                    <a:pt x="1319" y="120"/>
                  </a:lnTo>
                  <a:lnTo>
                    <a:pt x="1340" y="134"/>
                  </a:lnTo>
                  <a:lnTo>
                    <a:pt x="1347" y="141"/>
                  </a:lnTo>
                  <a:lnTo>
                    <a:pt x="1375" y="169"/>
                  </a:lnTo>
                  <a:lnTo>
                    <a:pt x="1389" y="183"/>
                  </a:lnTo>
                  <a:lnTo>
                    <a:pt x="1404" y="197"/>
                  </a:lnTo>
                  <a:lnTo>
                    <a:pt x="1418" y="212"/>
                  </a:lnTo>
                  <a:lnTo>
                    <a:pt x="1439" y="233"/>
                  </a:lnTo>
                  <a:lnTo>
                    <a:pt x="1453" y="247"/>
                  </a:lnTo>
                  <a:lnTo>
                    <a:pt x="1467" y="268"/>
                  </a:lnTo>
                  <a:lnTo>
                    <a:pt x="1481" y="282"/>
                  </a:lnTo>
                  <a:lnTo>
                    <a:pt x="1502" y="310"/>
                  </a:lnTo>
                  <a:lnTo>
                    <a:pt x="1516" y="324"/>
                  </a:lnTo>
                  <a:lnTo>
                    <a:pt x="1523" y="338"/>
                  </a:lnTo>
                  <a:cubicBezTo>
                    <a:pt x="1530" y="353"/>
                    <a:pt x="1552" y="374"/>
                    <a:pt x="1566" y="395"/>
                  </a:cubicBezTo>
                  <a:cubicBezTo>
                    <a:pt x="1573" y="409"/>
                    <a:pt x="1587" y="430"/>
                    <a:pt x="1601" y="451"/>
                  </a:cubicBezTo>
                  <a:lnTo>
                    <a:pt x="1601" y="465"/>
                  </a:lnTo>
                  <a:lnTo>
                    <a:pt x="1615" y="472"/>
                  </a:lnTo>
                  <a:cubicBezTo>
                    <a:pt x="1615" y="486"/>
                    <a:pt x="1622" y="501"/>
                    <a:pt x="1629" y="515"/>
                  </a:cubicBezTo>
                  <a:lnTo>
                    <a:pt x="1643" y="529"/>
                  </a:lnTo>
                  <a:lnTo>
                    <a:pt x="1650" y="550"/>
                  </a:lnTo>
                  <a:cubicBezTo>
                    <a:pt x="1650" y="557"/>
                    <a:pt x="1657" y="564"/>
                    <a:pt x="1657" y="571"/>
                  </a:cubicBezTo>
                  <a:lnTo>
                    <a:pt x="1671" y="599"/>
                  </a:lnTo>
                  <a:cubicBezTo>
                    <a:pt x="1671" y="606"/>
                    <a:pt x="1678" y="613"/>
                    <a:pt x="1678" y="620"/>
                  </a:cubicBezTo>
                  <a:lnTo>
                    <a:pt x="1685" y="634"/>
                  </a:lnTo>
                  <a:lnTo>
                    <a:pt x="1700" y="663"/>
                  </a:lnTo>
                  <a:cubicBezTo>
                    <a:pt x="1700" y="677"/>
                    <a:pt x="1707" y="684"/>
                    <a:pt x="1707" y="698"/>
                  </a:cubicBezTo>
                  <a:lnTo>
                    <a:pt x="1721" y="733"/>
                  </a:lnTo>
                  <a:cubicBezTo>
                    <a:pt x="1721" y="740"/>
                    <a:pt x="1728" y="754"/>
                    <a:pt x="1728" y="761"/>
                  </a:cubicBezTo>
                  <a:cubicBezTo>
                    <a:pt x="1728" y="768"/>
                    <a:pt x="1728" y="768"/>
                    <a:pt x="1728" y="775"/>
                  </a:cubicBezTo>
                  <a:lnTo>
                    <a:pt x="1735" y="790"/>
                  </a:lnTo>
                  <a:lnTo>
                    <a:pt x="1735" y="825"/>
                  </a:lnTo>
                  <a:cubicBezTo>
                    <a:pt x="1742" y="832"/>
                    <a:pt x="1742" y="839"/>
                    <a:pt x="1742" y="846"/>
                  </a:cubicBezTo>
                  <a:lnTo>
                    <a:pt x="1742" y="874"/>
                  </a:lnTo>
                  <a:lnTo>
                    <a:pt x="1742" y="902"/>
                  </a:lnTo>
                  <a:lnTo>
                    <a:pt x="1742" y="931"/>
                  </a:lnTo>
                  <a:lnTo>
                    <a:pt x="1742" y="952"/>
                  </a:lnTo>
                  <a:lnTo>
                    <a:pt x="1742" y="980"/>
                  </a:lnTo>
                  <a:lnTo>
                    <a:pt x="1735" y="3017"/>
                  </a:lnTo>
                  <a:lnTo>
                    <a:pt x="1735" y="3045"/>
                  </a:lnTo>
                  <a:cubicBezTo>
                    <a:pt x="1742" y="3052"/>
                    <a:pt x="1742" y="3059"/>
                    <a:pt x="1735" y="3066"/>
                  </a:cubicBezTo>
                  <a:lnTo>
                    <a:pt x="1735" y="3095"/>
                  </a:lnTo>
                  <a:lnTo>
                    <a:pt x="1735" y="3102"/>
                  </a:lnTo>
                  <a:cubicBezTo>
                    <a:pt x="1742" y="3109"/>
                    <a:pt x="1742" y="3123"/>
                    <a:pt x="1735" y="3130"/>
                  </a:cubicBezTo>
                  <a:lnTo>
                    <a:pt x="1735" y="3151"/>
                  </a:lnTo>
                  <a:cubicBezTo>
                    <a:pt x="1728" y="3165"/>
                    <a:pt x="1728" y="3172"/>
                    <a:pt x="1728" y="3179"/>
                  </a:cubicBezTo>
                  <a:lnTo>
                    <a:pt x="1721" y="3200"/>
                  </a:lnTo>
                  <a:lnTo>
                    <a:pt x="1721" y="3207"/>
                  </a:lnTo>
                  <a:lnTo>
                    <a:pt x="1707" y="3236"/>
                  </a:lnTo>
                  <a:cubicBezTo>
                    <a:pt x="1700" y="3250"/>
                    <a:pt x="1693" y="3264"/>
                    <a:pt x="1685" y="3278"/>
                  </a:cubicBezTo>
                  <a:cubicBezTo>
                    <a:pt x="1678" y="3285"/>
                    <a:pt x="1671" y="3299"/>
                    <a:pt x="1664" y="3306"/>
                  </a:cubicBezTo>
                  <a:lnTo>
                    <a:pt x="1657" y="3313"/>
                  </a:lnTo>
                  <a:cubicBezTo>
                    <a:pt x="1643" y="3327"/>
                    <a:pt x="1636" y="3334"/>
                    <a:pt x="1629" y="3341"/>
                  </a:cubicBezTo>
                  <a:cubicBezTo>
                    <a:pt x="1615" y="3348"/>
                    <a:pt x="1608" y="3356"/>
                    <a:pt x="1601" y="3363"/>
                  </a:cubicBezTo>
                  <a:lnTo>
                    <a:pt x="529" y="3976"/>
                  </a:lnTo>
                  <a:lnTo>
                    <a:pt x="551" y="3955"/>
                  </a:lnTo>
                  <a:cubicBezTo>
                    <a:pt x="558" y="3941"/>
                    <a:pt x="565" y="3927"/>
                    <a:pt x="572" y="3912"/>
                  </a:cubicBezTo>
                  <a:cubicBezTo>
                    <a:pt x="579" y="3898"/>
                    <a:pt x="586" y="3877"/>
                    <a:pt x="593" y="3863"/>
                  </a:cubicBezTo>
                  <a:cubicBezTo>
                    <a:pt x="593" y="3849"/>
                    <a:pt x="600" y="3828"/>
                    <a:pt x="607" y="3814"/>
                  </a:cubicBezTo>
                  <a:cubicBezTo>
                    <a:pt x="607" y="3793"/>
                    <a:pt x="614" y="3778"/>
                    <a:pt x="614" y="3757"/>
                  </a:cubicBezTo>
                  <a:lnTo>
                    <a:pt x="614" y="3694"/>
                  </a:lnTo>
                  <a:lnTo>
                    <a:pt x="614" y="1657"/>
                  </a:lnTo>
                  <a:cubicBezTo>
                    <a:pt x="621" y="1635"/>
                    <a:pt x="621" y="1607"/>
                    <a:pt x="614" y="1586"/>
                  </a:cubicBezTo>
                  <a:cubicBezTo>
                    <a:pt x="614" y="1565"/>
                    <a:pt x="614" y="1544"/>
                    <a:pt x="607" y="1523"/>
                  </a:cubicBezTo>
                  <a:cubicBezTo>
                    <a:pt x="607" y="1502"/>
                    <a:pt x="600" y="1473"/>
                    <a:pt x="593" y="1452"/>
                  </a:cubicBezTo>
                  <a:cubicBezTo>
                    <a:pt x="593" y="1431"/>
                    <a:pt x="586" y="1410"/>
                    <a:pt x="579" y="1396"/>
                  </a:cubicBezTo>
                  <a:lnTo>
                    <a:pt x="579" y="1382"/>
                  </a:lnTo>
                  <a:cubicBezTo>
                    <a:pt x="572" y="1368"/>
                    <a:pt x="565" y="1346"/>
                    <a:pt x="558" y="1325"/>
                  </a:cubicBezTo>
                  <a:lnTo>
                    <a:pt x="558" y="1311"/>
                  </a:lnTo>
                  <a:cubicBezTo>
                    <a:pt x="551" y="1297"/>
                    <a:pt x="543" y="1283"/>
                    <a:pt x="536" y="1262"/>
                  </a:cubicBezTo>
                  <a:lnTo>
                    <a:pt x="529" y="1248"/>
                  </a:lnTo>
                  <a:cubicBezTo>
                    <a:pt x="522" y="1234"/>
                    <a:pt x="515" y="1227"/>
                    <a:pt x="515" y="1213"/>
                  </a:cubicBezTo>
                  <a:lnTo>
                    <a:pt x="508" y="1198"/>
                  </a:lnTo>
                  <a:lnTo>
                    <a:pt x="501" y="1184"/>
                  </a:lnTo>
                  <a:cubicBezTo>
                    <a:pt x="487" y="1170"/>
                    <a:pt x="480" y="1156"/>
                    <a:pt x="473" y="1142"/>
                  </a:cubicBezTo>
                  <a:lnTo>
                    <a:pt x="473" y="1128"/>
                  </a:lnTo>
                  <a:lnTo>
                    <a:pt x="466" y="1121"/>
                  </a:lnTo>
                  <a:cubicBezTo>
                    <a:pt x="459" y="1100"/>
                    <a:pt x="431" y="1065"/>
                    <a:pt x="424" y="1050"/>
                  </a:cubicBezTo>
                  <a:cubicBezTo>
                    <a:pt x="410" y="1036"/>
                    <a:pt x="403" y="1015"/>
                    <a:pt x="388" y="1001"/>
                  </a:cubicBezTo>
                  <a:lnTo>
                    <a:pt x="381" y="987"/>
                  </a:lnTo>
                  <a:lnTo>
                    <a:pt x="374" y="980"/>
                  </a:lnTo>
                  <a:lnTo>
                    <a:pt x="346" y="945"/>
                  </a:lnTo>
                  <a:cubicBezTo>
                    <a:pt x="346" y="938"/>
                    <a:pt x="339" y="938"/>
                    <a:pt x="332" y="931"/>
                  </a:cubicBezTo>
                  <a:lnTo>
                    <a:pt x="325" y="916"/>
                  </a:lnTo>
                  <a:lnTo>
                    <a:pt x="297" y="895"/>
                  </a:lnTo>
                  <a:lnTo>
                    <a:pt x="290" y="881"/>
                  </a:lnTo>
                  <a:cubicBezTo>
                    <a:pt x="276" y="867"/>
                    <a:pt x="262" y="853"/>
                    <a:pt x="254" y="846"/>
                  </a:cubicBezTo>
                  <a:lnTo>
                    <a:pt x="240" y="839"/>
                  </a:lnTo>
                  <a:cubicBezTo>
                    <a:pt x="226" y="825"/>
                    <a:pt x="205" y="804"/>
                    <a:pt x="191" y="790"/>
                  </a:cubicBezTo>
                  <a:cubicBezTo>
                    <a:pt x="177" y="775"/>
                    <a:pt x="156" y="768"/>
                    <a:pt x="142" y="754"/>
                  </a:cubicBezTo>
                  <a:cubicBezTo>
                    <a:pt x="121" y="740"/>
                    <a:pt x="99" y="726"/>
                    <a:pt x="85" y="719"/>
                  </a:cubicBezTo>
                  <a:lnTo>
                    <a:pt x="36" y="691"/>
                  </a:lnTo>
                  <a:lnTo>
                    <a:pt x="1157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8" y="677"/>
                    <a:pt x="1" y="677"/>
                    <a:pt x="1" y="684"/>
                  </a:cubicBezTo>
                  <a:cubicBezTo>
                    <a:pt x="1" y="684"/>
                    <a:pt x="8" y="691"/>
                    <a:pt x="8" y="691"/>
                  </a:cubicBezTo>
                  <a:lnTo>
                    <a:pt x="71" y="726"/>
                  </a:lnTo>
                  <a:cubicBezTo>
                    <a:pt x="92" y="740"/>
                    <a:pt x="113" y="747"/>
                    <a:pt x="128" y="761"/>
                  </a:cubicBezTo>
                  <a:cubicBezTo>
                    <a:pt x="142" y="775"/>
                    <a:pt x="170" y="797"/>
                    <a:pt x="184" y="804"/>
                  </a:cubicBezTo>
                  <a:cubicBezTo>
                    <a:pt x="198" y="818"/>
                    <a:pt x="212" y="832"/>
                    <a:pt x="226" y="846"/>
                  </a:cubicBezTo>
                  <a:lnTo>
                    <a:pt x="233" y="853"/>
                  </a:lnTo>
                  <a:lnTo>
                    <a:pt x="276" y="888"/>
                  </a:lnTo>
                  <a:lnTo>
                    <a:pt x="283" y="902"/>
                  </a:lnTo>
                  <a:cubicBezTo>
                    <a:pt x="290" y="909"/>
                    <a:pt x="297" y="916"/>
                    <a:pt x="304" y="924"/>
                  </a:cubicBezTo>
                  <a:lnTo>
                    <a:pt x="318" y="938"/>
                  </a:lnTo>
                  <a:lnTo>
                    <a:pt x="332" y="952"/>
                  </a:lnTo>
                  <a:lnTo>
                    <a:pt x="353" y="980"/>
                  </a:lnTo>
                  <a:lnTo>
                    <a:pt x="360" y="994"/>
                  </a:lnTo>
                  <a:lnTo>
                    <a:pt x="374" y="1008"/>
                  </a:lnTo>
                  <a:cubicBezTo>
                    <a:pt x="381" y="1022"/>
                    <a:pt x="395" y="1043"/>
                    <a:pt x="410" y="1065"/>
                  </a:cubicBezTo>
                  <a:cubicBezTo>
                    <a:pt x="424" y="1086"/>
                    <a:pt x="438" y="1107"/>
                    <a:pt x="452" y="1121"/>
                  </a:cubicBezTo>
                  <a:lnTo>
                    <a:pt x="452" y="1135"/>
                  </a:lnTo>
                  <a:lnTo>
                    <a:pt x="459" y="1142"/>
                  </a:lnTo>
                  <a:cubicBezTo>
                    <a:pt x="466" y="1156"/>
                    <a:pt x="473" y="1170"/>
                    <a:pt x="480" y="1184"/>
                  </a:cubicBezTo>
                  <a:lnTo>
                    <a:pt x="487" y="1198"/>
                  </a:lnTo>
                  <a:lnTo>
                    <a:pt x="494" y="1213"/>
                  </a:lnTo>
                  <a:cubicBezTo>
                    <a:pt x="501" y="1227"/>
                    <a:pt x="508" y="1241"/>
                    <a:pt x="515" y="1248"/>
                  </a:cubicBezTo>
                  <a:lnTo>
                    <a:pt x="522" y="1262"/>
                  </a:lnTo>
                  <a:cubicBezTo>
                    <a:pt x="522" y="1283"/>
                    <a:pt x="529" y="1297"/>
                    <a:pt x="536" y="1311"/>
                  </a:cubicBezTo>
                  <a:lnTo>
                    <a:pt x="536" y="1325"/>
                  </a:lnTo>
                  <a:cubicBezTo>
                    <a:pt x="543" y="1346"/>
                    <a:pt x="551" y="1361"/>
                    <a:pt x="558" y="1382"/>
                  </a:cubicBezTo>
                  <a:lnTo>
                    <a:pt x="558" y="1389"/>
                  </a:lnTo>
                  <a:cubicBezTo>
                    <a:pt x="565" y="1410"/>
                    <a:pt x="572" y="1431"/>
                    <a:pt x="572" y="1452"/>
                  </a:cubicBezTo>
                  <a:cubicBezTo>
                    <a:pt x="579" y="1480"/>
                    <a:pt x="586" y="1502"/>
                    <a:pt x="586" y="1523"/>
                  </a:cubicBezTo>
                  <a:cubicBezTo>
                    <a:pt x="593" y="1537"/>
                    <a:pt x="593" y="1565"/>
                    <a:pt x="593" y="1586"/>
                  </a:cubicBezTo>
                  <a:lnTo>
                    <a:pt x="593" y="1650"/>
                  </a:lnTo>
                  <a:lnTo>
                    <a:pt x="593" y="3687"/>
                  </a:lnTo>
                  <a:cubicBezTo>
                    <a:pt x="593" y="3708"/>
                    <a:pt x="593" y="3729"/>
                    <a:pt x="593" y="3750"/>
                  </a:cubicBezTo>
                  <a:cubicBezTo>
                    <a:pt x="586" y="3764"/>
                    <a:pt x="586" y="3786"/>
                    <a:pt x="579" y="3807"/>
                  </a:cubicBezTo>
                  <a:cubicBezTo>
                    <a:pt x="579" y="3821"/>
                    <a:pt x="579" y="3835"/>
                    <a:pt x="572" y="3849"/>
                  </a:cubicBezTo>
                  <a:lnTo>
                    <a:pt x="572" y="3856"/>
                  </a:lnTo>
                  <a:cubicBezTo>
                    <a:pt x="558" y="3891"/>
                    <a:pt x="551" y="3919"/>
                    <a:pt x="529" y="3948"/>
                  </a:cubicBezTo>
                  <a:lnTo>
                    <a:pt x="508" y="3969"/>
                  </a:lnTo>
                  <a:lnTo>
                    <a:pt x="501" y="3983"/>
                  </a:lnTo>
                  <a:lnTo>
                    <a:pt x="473" y="4004"/>
                  </a:lnTo>
                  <a:cubicBezTo>
                    <a:pt x="466" y="4011"/>
                    <a:pt x="452" y="4018"/>
                    <a:pt x="445" y="4025"/>
                  </a:cubicBezTo>
                  <a:cubicBezTo>
                    <a:pt x="438" y="4032"/>
                    <a:pt x="438" y="4039"/>
                    <a:pt x="445" y="4039"/>
                  </a:cubicBezTo>
                  <a:cubicBezTo>
                    <a:pt x="445" y="4046"/>
                    <a:pt x="452" y="4046"/>
                    <a:pt x="452" y="4046"/>
                  </a:cubicBezTo>
                  <a:lnTo>
                    <a:pt x="466" y="4046"/>
                  </a:lnTo>
                  <a:lnTo>
                    <a:pt x="1622" y="3370"/>
                  </a:lnTo>
                  <a:lnTo>
                    <a:pt x="1650" y="3348"/>
                  </a:lnTo>
                  <a:lnTo>
                    <a:pt x="1664" y="3341"/>
                  </a:lnTo>
                  <a:cubicBezTo>
                    <a:pt x="1671" y="3334"/>
                    <a:pt x="1678" y="3327"/>
                    <a:pt x="1685" y="3320"/>
                  </a:cubicBezTo>
                  <a:lnTo>
                    <a:pt x="1693" y="3306"/>
                  </a:lnTo>
                  <a:cubicBezTo>
                    <a:pt x="1700" y="3299"/>
                    <a:pt x="1707" y="3285"/>
                    <a:pt x="1721" y="3278"/>
                  </a:cubicBezTo>
                  <a:cubicBezTo>
                    <a:pt x="1728" y="3264"/>
                    <a:pt x="1735" y="3250"/>
                    <a:pt x="1742" y="3229"/>
                  </a:cubicBezTo>
                  <a:cubicBezTo>
                    <a:pt x="1742" y="3222"/>
                    <a:pt x="1749" y="3215"/>
                    <a:pt x="1749" y="3207"/>
                  </a:cubicBezTo>
                  <a:lnTo>
                    <a:pt x="1749" y="3193"/>
                  </a:lnTo>
                  <a:lnTo>
                    <a:pt x="1756" y="3179"/>
                  </a:lnTo>
                  <a:cubicBezTo>
                    <a:pt x="1763" y="3165"/>
                    <a:pt x="1770" y="3158"/>
                    <a:pt x="1770" y="3144"/>
                  </a:cubicBezTo>
                  <a:lnTo>
                    <a:pt x="1770" y="3123"/>
                  </a:lnTo>
                  <a:lnTo>
                    <a:pt x="1770" y="3095"/>
                  </a:lnTo>
                  <a:lnTo>
                    <a:pt x="1770" y="3088"/>
                  </a:lnTo>
                  <a:lnTo>
                    <a:pt x="1770" y="3066"/>
                  </a:lnTo>
                  <a:cubicBezTo>
                    <a:pt x="1770" y="3059"/>
                    <a:pt x="1770" y="3052"/>
                    <a:pt x="1770" y="3045"/>
                  </a:cubicBezTo>
                  <a:lnTo>
                    <a:pt x="1770" y="3017"/>
                  </a:lnTo>
                  <a:lnTo>
                    <a:pt x="1777" y="980"/>
                  </a:lnTo>
                  <a:lnTo>
                    <a:pt x="1777" y="952"/>
                  </a:lnTo>
                  <a:lnTo>
                    <a:pt x="1777" y="924"/>
                  </a:lnTo>
                  <a:lnTo>
                    <a:pt x="1777" y="902"/>
                  </a:lnTo>
                  <a:lnTo>
                    <a:pt x="1777" y="874"/>
                  </a:lnTo>
                  <a:cubicBezTo>
                    <a:pt x="1770" y="860"/>
                    <a:pt x="1777" y="853"/>
                    <a:pt x="1770" y="846"/>
                  </a:cubicBezTo>
                  <a:cubicBezTo>
                    <a:pt x="1770" y="832"/>
                    <a:pt x="1770" y="825"/>
                    <a:pt x="1770" y="818"/>
                  </a:cubicBezTo>
                  <a:cubicBezTo>
                    <a:pt x="1770" y="804"/>
                    <a:pt x="1763" y="797"/>
                    <a:pt x="1763" y="790"/>
                  </a:cubicBezTo>
                  <a:lnTo>
                    <a:pt x="1756" y="768"/>
                  </a:lnTo>
                  <a:lnTo>
                    <a:pt x="1756" y="754"/>
                  </a:lnTo>
                  <a:cubicBezTo>
                    <a:pt x="1756" y="747"/>
                    <a:pt x="1749" y="733"/>
                    <a:pt x="1749" y="726"/>
                  </a:cubicBezTo>
                  <a:lnTo>
                    <a:pt x="1742" y="691"/>
                  </a:lnTo>
                  <a:lnTo>
                    <a:pt x="1728" y="656"/>
                  </a:lnTo>
                  <a:lnTo>
                    <a:pt x="1714" y="627"/>
                  </a:lnTo>
                  <a:lnTo>
                    <a:pt x="1714" y="613"/>
                  </a:lnTo>
                  <a:cubicBezTo>
                    <a:pt x="1707" y="606"/>
                    <a:pt x="1700" y="599"/>
                    <a:pt x="1700" y="592"/>
                  </a:cubicBezTo>
                  <a:lnTo>
                    <a:pt x="1693" y="564"/>
                  </a:lnTo>
                  <a:cubicBezTo>
                    <a:pt x="1685" y="557"/>
                    <a:pt x="1685" y="550"/>
                    <a:pt x="1678" y="536"/>
                  </a:cubicBezTo>
                  <a:lnTo>
                    <a:pt x="1671" y="522"/>
                  </a:lnTo>
                  <a:lnTo>
                    <a:pt x="1657" y="501"/>
                  </a:lnTo>
                  <a:lnTo>
                    <a:pt x="1643" y="465"/>
                  </a:lnTo>
                  <a:lnTo>
                    <a:pt x="1636" y="451"/>
                  </a:lnTo>
                  <a:lnTo>
                    <a:pt x="1629" y="444"/>
                  </a:lnTo>
                  <a:cubicBezTo>
                    <a:pt x="1615" y="423"/>
                    <a:pt x="1601" y="402"/>
                    <a:pt x="1580" y="367"/>
                  </a:cubicBezTo>
                  <a:lnTo>
                    <a:pt x="1552" y="324"/>
                  </a:lnTo>
                  <a:lnTo>
                    <a:pt x="1537" y="310"/>
                  </a:lnTo>
                  <a:lnTo>
                    <a:pt x="1530" y="296"/>
                  </a:lnTo>
                  <a:lnTo>
                    <a:pt x="1509" y="268"/>
                  </a:lnTo>
                  <a:lnTo>
                    <a:pt x="1495" y="247"/>
                  </a:lnTo>
                  <a:lnTo>
                    <a:pt x="1481" y="233"/>
                  </a:lnTo>
                  <a:cubicBezTo>
                    <a:pt x="1474" y="226"/>
                    <a:pt x="1467" y="226"/>
                    <a:pt x="1467" y="219"/>
                  </a:cubicBezTo>
                  <a:lnTo>
                    <a:pt x="1446" y="197"/>
                  </a:lnTo>
                  <a:cubicBezTo>
                    <a:pt x="1439" y="190"/>
                    <a:pt x="1432" y="183"/>
                    <a:pt x="1432" y="183"/>
                  </a:cubicBezTo>
                  <a:lnTo>
                    <a:pt x="1411" y="169"/>
                  </a:lnTo>
                  <a:lnTo>
                    <a:pt x="1396" y="155"/>
                  </a:lnTo>
                  <a:lnTo>
                    <a:pt x="1368" y="127"/>
                  </a:lnTo>
                  <a:lnTo>
                    <a:pt x="1361" y="120"/>
                  </a:lnTo>
                  <a:lnTo>
                    <a:pt x="1347" y="106"/>
                  </a:lnTo>
                  <a:lnTo>
                    <a:pt x="1319" y="85"/>
                  </a:lnTo>
                  <a:lnTo>
                    <a:pt x="1298" y="71"/>
                  </a:lnTo>
                  <a:lnTo>
                    <a:pt x="1291" y="78"/>
                  </a:lnTo>
                  <a:lnTo>
                    <a:pt x="1291" y="71"/>
                  </a:lnTo>
                  <a:lnTo>
                    <a:pt x="1270" y="56"/>
                  </a:lnTo>
                  <a:lnTo>
                    <a:pt x="1248" y="4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556400" y="1612200"/>
              <a:ext cx="71375" cy="136425"/>
            </a:xfrm>
            <a:custGeom>
              <a:avLst/>
              <a:gdLst/>
              <a:ahLst/>
              <a:cxnLst/>
              <a:rect l="l" t="t" r="r" b="b"/>
              <a:pathLst>
                <a:path w="2855" h="5457" extrusionOk="0">
                  <a:moveTo>
                    <a:pt x="1244" y="544"/>
                  </a:moveTo>
                  <a:cubicBezTo>
                    <a:pt x="1305" y="544"/>
                    <a:pt x="1373" y="563"/>
                    <a:pt x="1445" y="605"/>
                  </a:cubicBezTo>
                  <a:cubicBezTo>
                    <a:pt x="1699" y="767"/>
                    <a:pt x="1861" y="1049"/>
                    <a:pt x="1875" y="1352"/>
                  </a:cubicBezTo>
                  <a:lnTo>
                    <a:pt x="1875" y="1852"/>
                  </a:lnTo>
                  <a:lnTo>
                    <a:pt x="1001" y="1352"/>
                  </a:lnTo>
                  <a:lnTo>
                    <a:pt x="1001" y="851"/>
                  </a:lnTo>
                  <a:cubicBezTo>
                    <a:pt x="1001" y="657"/>
                    <a:pt x="1100" y="544"/>
                    <a:pt x="1244" y="544"/>
                  </a:cubicBezTo>
                  <a:close/>
                  <a:moveTo>
                    <a:pt x="1298" y="2843"/>
                  </a:moveTo>
                  <a:cubicBezTo>
                    <a:pt x="1338" y="2843"/>
                    <a:pt x="1383" y="2855"/>
                    <a:pt x="1431" y="2882"/>
                  </a:cubicBezTo>
                  <a:cubicBezTo>
                    <a:pt x="1473" y="2910"/>
                    <a:pt x="1516" y="2938"/>
                    <a:pt x="1551" y="2980"/>
                  </a:cubicBezTo>
                  <a:cubicBezTo>
                    <a:pt x="1657" y="3093"/>
                    <a:pt x="1727" y="3248"/>
                    <a:pt x="1734" y="3410"/>
                  </a:cubicBezTo>
                  <a:cubicBezTo>
                    <a:pt x="1734" y="3544"/>
                    <a:pt x="1671" y="3622"/>
                    <a:pt x="1572" y="3629"/>
                  </a:cubicBezTo>
                  <a:lnTo>
                    <a:pt x="1621" y="4179"/>
                  </a:lnTo>
                  <a:lnTo>
                    <a:pt x="1234" y="3960"/>
                  </a:lnTo>
                  <a:lnTo>
                    <a:pt x="1241" y="3875"/>
                  </a:lnTo>
                  <a:lnTo>
                    <a:pt x="1283" y="3460"/>
                  </a:lnTo>
                  <a:cubicBezTo>
                    <a:pt x="1191" y="3347"/>
                    <a:pt x="1135" y="3206"/>
                    <a:pt x="1128" y="3058"/>
                  </a:cubicBezTo>
                  <a:cubicBezTo>
                    <a:pt x="1128" y="2922"/>
                    <a:pt x="1197" y="2843"/>
                    <a:pt x="1298" y="2843"/>
                  </a:cubicBezTo>
                  <a:close/>
                  <a:moveTo>
                    <a:pt x="1033" y="1"/>
                  </a:moveTo>
                  <a:cubicBezTo>
                    <a:pt x="790" y="1"/>
                    <a:pt x="620" y="195"/>
                    <a:pt x="620" y="534"/>
                  </a:cubicBezTo>
                  <a:lnTo>
                    <a:pt x="620" y="1126"/>
                  </a:lnTo>
                  <a:lnTo>
                    <a:pt x="543" y="1084"/>
                  </a:lnTo>
                  <a:cubicBezTo>
                    <a:pt x="456" y="1032"/>
                    <a:pt x="374" y="1008"/>
                    <a:pt x="301" y="1008"/>
                  </a:cubicBezTo>
                  <a:cubicBezTo>
                    <a:pt x="126" y="1008"/>
                    <a:pt x="7" y="1148"/>
                    <a:pt x="7" y="1387"/>
                  </a:cubicBezTo>
                  <a:lnTo>
                    <a:pt x="0" y="3431"/>
                  </a:lnTo>
                  <a:cubicBezTo>
                    <a:pt x="21" y="3805"/>
                    <a:pt x="219" y="4150"/>
                    <a:pt x="536" y="4362"/>
                  </a:cubicBezTo>
                  <a:lnTo>
                    <a:pt x="2312" y="5384"/>
                  </a:lnTo>
                  <a:cubicBezTo>
                    <a:pt x="2399" y="5433"/>
                    <a:pt x="2480" y="5457"/>
                    <a:pt x="2553" y="5457"/>
                  </a:cubicBezTo>
                  <a:cubicBezTo>
                    <a:pt x="2728" y="5457"/>
                    <a:pt x="2850" y="5318"/>
                    <a:pt x="2855" y="5074"/>
                  </a:cubicBezTo>
                  <a:lnTo>
                    <a:pt x="2855" y="3037"/>
                  </a:lnTo>
                  <a:cubicBezTo>
                    <a:pt x="2834" y="2663"/>
                    <a:pt x="2636" y="2318"/>
                    <a:pt x="2319" y="2106"/>
                  </a:cubicBezTo>
                  <a:lnTo>
                    <a:pt x="2256" y="2071"/>
                  </a:lnTo>
                  <a:lnTo>
                    <a:pt x="2256" y="1479"/>
                  </a:lnTo>
                  <a:cubicBezTo>
                    <a:pt x="2256" y="1006"/>
                    <a:pt x="1924" y="428"/>
                    <a:pt x="1516" y="196"/>
                  </a:cubicBezTo>
                  <a:lnTo>
                    <a:pt x="1368" y="104"/>
                  </a:lnTo>
                  <a:cubicBezTo>
                    <a:pt x="1248" y="34"/>
                    <a:pt x="1134" y="1"/>
                    <a:pt x="10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556025" y="1612175"/>
              <a:ext cx="72125" cy="136800"/>
            </a:xfrm>
            <a:custGeom>
              <a:avLst/>
              <a:gdLst/>
              <a:ahLst/>
              <a:cxnLst/>
              <a:rect l="l" t="t" r="r" b="b"/>
              <a:pathLst>
                <a:path w="2885" h="5472" extrusionOk="0">
                  <a:moveTo>
                    <a:pt x="1270" y="553"/>
                  </a:moveTo>
                  <a:cubicBezTo>
                    <a:pt x="1332" y="553"/>
                    <a:pt x="1397" y="574"/>
                    <a:pt x="1453" y="613"/>
                  </a:cubicBezTo>
                  <a:cubicBezTo>
                    <a:pt x="1707" y="775"/>
                    <a:pt x="1862" y="1050"/>
                    <a:pt x="1876" y="1353"/>
                  </a:cubicBezTo>
                  <a:lnTo>
                    <a:pt x="1876" y="1832"/>
                  </a:lnTo>
                  <a:lnTo>
                    <a:pt x="1030" y="1346"/>
                  </a:lnTo>
                  <a:lnTo>
                    <a:pt x="1030" y="852"/>
                  </a:lnTo>
                  <a:cubicBezTo>
                    <a:pt x="1023" y="747"/>
                    <a:pt x="1065" y="641"/>
                    <a:pt x="1157" y="577"/>
                  </a:cubicBezTo>
                  <a:cubicBezTo>
                    <a:pt x="1192" y="561"/>
                    <a:pt x="1231" y="553"/>
                    <a:pt x="1270" y="553"/>
                  </a:cubicBezTo>
                  <a:close/>
                  <a:moveTo>
                    <a:pt x="1276" y="534"/>
                  </a:moveTo>
                  <a:cubicBezTo>
                    <a:pt x="1231" y="534"/>
                    <a:pt x="1186" y="543"/>
                    <a:pt x="1143" y="563"/>
                  </a:cubicBezTo>
                  <a:cubicBezTo>
                    <a:pt x="1044" y="627"/>
                    <a:pt x="995" y="740"/>
                    <a:pt x="1009" y="852"/>
                  </a:cubicBezTo>
                  <a:lnTo>
                    <a:pt x="1009" y="1353"/>
                  </a:lnTo>
                  <a:cubicBezTo>
                    <a:pt x="1009" y="1353"/>
                    <a:pt x="1009" y="1360"/>
                    <a:pt x="1016" y="1360"/>
                  </a:cubicBezTo>
                  <a:cubicBezTo>
                    <a:pt x="1016" y="1360"/>
                    <a:pt x="1883" y="1860"/>
                    <a:pt x="1890" y="1860"/>
                  </a:cubicBezTo>
                  <a:lnTo>
                    <a:pt x="1897" y="1860"/>
                  </a:lnTo>
                  <a:cubicBezTo>
                    <a:pt x="1897" y="1860"/>
                    <a:pt x="1897" y="1853"/>
                    <a:pt x="1904" y="1853"/>
                  </a:cubicBezTo>
                  <a:lnTo>
                    <a:pt x="1904" y="1353"/>
                  </a:lnTo>
                  <a:cubicBezTo>
                    <a:pt x="1883" y="1043"/>
                    <a:pt x="1721" y="761"/>
                    <a:pt x="1460" y="591"/>
                  </a:cubicBezTo>
                  <a:cubicBezTo>
                    <a:pt x="1406" y="554"/>
                    <a:pt x="1342" y="534"/>
                    <a:pt x="1276" y="534"/>
                  </a:cubicBezTo>
                  <a:close/>
                  <a:moveTo>
                    <a:pt x="1318" y="2859"/>
                  </a:moveTo>
                  <a:cubicBezTo>
                    <a:pt x="1361" y="2859"/>
                    <a:pt x="1405" y="2871"/>
                    <a:pt x="1439" y="2897"/>
                  </a:cubicBezTo>
                  <a:cubicBezTo>
                    <a:pt x="1481" y="2925"/>
                    <a:pt x="1517" y="2953"/>
                    <a:pt x="1552" y="2988"/>
                  </a:cubicBezTo>
                  <a:cubicBezTo>
                    <a:pt x="1665" y="3101"/>
                    <a:pt x="1728" y="3256"/>
                    <a:pt x="1735" y="3411"/>
                  </a:cubicBezTo>
                  <a:cubicBezTo>
                    <a:pt x="1735" y="3531"/>
                    <a:pt x="1672" y="3616"/>
                    <a:pt x="1587" y="3616"/>
                  </a:cubicBezTo>
                  <a:cubicBezTo>
                    <a:pt x="1580" y="3616"/>
                    <a:pt x="1580" y="3616"/>
                    <a:pt x="1580" y="3623"/>
                  </a:cubicBezTo>
                  <a:cubicBezTo>
                    <a:pt x="1580" y="3623"/>
                    <a:pt x="1580" y="3623"/>
                    <a:pt x="1580" y="3630"/>
                  </a:cubicBezTo>
                  <a:lnTo>
                    <a:pt x="1622" y="4158"/>
                  </a:lnTo>
                  <a:lnTo>
                    <a:pt x="1622" y="4158"/>
                  </a:lnTo>
                  <a:lnTo>
                    <a:pt x="1263" y="3954"/>
                  </a:lnTo>
                  <a:lnTo>
                    <a:pt x="1298" y="3461"/>
                  </a:lnTo>
                  <a:cubicBezTo>
                    <a:pt x="1305" y="3461"/>
                    <a:pt x="1305" y="3461"/>
                    <a:pt x="1298" y="3453"/>
                  </a:cubicBezTo>
                  <a:cubicBezTo>
                    <a:pt x="1206" y="3348"/>
                    <a:pt x="1150" y="3207"/>
                    <a:pt x="1143" y="3066"/>
                  </a:cubicBezTo>
                  <a:cubicBezTo>
                    <a:pt x="1136" y="2988"/>
                    <a:pt x="1171" y="2918"/>
                    <a:pt x="1235" y="2875"/>
                  </a:cubicBezTo>
                  <a:cubicBezTo>
                    <a:pt x="1260" y="2864"/>
                    <a:pt x="1289" y="2859"/>
                    <a:pt x="1318" y="2859"/>
                  </a:cubicBezTo>
                  <a:close/>
                  <a:moveTo>
                    <a:pt x="1326" y="2827"/>
                  </a:moveTo>
                  <a:cubicBezTo>
                    <a:pt x="1213" y="2827"/>
                    <a:pt x="1108" y="2927"/>
                    <a:pt x="1129" y="3059"/>
                  </a:cubicBezTo>
                  <a:cubicBezTo>
                    <a:pt x="1136" y="3207"/>
                    <a:pt x="1192" y="3348"/>
                    <a:pt x="1291" y="3461"/>
                  </a:cubicBezTo>
                  <a:lnTo>
                    <a:pt x="1242" y="3954"/>
                  </a:lnTo>
                  <a:cubicBezTo>
                    <a:pt x="1242" y="3961"/>
                    <a:pt x="1242" y="3968"/>
                    <a:pt x="1249" y="3968"/>
                  </a:cubicBezTo>
                  <a:cubicBezTo>
                    <a:pt x="1249" y="3968"/>
                    <a:pt x="1629" y="4194"/>
                    <a:pt x="1636" y="4194"/>
                  </a:cubicBezTo>
                  <a:lnTo>
                    <a:pt x="1643" y="4194"/>
                  </a:lnTo>
                  <a:cubicBezTo>
                    <a:pt x="1643" y="4194"/>
                    <a:pt x="1650" y="4187"/>
                    <a:pt x="1650" y="4180"/>
                  </a:cubicBezTo>
                  <a:lnTo>
                    <a:pt x="1601" y="3637"/>
                  </a:lnTo>
                  <a:cubicBezTo>
                    <a:pt x="1700" y="3630"/>
                    <a:pt x="1763" y="3545"/>
                    <a:pt x="1763" y="3411"/>
                  </a:cubicBezTo>
                  <a:cubicBezTo>
                    <a:pt x="1749" y="3249"/>
                    <a:pt x="1686" y="3094"/>
                    <a:pt x="1573" y="2974"/>
                  </a:cubicBezTo>
                  <a:cubicBezTo>
                    <a:pt x="1538" y="2939"/>
                    <a:pt x="1495" y="2904"/>
                    <a:pt x="1453" y="2875"/>
                  </a:cubicBezTo>
                  <a:cubicBezTo>
                    <a:pt x="1414" y="2842"/>
                    <a:pt x="1369" y="2827"/>
                    <a:pt x="1326" y="2827"/>
                  </a:cubicBezTo>
                  <a:close/>
                  <a:moveTo>
                    <a:pt x="1042" y="17"/>
                  </a:moveTo>
                  <a:cubicBezTo>
                    <a:pt x="1143" y="17"/>
                    <a:pt x="1257" y="51"/>
                    <a:pt x="1376" y="119"/>
                  </a:cubicBezTo>
                  <a:lnTo>
                    <a:pt x="1524" y="197"/>
                  </a:lnTo>
                  <a:cubicBezTo>
                    <a:pt x="1932" y="436"/>
                    <a:pt x="2257" y="1007"/>
                    <a:pt x="2257" y="1480"/>
                  </a:cubicBezTo>
                  <a:lnTo>
                    <a:pt x="2257" y="2072"/>
                  </a:lnTo>
                  <a:cubicBezTo>
                    <a:pt x="2257" y="2072"/>
                    <a:pt x="2264" y="2079"/>
                    <a:pt x="2264" y="2079"/>
                  </a:cubicBezTo>
                  <a:lnTo>
                    <a:pt x="2327" y="2114"/>
                  </a:lnTo>
                  <a:cubicBezTo>
                    <a:pt x="2644" y="2319"/>
                    <a:pt x="2842" y="2664"/>
                    <a:pt x="2856" y="3038"/>
                  </a:cubicBezTo>
                  <a:lnTo>
                    <a:pt x="2856" y="5075"/>
                  </a:lnTo>
                  <a:cubicBezTo>
                    <a:pt x="2849" y="5237"/>
                    <a:pt x="2799" y="5357"/>
                    <a:pt x="2701" y="5413"/>
                  </a:cubicBezTo>
                  <a:cubicBezTo>
                    <a:pt x="2660" y="5436"/>
                    <a:pt x="2614" y="5447"/>
                    <a:pt x="2564" y="5447"/>
                  </a:cubicBezTo>
                  <a:cubicBezTo>
                    <a:pt x="2492" y="5447"/>
                    <a:pt x="2411" y="5424"/>
                    <a:pt x="2327" y="5378"/>
                  </a:cubicBezTo>
                  <a:lnTo>
                    <a:pt x="551" y="4349"/>
                  </a:lnTo>
                  <a:cubicBezTo>
                    <a:pt x="241" y="4144"/>
                    <a:pt x="43" y="3806"/>
                    <a:pt x="22" y="3432"/>
                  </a:cubicBezTo>
                  <a:lnTo>
                    <a:pt x="29" y="1395"/>
                  </a:lnTo>
                  <a:cubicBezTo>
                    <a:pt x="29" y="1233"/>
                    <a:pt x="86" y="1113"/>
                    <a:pt x="184" y="1057"/>
                  </a:cubicBezTo>
                  <a:cubicBezTo>
                    <a:pt x="226" y="1029"/>
                    <a:pt x="269" y="1021"/>
                    <a:pt x="318" y="1021"/>
                  </a:cubicBezTo>
                  <a:cubicBezTo>
                    <a:pt x="403" y="1021"/>
                    <a:pt x="480" y="1050"/>
                    <a:pt x="558" y="1092"/>
                  </a:cubicBezTo>
                  <a:lnTo>
                    <a:pt x="628" y="1134"/>
                  </a:lnTo>
                  <a:cubicBezTo>
                    <a:pt x="632" y="1138"/>
                    <a:pt x="634" y="1140"/>
                    <a:pt x="635" y="1140"/>
                  </a:cubicBezTo>
                  <a:cubicBezTo>
                    <a:pt x="637" y="1140"/>
                    <a:pt x="639" y="1138"/>
                    <a:pt x="642" y="1134"/>
                  </a:cubicBezTo>
                  <a:cubicBezTo>
                    <a:pt x="642" y="1134"/>
                    <a:pt x="649" y="1134"/>
                    <a:pt x="649" y="1127"/>
                  </a:cubicBezTo>
                  <a:lnTo>
                    <a:pt x="649" y="535"/>
                  </a:lnTo>
                  <a:cubicBezTo>
                    <a:pt x="649" y="310"/>
                    <a:pt x="720" y="140"/>
                    <a:pt x="861" y="63"/>
                  </a:cubicBezTo>
                  <a:cubicBezTo>
                    <a:pt x="914" y="32"/>
                    <a:pt x="976" y="17"/>
                    <a:pt x="1042" y="17"/>
                  </a:cubicBezTo>
                  <a:close/>
                  <a:moveTo>
                    <a:pt x="1048" y="1"/>
                  </a:moveTo>
                  <a:cubicBezTo>
                    <a:pt x="975" y="1"/>
                    <a:pt x="908" y="17"/>
                    <a:pt x="847" y="49"/>
                  </a:cubicBezTo>
                  <a:cubicBezTo>
                    <a:pt x="706" y="133"/>
                    <a:pt x="628" y="310"/>
                    <a:pt x="628" y="535"/>
                  </a:cubicBezTo>
                  <a:lnTo>
                    <a:pt x="628" y="1113"/>
                  </a:lnTo>
                  <a:lnTo>
                    <a:pt x="565" y="1078"/>
                  </a:lnTo>
                  <a:cubicBezTo>
                    <a:pt x="480" y="1029"/>
                    <a:pt x="397" y="1006"/>
                    <a:pt x="322" y="1006"/>
                  </a:cubicBezTo>
                  <a:cubicBezTo>
                    <a:pt x="266" y="1006"/>
                    <a:pt x="215" y="1019"/>
                    <a:pt x="170" y="1043"/>
                  </a:cubicBezTo>
                  <a:cubicBezTo>
                    <a:pt x="64" y="1099"/>
                    <a:pt x="8" y="1226"/>
                    <a:pt x="8" y="1395"/>
                  </a:cubicBezTo>
                  <a:lnTo>
                    <a:pt x="1" y="3432"/>
                  </a:lnTo>
                  <a:cubicBezTo>
                    <a:pt x="22" y="3813"/>
                    <a:pt x="226" y="4165"/>
                    <a:pt x="544" y="4370"/>
                  </a:cubicBezTo>
                  <a:lnTo>
                    <a:pt x="2320" y="5399"/>
                  </a:lnTo>
                  <a:cubicBezTo>
                    <a:pt x="2391" y="5441"/>
                    <a:pt x="2475" y="5470"/>
                    <a:pt x="2567" y="5470"/>
                  </a:cubicBezTo>
                  <a:cubicBezTo>
                    <a:pt x="2575" y="5471"/>
                    <a:pt x="2584" y="5471"/>
                    <a:pt x="2592" y="5471"/>
                  </a:cubicBezTo>
                  <a:cubicBezTo>
                    <a:pt x="2633" y="5471"/>
                    <a:pt x="2674" y="5458"/>
                    <a:pt x="2715" y="5434"/>
                  </a:cubicBezTo>
                  <a:cubicBezTo>
                    <a:pt x="2821" y="5378"/>
                    <a:pt x="2877" y="5251"/>
                    <a:pt x="2877" y="5082"/>
                  </a:cubicBezTo>
                  <a:lnTo>
                    <a:pt x="2884" y="3045"/>
                  </a:lnTo>
                  <a:cubicBezTo>
                    <a:pt x="2863" y="2664"/>
                    <a:pt x="2659" y="2312"/>
                    <a:pt x="2341" y="2107"/>
                  </a:cubicBezTo>
                  <a:lnTo>
                    <a:pt x="2285" y="2072"/>
                  </a:lnTo>
                  <a:lnTo>
                    <a:pt x="2285" y="1480"/>
                  </a:lnTo>
                  <a:cubicBezTo>
                    <a:pt x="2285" y="1007"/>
                    <a:pt x="1947" y="422"/>
                    <a:pt x="1538" y="190"/>
                  </a:cubicBezTo>
                  <a:lnTo>
                    <a:pt x="1390" y="105"/>
                  </a:lnTo>
                  <a:cubicBezTo>
                    <a:pt x="1269" y="34"/>
                    <a:pt x="1153" y="1"/>
                    <a:pt x="104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577350" y="1595925"/>
              <a:ext cx="64350" cy="68575"/>
            </a:xfrm>
            <a:custGeom>
              <a:avLst/>
              <a:gdLst/>
              <a:ahLst/>
              <a:cxnLst/>
              <a:rect l="l" t="t" r="r" b="b"/>
              <a:pathLst>
                <a:path w="2574" h="2743" extrusionOk="0">
                  <a:moveTo>
                    <a:pt x="20" y="709"/>
                  </a:moveTo>
                  <a:lnTo>
                    <a:pt x="20" y="709"/>
                  </a:lnTo>
                  <a:cubicBezTo>
                    <a:pt x="14" y="712"/>
                    <a:pt x="7" y="716"/>
                    <a:pt x="1" y="720"/>
                  </a:cubicBezTo>
                  <a:lnTo>
                    <a:pt x="20" y="709"/>
                  </a:lnTo>
                  <a:close/>
                  <a:moveTo>
                    <a:pt x="1319" y="1"/>
                  </a:moveTo>
                  <a:cubicBezTo>
                    <a:pt x="1298" y="1"/>
                    <a:pt x="1284" y="8"/>
                    <a:pt x="1277" y="8"/>
                  </a:cubicBezTo>
                  <a:lnTo>
                    <a:pt x="1263" y="8"/>
                  </a:lnTo>
                  <a:lnTo>
                    <a:pt x="1220" y="22"/>
                  </a:lnTo>
                  <a:cubicBezTo>
                    <a:pt x="1199" y="29"/>
                    <a:pt x="1178" y="36"/>
                    <a:pt x="1164" y="50"/>
                  </a:cubicBezTo>
                  <a:lnTo>
                    <a:pt x="20" y="709"/>
                  </a:lnTo>
                  <a:lnTo>
                    <a:pt x="20" y="709"/>
                  </a:lnTo>
                  <a:cubicBezTo>
                    <a:pt x="35" y="701"/>
                    <a:pt x="50" y="697"/>
                    <a:pt x="64" y="692"/>
                  </a:cubicBezTo>
                  <a:cubicBezTo>
                    <a:pt x="78" y="685"/>
                    <a:pt x="93" y="685"/>
                    <a:pt x="107" y="678"/>
                  </a:cubicBezTo>
                  <a:lnTo>
                    <a:pt x="114" y="678"/>
                  </a:lnTo>
                  <a:cubicBezTo>
                    <a:pt x="135" y="678"/>
                    <a:pt x="149" y="678"/>
                    <a:pt x="170" y="671"/>
                  </a:cubicBezTo>
                  <a:lnTo>
                    <a:pt x="241" y="671"/>
                  </a:lnTo>
                  <a:cubicBezTo>
                    <a:pt x="262" y="678"/>
                    <a:pt x="283" y="678"/>
                    <a:pt x="304" y="685"/>
                  </a:cubicBezTo>
                  <a:cubicBezTo>
                    <a:pt x="332" y="685"/>
                    <a:pt x="353" y="692"/>
                    <a:pt x="382" y="706"/>
                  </a:cubicBezTo>
                  <a:cubicBezTo>
                    <a:pt x="403" y="713"/>
                    <a:pt x="431" y="720"/>
                    <a:pt x="452" y="734"/>
                  </a:cubicBezTo>
                  <a:cubicBezTo>
                    <a:pt x="487" y="748"/>
                    <a:pt x="508" y="755"/>
                    <a:pt x="537" y="769"/>
                  </a:cubicBezTo>
                  <a:lnTo>
                    <a:pt x="678" y="861"/>
                  </a:lnTo>
                  <a:cubicBezTo>
                    <a:pt x="706" y="875"/>
                    <a:pt x="727" y="889"/>
                    <a:pt x="755" y="910"/>
                  </a:cubicBezTo>
                  <a:cubicBezTo>
                    <a:pt x="783" y="924"/>
                    <a:pt x="805" y="945"/>
                    <a:pt x="826" y="960"/>
                  </a:cubicBezTo>
                  <a:lnTo>
                    <a:pt x="833" y="967"/>
                  </a:lnTo>
                  <a:cubicBezTo>
                    <a:pt x="854" y="988"/>
                    <a:pt x="875" y="1002"/>
                    <a:pt x="896" y="1023"/>
                  </a:cubicBezTo>
                  <a:lnTo>
                    <a:pt x="910" y="1030"/>
                  </a:lnTo>
                  <a:lnTo>
                    <a:pt x="960" y="1086"/>
                  </a:lnTo>
                  <a:lnTo>
                    <a:pt x="974" y="1101"/>
                  </a:lnTo>
                  <a:lnTo>
                    <a:pt x="1009" y="1143"/>
                  </a:lnTo>
                  <a:lnTo>
                    <a:pt x="1037" y="1171"/>
                  </a:lnTo>
                  <a:cubicBezTo>
                    <a:pt x="1051" y="1192"/>
                    <a:pt x="1065" y="1206"/>
                    <a:pt x="1072" y="1220"/>
                  </a:cubicBezTo>
                  <a:cubicBezTo>
                    <a:pt x="1079" y="1234"/>
                    <a:pt x="1086" y="1241"/>
                    <a:pt x="1094" y="1249"/>
                  </a:cubicBezTo>
                  <a:cubicBezTo>
                    <a:pt x="1115" y="1270"/>
                    <a:pt x="1129" y="1291"/>
                    <a:pt x="1143" y="1312"/>
                  </a:cubicBezTo>
                  <a:lnTo>
                    <a:pt x="1150" y="1333"/>
                  </a:lnTo>
                  <a:cubicBezTo>
                    <a:pt x="1171" y="1354"/>
                    <a:pt x="1185" y="1382"/>
                    <a:pt x="1206" y="1411"/>
                  </a:cubicBezTo>
                  <a:lnTo>
                    <a:pt x="1220" y="1439"/>
                  </a:lnTo>
                  <a:cubicBezTo>
                    <a:pt x="1227" y="1460"/>
                    <a:pt x="1242" y="1481"/>
                    <a:pt x="1249" y="1502"/>
                  </a:cubicBezTo>
                  <a:lnTo>
                    <a:pt x="1270" y="1531"/>
                  </a:lnTo>
                  <a:cubicBezTo>
                    <a:pt x="1277" y="1552"/>
                    <a:pt x="1284" y="1573"/>
                    <a:pt x="1291" y="1587"/>
                  </a:cubicBezTo>
                  <a:lnTo>
                    <a:pt x="1298" y="1608"/>
                  </a:lnTo>
                  <a:cubicBezTo>
                    <a:pt x="1312" y="1629"/>
                    <a:pt x="1319" y="1650"/>
                    <a:pt x="1326" y="1679"/>
                  </a:cubicBezTo>
                  <a:cubicBezTo>
                    <a:pt x="1326" y="1679"/>
                    <a:pt x="1333" y="1686"/>
                    <a:pt x="1333" y="1693"/>
                  </a:cubicBezTo>
                  <a:cubicBezTo>
                    <a:pt x="1347" y="1721"/>
                    <a:pt x="1354" y="1749"/>
                    <a:pt x="1361" y="1770"/>
                  </a:cubicBezTo>
                  <a:cubicBezTo>
                    <a:pt x="1361" y="1777"/>
                    <a:pt x="1361" y="1784"/>
                    <a:pt x="1361" y="1784"/>
                  </a:cubicBezTo>
                  <a:cubicBezTo>
                    <a:pt x="1368" y="1812"/>
                    <a:pt x="1375" y="1841"/>
                    <a:pt x="1383" y="1869"/>
                  </a:cubicBezTo>
                  <a:cubicBezTo>
                    <a:pt x="1383" y="1869"/>
                    <a:pt x="1383" y="1876"/>
                    <a:pt x="1383" y="1876"/>
                  </a:cubicBezTo>
                  <a:cubicBezTo>
                    <a:pt x="1390" y="1904"/>
                    <a:pt x="1397" y="1932"/>
                    <a:pt x="1404" y="1961"/>
                  </a:cubicBezTo>
                  <a:cubicBezTo>
                    <a:pt x="1404" y="1996"/>
                    <a:pt x="1411" y="2024"/>
                    <a:pt x="1411" y="2052"/>
                  </a:cubicBezTo>
                  <a:cubicBezTo>
                    <a:pt x="1418" y="2080"/>
                    <a:pt x="1411" y="2116"/>
                    <a:pt x="1411" y="2144"/>
                  </a:cubicBezTo>
                  <a:lnTo>
                    <a:pt x="1411" y="2743"/>
                  </a:lnTo>
                  <a:lnTo>
                    <a:pt x="2567" y="2066"/>
                  </a:lnTo>
                  <a:lnTo>
                    <a:pt x="2567" y="1474"/>
                  </a:lnTo>
                  <a:lnTo>
                    <a:pt x="2574" y="1425"/>
                  </a:lnTo>
                  <a:lnTo>
                    <a:pt x="2574" y="1390"/>
                  </a:lnTo>
                  <a:cubicBezTo>
                    <a:pt x="2574" y="1382"/>
                    <a:pt x="2574" y="1375"/>
                    <a:pt x="2574" y="1368"/>
                  </a:cubicBezTo>
                  <a:lnTo>
                    <a:pt x="2574" y="1347"/>
                  </a:lnTo>
                  <a:cubicBezTo>
                    <a:pt x="2574" y="1347"/>
                    <a:pt x="2574" y="1326"/>
                    <a:pt x="2574" y="1312"/>
                  </a:cubicBezTo>
                  <a:lnTo>
                    <a:pt x="2567" y="1277"/>
                  </a:lnTo>
                  <a:cubicBezTo>
                    <a:pt x="2567" y="1263"/>
                    <a:pt x="2567" y="1249"/>
                    <a:pt x="2560" y="1234"/>
                  </a:cubicBezTo>
                  <a:cubicBezTo>
                    <a:pt x="2553" y="1227"/>
                    <a:pt x="2553" y="1213"/>
                    <a:pt x="2553" y="1199"/>
                  </a:cubicBezTo>
                  <a:lnTo>
                    <a:pt x="2553" y="1185"/>
                  </a:lnTo>
                  <a:lnTo>
                    <a:pt x="2553" y="1178"/>
                  </a:lnTo>
                  <a:lnTo>
                    <a:pt x="2546" y="1157"/>
                  </a:lnTo>
                  <a:cubicBezTo>
                    <a:pt x="2546" y="1143"/>
                    <a:pt x="2539" y="1129"/>
                    <a:pt x="2532" y="1115"/>
                  </a:cubicBezTo>
                  <a:lnTo>
                    <a:pt x="2532" y="1093"/>
                  </a:lnTo>
                  <a:lnTo>
                    <a:pt x="2532" y="1086"/>
                  </a:lnTo>
                  <a:lnTo>
                    <a:pt x="2525" y="1065"/>
                  </a:lnTo>
                  <a:cubicBezTo>
                    <a:pt x="2517" y="1051"/>
                    <a:pt x="2510" y="1030"/>
                    <a:pt x="2510" y="1016"/>
                  </a:cubicBezTo>
                  <a:lnTo>
                    <a:pt x="2503" y="1002"/>
                  </a:lnTo>
                  <a:cubicBezTo>
                    <a:pt x="2503" y="995"/>
                    <a:pt x="2496" y="995"/>
                    <a:pt x="2496" y="988"/>
                  </a:cubicBezTo>
                  <a:lnTo>
                    <a:pt x="2482" y="960"/>
                  </a:lnTo>
                  <a:lnTo>
                    <a:pt x="2468" y="917"/>
                  </a:lnTo>
                  <a:lnTo>
                    <a:pt x="2461" y="896"/>
                  </a:lnTo>
                  <a:cubicBezTo>
                    <a:pt x="2461" y="896"/>
                    <a:pt x="2461" y="896"/>
                    <a:pt x="2461" y="889"/>
                  </a:cubicBezTo>
                  <a:cubicBezTo>
                    <a:pt x="2454" y="875"/>
                    <a:pt x="2447" y="861"/>
                    <a:pt x="2440" y="847"/>
                  </a:cubicBezTo>
                  <a:lnTo>
                    <a:pt x="2419" y="811"/>
                  </a:lnTo>
                  <a:cubicBezTo>
                    <a:pt x="2412" y="790"/>
                    <a:pt x="2398" y="769"/>
                    <a:pt x="2391" y="748"/>
                  </a:cubicBezTo>
                  <a:cubicBezTo>
                    <a:pt x="2384" y="741"/>
                    <a:pt x="2376" y="734"/>
                    <a:pt x="2376" y="727"/>
                  </a:cubicBezTo>
                  <a:cubicBezTo>
                    <a:pt x="2355" y="699"/>
                    <a:pt x="2341" y="671"/>
                    <a:pt x="2327" y="642"/>
                  </a:cubicBezTo>
                  <a:cubicBezTo>
                    <a:pt x="2327" y="635"/>
                    <a:pt x="2313" y="628"/>
                    <a:pt x="2313" y="621"/>
                  </a:cubicBezTo>
                  <a:lnTo>
                    <a:pt x="2271" y="558"/>
                  </a:lnTo>
                  <a:lnTo>
                    <a:pt x="2250" y="530"/>
                  </a:lnTo>
                  <a:lnTo>
                    <a:pt x="2214" y="487"/>
                  </a:lnTo>
                  <a:lnTo>
                    <a:pt x="2179" y="452"/>
                  </a:lnTo>
                  <a:cubicBezTo>
                    <a:pt x="2172" y="445"/>
                    <a:pt x="2165" y="431"/>
                    <a:pt x="2151" y="417"/>
                  </a:cubicBezTo>
                  <a:lnTo>
                    <a:pt x="2144" y="410"/>
                  </a:lnTo>
                  <a:lnTo>
                    <a:pt x="2130" y="396"/>
                  </a:lnTo>
                  <a:lnTo>
                    <a:pt x="2102" y="367"/>
                  </a:lnTo>
                  <a:lnTo>
                    <a:pt x="2066" y="346"/>
                  </a:lnTo>
                  <a:lnTo>
                    <a:pt x="2052" y="339"/>
                  </a:lnTo>
                  <a:lnTo>
                    <a:pt x="2045" y="332"/>
                  </a:lnTo>
                  <a:lnTo>
                    <a:pt x="2010" y="297"/>
                  </a:lnTo>
                  <a:lnTo>
                    <a:pt x="1989" y="283"/>
                  </a:lnTo>
                  <a:lnTo>
                    <a:pt x="1982" y="276"/>
                  </a:lnTo>
                  <a:lnTo>
                    <a:pt x="1975" y="269"/>
                  </a:lnTo>
                  <a:lnTo>
                    <a:pt x="1939" y="240"/>
                  </a:lnTo>
                  <a:lnTo>
                    <a:pt x="1918" y="226"/>
                  </a:lnTo>
                  <a:cubicBezTo>
                    <a:pt x="1904" y="219"/>
                    <a:pt x="1890" y="205"/>
                    <a:pt x="1876" y="198"/>
                  </a:cubicBezTo>
                  <a:cubicBezTo>
                    <a:pt x="1862" y="191"/>
                    <a:pt x="1855" y="184"/>
                    <a:pt x="1841" y="177"/>
                  </a:cubicBezTo>
                  <a:lnTo>
                    <a:pt x="1834" y="177"/>
                  </a:lnTo>
                  <a:lnTo>
                    <a:pt x="1693" y="92"/>
                  </a:lnTo>
                  <a:lnTo>
                    <a:pt x="1665" y="78"/>
                  </a:lnTo>
                  <a:lnTo>
                    <a:pt x="1636" y="64"/>
                  </a:lnTo>
                  <a:lnTo>
                    <a:pt x="1615" y="50"/>
                  </a:lnTo>
                  <a:lnTo>
                    <a:pt x="1580" y="36"/>
                  </a:lnTo>
                  <a:lnTo>
                    <a:pt x="1545" y="22"/>
                  </a:lnTo>
                  <a:lnTo>
                    <a:pt x="1516" y="15"/>
                  </a:lnTo>
                  <a:lnTo>
                    <a:pt x="1488" y="8"/>
                  </a:lnTo>
                  <a:lnTo>
                    <a:pt x="1453" y="8"/>
                  </a:lnTo>
                  <a:cubicBezTo>
                    <a:pt x="1446" y="8"/>
                    <a:pt x="1432" y="1"/>
                    <a:pt x="142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577350" y="1595400"/>
              <a:ext cx="64525" cy="68925"/>
            </a:xfrm>
            <a:custGeom>
              <a:avLst/>
              <a:gdLst/>
              <a:ahLst/>
              <a:cxnLst/>
              <a:rect l="l" t="t" r="r" b="b"/>
              <a:pathLst>
                <a:path w="2581" h="2757" extrusionOk="0">
                  <a:moveTo>
                    <a:pt x="205" y="690"/>
                  </a:moveTo>
                  <a:lnTo>
                    <a:pt x="205" y="690"/>
                  </a:lnTo>
                  <a:cubicBezTo>
                    <a:pt x="203" y="690"/>
                    <a:pt x="200" y="691"/>
                    <a:pt x="198" y="692"/>
                  </a:cubicBezTo>
                  <a:lnTo>
                    <a:pt x="205" y="692"/>
                  </a:lnTo>
                  <a:lnTo>
                    <a:pt x="205" y="690"/>
                  </a:lnTo>
                  <a:close/>
                  <a:moveTo>
                    <a:pt x="1326" y="1"/>
                  </a:moveTo>
                  <a:cubicBezTo>
                    <a:pt x="1305" y="1"/>
                    <a:pt x="1291" y="8"/>
                    <a:pt x="1270" y="8"/>
                  </a:cubicBezTo>
                  <a:cubicBezTo>
                    <a:pt x="1256" y="15"/>
                    <a:pt x="1242" y="15"/>
                    <a:pt x="1220" y="22"/>
                  </a:cubicBezTo>
                  <a:cubicBezTo>
                    <a:pt x="1206" y="29"/>
                    <a:pt x="1185" y="36"/>
                    <a:pt x="1164" y="50"/>
                  </a:cubicBezTo>
                  <a:lnTo>
                    <a:pt x="8" y="720"/>
                  </a:lnTo>
                  <a:cubicBezTo>
                    <a:pt x="1" y="727"/>
                    <a:pt x="1" y="734"/>
                    <a:pt x="8" y="734"/>
                  </a:cubicBezTo>
                  <a:cubicBezTo>
                    <a:pt x="11" y="737"/>
                    <a:pt x="13" y="739"/>
                    <a:pt x="15" y="739"/>
                  </a:cubicBezTo>
                  <a:cubicBezTo>
                    <a:pt x="17" y="739"/>
                    <a:pt x="19" y="737"/>
                    <a:pt x="22" y="734"/>
                  </a:cubicBezTo>
                  <a:cubicBezTo>
                    <a:pt x="43" y="727"/>
                    <a:pt x="57" y="720"/>
                    <a:pt x="78" y="713"/>
                  </a:cubicBezTo>
                  <a:cubicBezTo>
                    <a:pt x="93" y="706"/>
                    <a:pt x="107" y="706"/>
                    <a:pt x="128" y="699"/>
                  </a:cubicBezTo>
                  <a:cubicBezTo>
                    <a:pt x="149" y="692"/>
                    <a:pt x="170" y="692"/>
                    <a:pt x="184" y="692"/>
                  </a:cubicBezTo>
                  <a:lnTo>
                    <a:pt x="170" y="692"/>
                  </a:lnTo>
                  <a:cubicBezTo>
                    <a:pt x="156" y="692"/>
                    <a:pt x="135" y="692"/>
                    <a:pt x="121" y="699"/>
                  </a:cubicBezTo>
                  <a:lnTo>
                    <a:pt x="1171" y="85"/>
                  </a:lnTo>
                  <a:cubicBezTo>
                    <a:pt x="1185" y="71"/>
                    <a:pt x="1206" y="64"/>
                    <a:pt x="1227" y="57"/>
                  </a:cubicBezTo>
                  <a:cubicBezTo>
                    <a:pt x="1242" y="50"/>
                    <a:pt x="1256" y="50"/>
                    <a:pt x="1277" y="43"/>
                  </a:cubicBezTo>
                  <a:cubicBezTo>
                    <a:pt x="1298" y="43"/>
                    <a:pt x="1312" y="36"/>
                    <a:pt x="1333" y="36"/>
                  </a:cubicBezTo>
                  <a:lnTo>
                    <a:pt x="1425" y="36"/>
                  </a:lnTo>
                  <a:cubicBezTo>
                    <a:pt x="1439" y="36"/>
                    <a:pt x="1446" y="43"/>
                    <a:pt x="1453" y="43"/>
                  </a:cubicBezTo>
                  <a:lnTo>
                    <a:pt x="1488" y="43"/>
                  </a:lnTo>
                  <a:lnTo>
                    <a:pt x="1516" y="50"/>
                  </a:lnTo>
                  <a:lnTo>
                    <a:pt x="1531" y="57"/>
                  </a:lnTo>
                  <a:lnTo>
                    <a:pt x="1545" y="57"/>
                  </a:lnTo>
                  <a:lnTo>
                    <a:pt x="1573" y="64"/>
                  </a:lnTo>
                  <a:lnTo>
                    <a:pt x="1601" y="78"/>
                  </a:lnTo>
                  <a:lnTo>
                    <a:pt x="1615" y="85"/>
                  </a:lnTo>
                  <a:lnTo>
                    <a:pt x="1636" y="92"/>
                  </a:lnTo>
                  <a:lnTo>
                    <a:pt x="1665" y="106"/>
                  </a:lnTo>
                  <a:lnTo>
                    <a:pt x="1686" y="121"/>
                  </a:lnTo>
                  <a:lnTo>
                    <a:pt x="1834" y="212"/>
                  </a:lnTo>
                  <a:lnTo>
                    <a:pt x="1841" y="212"/>
                  </a:lnTo>
                  <a:lnTo>
                    <a:pt x="1869" y="226"/>
                  </a:lnTo>
                  <a:cubicBezTo>
                    <a:pt x="1883" y="240"/>
                    <a:pt x="1897" y="240"/>
                    <a:pt x="1904" y="254"/>
                  </a:cubicBezTo>
                  <a:lnTo>
                    <a:pt x="1911" y="254"/>
                  </a:lnTo>
                  <a:lnTo>
                    <a:pt x="1939" y="269"/>
                  </a:lnTo>
                  <a:lnTo>
                    <a:pt x="1968" y="297"/>
                  </a:lnTo>
                  <a:lnTo>
                    <a:pt x="1996" y="311"/>
                  </a:lnTo>
                  <a:lnTo>
                    <a:pt x="2003" y="325"/>
                  </a:lnTo>
                  <a:lnTo>
                    <a:pt x="2045" y="360"/>
                  </a:lnTo>
                  <a:lnTo>
                    <a:pt x="2066" y="381"/>
                  </a:lnTo>
                  <a:lnTo>
                    <a:pt x="2087" y="395"/>
                  </a:lnTo>
                  <a:lnTo>
                    <a:pt x="2102" y="417"/>
                  </a:lnTo>
                  <a:lnTo>
                    <a:pt x="2116" y="431"/>
                  </a:lnTo>
                  <a:lnTo>
                    <a:pt x="2123" y="438"/>
                  </a:lnTo>
                  <a:lnTo>
                    <a:pt x="2130" y="445"/>
                  </a:lnTo>
                  <a:lnTo>
                    <a:pt x="2151" y="466"/>
                  </a:lnTo>
                  <a:lnTo>
                    <a:pt x="2172" y="494"/>
                  </a:lnTo>
                  <a:cubicBezTo>
                    <a:pt x="2179" y="501"/>
                    <a:pt x="2186" y="508"/>
                    <a:pt x="2193" y="515"/>
                  </a:cubicBezTo>
                  <a:lnTo>
                    <a:pt x="2221" y="551"/>
                  </a:lnTo>
                  <a:lnTo>
                    <a:pt x="2236" y="572"/>
                  </a:lnTo>
                  <a:lnTo>
                    <a:pt x="2250" y="586"/>
                  </a:lnTo>
                  <a:cubicBezTo>
                    <a:pt x="2264" y="614"/>
                    <a:pt x="2285" y="635"/>
                    <a:pt x="2292" y="649"/>
                  </a:cubicBezTo>
                  <a:lnTo>
                    <a:pt x="2299" y="656"/>
                  </a:lnTo>
                  <a:lnTo>
                    <a:pt x="2306" y="670"/>
                  </a:lnTo>
                  <a:cubicBezTo>
                    <a:pt x="2320" y="692"/>
                    <a:pt x="2341" y="720"/>
                    <a:pt x="2355" y="748"/>
                  </a:cubicBezTo>
                  <a:lnTo>
                    <a:pt x="2362" y="762"/>
                  </a:lnTo>
                  <a:lnTo>
                    <a:pt x="2369" y="776"/>
                  </a:lnTo>
                  <a:lnTo>
                    <a:pt x="2376" y="783"/>
                  </a:lnTo>
                  <a:cubicBezTo>
                    <a:pt x="2384" y="804"/>
                    <a:pt x="2391" y="818"/>
                    <a:pt x="2405" y="832"/>
                  </a:cubicBezTo>
                  <a:lnTo>
                    <a:pt x="2412" y="861"/>
                  </a:lnTo>
                  <a:lnTo>
                    <a:pt x="2426" y="882"/>
                  </a:lnTo>
                  <a:lnTo>
                    <a:pt x="2440" y="917"/>
                  </a:lnTo>
                  <a:lnTo>
                    <a:pt x="2440" y="924"/>
                  </a:lnTo>
                  <a:cubicBezTo>
                    <a:pt x="2447" y="931"/>
                    <a:pt x="2447" y="938"/>
                    <a:pt x="2447" y="938"/>
                  </a:cubicBezTo>
                  <a:lnTo>
                    <a:pt x="2454" y="952"/>
                  </a:lnTo>
                  <a:cubicBezTo>
                    <a:pt x="2454" y="966"/>
                    <a:pt x="2468" y="973"/>
                    <a:pt x="2468" y="981"/>
                  </a:cubicBezTo>
                  <a:lnTo>
                    <a:pt x="2475" y="1002"/>
                  </a:lnTo>
                  <a:lnTo>
                    <a:pt x="2489" y="1044"/>
                  </a:lnTo>
                  <a:cubicBezTo>
                    <a:pt x="2489" y="1058"/>
                    <a:pt x="2496" y="1072"/>
                    <a:pt x="2503" y="1093"/>
                  </a:cubicBezTo>
                  <a:lnTo>
                    <a:pt x="2503" y="1100"/>
                  </a:lnTo>
                  <a:lnTo>
                    <a:pt x="2510" y="1129"/>
                  </a:lnTo>
                  <a:lnTo>
                    <a:pt x="2510" y="1136"/>
                  </a:lnTo>
                  <a:cubicBezTo>
                    <a:pt x="2517" y="1150"/>
                    <a:pt x="2525" y="1164"/>
                    <a:pt x="2525" y="1178"/>
                  </a:cubicBezTo>
                  <a:cubicBezTo>
                    <a:pt x="2525" y="1185"/>
                    <a:pt x="2525" y="1192"/>
                    <a:pt x="2525" y="1199"/>
                  </a:cubicBezTo>
                  <a:lnTo>
                    <a:pt x="2532" y="1220"/>
                  </a:lnTo>
                  <a:cubicBezTo>
                    <a:pt x="2532" y="1234"/>
                    <a:pt x="2532" y="1248"/>
                    <a:pt x="2539" y="1262"/>
                  </a:cubicBezTo>
                  <a:cubicBezTo>
                    <a:pt x="2546" y="1277"/>
                    <a:pt x="2546" y="1284"/>
                    <a:pt x="2546" y="1298"/>
                  </a:cubicBezTo>
                  <a:lnTo>
                    <a:pt x="2546" y="1333"/>
                  </a:lnTo>
                  <a:cubicBezTo>
                    <a:pt x="2553" y="1347"/>
                    <a:pt x="2553" y="1361"/>
                    <a:pt x="2553" y="1375"/>
                  </a:cubicBezTo>
                  <a:lnTo>
                    <a:pt x="2553" y="1396"/>
                  </a:lnTo>
                  <a:lnTo>
                    <a:pt x="2553" y="1411"/>
                  </a:lnTo>
                  <a:lnTo>
                    <a:pt x="2553" y="1446"/>
                  </a:lnTo>
                  <a:lnTo>
                    <a:pt x="2553" y="1481"/>
                  </a:lnTo>
                  <a:lnTo>
                    <a:pt x="2553" y="2066"/>
                  </a:lnTo>
                  <a:lnTo>
                    <a:pt x="1418" y="2729"/>
                  </a:lnTo>
                  <a:lnTo>
                    <a:pt x="1418" y="2151"/>
                  </a:lnTo>
                  <a:cubicBezTo>
                    <a:pt x="1418" y="2123"/>
                    <a:pt x="1418" y="2087"/>
                    <a:pt x="1418" y="2059"/>
                  </a:cubicBezTo>
                  <a:cubicBezTo>
                    <a:pt x="1418" y="2031"/>
                    <a:pt x="1411" y="1996"/>
                    <a:pt x="1411" y="1967"/>
                  </a:cubicBezTo>
                  <a:cubicBezTo>
                    <a:pt x="1404" y="1939"/>
                    <a:pt x="1397" y="1911"/>
                    <a:pt x="1390" y="1883"/>
                  </a:cubicBezTo>
                  <a:lnTo>
                    <a:pt x="1390" y="1869"/>
                  </a:lnTo>
                  <a:cubicBezTo>
                    <a:pt x="1383" y="1848"/>
                    <a:pt x="1375" y="1819"/>
                    <a:pt x="1368" y="1791"/>
                  </a:cubicBezTo>
                  <a:lnTo>
                    <a:pt x="1368" y="1777"/>
                  </a:lnTo>
                  <a:cubicBezTo>
                    <a:pt x="1361" y="1749"/>
                    <a:pt x="1354" y="1721"/>
                    <a:pt x="1340" y="1692"/>
                  </a:cubicBezTo>
                  <a:lnTo>
                    <a:pt x="1333" y="1678"/>
                  </a:lnTo>
                  <a:cubicBezTo>
                    <a:pt x="1326" y="1657"/>
                    <a:pt x="1319" y="1636"/>
                    <a:pt x="1305" y="1608"/>
                  </a:cubicBezTo>
                  <a:lnTo>
                    <a:pt x="1305" y="1601"/>
                  </a:lnTo>
                  <a:lnTo>
                    <a:pt x="1305" y="1594"/>
                  </a:lnTo>
                  <a:cubicBezTo>
                    <a:pt x="1298" y="1573"/>
                    <a:pt x="1284" y="1559"/>
                    <a:pt x="1277" y="1544"/>
                  </a:cubicBezTo>
                  <a:lnTo>
                    <a:pt x="1270" y="1523"/>
                  </a:lnTo>
                  <a:cubicBezTo>
                    <a:pt x="1270" y="1516"/>
                    <a:pt x="1263" y="1509"/>
                    <a:pt x="1256" y="1502"/>
                  </a:cubicBezTo>
                  <a:cubicBezTo>
                    <a:pt x="1249" y="1481"/>
                    <a:pt x="1235" y="1460"/>
                    <a:pt x="1227" y="1439"/>
                  </a:cubicBezTo>
                  <a:lnTo>
                    <a:pt x="1220" y="1432"/>
                  </a:lnTo>
                  <a:lnTo>
                    <a:pt x="1213" y="1418"/>
                  </a:lnTo>
                  <a:cubicBezTo>
                    <a:pt x="1192" y="1382"/>
                    <a:pt x="1178" y="1354"/>
                    <a:pt x="1164" y="1326"/>
                  </a:cubicBezTo>
                  <a:lnTo>
                    <a:pt x="1157" y="1319"/>
                  </a:lnTo>
                  <a:lnTo>
                    <a:pt x="1150" y="1312"/>
                  </a:lnTo>
                  <a:cubicBezTo>
                    <a:pt x="1136" y="1291"/>
                    <a:pt x="1122" y="1270"/>
                    <a:pt x="1108" y="1248"/>
                  </a:cubicBezTo>
                  <a:lnTo>
                    <a:pt x="1094" y="1227"/>
                  </a:lnTo>
                  <a:lnTo>
                    <a:pt x="1079" y="1213"/>
                  </a:lnTo>
                  <a:cubicBezTo>
                    <a:pt x="1072" y="1199"/>
                    <a:pt x="1058" y="1185"/>
                    <a:pt x="1044" y="1171"/>
                  </a:cubicBezTo>
                  <a:cubicBezTo>
                    <a:pt x="1037" y="1164"/>
                    <a:pt x="1030" y="1157"/>
                    <a:pt x="1030" y="1150"/>
                  </a:cubicBezTo>
                  <a:lnTo>
                    <a:pt x="1009" y="1129"/>
                  </a:lnTo>
                  <a:cubicBezTo>
                    <a:pt x="1002" y="1122"/>
                    <a:pt x="988" y="1107"/>
                    <a:pt x="981" y="1093"/>
                  </a:cubicBezTo>
                  <a:lnTo>
                    <a:pt x="967" y="1079"/>
                  </a:lnTo>
                  <a:cubicBezTo>
                    <a:pt x="945" y="1058"/>
                    <a:pt x="931" y="1044"/>
                    <a:pt x="910" y="1030"/>
                  </a:cubicBezTo>
                  <a:lnTo>
                    <a:pt x="903" y="1016"/>
                  </a:lnTo>
                  <a:cubicBezTo>
                    <a:pt x="882" y="1002"/>
                    <a:pt x="861" y="981"/>
                    <a:pt x="840" y="959"/>
                  </a:cubicBezTo>
                  <a:lnTo>
                    <a:pt x="833" y="959"/>
                  </a:lnTo>
                  <a:cubicBezTo>
                    <a:pt x="812" y="938"/>
                    <a:pt x="783" y="917"/>
                    <a:pt x="762" y="903"/>
                  </a:cubicBezTo>
                  <a:cubicBezTo>
                    <a:pt x="734" y="882"/>
                    <a:pt x="706" y="868"/>
                    <a:pt x="685" y="854"/>
                  </a:cubicBezTo>
                  <a:lnTo>
                    <a:pt x="537" y="769"/>
                  </a:lnTo>
                  <a:cubicBezTo>
                    <a:pt x="515" y="755"/>
                    <a:pt x="487" y="741"/>
                    <a:pt x="459" y="727"/>
                  </a:cubicBezTo>
                  <a:cubicBezTo>
                    <a:pt x="431" y="720"/>
                    <a:pt x="410" y="706"/>
                    <a:pt x="382" y="699"/>
                  </a:cubicBezTo>
                  <a:cubicBezTo>
                    <a:pt x="360" y="692"/>
                    <a:pt x="339" y="684"/>
                    <a:pt x="311" y="677"/>
                  </a:cubicBezTo>
                  <a:cubicBezTo>
                    <a:pt x="283" y="670"/>
                    <a:pt x="262" y="670"/>
                    <a:pt x="241" y="670"/>
                  </a:cubicBezTo>
                  <a:lnTo>
                    <a:pt x="198" y="670"/>
                  </a:lnTo>
                  <a:lnTo>
                    <a:pt x="205" y="690"/>
                  </a:lnTo>
                  <a:lnTo>
                    <a:pt x="205" y="690"/>
                  </a:lnTo>
                  <a:cubicBezTo>
                    <a:pt x="213" y="687"/>
                    <a:pt x="221" y="686"/>
                    <a:pt x="229" y="686"/>
                  </a:cubicBezTo>
                  <a:cubicBezTo>
                    <a:pt x="239" y="686"/>
                    <a:pt x="248" y="688"/>
                    <a:pt x="255" y="692"/>
                  </a:cubicBezTo>
                  <a:cubicBezTo>
                    <a:pt x="283" y="692"/>
                    <a:pt x="304" y="692"/>
                    <a:pt x="325" y="699"/>
                  </a:cubicBezTo>
                  <a:cubicBezTo>
                    <a:pt x="346" y="706"/>
                    <a:pt x="374" y="713"/>
                    <a:pt x="396" y="720"/>
                  </a:cubicBezTo>
                  <a:cubicBezTo>
                    <a:pt x="417" y="727"/>
                    <a:pt x="445" y="741"/>
                    <a:pt x="466" y="748"/>
                  </a:cubicBezTo>
                  <a:cubicBezTo>
                    <a:pt x="494" y="762"/>
                    <a:pt x="515" y="776"/>
                    <a:pt x="544" y="790"/>
                  </a:cubicBezTo>
                  <a:lnTo>
                    <a:pt x="685" y="868"/>
                  </a:lnTo>
                  <a:cubicBezTo>
                    <a:pt x="713" y="882"/>
                    <a:pt x="741" y="903"/>
                    <a:pt x="762" y="924"/>
                  </a:cubicBezTo>
                  <a:cubicBezTo>
                    <a:pt x="783" y="938"/>
                    <a:pt x="812" y="952"/>
                    <a:pt x="833" y="973"/>
                  </a:cubicBezTo>
                  <a:lnTo>
                    <a:pt x="840" y="981"/>
                  </a:lnTo>
                  <a:lnTo>
                    <a:pt x="903" y="1030"/>
                  </a:lnTo>
                  <a:lnTo>
                    <a:pt x="910" y="1044"/>
                  </a:lnTo>
                  <a:lnTo>
                    <a:pt x="967" y="1093"/>
                  </a:lnTo>
                  <a:lnTo>
                    <a:pt x="967" y="1100"/>
                  </a:lnTo>
                  <a:cubicBezTo>
                    <a:pt x="974" y="1100"/>
                    <a:pt x="974" y="1107"/>
                    <a:pt x="981" y="1107"/>
                  </a:cubicBezTo>
                  <a:lnTo>
                    <a:pt x="1009" y="1143"/>
                  </a:lnTo>
                  <a:lnTo>
                    <a:pt x="1023" y="1164"/>
                  </a:lnTo>
                  <a:lnTo>
                    <a:pt x="1044" y="1185"/>
                  </a:lnTo>
                  <a:lnTo>
                    <a:pt x="1079" y="1227"/>
                  </a:lnTo>
                  <a:lnTo>
                    <a:pt x="1086" y="1241"/>
                  </a:lnTo>
                  <a:lnTo>
                    <a:pt x="1101" y="1255"/>
                  </a:lnTo>
                  <a:cubicBezTo>
                    <a:pt x="1115" y="1284"/>
                    <a:pt x="1136" y="1305"/>
                    <a:pt x="1143" y="1319"/>
                  </a:cubicBezTo>
                  <a:cubicBezTo>
                    <a:pt x="1143" y="1326"/>
                    <a:pt x="1143" y="1326"/>
                    <a:pt x="1143" y="1333"/>
                  </a:cubicBezTo>
                  <a:lnTo>
                    <a:pt x="1150" y="1340"/>
                  </a:lnTo>
                  <a:cubicBezTo>
                    <a:pt x="1171" y="1361"/>
                    <a:pt x="1185" y="1389"/>
                    <a:pt x="1206" y="1418"/>
                  </a:cubicBezTo>
                  <a:lnTo>
                    <a:pt x="1213" y="1432"/>
                  </a:lnTo>
                  <a:lnTo>
                    <a:pt x="1220" y="1446"/>
                  </a:lnTo>
                  <a:lnTo>
                    <a:pt x="1249" y="1502"/>
                  </a:lnTo>
                  <a:lnTo>
                    <a:pt x="1263" y="1530"/>
                  </a:lnTo>
                  <a:lnTo>
                    <a:pt x="1270" y="1544"/>
                  </a:lnTo>
                  <a:cubicBezTo>
                    <a:pt x="1277" y="1559"/>
                    <a:pt x="1284" y="1587"/>
                    <a:pt x="1291" y="1594"/>
                  </a:cubicBezTo>
                  <a:cubicBezTo>
                    <a:pt x="1298" y="1601"/>
                    <a:pt x="1298" y="1608"/>
                    <a:pt x="1298" y="1608"/>
                  </a:cubicBezTo>
                  <a:lnTo>
                    <a:pt x="1298" y="1615"/>
                  </a:lnTo>
                  <a:cubicBezTo>
                    <a:pt x="1305" y="1636"/>
                    <a:pt x="1319" y="1657"/>
                    <a:pt x="1326" y="1678"/>
                  </a:cubicBezTo>
                  <a:lnTo>
                    <a:pt x="1333" y="1700"/>
                  </a:lnTo>
                  <a:cubicBezTo>
                    <a:pt x="1340" y="1728"/>
                    <a:pt x="1347" y="1749"/>
                    <a:pt x="1354" y="1777"/>
                  </a:cubicBezTo>
                  <a:lnTo>
                    <a:pt x="1354" y="1791"/>
                  </a:lnTo>
                  <a:cubicBezTo>
                    <a:pt x="1368" y="1819"/>
                    <a:pt x="1375" y="1848"/>
                    <a:pt x="1383" y="1869"/>
                  </a:cubicBezTo>
                  <a:lnTo>
                    <a:pt x="1383" y="1883"/>
                  </a:lnTo>
                  <a:cubicBezTo>
                    <a:pt x="1383" y="1911"/>
                    <a:pt x="1390" y="1939"/>
                    <a:pt x="1397" y="1967"/>
                  </a:cubicBezTo>
                  <a:cubicBezTo>
                    <a:pt x="1404" y="1996"/>
                    <a:pt x="1404" y="2031"/>
                    <a:pt x="1404" y="2059"/>
                  </a:cubicBezTo>
                  <a:lnTo>
                    <a:pt x="1404" y="2151"/>
                  </a:lnTo>
                  <a:lnTo>
                    <a:pt x="1404" y="2743"/>
                  </a:lnTo>
                  <a:cubicBezTo>
                    <a:pt x="1404" y="2750"/>
                    <a:pt x="1411" y="2757"/>
                    <a:pt x="1418" y="2757"/>
                  </a:cubicBezTo>
                  <a:lnTo>
                    <a:pt x="1411" y="2743"/>
                  </a:lnTo>
                  <a:lnTo>
                    <a:pt x="2567" y="2066"/>
                  </a:lnTo>
                  <a:cubicBezTo>
                    <a:pt x="2574" y="2066"/>
                    <a:pt x="2574" y="2066"/>
                    <a:pt x="2574" y="2059"/>
                  </a:cubicBezTo>
                  <a:lnTo>
                    <a:pt x="2574" y="1467"/>
                  </a:lnTo>
                  <a:lnTo>
                    <a:pt x="2574" y="1432"/>
                  </a:lnTo>
                  <a:lnTo>
                    <a:pt x="2574" y="1396"/>
                  </a:lnTo>
                  <a:lnTo>
                    <a:pt x="2574" y="1382"/>
                  </a:lnTo>
                  <a:lnTo>
                    <a:pt x="2574" y="1361"/>
                  </a:lnTo>
                  <a:cubicBezTo>
                    <a:pt x="2574" y="1347"/>
                    <a:pt x="2581" y="1333"/>
                    <a:pt x="2574" y="1319"/>
                  </a:cubicBezTo>
                  <a:cubicBezTo>
                    <a:pt x="2567" y="1312"/>
                    <a:pt x="2574" y="1291"/>
                    <a:pt x="2567" y="1284"/>
                  </a:cubicBezTo>
                  <a:cubicBezTo>
                    <a:pt x="2567" y="1270"/>
                    <a:pt x="2560" y="1255"/>
                    <a:pt x="2560" y="1248"/>
                  </a:cubicBezTo>
                  <a:lnTo>
                    <a:pt x="2553" y="1206"/>
                  </a:lnTo>
                  <a:lnTo>
                    <a:pt x="2546" y="1178"/>
                  </a:lnTo>
                  <a:cubicBezTo>
                    <a:pt x="2546" y="1171"/>
                    <a:pt x="2553" y="1178"/>
                    <a:pt x="2546" y="1164"/>
                  </a:cubicBezTo>
                  <a:cubicBezTo>
                    <a:pt x="2546" y="1150"/>
                    <a:pt x="2539" y="1136"/>
                    <a:pt x="2539" y="1122"/>
                  </a:cubicBezTo>
                  <a:lnTo>
                    <a:pt x="2539" y="1107"/>
                  </a:lnTo>
                  <a:lnTo>
                    <a:pt x="2532" y="1079"/>
                  </a:lnTo>
                  <a:cubicBezTo>
                    <a:pt x="2532" y="1078"/>
                    <a:pt x="2532" y="1076"/>
                    <a:pt x="2532" y="1072"/>
                  </a:cubicBezTo>
                  <a:cubicBezTo>
                    <a:pt x="2525" y="1058"/>
                    <a:pt x="2517" y="1037"/>
                    <a:pt x="2510" y="1023"/>
                  </a:cubicBezTo>
                  <a:lnTo>
                    <a:pt x="2496" y="981"/>
                  </a:lnTo>
                  <a:cubicBezTo>
                    <a:pt x="2496" y="973"/>
                    <a:pt x="2496" y="966"/>
                    <a:pt x="2489" y="966"/>
                  </a:cubicBezTo>
                  <a:cubicBezTo>
                    <a:pt x="2489" y="952"/>
                    <a:pt x="2482" y="945"/>
                    <a:pt x="2475" y="931"/>
                  </a:cubicBezTo>
                  <a:lnTo>
                    <a:pt x="2468" y="917"/>
                  </a:lnTo>
                  <a:cubicBezTo>
                    <a:pt x="2468" y="910"/>
                    <a:pt x="2468" y="910"/>
                    <a:pt x="2468" y="903"/>
                  </a:cubicBezTo>
                  <a:lnTo>
                    <a:pt x="2468" y="896"/>
                  </a:lnTo>
                  <a:lnTo>
                    <a:pt x="2447" y="861"/>
                  </a:lnTo>
                  <a:lnTo>
                    <a:pt x="2440" y="840"/>
                  </a:lnTo>
                  <a:cubicBezTo>
                    <a:pt x="2433" y="832"/>
                    <a:pt x="2433" y="825"/>
                    <a:pt x="2426" y="811"/>
                  </a:cubicBezTo>
                  <a:cubicBezTo>
                    <a:pt x="2419" y="797"/>
                    <a:pt x="2405" y="776"/>
                    <a:pt x="2398" y="762"/>
                  </a:cubicBezTo>
                  <a:lnTo>
                    <a:pt x="2391" y="755"/>
                  </a:lnTo>
                  <a:cubicBezTo>
                    <a:pt x="2391" y="748"/>
                    <a:pt x="2391" y="748"/>
                    <a:pt x="2384" y="741"/>
                  </a:cubicBezTo>
                  <a:lnTo>
                    <a:pt x="2376" y="727"/>
                  </a:lnTo>
                  <a:cubicBezTo>
                    <a:pt x="2362" y="699"/>
                    <a:pt x="2348" y="670"/>
                    <a:pt x="2327" y="642"/>
                  </a:cubicBezTo>
                  <a:cubicBezTo>
                    <a:pt x="2327" y="642"/>
                    <a:pt x="2320" y="635"/>
                    <a:pt x="2320" y="635"/>
                  </a:cubicBezTo>
                  <a:lnTo>
                    <a:pt x="2313" y="628"/>
                  </a:lnTo>
                  <a:cubicBezTo>
                    <a:pt x="2306" y="607"/>
                    <a:pt x="2285" y="586"/>
                    <a:pt x="2271" y="565"/>
                  </a:cubicBezTo>
                  <a:lnTo>
                    <a:pt x="2257" y="543"/>
                  </a:lnTo>
                  <a:lnTo>
                    <a:pt x="2243" y="522"/>
                  </a:lnTo>
                  <a:cubicBezTo>
                    <a:pt x="2236" y="515"/>
                    <a:pt x="2221" y="501"/>
                    <a:pt x="2214" y="487"/>
                  </a:cubicBezTo>
                  <a:cubicBezTo>
                    <a:pt x="2207" y="480"/>
                    <a:pt x="2200" y="473"/>
                    <a:pt x="2193" y="466"/>
                  </a:cubicBezTo>
                  <a:lnTo>
                    <a:pt x="2172" y="445"/>
                  </a:lnTo>
                  <a:cubicBezTo>
                    <a:pt x="2165" y="438"/>
                    <a:pt x="2165" y="431"/>
                    <a:pt x="2151" y="424"/>
                  </a:cubicBezTo>
                  <a:lnTo>
                    <a:pt x="2144" y="410"/>
                  </a:lnTo>
                  <a:cubicBezTo>
                    <a:pt x="2144" y="410"/>
                    <a:pt x="2144" y="402"/>
                    <a:pt x="2137" y="402"/>
                  </a:cubicBezTo>
                  <a:lnTo>
                    <a:pt x="2123" y="388"/>
                  </a:lnTo>
                  <a:cubicBezTo>
                    <a:pt x="2123" y="381"/>
                    <a:pt x="2116" y="374"/>
                    <a:pt x="2109" y="367"/>
                  </a:cubicBezTo>
                  <a:lnTo>
                    <a:pt x="2087" y="353"/>
                  </a:lnTo>
                  <a:lnTo>
                    <a:pt x="2066" y="332"/>
                  </a:lnTo>
                  <a:lnTo>
                    <a:pt x="2024" y="297"/>
                  </a:lnTo>
                  <a:lnTo>
                    <a:pt x="2010" y="283"/>
                  </a:lnTo>
                  <a:lnTo>
                    <a:pt x="1989" y="269"/>
                  </a:lnTo>
                  <a:lnTo>
                    <a:pt x="1954" y="240"/>
                  </a:lnTo>
                  <a:lnTo>
                    <a:pt x="1925" y="219"/>
                  </a:lnTo>
                  <a:lnTo>
                    <a:pt x="1890" y="198"/>
                  </a:lnTo>
                  <a:lnTo>
                    <a:pt x="1862" y="177"/>
                  </a:lnTo>
                  <a:lnTo>
                    <a:pt x="1707" y="85"/>
                  </a:lnTo>
                  <a:lnTo>
                    <a:pt x="1679" y="71"/>
                  </a:lnTo>
                  <a:lnTo>
                    <a:pt x="1650" y="57"/>
                  </a:lnTo>
                  <a:lnTo>
                    <a:pt x="1636" y="50"/>
                  </a:lnTo>
                  <a:lnTo>
                    <a:pt x="1622" y="43"/>
                  </a:lnTo>
                  <a:lnTo>
                    <a:pt x="1587" y="29"/>
                  </a:lnTo>
                  <a:lnTo>
                    <a:pt x="1559" y="22"/>
                  </a:lnTo>
                  <a:lnTo>
                    <a:pt x="1545" y="22"/>
                  </a:lnTo>
                  <a:lnTo>
                    <a:pt x="1531" y="15"/>
                  </a:lnTo>
                  <a:lnTo>
                    <a:pt x="1495" y="8"/>
                  </a:lnTo>
                  <a:lnTo>
                    <a:pt x="1467" y="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632000" y="1665725"/>
              <a:ext cx="19925" cy="11475"/>
            </a:xfrm>
            <a:custGeom>
              <a:avLst/>
              <a:gdLst/>
              <a:ahLst/>
              <a:cxnLst/>
              <a:rect l="l" t="t" r="r" b="b"/>
              <a:pathLst>
                <a:path w="797" h="459" extrusionOk="0">
                  <a:moveTo>
                    <a:pt x="783" y="0"/>
                  </a:moveTo>
                  <a:lnTo>
                    <a:pt x="0" y="437"/>
                  </a:lnTo>
                  <a:lnTo>
                    <a:pt x="14" y="459"/>
                  </a:lnTo>
                  <a:lnTo>
                    <a:pt x="797" y="21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708125" y="1746775"/>
              <a:ext cx="67525" cy="39875"/>
            </a:xfrm>
            <a:custGeom>
              <a:avLst/>
              <a:gdLst/>
              <a:ahLst/>
              <a:cxnLst/>
              <a:rect l="l" t="t" r="r" b="b"/>
              <a:pathLst>
                <a:path w="2701" h="1595" extrusionOk="0">
                  <a:moveTo>
                    <a:pt x="2693" y="1"/>
                  </a:moveTo>
                  <a:lnTo>
                    <a:pt x="0" y="1580"/>
                  </a:lnTo>
                  <a:lnTo>
                    <a:pt x="8" y="1594"/>
                  </a:lnTo>
                  <a:lnTo>
                    <a:pt x="2700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403600" y="1586775"/>
              <a:ext cx="100125" cy="58875"/>
            </a:xfrm>
            <a:custGeom>
              <a:avLst/>
              <a:gdLst/>
              <a:ahLst/>
              <a:cxnLst/>
              <a:rect l="l" t="t" r="r" b="b"/>
              <a:pathLst>
                <a:path w="4005" h="2355" extrusionOk="0">
                  <a:moveTo>
                    <a:pt x="3990" y="0"/>
                  </a:moveTo>
                  <a:lnTo>
                    <a:pt x="0" y="2334"/>
                  </a:lnTo>
                  <a:lnTo>
                    <a:pt x="14" y="2355"/>
                  </a:lnTo>
                  <a:lnTo>
                    <a:pt x="4004" y="21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766100" y="1632050"/>
              <a:ext cx="100125" cy="58900"/>
            </a:xfrm>
            <a:custGeom>
              <a:avLst/>
              <a:gdLst/>
              <a:ahLst/>
              <a:cxnLst/>
              <a:rect l="l" t="t" r="r" b="b"/>
              <a:pathLst>
                <a:path w="4005" h="2356" extrusionOk="0">
                  <a:moveTo>
                    <a:pt x="3991" y="1"/>
                  </a:moveTo>
                  <a:lnTo>
                    <a:pt x="1" y="2334"/>
                  </a:lnTo>
                  <a:lnTo>
                    <a:pt x="15" y="2355"/>
                  </a:lnTo>
                  <a:lnTo>
                    <a:pt x="4005" y="15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475675" y="1417575"/>
              <a:ext cx="67700" cy="39875"/>
            </a:xfrm>
            <a:custGeom>
              <a:avLst/>
              <a:gdLst/>
              <a:ahLst/>
              <a:cxnLst/>
              <a:rect l="l" t="t" r="r" b="b"/>
              <a:pathLst>
                <a:path w="2708" h="1595" extrusionOk="0">
                  <a:moveTo>
                    <a:pt x="2693" y="1"/>
                  </a:moveTo>
                  <a:lnTo>
                    <a:pt x="0" y="1573"/>
                  </a:lnTo>
                  <a:lnTo>
                    <a:pt x="15" y="1594"/>
                  </a:lnTo>
                  <a:lnTo>
                    <a:pt x="2707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849275" y="1759650"/>
              <a:ext cx="67525" cy="39850"/>
            </a:xfrm>
            <a:custGeom>
              <a:avLst/>
              <a:gdLst/>
              <a:ahLst/>
              <a:cxnLst/>
              <a:rect l="l" t="t" r="r" b="b"/>
              <a:pathLst>
                <a:path w="2701" h="1594" extrusionOk="0">
                  <a:moveTo>
                    <a:pt x="2694" y="1"/>
                  </a:moveTo>
                  <a:lnTo>
                    <a:pt x="1" y="1580"/>
                  </a:lnTo>
                  <a:lnTo>
                    <a:pt x="8" y="1594"/>
                  </a:lnTo>
                  <a:lnTo>
                    <a:pt x="2701" y="22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742125" y="1507100"/>
              <a:ext cx="67350" cy="40225"/>
            </a:xfrm>
            <a:custGeom>
              <a:avLst/>
              <a:gdLst/>
              <a:ahLst/>
              <a:cxnLst/>
              <a:rect l="l" t="t" r="r" b="b"/>
              <a:pathLst>
                <a:path w="2694" h="1609" extrusionOk="0">
                  <a:moveTo>
                    <a:pt x="2680" y="1"/>
                  </a:moveTo>
                  <a:lnTo>
                    <a:pt x="1" y="1587"/>
                  </a:lnTo>
                  <a:lnTo>
                    <a:pt x="8" y="1608"/>
                  </a:lnTo>
                  <a:lnTo>
                    <a:pt x="2694" y="15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342100" y="1528800"/>
              <a:ext cx="67500" cy="39850"/>
            </a:xfrm>
            <a:custGeom>
              <a:avLst/>
              <a:gdLst/>
              <a:ahLst/>
              <a:cxnLst/>
              <a:rect l="l" t="t" r="r" b="b"/>
              <a:pathLst>
                <a:path w="2700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7" y="1593"/>
                  </a:lnTo>
                  <a:lnTo>
                    <a:pt x="2700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84125" y="1336000"/>
              <a:ext cx="67350" cy="39325"/>
            </a:xfrm>
            <a:custGeom>
              <a:avLst/>
              <a:gdLst/>
              <a:ahLst/>
              <a:cxnLst/>
              <a:rect l="l" t="t" r="r" b="b"/>
              <a:pathLst>
                <a:path w="2694" h="1573" extrusionOk="0">
                  <a:moveTo>
                    <a:pt x="2680" y="0"/>
                  </a:moveTo>
                  <a:lnTo>
                    <a:pt x="1" y="1558"/>
                  </a:lnTo>
                  <a:lnTo>
                    <a:pt x="8" y="1572"/>
                  </a:lnTo>
                  <a:lnTo>
                    <a:pt x="2694" y="14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915025" y="1607750"/>
              <a:ext cx="67700" cy="39850"/>
            </a:xfrm>
            <a:custGeom>
              <a:avLst/>
              <a:gdLst/>
              <a:ahLst/>
              <a:cxnLst/>
              <a:rect l="l" t="t" r="r" b="b"/>
              <a:pathLst>
                <a:path w="2708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14" y="1593"/>
                  </a:lnTo>
                  <a:lnTo>
                    <a:pt x="2707" y="1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298395" y="204830"/>
            <a:ext cx="392110" cy="1922758"/>
            <a:chOff x="2801814" y="534995"/>
            <a:chExt cx="392110" cy="1922758"/>
          </a:xfrm>
        </p:grpSpPr>
        <p:grpSp>
          <p:nvGrpSpPr>
            <p:cNvPr id="1739" name="Google Shape;1739;p38"/>
            <p:cNvGrpSpPr/>
            <p:nvPr/>
          </p:nvGrpSpPr>
          <p:grpSpPr>
            <a:xfrm>
              <a:off x="3056214" y="909645"/>
              <a:ext cx="137710" cy="1548108"/>
              <a:chOff x="1858375" y="175625"/>
              <a:chExt cx="484552" cy="5445334"/>
            </a:xfrm>
          </p:grpSpPr>
          <p:sp>
            <p:nvSpPr>
              <p:cNvPr id="1740" name="Google Shape;174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9" name="Google Shape;1789;p38"/>
            <p:cNvGrpSpPr/>
            <p:nvPr/>
          </p:nvGrpSpPr>
          <p:grpSpPr>
            <a:xfrm>
              <a:off x="2801814" y="534995"/>
              <a:ext cx="137710" cy="1548108"/>
              <a:chOff x="1858375" y="175625"/>
              <a:chExt cx="484552" cy="5445334"/>
            </a:xfrm>
          </p:grpSpPr>
          <p:sp>
            <p:nvSpPr>
              <p:cNvPr id="1790" name="Google Shape;179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5" name="Google Shape;179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25" name="Google Shape;182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9" name="Google Shape;1839;p38"/>
          <p:cNvGrpSpPr/>
          <p:nvPr/>
        </p:nvGrpSpPr>
        <p:grpSpPr>
          <a:xfrm rot="-2700000">
            <a:off x="7815958" y="375327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0B0CDCF-A8B4-B2B1-2692-7B445E90F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44" y="285221"/>
            <a:ext cx="4259856" cy="3982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9"/>
          <p:cNvSpPr txBox="1">
            <a:spLocks noGrp="1"/>
          </p:cNvSpPr>
          <p:nvPr>
            <p:ph type="subTitle" idx="1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about Tensorflow ?</a:t>
            </a:r>
            <a:endParaRPr dirty="0"/>
          </a:p>
        </p:txBody>
      </p:sp>
      <p:sp>
        <p:nvSpPr>
          <p:cNvPr id="1850" name="Google Shape;1850;p39"/>
          <p:cNvSpPr txBox="1">
            <a:spLocks noGrp="1"/>
          </p:cNvSpPr>
          <p:nvPr>
            <p:ph type="subTitle" idx="2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TensorFlow is primarily used for creating and training machine learning models, especially in the field of deep learning. It offers various high-level APIs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Keras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building neural networks and lower-level APIs for more customization that we used it already.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1" name="Google Shape;1851;p39"/>
          <p:cNvSpPr txBox="1">
            <a:spLocks noGrp="1"/>
          </p:cNvSpPr>
          <p:nvPr>
            <p:ph type="subTitle" idx="3"/>
          </p:nvPr>
        </p:nvSpPr>
        <p:spPr>
          <a:xfrm>
            <a:off x="1249973" y="2643339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popular open-source computer vision and image processing library. It offers a comprehensive set of tools and functions for real-time computer vision applications. OpenCV provides a wide range of functionalities, including: Image Processing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Feature Detection and Description, Object Detection and Recognition, Machine Learning and Computer Vision</a:t>
            </a:r>
            <a:endParaRPr dirty="0"/>
          </a:p>
        </p:txBody>
      </p:sp>
      <p:sp>
        <p:nvSpPr>
          <p:cNvPr id="1852" name="Google Shape;1852;p39"/>
          <p:cNvSpPr txBox="1">
            <a:spLocks noGrp="1"/>
          </p:cNvSpPr>
          <p:nvPr>
            <p:ph type="subTitle" idx="4"/>
          </p:nvPr>
        </p:nvSpPr>
        <p:spPr>
          <a:xfrm>
            <a:off x="1162525" y="4252625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Matplotlib is a powerful and widely-used plotting library in Python that provides a range of functionalities for creating visualizations. </a:t>
            </a:r>
            <a:endParaRPr dirty="0"/>
          </a:p>
        </p:txBody>
      </p:sp>
      <p:sp>
        <p:nvSpPr>
          <p:cNvPr id="1853" name="Google Shape;1853;p39"/>
          <p:cNvSpPr txBox="1">
            <a:spLocks noGrp="1"/>
          </p:cNvSpPr>
          <p:nvPr>
            <p:ph type="subTitle" idx="6"/>
          </p:nvPr>
        </p:nvSpPr>
        <p:spPr>
          <a:xfrm>
            <a:off x="1162525" y="3747275"/>
            <a:ext cx="7277100" cy="38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about Matplotlib?</a:t>
            </a:r>
          </a:p>
        </p:txBody>
      </p:sp>
      <p:sp>
        <p:nvSpPr>
          <p:cNvPr id="1854" name="Google Shape;185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statement</a:t>
            </a:r>
            <a:endParaRPr/>
          </a:p>
        </p:txBody>
      </p:sp>
      <p:sp>
        <p:nvSpPr>
          <p:cNvPr id="1855" name="Google Shape;1855;p39"/>
          <p:cNvSpPr txBox="1">
            <a:spLocks noGrp="1"/>
          </p:cNvSpPr>
          <p:nvPr>
            <p:ph type="subTitle" idx="5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about Cv2?</a:t>
            </a:r>
            <a:endParaRPr dirty="0"/>
          </a:p>
        </p:txBody>
      </p:sp>
      <p:sp>
        <p:nvSpPr>
          <p:cNvPr id="1856" name="Google Shape;1856;p39"/>
          <p:cNvSpPr/>
          <p:nvPr/>
        </p:nvSpPr>
        <p:spPr>
          <a:xfrm>
            <a:off x="835825" y="1287325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9"/>
          <p:cNvSpPr/>
          <p:nvPr/>
        </p:nvSpPr>
        <p:spPr>
          <a:xfrm>
            <a:off x="835825" y="2455625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9"/>
          <p:cNvSpPr/>
          <p:nvPr/>
        </p:nvSpPr>
        <p:spPr>
          <a:xfrm>
            <a:off x="835825" y="3795888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9" name="Google Shape;1859;p39"/>
          <p:cNvCxnSpPr>
            <a:endCxn id="1857" idx="0"/>
          </p:cNvCxnSpPr>
          <p:nvPr/>
        </p:nvCxnSpPr>
        <p:spPr>
          <a:xfrm>
            <a:off x="944725" y="15037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39"/>
          <p:cNvCxnSpPr>
            <a:stCxn id="1857" idx="4"/>
            <a:endCxn id="1858" idx="0"/>
          </p:cNvCxnSpPr>
          <p:nvPr/>
        </p:nvCxnSpPr>
        <p:spPr>
          <a:xfrm>
            <a:off x="944725" y="2673425"/>
            <a:ext cx="0" cy="11224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Google Shape;1861;p39"/>
          <p:cNvCxnSpPr>
            <a:stCxn id="1858" idx="4"/>
          </p:cNvCxnSpPr>
          <p:nvPr/>
        </p:nvCxnSpPr>
        <p:spPr>
          <a:xfrm>
            <a:off x="944725" y="4013688"/>
            <a:ext cx="0" cy="129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2" name="Google Shape;1862;p39"/>
          <p:cNvGrpSpPr/>
          <p:nvPr/>
        </p:nvGrpSpPr>
        <p:grpSpPr>
          <a:xfrm rot="10800000">
            <a:off x="8160225" y="4059875"/>
            <a:ext cx="983775" cy="876850"/>
            <a:chOff x="7636150" y="250100"/>
            <a:chExt cx="983775" cy="876850"/>
          </a:xfrm>
        </p:grpSpPr>
        <p:sp>
          <p:nvSpPr>
            <p:cNvPr id="1863" name="Google Shape;1863;p3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39"/>
          <p:cNvGrpSpPr/>
          <p:nvPr/>
        </p:nvGrpSpPr>
        <p:grpSpPr>
          <a:xfrm rot="8950561" flipH="1">
            <a:off x="7701943" y="124393"/>
            <a:ext cx="1091257" cy="1011716"/>
            <a:chOff x="8133016" y="3881312"/>
            <a:chExt cx="1100931" cy="1020684"/>
          </a:xfrm>
        </p:grpSpPr>
        <p:sp>
          <p:nvSpPr>
            <p:cNvPr id="1866" name="Google Shape;1866;p39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8"/>
          <p:cNvSpPr/>
          <p:nvPr/>
        </p:nvSpPr>
        <p:spPr>
          <a:xfrm rot="-5400000" flipH="1">
            <a:off x="6286281" y="1303501"/>
            <a:ext cx="560400" cy="513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6" name="Google Shape;1436;p38"/>
          <p:cNvSpPr txBox="1">
            <a:spLocks noGrp="1"/>
          </p:cNvSpPr>
          <p:nvPr>
            <p:ph type="title" idx="2"/>
          </p:nvPr>
        </p:nvSpPr>
        <p:spPr>
          <a:xfrm>
            <a:off x="4369189" y="1331669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37" name="Google Shape;1437;p38"/>
          <p:cNvSpPr txBox="1">
            <a:spLocks noGrp="1"/>
          </p:cNvSpPr>
          <p:nvPr>
            <p:ph type="subTitle" idx="1"/>
          </p:nvPr>
        </p:nvSpPr>
        <p:spPr>
          <a:xfrm>
            <a:off x="4215773" y="3676903"/>
            <a:ext cx="4717996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Filter data that don't have given extensions, like :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['jpeg', 'jpg', 'bmp', '</a:t>
            </a:r>
            <a:r>
              <a:rPr lang="en-US" dirty="0" err="1">
                <a:solidFill>
                  <a:schemeClr val="lt1"/>
                </a:solidFill>
              </a:rPr>
              <a:t>png</a:t>
            </a:r>
            <a:r>
              <a:rPr lang="en-US" dirty="0">
                <a:solidFill>
                  <a:schemeClr val="lt1"/>
                </a:solidFill>
              </a:rPr>
              <a:t>’]. And scall our data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38" name="Google Shape;1438;p38"/>
          <p:cNvSpPr txBox="1">
            <a:spLocks noGrp="1"/>
          </p:cNvSpPr>
          <p:nvPr>
            <p:ph type="title"/>
          </p:nvPr>
        </p:nvSpPr>
        <p:spPr>
          <a:xfrm>
            <a:off x="4228167" y="2604630"/>
            <a:ext cx="33984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/>
              <a:t>Filtering the data and Scall it</a:t>
            </a:r>
          </a:p>
        </p:txBody>
      </p:sp>
      <p:grpSp>
        <p:nvGrpSpPr>
          <p:cNvPr id="1738" name="Google Shape;1738;p38"/>
          <p:cNvGrpSpPr/>
          <p:nvPr/>
        </p:nvGrpSpPr>
        <p:grpSpPr>
          <a:xfrm>
            <a:off x="8036789" y="534995"/>
            <a:ext cx="392110" cy="1922758"/>
            <a:chOff x="2801814" y="534995"/>
            <a:chExt cx="392110" cy="1922758"/>
          </a:xfrm>
        </p:grpSpPr>
        <p:grpSp>
          <p:nvGrpSpPr>
            <p:cNvPr id="1739" name="Google Shape;1739;p38"/>
            <p:cNvGrpSpPr/>
            <p:nvPr/>
          </p:nvGrpSpPr>
          <p:grpSpPr>
            <a:xfrm>
              <a:off x="3056214" y="909645"/>
              <a:ext cx="137710" cy="1548108"/>
              <a:chOff x="1858375" y="175625"/>
              <a:chExt cx="484552" cy="5445334"/>
            </a:xfrm>
          </p:grpSpPr>
          <p:sp>
            <p:nvSpPr>
              <p:cNvPr id="1740" name="Google Shape;174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9" name="Google Shape;1789;p38"/>
            <p:cNvGrpSpPr/>
            <p:nvPr/>
          </p:nvGrpSpPr>
          <p:grpSpPr>
            <a:xfrm>
              <a:off x="2801814" y="534995"/>
              <a:ext cx="137710" cy="1548108"/>
              <a:chOff x="1858375" y="175625"/>
              <a:chExt cx="484552" cy="5445334"/>
            </a:xfrm>
          </p:grpSpPr>
          <p:sp>
            <p:nvSpPr>
              <p:cNvPr id="1790" name="Google Shape;179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5" name="Google Shape;179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9" name="Google Shape;1839;p38"/>
          <p:cNvGrpSpPr/>
          <p:nvPr/>
        </p:nvGrpSpPr>
        <p:grpSpPr>
          <a:xfrm rot="-2700000">
            <a:off x="7815958" y="375327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oogle Shape;2078;p48">
            <a:extLst>
              <a:ext uri="{FF2B5EF4-FFF2-40B4-BE49-F238E27FC236}">
                <a16:creationId xmlns:a16="http://schemas.microsoft.com/office/drawing/2014/main" id="{1D43F0B8-F9BA-7715-00FC-B949B27E6924}"/>
              </a:ext>
            </a:extLst>
          </p:cNvPr>
          <p:cNvGrpSpPr/>
          <p:nvPr/>
        </p:nvGrpSpPr>
        <p:grpSpPr>
          <a:xfrm>
            <a:off x="272303" y="1324675"/>
            <a:ext cx="3129570" cy="2688316"/>
            <a:chOff x="238125" y="3084400"/>
            <a:chExt cx="753750" cy="647475"/>
          </a:xfrm>
        </p:grpSpPr>
        <p:sp>
          <p:nvSpPr>
            <p:cNvPr id="3" name="Google Shape;2079;p48">
              <a:extLst>
                <a:ext uri="{FF2B5EF4-FFF2-40B4-BE49-F238E27FC236}">
                  <a16:creationId xmlns:a16="http://schemas.microsoft.com/office/drawing/2014/main" id="{62C2B78F-9E0E-BDA0-BE58-4E5CF9C99673}"/>
                </a:ext>
              </a:extLst>
            </p:cNvPr>
            <p:cNvSpPr/>
            <p:nvPr/>
          </p:nvSpPr>
          <p:spPr>
            <a:xfrm>
              <a:off x="442900" y="3397500"/>
              <a:ext cx="72275" cy="127500"/>
            </a:xfrm>
            <a:custGeom>
              <a:avLst/>
              <a:gdLst/>
              <a:ahLst/>
              <a:cxnLst/>
              <a:rect l="l" t="t" r="r" b="b"/>
              <a:pathLst>
                <a:path w="2891" h="5100" extrusionOk="0">
                  <a:moveTo>
                    <a:pt x="2266" y="1"/>
                  </a:moveTo>
                  <a:cubicBezTo>
                    <a:pt x="2077" y="1"/>
                    <a:pt x="1853" y="188"/>
                    <a:pt x="1678" y="891"/>
                  </a:cubicBezTo>
                  <a:cubicBezTo>
                    <a:pt x="1311" y="2385"/>
                    <a:pt x="289" y="4267"/>
                    <a:pt x="289" y="4267"/>
                  </a:cubicBezTo>
                  <a:cubicBezTo>
                    <a:pt x="289" y="4267"/>
                    <a:pt x="0" y="5078"/>
                    <a:pt x="310" y="5099"/>
                  </a:cubicBezTo>
                  <a:cubicBezTo>
                    <a:pt x="312" y="5099"/>
                    <a:pt x="313" y="5099"/>
                    <a:pt x="314" y="5099"/>
                  </a:cubicBezTo>
                  <a:cubicBezTo>
                    <a:pt x="644" y="5099"/>
                    <a:pt x="2890" y="1144"/>
                    <a:pt x="2890" y="1144"/>
                  </a:cubicBezTo>
                  <a:lnTo>
                    <a:pt x="2651" y="242"/>
                  </a:lnTo>
                  <a:cubicBezTo>
                    <a:pt x="2651" y="242"/>
                    <a:pt x="2481" y="1"/>
                    <a:pt x="226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80;p48">
              <a:extLst>
                <a:ext uri="{FF2B5EF4-FFF2-40B4-BE49-F238E27FC236}">
                  <a16:creationId xmlns:a16="http://schemas.microsoft.com/office/drawing/2014/main" id="{A18FB64E-B57C-48F8-16C7-028DC846FD78}"/>
                </a:ext>
              </a:extLst>
            </p:cNvPr>
            <p:cNvSpPr/>
            <p:nvPr/>
          </p:nvSpPr>
          <p:spPr>
            <a:xfrm>
              <a:off x="444475" y="3397075"/>
              <a:ext cx="71050" cy="128450"/>
            </a:xfrm>
            <a:custGeom>
              <a:avLst/>
              <a:gdLst/>
              <a:ahLst/>
              <a:cxnLst/>
              <a:rect l="l" t="t" r="r" b="b"/>
              <a:pathLst>
                <a:path w="2842" h="5138" extrusionOk="0">
                  <a:moveTo>
                    <a:pt x="2200" y="34"/>
                  </a:moveTo>
                  <a:cubicBezTo>
                    <a:pt x="2390" y="34"/>
                    <a:pt x="2553" y="245"/>
                    <a:pt x="2567" y="266"/>
                  </a:cubicBezTo>
                  <a:lnTo>
                    <a:pt x="2806" y="1154"/>
                  </a:lnTo>
                  <a:cubicBezTo>
                    <a:pt x="1897" y="2748"/>
                    <a:pt x="473" y="5102"/>
                    <a:pt x="247" y="5102"/>
                  </a:cubicBezTo>
                  <a:cubicBezTo>
                    <a:pt x="205" y="5095"/>
                    <a:pt x="177" y="5074"/>
                    <a:pt x="156" y="5046"/>
                  </a:cubicBezTo>
                  <a:cubicBezTo>
                    <a:pt x="36" y="4862"/>
                    <a:pt x="240" y="4291"/>
                    <a:pt x="240" y="4291"/>
                  </a:cubicBezTo>
                  <a:cubicBezTo>
                    <a:pt x="247" y="4270"/>
                    <a:pt x="1263" y="2388"/>
                    <a:pt x="1629" y="908"/>
                  </a:cubicBezTo>
                  <a:cubicBezTo>
                    <a:pt x="1763" y="372"/>
                    <a:pt x="1939" y="83"/>
                    <a:pt x="2151" y="41"/>
                  </a:cubicBezTo>
                  <a:lnTo>
                    <a:pt x="2200" y="41"/>
                  </a:lnTo>
                  <a:lnTo>
                    <a:pt x="2200" y="34"/>
                  </a:lnTo>
                  <a:close/>
                  <a:moveTo>
                    <a:pt x="2196" y="1"/>
                  </a:moveTo>
                  <a:cubicBezTo>
                    <a:pt x="2179" y="1"/>
                    <a:pt x="2161" y="2"/>
                    <a:pt x="2144" y="5"/>
                  </a:cubicBezTo>
                  <a:cubicBezTo>
                    <a:pt x="1918" y="48"/>
                    <a:pt x="1735" y="351"/>
                    <a:pt x="1601" y="901"/>
                  </a:cubicBezTo>
                  <a:cubicBezTo>
                    <a:pt x="1234" y="2381"/>
                    <a:pt x="219" y="4256"/>
                    <a:pt x="205" y="4277"/>
                  </a:cubicBezTo>
                  <a:cubicBezTo>
                    <a:pt x="198" y="4305"/>
                    <a:pt x="1" y="4869"/>
                    <a:pt x="128" y="5074"/>
                  </a:cubicBezTo>
                  <a:cubicBezTo>
                    <a:pt x="156" y="5109"/>
                    <a:pt x="198" y="5137"/>
                    <a:pt x="247" y="5137"/>
                  </a:cubicBezTo>
                  <a:cubicBezTo>
                    <a:pt x="572" y="5137"/>
                    <a:pt x="2609" y="1577"/>
                    <a:pt x="2842" y="1154"/>
                  </a:cubicBezTo>
                  <a:cubicBezTo>
                    <a:pt x="2842" y="1154"/>
                    <a:pt x="2609" y="266"/>
                    <a:pt x="2602" y="252"/>
                  </a:cubicBezTo>
                  <a:cubicBezTo>
                    <a:pt x="2595" y="239"/>
                    <a:pt x="2419" y="1"/>
                    <a:pt x="21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81;p48">
              <a:extLst>
                <a:ext uri="{FF2B5EF4-FFF2-40B4-BE49-F238E27FC236}">
                  <a16:creationId xmlns:a16="http://schemas.microsoft.com/office/drawing/2014/main" id="{5038F04B-4A78-7CAF-3CF2-FE0B3C9CE410}"/>
                </a:ext>
              </a:extLst>
            </p:cNvPr>
            <p:cNvSpPr/>
            <p:nvPr/>
          </p:nvSpPr>
          <p:spPr>
            <a:xfrm>
              <a:off x="354950" y="34042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0" y="0"/>
                  </a:moveTo>
                  <a:cubicBezTo>
                    <a:pt x="3333" y="0"/>
                    <a:pt x="1675" y="12"/>
                    <a:pt x="565" y="240"/>
                  </a:cubicBezTo>
                  <a:cubicBezTo>
                    <a:pt x="219" y="303"/>
                    <a:pt x="1" y="642"/>
                    <a:pt x="64" y="980"/>
                  </a:cubicBezTo>
                  <a:cubicBezTo>
                    <a:pt x="78" y="1037"/>
                    <a:pt x="99" y="1093"/>
                    <a:pt x="128" y="1149"/>
                  </a:cubicBezTo>
                  <a:cubicBezTo>
                    <a:pt x="235" y="1358"/>
                    <a:pt x="454" y="1486"/>
                    <a:pt x="685" y="1486"/>
                  </a:cubicBezTo>
                  <a:cubicBezTo>
                    <a:pt x="727" y="1486"/>
                    <a:pt x="769" y="1482"/>
                    <a:pt x="811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8" y="0"/>
                    <a:pt x="3752" y="0"/>
                    <a:pt x="371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82;p48">
              <a:extLst>
                <a:ext uri="{FF2B5EF4-FFF2-40B4-BE49-F238E27FC236}">
                  <a16:creationId xmlns:a16="http://schemas.microsoft.com/office/drawing/2014/main" id="{8B19DB94-0FD7-D74C-6BC5-AD72D26FB3E4}"/>
                </a:ext>
              </a:extLst>
            </p:cNvPr>
            <p:cNvSpPr/>
            <p:nvPr/>
          </p:nvSpPr>
          <p:spPr>
            <a:xfrm>
              <a:off x="354425" y="3403725"/>
              <a:ext cx="95200" cy="38075"/>
            </a:xfrm>
            <a:custGeom>
              <a:avLst/>
              <a:gdLst/>
              <a:ahLst/>
              <a:cxnLst/>
              <a:rect l="l" t="t" r="r" b="b"/>
              <a:pathLst>
                <a:path w="3808" h="1523" extrusionOk="0">
                  <a:moveTo>
                    <a:pt x="3731" y="0"/>
                  </a:moveTo>
                  <a:cubicBezTo>
                    <a:pt x="3353" y="0"/>
                    <a:pt x="1689" y="11"/>
                    <a:pt x="579" y="240"/>
                  </a:cubicBezTo>
                  <a:cubicBezTo>
                    <a:pt x="226" y="310"/>
                    <a:pt x="1" y="649"/>
                    <a:pt x="71" y="1001"/>
                  </a:cubicBezTo>
                  <a:cubicBezTo>
                    <a:pt x="85" y="1065"/>
                    <a:pt x="99" y="1121"/>
                    <a:pt x="127" y="1170"/>
                  </a:cubicBezTo>
                  <a:cubicBezTo>
                    <a:pt x="240" y="1389"/>
                    <a:pt x="466" y="1523"/>
                    <a:pt x="713" y="1523"/>
                  </a:cubicBezTo>
                  <a:cubicBezTo>
                    <a:pt x="755" y="1523"/>
                    <a:pt x="797" y="1523"/>
                    <a:pt x="839" y="1509"/>
                  </a:cubicBezTo>
                  <a:cubicBezTo>
                    <a:pt x="1879" y="1303"/>
                    <a:pt x="3559" y="1297"/>
                    <a:pt x="3777" y="1297"/>
                  </a:cubicBezTo>
                  <a:cubicBezTo>
                    <a:pt x="3791" y="1297"/>
                    <a:pt x="3799" y="1297"/>
                    <a:pt x="3800" y="1297"/>
                  </a:cubicBezTo>
                  <a:lnTo>
                    <a:pt x="3800" y="1262"/>
                  </a:lnTo>
                  <a:cubicBezTo>
                    <a:pt x="3799" y="1262"/>
                    <a:pt x="3791" y="1262"/>
                    <a:pt x="3778" y="1262"/>
                  </a:cubicBezTo>
                  <a:cubicBezTo>
                    <a:pt x="3565" y="1262"/>
                    <a:pt x="1874" y="1268"/>
                    <a:pt x="832" y="1481"/>
                  </a:cubicBezTo>
                  <a:cubicBezTo>
                    <a:pt x="794" y="1487"/>
                    <a:pt x="756" y="1491"/>
                    <a:pt x="719" y="1491"/>
                  </a:cubicBezTo>
                  <a:cubicBezTo>
                    <a:pt x="486" y="1491"/>
                    <a:pt x="272" y="1363"/>
                    <a:pt x="163" y="1156"/>
                  </a:cubicBezTo>
                  <a:cubicBezTo>
                    <a:pt x="134" y="1107"/>
                    <a:pt x="120" y="1051"/>
                    <a:pt x="106" y="994"/>
                  </a:cubicBezTo>
                  <a:cubicBezTo>
                    <a:pt x="43" y="663"/>
                    <a:pt x="254" y="339"/>
                    <a:pt x="586" y="275"/>
                  </a:cubicBezTo>
                  <a:cubicBezTo>
                    <a:pt x="1696" y="47"/>
                    <a:pt x="3354" y="35"/>
                    <a:pt x="3731" y="35"/>
                  </a:cubicBezTo>
                  <a:cubicBezTo>
                    <a:pt x="3773" y="35"/>
                    <a:pt x="3799" y="35"/>
                    <a:pt x="3807" y="35"/>
                  </a:cubicBezTo>
                  <a:lnTo>
                    <a:pt x="3807" y="0"/>
                  </a:lnTo>
                  <a:cubicBezTo>
                    <a:pt x="3799" y="0"/>
                    <a:pt x="3773" y="0"/>
                    <a:pt x="373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83;p48">
              <a:extLst>
                <a:ext uri="{FF2B5EF4-FFF2-40B4-BE49-F238E27FC236}">
                  <a16:creationId xmlns:a16="http://schemas.microsoft.com/office/drawing/2014/main" id="{B50AD47F-6C49-6177-6DDF-BB98317C77F2}"/>
                </a:ext>
              </a:extLst>
            </p:cNvPr>
            <p:cNvSpPr/>
            <p:nvPr/>
          </p:nvSpPr>
          <p:spPr>
            <a:xfrm>
              <a:off x="362375" y="341380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06" y="1"/>
                  </a:moveTo>
                  <a:cubicBezTo>
                    <a:pt x="260" y="1"/>
                    <a:pt x="0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3" y="782"/>
                    <a:pt x="497" y="782"/>
                  </a:cubicBezTo>
                  <a:cubicBezTo>
                    <a:pt x="549" y="782"/>
                    <a:pt x="591" y="736"/>
                    <a:pt x="585" y="683"/>
                  </a:cubicBezTo>
                  <a:cubicBezTo>
                    <a:pt x="571" y="507"/>
                    <a:pt x="550" y="154"/>
                    <a:pt x="493" y="48"/>
                  </a:cubicBezTo>
                  <a:cubicBezTo>
                    <a:pt x="479" y="16"/>
                    <a:pt x="447" y="1"/>
                    <a:pt x="40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84;p48">
              <a:extLst>
                <a:ext uri="{FF2B5EF4-FFF2-40B4-BE49-F238E27FC236}">
                  <a16:creationId xmlns:a16="http://schemas.microsoft.com/office/drawing/2014/main" id="{752D5A65-769C-AB2A-1B66-24DDF9695752}"/>
                </a:ext>
              </a:extLst>
            </p:cNvPr>
            <p:cNvSpPr/>
            <p:nvPr/>
          </p:nvSpPr>
          <p:spPr>
            <a:xfrm>
              <a:off x="362350" y="3413375"/>
              <a:ext cx="15175" cy="20500"/>
            </a:xfrm>
            <a:custGeom>
              <a:avLst/>
              <a:gdLst/>
              <a:ahLst/>
              <a:cxnLst/>
              <a:rect l="l" t="t" r="r" b="b"/>
              <a:pathLst>
                <a:path w="607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72"/>
                  </a:cubicBezTo>
                  <a:cubicBezTo>
                    <a:pt x="529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63" y="101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70"/>
                    <a:pt x="8" y="481"/>
                  </a:cubicBezTo>
                  <a:cubicBezTo>
                    <a:pt x="43" y="798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85;p48">
              <a:extLst>
                <a:ext uri="{FF2B5EF4-FFF2-40B4-BE49-F238E27FC236}">
                  <a16:creationId xmlns:a16="http://schemas.microsoft.com/office/drawing/2014/main" id="{C4481C30-A777-7932-2E21-2B6647FDE352}"/>
                </a:ext>
              </a:extLst>
            </p:cNvPr>
            <p:cNvSpPr/>
            <p:nvPr/>
          </p:nvSpPr>
          <p:spPr>
            <a:xfrm>
              <a:off x="378400" y="3415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86;p48">
              <a:extLst>
                <a:ext uri="{FF2B5EF4-FFF2-40B4-BE49-F238E27FC236}">
                  <a16:creationId xmlns:a16="http://schemas.microsoft.com/office/drawing/2014/main" id="{DB73AC94-3BAB-B520-FD7D-01512D753034}"/>
                </a:ext>
              </a:extLst>
            </p:cNvPr>
            <p:cNvSpPr/>
            <p:nvPr/>
          </p:nvSpPr>
          <p:spPr>
            <a:xfrm>
              <a:off x="378050" y="3415000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7"/>
                    <a:pt x="0" y="22"/>
                    <a:pt x="85" y="437"/>
                  </a:cubicBezTo>
                  <a:lnTo>
                    <a:pt x="99" y="416"/>
                  </a:lnTo>
                  <a:cubicBezTo>
                    <a:pt x="71" y="233"/>
                    <a:pt x="42" y="36"/>
                    <a:pt x="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87;p48">
              <a:extLst>
                <a:ext uri="{FF2B5EF4-FFF2-40B4-BE49-F238E27FC236}">
                  <a16:creationId xmlns:a16="http://schemas.microsoft.com/office/drawing/2014/main" id="{7599A40E-F13E-7AAB-1D60-D8435402313A}"/>
                </a:ext>
              </a:extLst>
            </p:cNvPr>
            <p:cNvSpPr/>
            <p:nvPr/>
          </p:nvSpPr>
          <p:spPr>
            <a:xfrm>
              <a:off x="400950" y="341077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87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88;p48">
              <a:extLst>
                <a:ext uri="{FF2B5EF4-FFF2-40B4-BE49-F238E27FC236}">
                  <a16:creationId xmlns:a16="http://schemas.microsoft.com/office/drawing/2014/main" id="{6A541235-2FA2-F1C2-FED6-B9845ED518DB}"/>
                </a:ext>
              </a:extLst>
            </p:cNvPr>
            <p:cNvSpPr/>
            <p:nvPr/>
          </p:nvSpPr>
          <p:spPr>
            <a:xfrm>
              <a:off x="400425" y="3410775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0" y="0"/>
                  </a:moveTo>
                  <a:cubicBezTo>
                    <a:pt x="14" y="247"/>
                    <a:pt x="43" y="494"/>
                    <a:pt x="78" y="733"/>
                  </a:cubicBezTo>
                  <a:lnTo>
                    <a:pt x="113" y="726"/>
                  </a:lnTo>
                  <a:cubicBezTo>
                    <a:pt x="78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89;p48">
              <a:extLst>
                <a:ext uri="{FF2B5EF4-FFF2-40B4-BE49-F238E27FC236}">
                  <a16:creationId xmlns:a16="http://schemas.microsoft.com/office/drawing/2014/main" id="{C737CE80-60E9-BB0D-F354-C226FD9FD2F4}"/>
                </a:ext>
              </a:extLst>
            </p:cNvPr>
            <p:cNvSpPr/>
            <p:nvPr/>
          </p:nvSpPr>
          <p:spPr>
            <a:xfrm>
              <a:off x="407125" y="3410050"/>
              <a:ext cx="1075" cy="17300"/>
            </a:xfrm>
            <a:custGeom>
              <a:avLst/>
              <a:gdLst/>
              <a:ahLst/>
              <a:cxnLst/>
              <a:rect l="l" t="t" r="r" b="b"/>
              <a:pathLst>
                <a:path w="43" h="692" extrusionOk="0">
                  <a:moveTo>
                    <a:pt x="14" y="1"/>
                  </a:moveTo>
                  <a:cubicBezTo>
                    <a:pt x="0" y="234"/>
                    <a:pt x="7" y="466"/>
                    <a:pt x="43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0;p48">
              <a:extLst>
                <a:ext uri="{FF2B5EF4-FFF2-40B4-BE49-F238E27FC236}">
                  <a16:creationId xmlns:a16="http://schemas.microsoft.com/office/drawing/2014/main" id="{3B7208A6-B231-FE84-FC3D-8658155017BB}"/>
                </a:ext>
              </a:extLst>
            </p:cNvPr>
            <p:cNvSpPr/>
            <p:nvPr/>
          </p:nvSpPr>
          <p:spPr>
            <a:xfrm>
              <a:off x="406600" y="3410050"/>
              <a:ext cx="2125" cy="17300"/>
            </a:xfrm>
            <a:custGeom>
              <a:avLst/>
              <a:gdLst/>
              <a:ahLst/>
              <a:cxnLst/>
              <a:rect l="l" t="t" r="r" b="b"/>
              <a:pathLst>
                <a:path w="85" h="692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49" y="692"/>
                  </a:cubicBezTo>
                  <a:lnTo>
                    <a:pt x="85" y="692"/>
                  </a:lnTo>
                  <a:cubicBezTo>
                    <a:pt x="49" y="459"/>
                    <a:pt x="28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91;p48">
              <a:extLst>
                <a:ext uri="{FF2B5EF4-FFF2-40B4-BE49-F238E27FC236}">
                  <a16:creationId xmlns:a16="http://schemas.microsoft.com/office/drawing/2014/main" id="{006257F0-7F6B-8793-DCCE-3A2A38481D7E}"/>
                </a:ext>
              </a:extLst>
            </p:cNvPr>
            <p:cNvSpPr/>
            <p:nvPr/>
          </p:nvSpPr>
          <p:spPr>
            <a:xfrm>
              <a:off x="350200" y="3425550"/>
              <a:ext cx="105225" cy="37125"/>
            </a:xfrm>
            <a:custGeom>
              <a:avLst/>
              <a:gdLst/>
              <a:ahLst/>
              <a:cxnLst/>
              <a:rect l="l" t="t" r="r" b="b"/>
              <a:pathLst>
                <a:path w="4209" h="1485" extrusionOk="0">
                  <a:moveTo>
                    <a:pt x="4045" y="1"/>
                  </a:moveTo>
                  <a:cubicBezTo>
                    <a:pt x="3482" y="1"/>
                    <a:pt x="1621" y="16"/>
                    <a:pt x="557" y="234"/>
                  </a:cubicBezTo>
                  <a:cubicBezTo>
                    <a:pt x="219" y="297"/>
                    <a:pt x="0" y="636"/>
                    <a:pt x="64" y="974"/>
                  </a:cubicBezTo>
                  <a:cubicBezTo>
                    <a:pt x="78" y="1031"/>
                    <a:pt x="99" y="1087"/>
                    <a:pt x="120" y="1143"/>
                  </a:cubicBezTo>
                  <a:cubicBezTo>
                    <a:pt x="236" y="1356"/>
                    <a:pt x="461" y="1485"/>
                    <a:pt x="697" y="1485"/>
                  </a:cubicBezTo>
                  <a:cubicBezTo>
                    <a:pt x="735" y="1485"/>
                    <a:pt x="773" y="1481"/>
                    <a:pt x="811" y="1475"/>
                  </a:cubicBezTo>
                  <a:cubicBezTo>
                    <a:pt x="1853" y="1262"/>
                    <a:pt x="3544" y="1256"/>
                    <a:pt x="3757" y="1256"/>
                  </a:cubicBezTo>
                  <a:cubicBezTo>
                    <a:pt x="3770" y="1256"/>
                    <a:pt x="3778" y="1256"/>
                    <a:pt x="3779" y="1256"/>
                  </a:cubicBezTo>
                  <a:lnTo>
                    <a:pt x="4209" y="1"/>
                  </a:lnTo>
                  <a:cubicBezTo>
                    <a:pt x="4197" y="1"/>
                    <a:pt x="4139" y="1"/>
                    <a:pt x="404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92;p48">
              <a:extLst>
                <a:ext uri="{FF2B5EF4-FFF2-40B4-BE49-F238E27FC236}">
                  <a16:creationId xmlns:a16="http://schemas.microsoft.com/office/drawing/2014/main" id="{81FDECD9-2700-E87A-D006-B67217234045}"/>
                </a:ext>
              </a:extLst>
            </p:cNvPr>
            <p:cNvSpPr/>
            <p:nvPr/>
          </p:nvSpPr>
          <p:spPr>
            <a:xfrm>
              <a:off x="349675" y="3425050"/>
              <a:ext cx="105750" cy="38075"/>
            </a:xfrm>
            <a:custGeom>
              <a:avLst/>
              <a:gdLst/>
              <a:ahLst/>
              <a:cxnLst/>
              <a:rect l="l" t="t" r="r" b="b"/>
              <a:pathLst>
                <a:path w="4230" h="1523" extrusionOk="0">
                  <a:moveTo>
                    <a:pt x="4133" y="0"/>
                  </a:moveTo>
                  <a:cubicBezTo>
                    <a:pt x="3665" y="0"/>
                    <a:pt x="1679" y="11"/>
                    <a:pt x="578" y="233"/>
                  </a:cubicBezTo>
                  <a:cubicBezTo>
                    <a:pt x="226" y="303"/>
                    <a:pt x="0" y="649"/>
                    <a:pt x="71" y="1001"/>
                  </a:cubicBezTo>
                  <a:cubicBezTo>
                    <a:pt x="78" y="1058"/>
                    <a:pt x="99" y="1114"/>
                    <a:pt x="127" y="1170"/>
                  </a:cubicBezTo>
                  <a:cubicBezTo>
                    <a:pt x="240" y="1382"/>
                    <a:pt x="465" y="1523"/>
                    <a:pt x="705" y="1523"/>
                  </a:cubicBezTo>
                  <a:cubicBezTo>
                    <a:pt x="747" y="1523"/>
                    <a:pt x="790" y="1516"/>
                    <a:pt x="832" y="1509"/>
                  </a:cubicBezTo>
                  <a:cubicBezTo>
                    <a:pt x="1822" y="1308"/>
                    <a:pt x="3380" y="1297"/>
                    <a:pt x="3729" y="1297"/>
                  </a:cubicBezTo>
                  <a:cubicBezTo>
                    <a:pt x="3773" y="1297"/>
                    <a:pt x="3797" y="1297"/>
                    <a:pt x="3800" y="1297"/>
                  </a:cubicBezTo>
                  <a:lnTo>
                    <a:pt x="3800" y="1262"/>
                  </a:lnTo>
                  <a:cubicBezTo>
                    <a:pt x="3797" y="1262"/>
                    <a:pt x="3773" y="1262"/>
                    <a:pt x="3729" y="1262"/>
                  </a:cubicBezTo>
                  <a:cubicBezTo>
                    <a:pt x="3379" y="1262"/>
                    <a:pt x="1815" y="1273"/>
                    <a:pt x="825" y="1473"/>
                  </a:cubicBezTo>
                  <a:cubicBezTo>
                    <a:pt x="784" y="1482"/>
                    <a:pt x="743" y="1486"/>
                    <a:pt x="703" y="1486"/>
                  </a:cubicBezTo>
                  <a:cubicBezTo>
                    <a:pt x="478" y="1486"/>
                    <a:pt x="270" y="1358"/>
                    <a:pt x="162" y="1149"/>
                  </a:cubicBezTo>
                  <a:cubicBezTo>
                    <a:pt x="134" y="1100"/>
                    <a:pt x="113" y="1051"/>
                    <a:pt x="106" y="994"/>
                  </a:cubicBezTo>
                  <a:cubicBezTo>
                    <a:pt x="35" y="663"/>
                    <a:pt x="254" y="339"/>
                    <a:pt x="585" y="268"/>
                  </a:cubicBezTo>
                  <a:cubicBezTo>
                    <a:pt x="1680" y="47"/>
                    <a:pt x="3666" y="35"/>
                    <a:pt x="4133" y="35"/>
                  </a:cubicBezTo>
                  <a:cubicBezTo>
                    <a:pt x="4186" y="35"/>
                    <a:pt x="4220" y="35"/>
                    <a:pt x="4230" y="35"/>
                  </a:cubicBezTo>
                  <a:lnTo>
                    <a:pt x="4230" y="0"/>
                  </a:lnTo>
                  <a:cubicBezTo>
                    <a:pt x="4220" y="0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93;p48">
              <a:extLst>
                <a:ext uri="{FF2B5EF4-FFF2-40B4-BE49-F238E27FC236}">
                  <a16:creationId xmlns:a16="http://schemas.microsoft.com/office/drawing/2014/main" id="{03B5A788-EEFB-DC80-6909-9BC7CD758BE3}"/>
                </a:ext>
              </a:extLst>
            </p:cNvPr>
            <p:cNvSpPr/>
            <p:nvPr/>
          </p:nvSpPr>
          <p:spPr>
            <a:xfrm>
              <a:off x="350900" y="3453425"/>
              <a:ext cx="94850" cy="37325"/>
            </a:xfrm>
            <a:custGeom>
              <a:avLst/>
              <a:gdLst/>
              <a:ahLst/>
              <a:cxnLst/>
              <a:rect l="l" t="t" r="r" b="b"/>
              <a:pathLst>
                <a:path w="3794" h="1493" extrusionOk="0">
                  <a:moveTo>
                    <a:pt x="3765" y="0"/>
                  </a:moveTo>
                  <a:cubicBezTo>
                    <a:pt x="3511" y="0"/>
                    <a:pt x="1738" y="6"/>
                    <a:pt x="564" y="240"/>
                  </a:cubicBezTo>
                  <a:cubicBezTo>
                    <a:pt x="226" y="310"/>
                    <a:pt x="1" y="642"/>
                    <a:pt x="71" y="987"/>
                  </a:cubicBezTo>
                  <a:cubicBezTo>
                    <a:pt x="85" y="1043"/>
                    <a:pt x="106" y="1093"/>
                    <a:pt x="127" y="1149"/>
                  </a:cubicBezTo>
                  <a:cubicBezTo>
                    <a:pt x="242" y="1359"/>
                    <a:pt x="458" y="1493"/>
                    <a:pt x="694" y="1493"/>
                  </a:cubicBezTo>
                  <a:cubicBezTo>
                    <a:pt x="735" y="1493"/>
                    <a:pt x="777" y="1489"/>
                    <a:pt x="818" y="1480"/>
                  </a:cubicBezTo>
                  <a:cubicBezTo>
                    <a:pt x="1802" y="1280"/>
                    <a:pt x="3365" y="1269"/>
                    <a:pt x="3715" y="1269"/>
                  </a:cubicBezTo>
                  <a:cubicBezTo>
                    <a:pt x="3759" y="1269"/>
                    <a:pt x="3784" y="1269"/>
                    <a:pt x="3786" y="1269"/>
                  </a:cubicBezTo>
                  <a:lnTo>
                    <a:pt x="3793" y="0"/>
                  </a:lnTo>
                  <a:cubicBezTo>
                    <a:pt x="3789" y="0"/>
                    <a:pt x="3779" y="0"/>
                    <a:pt x="37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94;p48">
              <a:extLst>
                <a:ext uri="{FF2B5EF4-FFF2-40B4-BE49-F238E27FC236}">
                  <a16:creationId xmlns:a16="http://schemas.microsoft.com/office/drawing/2014/main" id="{1A4BB74B-6D34-FE04-388D-AAD4EF5240A9}"/>
                </a:ext>
              </a:extLst>
            </p:cNvPr>
            <p:cNvSpPr/>
            <p:nvPr/>
          </p:nvSpPr>
          <p:spPr>
            <a:xfrm>
              <a:off x="350550" y="3453050"/>
              <a:ext cx="95200" cy="38100"/>
            </a:xfrm>
            <a:custGeom>
              <a:avLst/>
              <a:gdLst/>
              <a:ahLst/>
              <a:cxnLst/>
              <a:rect l="l" t="t" r="r" b="b"/>
              <a:pathLst>
                <a:path w="3808" h="1524" extrusionOk="0">
                  <a:moveTo>
                    <a:pt x="3728" y="1"/>
                  </a:moveTo>
                  <a:cubicBezTo>
                    <a:pt x="3343" y="1"/>
                    <a:pt x="1686" y="12"/>
                    <a:pt x="578" y="234"/>
                  </a:cubicBezTo>
                  <a:cubicBezTo>
                    <a:pt x="226" y="304"/>
                    <a:pt x="0" y="650"/>
                    <a:pt x="71" y="1002"/>
                  </a:cubicBezTo>
                  <a:cubicBezTo>
                    <a:pt x="78" y="1058"/>
                    <a:pt x="99" y="1115"/>
                    <a:pt x="127" y="1171"/>
                  </a:cubicBezTo>
                  <a:cubicBezTo>
                    <a:pt x="240" y="1390"/>
                    <a:pt x="466" y="1524"/>
                    <a:pt x="705" y="1524"/>
                  </a:cubicBezTo>
                  <a:cubicBezTo>
                    <a:pt x="748" y="1524"/>
                    <a:pt x="790" y="1517"/>
                    <a:pt x="832" y="1510"/>
                  </a:cubicBezTo>
                  <a:cubicBezTo>
                    <a:pt x="1859" y="1304"/>
                    <a:pt x="3507" y="1298"/>
                    <a:pt x="3768" y="1298"/>
                  </a:cubicBezTo>
                  <a:cubicBezTo>
                    <a:pt x="3784" y="1298"/>
                    <a:pt x="3795" y="1298"/>
                    <a:pt x="3800" y="1298"/>
                  </a:cubicBezTo>
                  <a:lnTo>
                    <a:pt x="3800" y="1263"/>
                  </a:lnTo>
                  <a:cubicBezTo>
                    <a:pt x="3795" y="1263"/>
                    <a:pt x="3784" y="1263"/>
                    <a:pt x="3768" y="1263"/>
                  </a:cubicBezTo>
                  <a:cubicBezTo>
                    <a:pt x="3507" y="1263"/>
                    <a:pt x="1858" y="1269"/>
                    <a:pt x="825" y="1474"/>
                  </a:cubicBezTo>
                  <a:cubicBezTo>
                    <a:pt x="784" y="1483"/>
                    <a:pt x="743" y="1487"/>
                    <a:pt x="702" y="1487"/>
                  </a:cubicBezTo>
                  <a:cubicBezTo>
                    <a:pt x="478" y="1487"/>
                    <a:pt x="270" y="1360"/>
                    <a:pt x="163" y="1157"/>
                  </a:cubicBezTo>
                  <a:cubicBezTo>
                    <a:pt x="134" y="1101"/>
                    <a:pt x="113" y="1051"/>
                    <a:pt x="106" y="995"/>
                  </a:cubicBezTo>
                  <a:cubicBezTo>
                    <a:pt x="36" y="664"/>
                    <a:pt x="254" y="339"/>
                    <a:pt x="586" y="269"/>
                  </a:cubicBezTo>
                  <a:cubicBezTo>
                    <a:pt x="1693" y="47"/>
                    <a:pt x="3345" y="36"/>
                    <a:pt x="3728" y="36"/>
                  </a:cubicBezTo>
                  <a:cubicBezTo>
                    <a:pt x="3772" y="36"/>
                    <a:pt x="3799" y="36"/>
                    <a:pt x="3807" y="36"/>
                  </a:cubicBezTo>
                  <a:lnTo>
                    <a:pt x="3807" y="1"/>
                  </a:lnTo>
                  <a:cubicBezTo>
                    <a:pt x="3799" y="1"/>
                    <a:pt x="3772" y="1"/>
                    <a:pt x="37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5;p48">
              <a:extLst>
                <a:ext uri="{FF2B5EF4-FFF2-40B4-BE49-F238E27FC236}">
                  <a16:creationId xmlns:a16="http://schemas.microsoft.com/office/drawing/2014/main" id="{E10343AC-6A48-E8E4-E7B3-4FAAE81E9288}"/>
                </a:ext>
              </a:extLst>
            </p:cNvPr>
            <p:cNvSpPr/>
            <p:nvPr/>
          </p:nvSpPr>
          <p:spPr>
            <a:xfrm>
              <a:off x="371350" y="3404250"/>
              <a:ext cx="273350" cy="134300"/>
            </a:xfrm>
            <a:custGeom>
              <a:avLst/>
              <a:gdLst/>
              <a:ahLst/>
              <a:cxnLst/>
              <a:rect l="l" t="t" r="r" b="b"/>
              <a:pathLst>
                <a:path w="10934" h="5372" extrusionOk="0">
                  <a:moveTo>
                    <a:pt x="3130" y="0"/>
                  </a:moveTo>
                  <a:cubicBezTo>
                    <a:pt x="3003" y="0"/>
                    <a:pt x="2876" y="0"/>
                    <a:pt x="2742" y="7"/>
                  </a:cubicBezTo>
                  <a:lnTo>
                    <a:pt x="2834" y="2947"/>
                  </a:lnTo>
                  <a:cubicBezTo>
                    <a:pt x="2150" y="2968"/>
                    <a:pt x="1354" y="2961"/>
                    <a:pt x="536" y="3123"/>
                  </a:cubicBezTo>
                  <a:cubicBezTo>
                    <a:pt x="360" y="3158"/>
                    <a:pt x="205" y="3264"/>
                    <a:pt x="106" y="3419"/>
                  </a:cubicBezTo>
                  <a:cubicBezTo>
                    <a:pt x="28" y="3553"/>
                    <a:pt x="0" y="3708"/>
                    <a:pt x="36" y="3863"/>
                  </a:cubicBezTo>
                  <a:cubicBezTo>
                    <a:pt x="43" y="3920"/>
                    <a:pt x="64" y="3969"/>
                    <a:pt x="92" y="4025"/>
                  </a:cubicBezTo>
                  <a:cubicBezTo>
                    <a:pt x="200" y="4242"/>
                    <a:pt x="421" y="4376"/>
                    <a:pt x="658" y="4376"/>
                  </a:cubicBezTo>
                  <a:cubicBezTo>
                    <a:pt x="700" y="4376"/>
                    <a:pt x="741" y="4372"/>
                    <a:pt x="783" y="4364"/>
                  </a:cubicBezTo>
                  <a:cubicBezTo>
                    <a:pt x="1488" y="4222"/>
                    <a:pt x="2284" y="4208"/>
                    <a:pt x="2844" y="4208"/>
                  </a:cubicBezTo>
                  <a:cubicBezTo>
                    <a:pt x="2978" y="4208"/>
                    <a:pt x="3098" y="4209"/>
                    <a:pt x="3201" y="4209"/>
                  </a:cubicBezTo>
                  <a:cubicBezTo>
                    <a:pt x="3335" y="4216"/>
                    <a:pt x="3469" y="4216"/>
                    <a:pt x="3602" y="4223"/>
                  </a:cubicBezTo>
                  <a:cubicBezTo>
                    <a:pt x="4900" y="4300"/>
                    <a:pt x="5950" y="4681"/>
                    <a:pt x="6725" y="5372"/>
                  </a:cubicBezTo>
                  <a:cubicBezTo>
                    <a:pt x="7670" y="5280"/>
                    <a:pt x="8593" y="5041"/>
                    <a:pt x="9460" y="4660"/>
                  </a:cubicBezTo>
                  <a:cubicBezTo>
                    <a:pt x="9968" y="4434"/>
                    <a:pt x="10461" y="4166"/>
                    <a:pt x="10934" y="3863"/>
                  </a:cubicBezTo>
                  <a:cubicBezTo>
                    <a:pt x="10624" y="3377"/>
                    <a:pt x="10250" y="2926"/>
                    <a:pt x="9841" y="2517"/>
                  </a:cubicBezTo>
                  <a:cubicBezTo>
                    <a:pt x="9037" y="1727"/>
                    <a:pt x="8086" y="1107"/>
                    <a:pt x="7035" y="698"/>
                  </a:cubicBezTo>
                  <a:cubicBezTo>
                    <a:pt x="6450" y="466"/>
                    <a:pt x="5837" y="296"/>
                    <a:pt x="5217" y="184"/>
                  </a:cubicBezTo>
                  <a:cubicBezTo>
                    <a:pt x="5139" y="170"/>
                    <a:pt x="5055" y="155"/>
                    <a:pt x="4970" y="141"/>
                  </a:cubicBezTo>
                  <a:cubicBezTo>
                    <a:pt x="4364" y="43"/>
                    <a:pt x="3743" y="0"/>
                    <a:pt x="313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96;p48">
              <a:extLst>
                <a:ext uri="{FF2B5EF4-FFF2-40B4-BE49-F238E27FC236}">
                  <a16:creationId xmlns:a16="http://schemas.microsoft.com/office/drawing/2014/main" id="{DEFA083F-33AA-4EBF-4A23-237C1E385013}"/>
                </a:ext>
              </a:extLst>
            </p:cNvPr>
            <p:cNvSpPr/>
            <p:nvPr/>
          </p:nvSpPr>
          <p:spPr>
            <a:xfrm>
              <a:off x="370825" y="3403825"/>
              <a:ext cx="274225" cy="135075"/>
            </a:xfrm>
            <a:custGeom>
              <a:avLst/>
              <a:gdLst/>
              <a:ahLst/>
              <a:cxnLst/>
              <a:rect l="l" t="t" r="r" b="b"/>
              <a:pathLst>
                <a:path w="10969" h="5403" extrusionOk="0">
                  <a:moveTo>
                    <a:pt x="3024" y="0"/>
                  </a:moveTo>
                  <a:cubicBezTo>
                    <a:pt x="2939" y="0"/>
                    <a:pt x="2853" y="3"/>
                    <a:pt x="2763" y="3"/>
                  </a:cubicBezTo>
                  <a:lnTo>
                    <a:pt x="2763" y="39"/>
                  </a:lnTo>
                  <a:lnTo>
                    <a:pt x="3151" y="39"/>
                  </a:lnTo>
                  <a:cubicBezTo>
                    <a:pt x="3190" y="38"/>
                    <a:pt x="3228" y="38"/>
                    <a:pt x="3267" y="38"/>
                  </a:cubicBezTo>
                  <a:cubicBezTo>
                    <a:pt x="3842" y="38"/>
                    <a:pt x="4416" y="87"/>
                    <a:pt x="4984" y="172"/>
                  </a:cubicBezTo>
                  <a:cubicBezTo>
                    <a:pt x="5069" y="187"/>
                    <a:pt x="5146" y="201"/>
                    <a:pt x="5231" y="215"/>
                  </a:cubicBezTo>
                  <a:cubicBezTo>
                    <a:pt x="5851" y="328"/>
                    <a:pt x="6464" y="504"/>
                    <a:pt x="7049" y="729"/>
                  </a:cubicBezTo>
                  <a:cubicBezTo>
                    <a:pt x="8093" y="1145"/>
                    <a:pt x="9044" y="1759"/>
                    <a:pt x="9848" y="2548"/>
                  </a:cubicBezTo>
                  <a:cubicBezTo>
                    <a:pt x="10257" y="2950"/>
                    <a:pt x="10616" y="3394"/>
                    <a:pt x="10934" y="3880"/>
                  </a:cubicBezTo>
                  <a:cubicBezTo>
                    <a:pt x="10461" y="4176"/>
                    <a:pt x="9975" y="4437"/>
                    <a:pt x="9467" y="4656"/>
                  </a:cubicBezTo>
                  <a:cubicBezTo>
                    <a:pt x="8607" y="5043"/>
                    <a:pt x="7691" y="5283"/>
                    <a:pt x="6746" y="5368"/>
                  </a:cubicBezTo>
                  <a:cubicBezTo>
                    <a:pt x="5971" y="4677"/>
                    <a:pt x="4921" y="4296"/>
                    <a:pt x="3616" y="4226"/>
                  </a:cubicBezTo>
                  <a:cubicBezTo>
                    <a:pt x="3482" y="4219"/>
                    <a:pt x="3349" y="4212"/>
                    <a:pt x="3215" y="4212"/>
                  </a:cubicBezTo>
                  <a:lnTo>
                    <a:pt x="2982" y="4212"/>
                  </a:lnTo>
                  <a:cubicBezTo>
                    <a:pt x="2411" y="4212"/>
                    <a:pt x="1558" y="4212"/>
                    <a:pt x="797" y="4367"/>
                  </a:cubicBezTo>
                  <a:cubicBezTo>
                    <a:pt x="759" y="4374"/>
                    <a:pt x="721" y="4377"/>
                    <a:pt x="683" y="4377"/>
                  </a:cubicBezTo>
                  <a:cubicBezTo>
                    <a:pt x="449" y="4377"/>
                    <a:pt x="229" y="4247"/>
                    <a:pt x="120" y="4028"/>
                  </a:cubicBezTo>
                  <a:cubicBezTo>
                    <a:pt x="99" y="3979"/>
                    <a:pt x="78" y="3930"/>
                    <a:pt x="64" y="3873"/>
                  </a:cubicBezTo>
                  <a:cubicBezTo>
                    <a:pt x="35" y="3725"/>
                    <a:pt x="64" y="3577"/>
                    <a:pt x="141" y="3450"/>
                  </a:cubicBezTo>
                  <a:cubicBezTo>
                    <a:pt x="233" y="3295"/>
                    <a:pt x="381" y="3197"/>
                    <a:pt x="550" y="3161"/>
                  </a:cubicBezTo>
                  <a:cubicBezTo>
                    <a:pt x="1276" y="3013"/>
                    <a:pt x="1981" y="2999"/>
                    <a:pt x="2601" y="2992"/>
                  </a:cubicBezTo>
                  <a:lnTo>
                    <a:pt x="2848" y="2985"/>
                  </a:lnTo>
                  <a:lnTo>
                    <a:pt x="2848" y="2950"/>
                  </a:lnTo>
                  <a:lnTo>
                    <a:pt x="2601" y="2957"/>
                  </a:lnTo>
                  <a:cubicBezTo>
                    <a:pt x="1981" y="2964"/>
                    <a:pt x="1269" y="2978"/>
                    <a:pt x="550" y="3126"/>
                  </a:cubicBezTo>
                  <a:cubicBezTo>
                    <a:pt x="367" y="3161"/>
                    <a:pt x="212" y="3274"/>
                    <a:pt x="113" y="3429"/>
                  </a:cubicBezTo>
                  <a:cubicBezTo>
                    <a:pt x="28" y="3563"/>
                    <a:pt x="0" y="3725"/>
                    <a:pt x="28" y="3880"/>
                  </a:cubicBezTo>
                  <a:cubicBezTo>
                    <a:pt x="42" y="3937"/>
                    <a:pt x="64" y="3993"/>
                    <a:pt x="92" y="4050"/>
                  </a:cubicBezTo>
                  <a:cubicBezTo>
                    <a:pt x="208" y="4276"/>
                    <a:pt x="441" y="4412"/>
                    <a:pt x="689" y="4412"/>
                  </a:cubicBezTo>
                  <a:cubicBezTo>
                    <a:pt x="727" y="4412"/>
                    <a:pt x="765" y="4409"/>
                    <a:pt x="804" y="4402"/>
                  </a:cubicBezTo>
                  <a:cubicBezTo>
                    <a:pt x="1558" y="4247"/>
                    <a:pt x="2418" y="4247"/>
                    <a:pt x="2982" y="4247"/>
                  </a:cubicBezTo>
                  <a:lnTo>
                    <a:pt x="3222" y="4247"/>
                  </a:lnTo>
                  <a:cubicBezTo>
                    <a:pt x="3356" y="4247"/>
                    <a:pt x="3482" y="4254"/>
                    <a:pt x="3616" y="4261"/>
                  </a:cubicBezTo>
                  <a:cubicBezTo>
                    <a:pt x="4913" y="4332"/>
                    <a:pt x="5964" y="4719"/>
                    <a:pt x="6739" y="5403"/>
                  </a:cubicBezTo>
                  <a:lnTo>
                    <a:pt x="6746" y="5403"/>
                  </a:lnTo>
                  <a:cubicBezTo>
                    <a:pt x="7691" y="5318"/>
                    <a:pt x="8614" y="5079"/>
                    <a:pt x="9481" y="4691"/>
                  </a:cubicBezTo>
                  <a:cubicBezTo>
                    <a:pt x="10003" y="4465"/>
                    <a:pt x="10504" y="4191"/>
                    <a:pt x="10969" y="3873"/>
                  </a:cubicBezTo>
                  <a:cubicBezTo>
                    <a:pt x="10652" y="3387"/>
                    <a:pt x="10285" y="2929"/>
                    <a:pt x="9869" y="2520"/>
                  </a:cubicBezTo>
                  <a:cubicBezTo>
                    <a:pt x="9066" y="1730"/>
                    <a:pt x="8114" y="1110"/>
                    <a:pt x="7064" y="701"/>
                  </a:cubicBezTo>
                  <a:cubicBezTo>
                    <a:pt x="6471" y="469"/>
                    <a:pt x="5865" y="292"/>
                    <a:pt x="5238" y="187"/>
                  </a:cubicBezTo>
                  <a:cubicBezTo>
                    <a:pt x="5153" y="165"/>
                    <a:pt x="5076" y="151"/>
                    <a:pt x="4991" y="144"/>
                  </a:cubicBezTo>
                  <a:cubicBezTo>
                    <a:pt x="4423" y="52"/>
                    <a:pt x="3848" y="3"/>
                    <a:pt x="3268" y="3"/>
                  </a:cubicBezTo>
                  <a:cubicBezTo>
                    <a:pt x="3229" y="3"/>
                    <a:pt x="3190" y="3"/>
                    <a:pt x="3151" y="3"/>
                  </a:cubicBezTo>
                  <a:cubicBezTo>
                    <a:pt x="3109" y="1"/>
                    <a:pt x="3067" y="0"/>
                    <a:pt x="30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97;p48">
              <a:extLst>
                <a:ext uri="{FF2B5EF4-FFF2-40B4-BE49-F238E27FC236}">
                  <a16:creationId xmlns:a16="http://schemas.microsoft.com/office/drawing/2014/main" id="{88350BD5-4977-6241-D434-1805F535C4B6}"/>
                </a:ext>
              </a:extLst>
            </p:cNvPr>
            <p:cNvSpPr/>
            <p:nvPr/>
          </p:nvSpPr>
          <p:spPr>
            <a:xfrm>
              <a:off x="358700" y="3462800"/>
              <a:ext cx="14950" cy="20250"/>
            </a:xfrm>
            <a:custGeom>
              <a:avLst/>
              <a:gdLst/>
              <a:ahLst/>
              <a:cxnLst/>
              <a:rect l="l" t="t" r="r" b="b"/>
              <a:pathLst>
                <a:path w="598" h="810" extrusionOk="0">
                  <a:moveTo>
                    <a:pt x="411" y="0"/>
                  </a:moveTo>
                  <a:cubicBezTo>
                    <a:pt x="263" y="0"/>
                    <a:pt x="1" y="189"/>
                    <a:pt x="34" y="464"/>
                  </a:cubicBezTo>
                  <a:cubicBezTo>
                    <a:pt x="69" y="809"/>
                    <a:pt x="337" y="767"/>
                    <a:pt x="492" y="781"/>
                  </a:cubicBezTo>
                  <a:cubicBezTo>
                    <a:pt x="496" y="782"/>
                    <a:pt x="499" y="782"/>
                    <a:pt x="503" y="782"/>
                  </a:cubicBezTo>
                  <a:cubicBezTo>
                    <a:pt x="555" y="782"/>
                    <a:pt x="597" y="735"/>
                    <a:pt x="591" y="682"/>
                  </a:cubicBezTo>
                  <a:cubicBezTo>
                    <a:pt x="577" y="506"/>
                    <a:pt x="549" y="154"/>
                    <a:pt x="499" y="48"/>
                  </a:cubicBezTo>
                  <a:cubicBezTo>
                    <a:pt x="485" y="15"/>
                    <a:pt x="453" y="0"/>
                    <a:pt x="4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98;p48">
              <a:extLst>
                <a:ext uri="{FF2B5EF4-FFF2-40B4-BE49-F238E27FC236}">
                  <a16:creationId xmlns:a16="http://schemas.microsoft.com/office/drawing/2014/main" id="{8F50B30E-3DBE-34EE-C235-866F0ACEE77E}"/>
                </a:ext>
              </a:extLst>
            </p:cNvPr>
            <p:cNvSpPr/>
            <p:nvPr/>
          </p:nvSpPr>
          <p:spPr>
            <a:xfrm>
              <a:off x="358825" y="3462375"/>
              <a:ext cx="15200" cy="20325"/>
            </a:xfrm>
            <a:custGeom>
              <a:avLst/>
              <a:gdLst/>
              <a:ahLst/>
              <a:cxnLst/>
              <a:rect l="l" t="t" r="r" b="b"/>
              <a:pathLst>
                <a:path w="608" h="813" extrusionOk="0">
                  <a:moveTo>
                    <a:pt x="424" y="35"/>
                  </a:moveTo>
                  <a:cubicBezTo>
                    <a:pt x="445" y="35"/>
                    <a:pt x="463" y="48"/>
                    <a:pt x="480" y="65"/>
                  </a:cubicBezTo>
                  <a:cubicBezTo>
                    <a:pt x="529" y="178"/>
                    <a:pt x="558" y="544"/>
                    <a:pt x="565" y="699"/>
                  </a:cubicBezTo>
                  <a:cubicBezTo>
                    <a:pt x="565" y="742"/>
                    <a:pt x="529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36" y="277"/>
                    <a:pt x="163" y="100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ubicBezTo>
                    <a:pt x="415" y="36"/>
                    <a:pt x="419" y="35"/>
                    <a:pt x="424" y="35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62"/>
                    <a:pt x="15" y="481"/>
                  </a:cubicBezTo>
                  <a:cubicBezTo>
                    <a:pt x="43" y="798"/>
                    <a:pt x="276" y="805"/>
                    <a:pt x="431" y="812"/>
                  </a:cubicBezTo>
                  <a:lnTo>
                    <a:pt x="494" y="812"/>
                  </a:lnTo>
                  <a:cubicBezTo>
                    <a:pt x="522" y="812"/>
                    <a:pt x="551" y="805"/>
                    <a:pt x="572" y="791"/>
                  </a:cubicBezTo>
                  <a:cubicBezTo>
                    <a:pt x="593" y="763"/>
                    <a:pt x="607" y="735"/>
                    <a:pt x="607" y="699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99;p48">
              <a:extLst>
                <a:ext uri="{FF2B5EF4-FFF2-40B4-BE49-F238E27FC236}">
                  <a16:creationId xmlns:a16="http://schemas.microsoft.com/office/drawing/2014/main" id="{F4A87614-AF4E-DE9A-EB8C-8C88D9D5954C}"/>
                </a:ext>
              </a:extLst>
            </p:cNvPr>
            <p:cNvSpPr/>
            <p:nvPr/>
          </p:nvSpPr>
          <p:spPr>
            <a:xfrm>
              <a:off x="374875" y="3464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7" y="0"/>
                  </a:moveTo>
                  <a:cubicBezTo>
                    <a:pt x="0" y="14"/>
                    <a:pt x="71" y="416"/>
                    <a:pt x="71" y="41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00;p48">
              <a:extLst>
                <a:ext uri="{FF2B5EF4-FFF2-40B4-BE49-F238E27FC236}">
                  <a16:creationId xmlns:a16="http://schemas.microsoft.com/office/drawing/2014/main" id="{4990A8D6-6FF5-CD82-423C-3F9239E602CF}"/>
                </a:ext>
              </a:extLst>
            </p:cNvPr>
            <p:cNvSpPr/>
            <p:nvPr/>
          </p:nvSpPr>
          <p:spPr>
            <a:xfrm>
              <a:off x="374525" y="3463825"/>
              <a:ext cx="2475" cy="11125"/>
            </a:xfrm>
            <a:custGeom>
              <a:avLst/>
              <a:gdLst/>
              <a:ahLst/>
              <a:cxnLst/>
              <a:rect l="l" t="t" r="r" b="b"/>
              <a:pathLst>
                <a:path w="99" h="445" extrusionOk="0">
                  <a:moveTo>
                    <a:pt x="7" y="0"/>
                  </a:moveTo>
                  <a:cubicBezTo>
                    <a:pt x="7" y="7"/>
                    <a:pt x="0" y="28"/>
                    <a:pt x="85" y="444"/>
                  </a:cubicBezTo>
                  <a:lnTo>
                    <a:pt x="99" y="423"/>
                  </a:lnTo>
                  <a:cubicBezTo>
                    <a:pt x="64" y="197"/>
                    <a:pt x="42" y="35"/>
                    <a:pt x="4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01;p48">
              <a:extLst>
                <a:ext uri="{FF2B5EF4-FFF2-40B4-BE49-F238E27FC236}">
                  <a16:creationId xmlns:a16="http://schemas.microsoft.com/office/drawing/2014/main" id="{FE9563FF-BC74-C188-C6E0-3E30779FF465}"/>
                </a:ext>
              </a:extLst>
            </p:cNvPr>
            <p:cNvSpPr/>
            <p:nvPr/>
          </p:nvSpPr>
          <p:spPr>
            <a:xfrm>
              <a:off x="397425" y="3459575"/>
              <a:ext cx="1800" cy="18525"/>
            </a:xfrm>
            <a:custGeom>
              <a:avLst/>
              <a:gdLst/>
              <a:ahLst/>
              <a:cxnLst/>
              <a:rect l="l" t="t" r="r" b="b"/>
              <a:pathLst>
                <a:path w="72" h="741" extrusionOk="0">
                  <a:moveTo>
                    <a:pt x="1" y="1"/>
                  </a:moveTo>
                  <a:cubicBezTo>
                    <a:pt x="8" y="248"/>
                    <a:pt x="36" y="494"/>
                    <a:pt x="71" y="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02;p48">
              <a:extLst>
                <a:ext uri="{FF2B5EF4-FFF2-40B4-BE49-F238E27FC236}">
                  <a16:creationId xmlns:a16="http://schemas.microsoft.com/office/drawing/2014/main" id="{5290B18B-9ABB-1FB5-C38A-BE457694EF5C}"/>
                </a:ext>
              </a:extLst>
            </p:cNvPr>
            <p:cNvSpPr/>
            <p:nvPr/>
          </p:nvSpPr>
          <p:spPr>
            <a:xfrm>
              <a:off x="396900" y="3459575"/>
              <a:ext cx="2850" cy="18525"/>
            </a:xfrm>
            <a:custGeom>
              <a:avLst/>
              <a:gdLst/>
              <a:ahLst/>
              <a:cxnLst/>
              <a:rect l="l" t="t" r="r" b="b"/>
              <a:pathLst>
                <a:path w="114" h="741" extrusionOk="0">
                  <a:moveTo>
                    <a:pt x="0" y="1"/>
                  </a:moveTo>
                  <a:cubicBezTo>
                    <a:pt x="15" y="248"/>
                    <a:pt x="36" y="494"/>
                    <a:pt x="78" y="741"/>
                  </a:cubicBezTo>
                  <a:lnTo>
                    <a:pt x="113" y="734"/>
                  </a:lnTo>
                  <a:cubicBezTo>
                    <a:pt x="71" y="494"/>
                    <a:pt x="50" y="248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03;p48">
              <a:extLst>
                <a:ext uri="{FF2B5EF4-FFF2-40B4-BE49-F238E27FC236}">
                  <a16:creationId xmlns:a16="http://schemas.microsoft.com/office/drawing/2014/main" id="{1992AECC-E5FE-4052-2DD8-83DD8022F9D5}"/>
                </a:ext>
              </a:extLst>
            </p:cNvPr>
            <p:cNvSpPr/>
            <p:nvPr/>
          </p:nvSpPr>
          <p:spPr>
            <a:xfrm>
              <a:off x="403425" y="345905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4" y="1"/>
                  </a:moveTo>
                  <a:cubicBezTo>
                    <a:pt x="0" y="233"/>
                    <a:pt x="14" y="459"/>
                    <a:pt x="50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04;p48">
              <a:extLst>
                <a:ext uri="{FF2B5EF4-FFF2-40B4-BE49-F238E27FC236}">
                  <a16:creationId xmlns:a16="http://schemas.microsoft.com/office/drawing/2014/main" id="{99CB4948-C4D3-C338-0781-2F1689077540}"/>
                </a:ext>
              </a:extLst>
            </p:cNvPr>
            <p:cNvSpPr/>
            <p:nvPr/>
          </p:nvSpPr>
          <p:spPr>
            <a:xfrm>
              <a:off x="403075" y="3459050"/>
              <a:ext cx="1950" cy="17300"/>
            </a:xfrm>
            <a:custGeom>
              <a:avLst/>
              <a:gdLst/>
              <a:ahLst/>
              <a:cxnLst/>
              <a:rect l="l" t="t" r="r" b="b"/>
              <a:pathLst>
                <a:path w="78" h="692" extrusionOk="0">
                  <a:moveTo>
                    <a:pt x="14" y="1"/>
                  </a:moveTo>
                  <a:cubicBezTo>
                    <a:pt x="0" y="233"/>
                    <a:pt x="14" y="466"/>
                    <a:pt x="49" y="692"/>
                  </a:cubicBezTo>
                  <a:lnTo>
                    <a:pt x="78" y="684"/>
                  </a:lnTo>
                  <a:cubicBezTo>
                    <a:pt x="49" y="459"/>
                    <a:pt x="21" y="233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05;p48">
              <a:extLst>
                <a:ext uri="{FF2B5EF4-FFF2-40B4-BE49-F238E27FC236}">
                  <a16:creationId xmlns:a16="http://schemas.microsoft.com/office/drawing/2014/main" id="{AD4C6A91-5EB4-FD77-75A3-E8FD3688BE51}"/>
                </a:ext>
              </a:extLst>
            </p:cNvPr>
            <p:cNvSpPr/>
            <p:nvPr/>
          </p:nvSpPr>
          <p:spPr>
            <a:xfrm>
              <a:off x="359375" y="3435125"/>
              <a:ext cx="14650" cy="20250"/>
            </a:xfrm>
            <a:custGeom>
              <a:avLst/>
              <a:gdLst/>
              <a:ahLst/>
              <a:cxnLst/>
              <a:rect l="l" t="t" r="r" b="b"/>
              <a:pathLst>
                <a:path w="586" h="810" extrusionOk="0">
                  <a:moveTo>
                    <a:pt x="406" y="0"/>
                  </a:moveTo>
                  <a:cubicBezTo>
                    <a:pt x="260" y="0"/>
                    <a:pt x="1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8" y="782"/>
                    <a:pt x="585" y="736"/>
                    <a:pt x="585" y="683"/>
                  </a:cubicBezTo>
                  <a:cubicBezTo>
                    <a:pt x="571" y="507"/>
                    <a:pt x="543" y="154"/>
                    <a:pt x="493" y="48"/>
                  </a:cubicBezTo>
                  <a:cubicBezTo>
                    <a:pt x="479" y="16"/>
                    <a:pt x="447" y="0"/>
                    <a:pt x="40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06;p48">
              <a:extLst>
                <a:ext uri="{FF2B5EF4-FFF2-40B4-BE49-F238E27FC236}">
                  <a16:creationId xmlns:a16="http://schemas.microsoft.com/office/drawing/2014/main" id="{0A291F0F-F906-400E-828B-681F227C640D}"/>
                </a:ext>
              </a:extLst>
            </p:cNvPr>
            <p:cNvSpPr/>
            <p:nvPr/>
          </p:nvSpPr>
          <p:spPr>
            <a:xfrm>
              <a:off x="359350" y="3434700"/>
              <a:ext cx="15200" cy="20500"/>
            </a:xfrm>
            <a:custGeom>
              <a:avLst/>
              <a:gdLst/>
              <a:ahLst/>
              <a:cxnLst/>
              <a:rect l="l" t="t" r="r" b="b"/>
              <a:pathLst>
                <a:path w="608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65"/>
                  </a:cubicBezTo>
                  <a:cubicBezTo>
                    <a:pt x="530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30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56" y="101"/>
                    <a:pt x="353" y="44"/>
                  </a:cubicBezTo>
                  <a:cubicBezTo>
                    <a:pt x="367" y="37"/>
                    <a:pt x="389" y="37"/>
                    <a:pt x="403" y="37"/>
                  </a:cubicBezTo>
                  <a:close/>
                  <a:moveTo>
                    <a:pt x="407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35" y="72"/>
                    <a:pt x="1" y="270"/>
                    <a:pt x="8" y="481"/>
                  </a:cubicBezTo>
                  <a:cubicBezTo>
                    <a:pt x="43" y="805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6" y="58"/>
                  </a:cubicBezTo>
                  <a:cubicBezTo>
                    <a:pt x="495" y="22"/>
                    <a:pt x="458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07;p48">
              <a:extLst>
                <a:ext uri="{FF2B5EF4-FFF2-40B4-BE49-F238E27FC236}">
                  <a16:creationId xmlns:a16="http://schemas.microsoft.com/office/drawing/2014/main" id="{57DC1698-8EFC-C58A-45A7-244F8DA40030}"/>
                </a:ext>
              </a:extLst>
            </p:cNvPr>
            <p:cNvSpPr/>
            <p:nvPr/>
          </p:nvSpPr>
          <p:spPr>
            <a:xfrm>
              <a:off x="375400" y="3436500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08;p48">
              <a:extLst>
                <a:ext uri="{FF2B5EF4-FFF2-40B4-BE49-F238E27FC236}">
                  <a16:creationId xmlns:a16="http://schemas.microsoft.com/office/drawing/2014/main" id="{91D00E38-6458-A665-6CDB-D97DD8B58FF6}"/>
                </a:ext>
              </a:extLst>
            </p:cNvPr>
            <p:cNvSpPr/>
            <p:nvPr/>
          </p:nvSpPr>
          <p:spPr>
            <a:xfrm>
              <a:off x="375050" y="3436325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7" y="0"/>
                  </a:moveTo>
                  <a:cubicBezTo>
                    <a:pt x="7" y="7"/>
                    <a:pt x="0" y="21"/>
                    <a:pt x="85" y="437"/>
                  </a:cubicBezTo>
                  <a:lnTo>
                    <a:pt x="99" y="416"/>
                  </a:lnTo>
                  <a:cubicBezTo>
                    <a:pt x="64" y="191"/>
                    <a:pt x="43" y="36"/>
                    <a:pt x="43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09;p48">
              <a:extLst>
                <a:ext uri="{FF2B5EF4-FFF2-40B4-BE49-F238E27FC236}">
                  <a16:creationId xmlns:a16="http://schemas.microsoft.com/office/drawing/2014/main" id="{5A351E1B-8B25-69E0-80A9-0772B2522099}"/>
                </a:ext>
              </a:extLst>
            </p:cNvPr>
            <p:cNvSpPr/>
            <p:nvPr/>
          </p:nvSpPr>
          <p:spPr>
            <a:xfrm>
              <a:off x="397950" y="3432100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0;p48">
              <a:extLst>
                <a:ext uri="{FF2B5EF4-FFF2-40B4-BE49-F238E27FC236}">
                  <a16:creationId xmlns:a16="http://schemas.microsoft.com/office/drawing/2014/main" id="{E5D80723-496E-A3CE-EFA7-A5D39A78CC01}"/>
                </a:ext>
              </a:extLst>
            </p:cNvPr>
            <p:cNvSpPr/>
            <p:nvPr/>
          </p:nvSpPr>
          <p:spPr>
            <a:xfrm>
              <a:off x="397425" y="3432100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1" y="0"/>
                  </a:moveTo>
                  <a:cubicBezTo>
                    <a:pt x="15" y="247"/>
                    <a:pt x="36" y="494"/>
                    <a:pt x="78" y="733"/>
                  </a:cubicBezTo>
                  <a:lnTo>
                    <a:pt x="113" y="733"/>
                  </a:lnTo>
                  <a:cubicBezTo>
                    <a:pt x="71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1;p48">
              <a:extLst>
                <a:ext uri="{FF2B5EF4-FFF2-40B4-BE49-F238E27FC236}">
                  <a16:creationId xmlns:a16="http://schemas.microsoft.com/office/drawing/2014/main" id="{4954B1BA-E5B1-032B-7DC3-B9CE8F748304}"/>
                </a:ext>
              </a:extLst>
            </p:cNvPr>
            <p:cNvSpPr/>
            <p:nvPr/>
          </p:nvSpPr>
          <p:spPr>
            <a:xfrm>
              <a:off x="404125" y="3431550"/>
              <a:ext cx="1075" cy="17125"/>
            </a:xfrm>
            <a:custGeom>
              <a:avLst/>
              <a:gdLst/>
              <a:ahLst/>
              <a:cxnLst/>
              <a:rect l="l" t="t" r="r" b="b"/>
              <a:pathLst>
                <a:path w="43" h="685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27"/>
                    <a:pt x="7" y="459"/>
                    <a:pt x="43" y="68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12;p48">
              <a:extLst>
                <a:ext uri="{FF2B5EF4-FFF2-40B4-BE49-F238E27FC236}">
                  <a16:creationId xmlns:a16="http://schemas.microsoft.com/office/drawing/2014/main" id="{B317DCFC-CE9E-0F09-0909-0161D5FB6528}"/>
                </a:ext>
              </a:extLst>
            </p:cNvPr>
            <p:cNvSpPr/>
            <p:nvPr/>
          </p:nvSpPr>
          <p:spPr>
            <a:xfrm>
              <a:off x="403600" y="3431375"/>
              <a:ext cx="2125" cy="17475"/>
            </a:xfrm>
            <a:custGeom>
              <a:avLst/>
              <a:gdLst/>
              <a:ahLst/>
              <a:cxnLst/>
              <a:rect l="l" t="t" r="r" b="b"/>
              <a:pathLst>
                <a:path w="85" h="699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50" y="699"/>
                  </a:cubicBezTo>
                  <a:lnTo>
                    <a:pt x="85" y="692"/>
                  </a:lnTo>
                  <a:cubicBezTo>
                    <a:pt x="50" y="459"/>
                    <a:pt x="21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13;p48">
              <a:extLst>
                <a:ext uri="{FF2B5EF4-FFF2-40B4-BE49-F238E27FC236}">
                  <a16:creationId xmlns:a16="http://schemas.microsoft.com/office/drawing/2014/main" id="{2791354B-9587-4997-D10B-7E2553D9FF7F}"/>
                </a:ext>
              </a:extLst>
            </p:cNvPr>
            <p:cNvSpPr/>
            <p:nvPr/>
          </p:nvSpPr>
          <p:spPr>
            <a:xfrm>
              <a:off x="406775" y="3384675"/>
              <a:ext cx="98700" cy="49375"/>
            </a:xfrm>
            <a:custGeom>
              <a:avLst/>
              <a:gdLst/>
              <a:ahLst/>
              <a:cxnLst/>
              <a:rect l="l" t="t" r="r" b="b"/>
              <a:pathLst>
                <a:path w="3948" h="1975" extrusionOk="0">
                  <a:moveTo>
                    <a:pt x="624" y="0"/>
                  </a:moveTo>
                  <a:cubicBezTo>
                    <a:pt x="276" y="0"/>
                    <a:pt x="0" y="284"/>
                    <a:pt x="0" y="635"/>
                  </a:cubicBezTo>
                  <a:cubicBezTo>
                    <a:pt x="0" y="986"/>
                    <a:pt x="289" y="1263"/>
                    <a:pt x="637" y="1263"/>
                  </a:cubicBezTo>
                  <a:cubicBezTo>
                    <a:pt x="646" y="1263"/>
                    <a:pt x="654" y="1263"/>
                    <a:pt x="663" y="1263"/>
                  </a:cubicBezTo>
                  <a:cubicBezTo>
                    <a:pt x="668" y="1263"/>
                    <a:pt x="672" y="1263"/>
                    <a:pt x="677" y="1263"/>
                  </a:cubicBezTo>
                  <a:cubicBezTo>
                    <a:pt x="1397" y="1263"/>
                    <a:pt x="2491" y="1779"/>
                    <a:pt x="2855" y="1975"/>
                  </a:cubicBezTo>
                  <a:lnTo>
                    <a:pt x="3948" y="1143"/>
                  </a:lnTo>
                  <a:lnTo>
                    <a:pt x="3461" y="868"/>
                  </a:lnTo>
                  <a:cubicBezTo>
                    <a:pt x="3158" y="706"/>
                    <a:pt x="2848" y="565"/>
                    <a:pt x="2538" y="438"/>
                  </a:cubicBezTo>
                  <a:cubicBezTo>
                    <a:pt x="1798" y="142"/>
                    <a:pt x="1163" y="1"/>
                    <a:pt x="649" y="1"/>
                  </a:cubicBezTo>
                  <a:cubicBezTo>
                    <a:pt x="640" y="1"/>
                    <a:pt x="632" y="0"/>
                    <a:pt x="62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14;p48">
              <a:extLst>
                <a:ext uri="{FF2B5EF4-FFF2-40B4-BE49-F238E27FC236}">
                  <a16:creationId xmlns:a16="http://schemas.microsoft.com/office/drawing/2014/main" id="{B4233D26-0056-CE0B-6744-E180BB856DE8}"/>
                </a:ext>
              </a:extLst>
            </p:cNvPr>
            <p:cNvSpPr/>
            <p:nvPr/>
          </p:nvSpPr>
          <p:spPr>
            <a:xfrm>
              <a:off x="403250" y="3384325"/>
              <a:ext cx="102400" cy="50075"/>
            </a:xfrm>
            <a:custGeom>
              <a:avLst/>
              <a:gdLst/>
              <a:ahLst/>
              <a:cxnLst/>
              <a:rect l="l" t="t" r="r" b="b"/>
              <a:pathLst>
                <a:path w="4096" h="2003" extrusionOk="0">
                  <a:moveTo>
                    <a:pt x="790" y="1"/>
                  </a:moveTo>
                  <a:cubicBezTo>
                    <a:pt x="310" y="8"/>
                    <a:pt x="0" y="515"/>
                    <a:pt x="219" y="945"/>
                  </a:cubicBezTo>
                  <a:cubicBezTo>
                    <a:pt x="329" y="1159"/>
                    <a:pt x="553" y="1298"/>
                    <a:pt x="793" y="1298"/>
                  </a:cubicBezTo>
                  <a:cubicBezTo>
                    <a:pt x="799" y="1298"/>
                    <a:pt x="805" y="1298"/>
                    <a:pt x="811" y="1298"/>
                  </a:cubicBezTo>
                  <a:cubicBezTo>
                    <a:pt x="1530" y="1298"/>
                    <a:pt x="2630" y="1805"/>
                    <a:pt x="2989" y="2003"/>
                  </a:cubicBezTo>
                  <a:lnTo>
                    <a:pt x="3010" y="1982"/>
                  </a:lnTo>
                  <a:cubicBezTo>
                    <a:pt x="2644" y="1777"/>
                    <a:pt x="1537" y="1263"/>
                    <a:pt x="797" y="1263"/>
                  </a:cubicBezTo>
                  <a:cubicBezTo>
                    <a:pt x="42" y="1206"/>
                    <a:pt x="35" y="107"/>
                    <a:pt x="790" y="36"/>
                  </a:cubicBezTo>
                  <a:cubicBezTo>
                    <a:pt x="801" y="36"/>
                    <a:pt x="813" y="36"/>
                    <a:pt x="825" y="36"/>
                  </a:cubicBezTo>
                  <a:cubicBezTo>
                    <a:pt x="1333" y="36"/>
                    <a:pt x="1955" y="184"/>
                    <a:pt x="2672" y="473"/>
                  </a:cubicBezTo>
                  <a:cubicBezTo>
                    <a:pt x="2982" y="600"/>
                    <a:pt x="3292" y="741"/>
                    <a:pt x="3595" y="903"/>
                  </a:cubicBezTo>
                  <a:lnTo>
                    <a:pt x="4082" y="1178"/>
                  </a:lnTo>
                  <a:lnTo>
                    <a:pt x="4096" y="1143"/>
                  </a:lnTo>
                  <a:lnTo>
                    <a:pt x="3616" y="868"/>
                  </a:lnTo>
                  <a:cubicBezTo>
                    <a:pt x="3313" y="713"/>
                    <a:pt x="3003" y="565"/>
                    <a:pt x="2686" y="438"/>
                  </a:cubicBezTo>
                  <a:cubicBezTo>
                    <a:pt x="1946" y="142"/>
                    <a:pt x="1311" y="1"/>
                    <a:pt x="79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15;p48">
              <a:extLst>
                <a:ext uri="{FF2B5EF4-FFF2-40B4-BE49-F238E27FC236}">
                  <a16:creationId xmlns:a16="http://schemas.microsoft.com/office/drawing/2014/main" id="{7DCE5624-43C6-F499-62E7-246BCAF3EB79}"/>
                </a:ext>
              </a:extLst>
            </p:cNvPr>
            <p:cNvSpPr/>
            <p:nvPr/>
          </p:nvSpPr>
          <p:spPr>
            <a:xfrm>
              <a:off x="376075" y="3486125"/>
              <a:ext cx="12400" cy="17375"/>
            </a:xfrm>
            <a:custGeom>
              <a:avLst/>
              <a:gdLst/>
              <a:ahLst/>
              <a:cxnLst/>
              <a:rect l="l" t="t" r="r" b="b"/>
              <a:pathLst>
                <a:path w="496" h="695" extrusionOk="0">
                  <a:moveTo>
                    <a:pt x="347" y="1"/>
                  </a:moveTo>
                  <a:cubicBezTo>
                    <a:pt x="225" y="1"/>
                    <a:pt x="1" y="159"/>
                    <a:pt x="23" y="391"/>
                  </a:cubicBezTo>
                  <a:cubicBezTo>
                    <a:pt x="51" y="694"/>
                    <a:pt x="277" y="652"/>
                    <a:pt x="410" y="659"/>
                  </a:cubicBezTo>
                  <a:cubicBezTo>
                    <a:pt x="460" y="659"/>
                    <a:pt x="495" y="624"/>
                    <a:pt x="495" y="574"/>
                  </a:cubicBezTo>
                  <a:cubicBezTo>
                    <a:pt x="488" y="426"/>
                    <a:pt x="460" y="137"/>
                    <a:pt x="418" y="39"/>
                  </a:cubicBezTo>
                  <a:cubicBezTo>
                    <a:pt x="407" y="13"/>
                    <a:pt x="381" y="1"/>
                    <a:pt x="34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16;p48">
              <a:extLst>
                <a:ext uri="{FF2B5EF4-FFF2-40B4-BE49-F238E27FC236}">
                  <a16:creationId xmlns:a16="http://schemas.microsoft.com/office/drawing/2014/main" id="{82E350F2-49AB-4E25-BF73-9B92BF6D3319}"/>
                </a:ext>
              </a:extLst>
            </p:cNvPr>
            <p:cNvSpPr/>
            <p:nvPr/>
          </p:nvSpPr>
          <p:spPr>
            <a:xfrm>
              <a:off x="376100" y="3485800"/>
              <a:ext cx="12900" cy="17150"/>
            </a:xfrm>
            <a:custGeom>
              <a:avLst/>
              <a:gdLst/>
              <a:ahLst/>
              <a:cxnLst/>
              <a:rect l="l" t="t" r="r" b="b"/>
              <a:pathLst>
                <a:path w="516" h="686" extrusionOk="0">
                  <a:moveTo>
                    <a:pt x="350" y="30"/>
                  </a:moveTo>
                  <a:cubicBezTo>
                    <a:pt x="370" y="31"/>
                    <a:pt x="396" y="39"/>
                    <a:pt x="409" y="59"/>
                  </a:cubicBezTo>
                  <a:cubicBezTo>
                    <a:pt x="452" y="150"/>
                    <a:pt x="473" y="460"/>
                    <a:pt x="480" y="587"/>
                  </a:cubicBezTo>
                  <a:cubicBezTo>
                    <a:pt x="480" y="608"/>
                    <a:pt x="473" y="623"/>
                    <a:pt x="466" y="637"/>
                  </a:cubicBezTo>
                  <a:cubicBezTo>
                    <a:pt x="452" y="644"/>
                    <a:pt x="431" y="651"/>
                    <a:pt x="417" y="651"/>
                  </a:cubicBezTo>
                  <a:lnTo>
                    <a:pt x="367" y="651"/>
                  </a:lnTo>
                  <a:cubicBezTo>
                    <a:pt x="233" y="644"/>
                    <a:pt x="71" y="644"/>
                    <a:pt x="43" y="404"/>
                  </a:cubicBezTo>
                  <a:cubicBezTo>
                    <a:pt x="36" y="235"/>
                    <a:pt x="142" y="87"/>
                    <a:pt x="304" y="37"/>
                  </a:cubicBezTo>
                  <a:cubicBezTo>
                    <a:pt x="317" y="37"/>
                    <a:pt x="330" y="31"/>
                    <a:pt x="350" y="30"/>
                  </a:cubicBezTo>
                  <a:close/>
                  <a:moveTo>
                    <a:pt x="350" y="1"/>
                  </a:moveTo>
                  <a:cubicBezTo>
                    <a:pt x="333" y="1"/>
                    <a:pt x="316" y="4"/>
                    <a:pt x="297" y="9"/>
                  </a:cubicBezTo>
                  <a:cubicBezTo>
                    <a:pt x="120" y="59"/>
                    <a:pt x="1" y="221"/>
                    <a:pt x="8" y="404"/>
                  </a:cubicBezTo>
                  <a:cubicBezTo>
                    <a:pt x="36" y="679"/>
                    <a:pt x="233" y="686"/>
                    <a:pt x="360" y="686"/>
                  </a:cubicBezTo>
                  <a:lnTo>
                    <a:pt x="424" y="686"/>
                  </a:lnTo>
                  <a:cubicBezTo>
                    <a:pt x="445" y="686"/>
                    <a:pt x="473" y="679"/>
                    <a:pt x="487" y="665"/>
                  </a:cubicBezTo>
                  <a:cubicBezTo>
                    <a:pt x="508" y="644"/>
                    <a:pt x="515" y="615"/>
                    <a:pt x="515" y="587"/>
                  </a:cubicBezTo>
                  <a:cubicBezTo>
                    <a:pt x="508" y="425"/>
                    <a:pt x="480" y="136"/>
                    <a:pt x="438" y="52"/>
                  </a:cubicBezTo>
                  <a:cubicBezTo>
                    <a:pt x="427" y="21"/>
                    <a:pt x="394" y="1"/>
                    <a:pt x="3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7;p48">
              <a:extLst>
                <a:ext uri="{FF2B5EF4-FFF2-40B4-BE49-F238E27FC236}">
                  <a16:creationId xmlns:a16="http://schemas.microsoft.com/office/drawing/2014/main" id="{19C19773-BE2E-8EFD-B9C5-CCA497239D26}"/>
                </a:ext>
              </a:extLst>
            </p:cNvPr>
            <p:cNvSpPr/>
            <p:nvPr/>
          </p:nvSpPr>
          <p:spPr>
            <a:xfrm>
              <a:off x="389675" y="3487250"/>
              <a:ext cx="1425" cy="8850"/>
            </a:xfrm>
            <a:custGeom>
              <a:avLst/>
              <a:gdLst/>
              <a:ahLst/>
              <a:cxnLst/>
              <a:rect l="l" t="t" r="r" b="b"/>
              <a:pathLst>
                <a:path w="57" h="354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5"/>
                    <a:pt x="57" y="353"/>
                    <a:pt x="57" y="35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8;p48">
              <a:extLst>
                <a:ext uri="{FF2B5EF4-FFF2-40B4-BE49-F238E27FC236}">
                  <a16:creationId xmlns:a16="http://schemas.microsoft.com/office/drawing/2014/main" id="{F01F8E13-570F-5799-9C50-DECF467BD962}"/>
                </a:ext>
              </a:extLst>
            </p:cNvPr>
            <p:cNvSpPr/>
            <p:nvPr/>
          </p:nvSpPr>
          <p:spPr>
            <a:xfrm>
              <a:off x="389150" y="3487075"/>
              <a:ext cx="2300" cy="9375"/>
            </a:xfrm>
            <a:custGeom>
              <a:avLst/>
              <a:gdLst/>
              <a:ahLst/>
              <a:cxnLst/>
              <a:rect l="l" t="t" r="r" b="b"/>
              <a:pathLst>
                <a:path w="92" h="375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8"/>
                    <a:pt x="0" y="22"/>
                    <a:pt x="78" y="374"/>
                  </a:cubicBezTo>
                  <a:lnTo>
                    <a:pt x="92" y="353"/>
                  </a:lnTo>
                  <a:cubicBezTo>
                    <a:pt x="64" y="170"/>
                    <a:pt x="43" y="29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19;p48">
              <a:extLst>
                <a:ext uri="{FF2B5EF4-FFF2-40B4-BE49-F238E27FC236}">
                  <a16:creationId xmlns:a16="http://schemas.microsoft.com/office/drawing/2014/main" id="{3679A53B-88D0-693B-1994-78C73457E0CB}"/>
                </a:ext>
              </a:extLst>
            </p:cNvPr>
            <p:cNvSpPr/>
            <p:nvPr/>
          </p:nvSpPr>
          <p:spPr>
            <a:xfrm>
              <a:off x="408700" y="3483725"/>
              <a:ext cx="1625" cy="15350"/>
            </a:xfrm>
            <a:custGeom>
              <a:avLst/>
              <a:gdLst/>
              <a:ahLst/>
              <a:cxnLst/>
              <a:rect l="l" t="t" r="r" b="b"/>
              <a:pathLst>
                <a:path w="65" h="614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05"/>
                    <a:pt x="29" y="409"/>
                    <a:pt x="64" y="6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0;p48">
              <a:extLst>
                <a:ext uri="{FF2B5EF4-FFF2-40B4-BE49-F238E27FC236}">
                  <a16:creationId xmlns:a16="http://schemas.microsoft.com/office/drawing/2014/main" id="{1A143403-3DBA-635C-9A9B-C34CE96DD992}"/>
                </a:ext>
              </a:extLst>
            </p:cNvPr>
            <p:cNvSpPr/>
            <p:nvPr/>
          </p:nvSpPr>
          <p:spPr>
            <a:xfrm>
              <a:off x="408175" y="3483550"/>
              <a:ext cx="2500" cy="15525"/>
            </a:xfrm>
            <a:custGeom>
              <a:avLst/>
              <a:gdLst/>
              <a:ahLst/>
              <a:cxnLst/>
              <a:rect l="l" t="t" r="r" b="b"/>
              <a:pathLst>
                <a:path w="100" h="621" extrusionOk="0">
                  <a:moveTo>
                    <a:pt x="1" y="1"/>
                  </a:moveTo>
                  <a:cubicBezTo>
                    <a:pt x="8" y="205"/>
                    <a:pt x="29" y="416"/>
                    <a:pt x="64" y="621"/>
                  </a:cubicBezTo>
                  <a:lnTo>
                    <a:pt x="99" y="614"/>
                  </a:lnTo>
                  <a:cubicBezTo>
                    <a:pt x="64" y="409"/>
                    <a:pt x="43" y="205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1;p48">
              <a:extLst>
                <a:ext uri="{FF2B5EF4-FFF2-40B4-BE49-F238E27FC236}">
                  <a16:creationId xmlns:a16="http://schemas.microsoft.com/office/drawing/2014/main" id="{6C744162-D410-E4F4-2644-B537BD565C92}"/>
                </a:ext>
              </a:extLst>
            </p:cNvPr>
            <p:cNvSpPr/>
            <p:nvPr/>
          </p:nvSpPr>
          <p:spPr>
            <a:xfrm>
              <a:off x="413825" y="3483025"/>
              <a:ext cx="900" cy="14475"/>
            </a:xfrm>
            <a:custGeom>
              <a:avLst/>
              <a:gdLst/>
              <a:ahLst/>
              <a:cxnLst/>
              <a:rect l="l" t="t" r="r" b="b"/>
              <a:pathLst>
                <a:path w="36" h="579" extrusionOk="0">
                  <a:moveTo>
                    <a:pt x="14" y="0"/>
                  </a:moveTo>
                  <a:cubicBezTo>
                    <a:pt x="0" y="198"/>
                    <a:pt x="7" y="388"/>
                    <a:pt x="35" y="57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2;p48">
              <a:extLst>
                <a:ext uri="{FF2B5EF4-FFF2-40B4-BE49-F238E27FC236}">
                  <a16:creationId xmlns:a16="http://schemas.microsoft.com/office/drawing/2014/main" id="{C49F8E97-A139-822D-A8D4-24E0A48954DD}"/>
                </a:ext>
              </a:extLst>
            </p:cNvPr>
            <p:cNvSpPr/>
            <p:nvPr/>
          </p:nvSpPr>
          <p:spPr>
            <a:xfrm>
              <a:off x="413275" y="3483025"/>
              <a:ext cx="1975" cy="14650"/>
            </a:xfrm>
            <a:custGeom>
              <a:avLst/>
              <a:gdLst/>
              <a:ahLst/>
              <a:cxnLst/>
              <a:rect l="l" t="t" r="r" b="b"/>
              <a:pathLst>
                <a:path w="79" h="586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191"/>
                    <a:pt x="15" y="388"/>
                    <a:pt x="43" y="585"/>
                  </a:cubicBezTo>
                  <a:lnTo>
                    <a:pt x="79" y="578"/>
                  </a:lnTo>
                  <a:cubicBezTo>
                    <a:pt x="79" y="571"/>
                    <a:pt x="29" y="247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23;p48">
              <a:extLst>
                <a:ext uri="{FF2B5EF4-FFF2-40B4-BE49-F238E27FC236}">
                  <a16:creationId xmlns:a16="http://schemas.microsoft.com/office/drawing/2014/main" id="{B9E104E9-B06D-FCC3-137C-1EC6D7A0CFE0}"/>
                </a:ext>
              </a:extLst>
            </p:cNvPr>
            <p:cNvSpPr/>
            <p:nvPr/>
          </p:nvSpPr>
          <p:spPr>
            <a:xfrm>
              <a:off x="450650" y="3267825"/>
              <a:ext cx="356550" cy="271375"/>
            </a:xfrm>
            <a:custGeom>
              <a:avLst/>
              <a:gdLst/>
              <a:ahLst/>
              <a:cxnLst/>
              <a:rect l="l" t="t" r="r" b="b"/>
              <a:pathLst>
                <a:path w="14262" h="10855" extrusionOk="0">
                  <a:moveTo>
                    <a:pt x="11598" y="1"/>
                  </a:moveTo>
                  <a:cubicBezTo>
                    <a:pt x="11583" y="1"/>
                    <a:pt x="11569" y="1"/>
                    <a:pt x="11554" y="1"/>
                  </a:cubicBezTo>
                  <a:lnTo>
                    <a:pt x="9813" y="438"/>
                  </a:lnTo>
                  <a:cubicBezTo>
                    <a:pt x="8833" y="904"/>
                    <a:pt x="7910" y="1707"/>
                    <a:pt x="7155" y="2581"/>
                  </a:cubicBezTo>
                  <a:cubicBezTo>
                    <a:pt x="6979" y="2793"/>
                    <a:pt x="6789" y="2997"/>
                    <a:pt x="6599" y="3195"/>
                  </a:cubicBezTo>
                  <a:cubicBezTo>
                    <a:pt x="5215" y="4634"/>
                    <a:pt x="3966" y="5360"/>
                    <a:pt x="2872" y="5360"/>
                  </a:cubicBezTo>
                  <a:cubicBezTo>
                    <a:pt x="2573" y="5360"/>
                    <a:pt x="2285" y="5306"/>
                    <a:pt x="2009" y="5197"/>
                  </a:cubicBezTo>
                  <a:lnTo>
                    <a:pt x="2009" y="5197"/>
                  </a:lnTo>
                  <a:cubicBezTo>
                    <a:pt x="2031" y="5345"/>
                    <a:pt x="2045" y="5493"/>
                    <a:pt x="2052" y="5641"/>
                  </a:cubicBezTo>
                  <a:cubicBezTo>
                    <a:pt x="2087" y="6458"/>
                    <a:pt x="1897" y="7276"/>
                    <a:pt x="1509" y="8002"/>
                  </a:cubicBezTo>
                  <a:cubicBezTo>
                    <a:pt x="1220" y="8524"/>
                    <a:pt x="896" y="9031"/>
                    <a:pt x="543" y="9525"/>
                  </a:cubicBezTo>
                  <a:lnTo>
                    <a:pt x="430" y="9687"/>
                  </a:lnTo>
                  <a:lnTo>
                    <a:pt x="0" y="10300"/>
                  </a:lnTo>
                  <a:cubicBezTo>
                    <a:pt x="919" y="10664"/>
                    <a:pt x="1901" y="10855"/>
                    <a:pt x="2888" y="10855"/>
                  </a:cubicBezTo>
                  <a:cubicBezTo>
                    <a:pt x="3030" y="10855"/>
                    <a:pt x="3172" y="10851"/>
                    <a:pt x="3314" y="10843"/>
                  </a:cubicBezTo>
                  <a:cubicBezTo>
                    <a:pt x="3398" y="10843"/>
                    <a:pt x="3476" y="10836"/>
                    <a:pt x="3553" y="10829"/>
                  </a:cubicBezTo>
                  <a:cubicBezTo>
                    <a:pt x="4498" y="10737"/>
                    <a:pt x="5421" y="10498"/>
                    <a:pt x="6288" y="10117"/>
                  </a:cubicBezTo>
                  <a:cubicBezTo>
                    <a:pt x="6796" y="9891"/>
                    <a:pt x="7296" y="9623"/>
                    <a:pt x="7769" y="9320"/>
                  </a:cubicBezTo>
                  <a:cubicBezTo>
                    <a:pt x="8819" y="8637"/>
                    <a:pt x="9785" y="7826"/>
                    <a:pt x="10645" y="6902"/>
                  </a:cubicBezTo>
                  <a:cubicBezTo>
                    <a:pt x="12125" y="5338"/>
                    <a:pt x="13486" y="3758"/>
                    <a:pt x="13831" y="2659"/>
                  </a:cubicBezTo>
                  <a:cubicBezTo>
                    <a:pt x="14261" y="1284"/>
                    <a:pt x="13521" y="586"/>
                    <a:pt x="13140" y="382"/>
                  </a:cubicBezTo>
                  <a:cubicBezTo>
                    <a:pt x="12660" y="128"/>
                    <a:pt x="12133" y="1"/>
                    <a:pt x="115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24;p48">
              <a:extLst>
                <a:ext uri="{FF2B5EF4-FFF2-40B4-BE49-F238E27FC236}">
                  <a16:creationId xmlns:a16="http://schemas.microsoft.com/office/drawing/2014/main" id="{0B2EEC69-9BE0-A645-DFFE-27F762BD9DC2}"/>
                </a:ext>
              </a:extLst>
            </p:cNvPr>
            <p:cNvSpPr/>
            <p:nvPr/>
          </p:nvSpPr>
          <p:spPr>
            <a:xfrm>
              <a:off x="450125" y="3267300"/>
              <a:ext cx="358300" cy="272325"/>
            </a:xfrm>
            <a:custGeom>
              <a:avLst/>
              <a:gdLst/>
              <a:ahLst/>
              <a:cxnLst/>
              <a:rect l="l" t="t" r="r" b="b"/>
              <a:pathLst>
                <a:path w="14332" h="10893" extrusionOk="0">
                  <a:moveTo>
                    <a:pt x="11617" y="1"/>
                  </a:moveTo>
                  <a:cubicBezTo>
                    <a:pt x="11603" y="1"/>
                    <a:pt x="11589" y="1"/>
                    <a:pt x="11575" y="1"/>
                  </a:cubicBezTo>
                  <a:lnTo>
                    <a:pt x="11575" y="36"/>
                  </a:lnTo>
                  <a:lnTo>
                    <a:pt x="11618" y="36"/>
                  </a:lnTo>
                  <a:cubicBezTo>
                    <a:pt x="12146" y="36"/>
                    <a:pt x="12675" y="170"/>
                    <a:pt x="13147" y="417"/>
                  </a:cubicBezTo>
                  <a:cubicBezTo>
                    <a:pt x="13267" y="480"/>
                    <a:pt x="14332" y="1087"/>
                    <a:pt x="13831" y="2673"/>
                  </a:cubicBezTo>
                  <a:cubicBezTo>
                    <a:pt x="13464" y="3836"/>
                    <a:pt x="11935" y="5549"/>
                    <a:pt x="10645" y="6909"/>
                  </a:cubicBezTo>
                  <a:cubicBezTo>
                    <a:pt x="9792" y="7833"/>
                    <a:pt x="8826" y="8643"/>
                    <a:pt x="7776" y="9327"/>
                  </a:cubicBezTo>
                  <a:cubicBezTo>
                    <a:pt x="7303" y="9630"/>
                    <a:pt x="6810" y="9891"/>
                    <a:pt x="6295" y="10117"/>
                  </a:cubicBezTo>
                  <a:cubicBezTo>
                    <a:pt x="5435" y="10504"/>
                    <a:pt x="4512" y="10744"/>
                    <a:pt x="3567" y="10829"/>
                  </a:cubicBezTo>
                  <a:cubicBezTo>
                    <a:pt x="3490" y="10836"/>
                    <a:pt x="3405" y="10850"/>
                    <a:pt x="3328" y="10850"/>
                  </a:cubicBezTo>
                  <a:cubicBezTo>
                    <a:pt x="3195" y="10857"/>
                    <a:pt x="3063" y="10860"/>
                    <a:pt x="2931" y="10860"/>
                  </a:cubicBezTo>
                  <a:cubicBezTo>
                    <a:pt x="1943" y="10860"/>
                    <a:pt x="963" y="10675"/>
                    <a:pt x="43" y="10314"/>
                  </a:cubicBezTo>
                  <a:lnTo>
                    <a:pt x="571" y="9560"/>
                  </a:lnTo>
                  <a:cubicBezTo>
                    <a:pt x="924" y="9066"/>
                    <a:pt x="1248" y="8559"/>
                    <a:pt x="1537" y="8030"/>
                  </a:cubicBezTo>
                  <a:cubicBezTo>
                    <a:pt x="1925" y="7304"/>
                    <a:pt x="2115" y="6486"/>
                    <a:pt x="2080" y="5662"/>
                  </a:cubicBezTo>
                  <a:cubicBezTo>
                    <a:pt x="2073" y="5521"/>
                    <a:pt x="2059" y="5380"/>
                    <a:pt x="2045" y="5246"/>
                  </a:cubicBezTo>
                  <a:lnTo>
                    <a:pt x="2045" y="5246"/>
                  </a:lnTo>
                  <a:cubicBezTo>
                    <a:pt x="2312" y="5344"/>
                    <a:pt x="2594" y="5401"/>
                    <a:pt x="2883" y="5401"/>
                  </a:cubicBezTo>
                  <a:cubicBezTo>
                    <a:pt x="3983" y="5401"/>
                    <a:pt x="5238" y="4675"/>
                    <a:pt x="6627" y="3230"/>
                  </a:cubicBezTo>
                  <a:cubicBezTo>
                    <a:pt x="6810" y="3032"/>
                    <a:pt x="7000" y="2828"/>
                    <a:pt x="7184" y="2616"/>
                  </a:cubicBezTo>
                  <a:cubicBezTo>
                    <a:pt x="7762" y="1940"/>
                    <a:pt x="8699" y="1016"/>
                    <a:pt x="9834" y="473"/>
                  </a:cubicBezTo>
                  <a:lnTo>
                    <a:pt x="9813" y="445"/>
                  </a:lnTo>
                  <a:cubicBezTo>
                    <a:pt x="8678" y="988"/>
                    <a:pt x="7740" y="1911"/>
                    <a:pt x="7155" y="2588"/>
                  </a:cubicBezTo>
                  <a:cubicBezTo>
                    <a:pt x="6972" y="2807"/>
                    <a:pt x="6782" y="3011"/>
                    <a:pt x="6598" y="3208"/>
                  </a:cubicBezTo>
                  <a:cubicBezTo>
                    <a:pt x="5212" y="4650"/>
                    <a:pt x="3963" y="5371"/>
                    <a:pt x="2856" y="5371"/>
                  </a:cubicBezTo>
                  <a:cubicBezTo>
                    <a:pt x="2561" y="5371"/>
                    <a:pt x="2277" y="5320"/>
                    <a:pt x="2002" y="5218"/>
                  </a:cubicBezTo>
                  <a:lnTo>
                    <a:pt x="2002" y="5218"/>
                  </a:lnTo>
                  <a:cubicBezTo>
                    <a:pt x="2023" y="5366"/>
                    <a:pt x="2038" y="5514"/>
                    <a:pt x="2045" y="5662"/>
                  </a:cubicBezTo>
                  <a:cubicBezTo>
                    <a:pt x="2080" y="6479"/>
                    <a:pt x="1897" y="7290"/>
                    <a:pt x="1509" y="8016"/>
                  </a:cubicBezTo>
                  <a:cubicBezTo>
                    <a:pt x="1213" y="8538"/>
                    <a:pt x="889" y="9045"/>
                    <a:pt x="536" y="9539"/>
                  </a:cubicBezTo>
                  <a:cubicBezTo>
                    <a:pt x="536" y="9539"/>
                    <a:pt x="0" y="10307"/>
                    <a:pt x="7" y="10335"/>
                  </a:cubicBezTo>
                  <a:cubicBezTo>
                    <a:pt x="931" y="10702"/>
                    <a:pt x="1911" y="10892"/>
                    <a:pt x="2905" y="10892"/>
                  </a:cubicBezTo>
                  <a:cubicBezTo>
                    <a:pt x="3046" y="10892"/>
                    <a:pt x="3187" y="10892"/>
                    <a:pt x="3335" y="10885"/>
                  </a:cubicBezTo>
                  <a:cubicBezTo>
                    <a:pt x="3412" y="10878"/>
                    <a:pt x="3497" y="10871"/>
                    <a:pt x="3574" y="10871"/>
                  </a:cubicBezTo>
                  <a:cubicBezTo>
                    <a:pt x="4519" y="10779"/>
                    <a:pt x="5442" y="10540"/>
                    <a:pt x="6316" y="10152"/>
                  </a:cubicBezTo>
                  <a:cubicBezTo>
                    <a:pt x="6824" y="9926"/>
                    <a:pt x="7325" y="9666"/>
                    <a:pt x="7797" y="9363"/>
                  </a:cubicBezTo>
                  <a:cubicBezTo>
                    <a:pt x="8847" y="8672"/>
                    <a:pt x="9820" y="7861"/>
                    <a:pt x="10680" y="6938"/>
                  </a:cubicBezTo>
                  <a:cubicBezTo>
                    <a:pt x="11970" y="5570"/>
                    <a:pt x="13500" y="3857"/>
                    <a:pt x="13866" y="2687"/>
                  </a:cubicBezTo>
                  <a:cubicBezTo>
                    <a:pt x="14275" y="1376"/>
                    <a:pt x="13620" y="621"/>
                    <a:pt x="13161" y="389"/>
                  </a:cubicBezTo>
                  <a:cubicBezTo>
                    <a:pt x="12687" y="134"/>
                    <a:pt x="12153" y="1"/>
                    <a:pt x="11617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25;p48">
              <a:extLst>
                <a:ext uri="{FF2B5EF4-FFF2-40B4-BE49-F238E27FC236}">
                  <a16:creationId xmlns:a16="http://schemas.microsoft.com/office/drawing/2014/main" id="{989E00CE-855F-1CD5-5CB7-501DBCF39913}"/>
                </a:ext>
              </a:extLst>
            </p:cNvPr>
            <p:cNvSpPr/>
            <p:nvPr/>
          </p:nvSpPr>
          <p:spPr>
            <a:xfrm>
              <a:off x="241100" y="3459900"/>
              <a:ext cx="470925" cy="271450"/>
            </a:xfrm>
            <a:custGeom>
              <a:avLst/>
              <a:gdLst/>
              <a:ahLst/>
              <a:cxnLst/>
              <a:rect l="l" t="t" r="r" b="b"/>
              <a:pathLst>
                <a:path w="18837" h="10858" extrusionOk="0">
                  <a:moveTo>
                    <a:pt x="7174" y="0"/>
                  </a:moveTo>
                  <a:cubicBezTo>
                    <a:pt x="7053" y="0"/>
                    <a:pt x="6934" y="28"/>
                    <a:pt x="6825" y="87"/>
                  </a:cubicBezTo>
                  <a:lnTo>
                    <a:pt x="205" y="3844"/>
                  </a:lnTo>
                  <a:cubicBezTo>
                    <a:pt x="8" y="3957"/>
                    <a:pt x="1" y="4140"/>
                    <a:pt x="205" y="4260"/>
                  </a:cubicBezTo>
                  <a:lnTo>
                    <a:pt x="11294" y="10773"/>
                  </a:lnTo>
                  <a:cubicBezTo>
                    <a:pt x="11407" y="10830"/>
                    <a:pt x="11530" y="10858"/>
                    <a:pt x="11654" y="10858"/>
                  </a:cubicBezTo>
                  <a:cubicBezTo>
                    <a:pt x="11778" y="10858"/>
                    <a:pt x="11904" y="10830"/>
                    <a:pt x="12020" y="10773"/>
                  </a:cubicBezTo>
                  <a:lnTo>
                    <a:pt x="18639" y="7023"/>
                  </a:lnTo>
                  <a:cubicBezTo>
                    <a:pt x="18837" y="6903"/>
                    <a:pt x="18837" y="6720"/>
                    <a:pt x="18639" y="6600"/>
                  </a:cubicBezTo>
                  <a:lnTo>
                    <a:pt x="7551" y="94"/>
                  </a:lnTo>
                  <a:cubicBezTo>
                    <a:pt x="7431" y="32"/>
                    <a:pt x="7302" y="0"/>
                    <a:pt x="717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26;p48">
              <a:extLst>
                <a:ext uri="{FF2B5EF4-FFF2-40B4-BE49-F238E27FC236}">
                  <a16:creationId xmlns:a16="http://schemas.microsoft.com/office/drawing/2014/main" id="{E06F2898-D6A8-24F5-D014-12900182D473}"/>
                </a:ext>
              </a:extLst>
            </p:cNvPr>
            <p:cNvSpPr/>
            <p:nvPr/>
          </p:nvSpPr>
          <p:spPr>
            <a:xfrm>
              <a:off x="240575" y="3459525"/>
              <a:ext cx="471975" cy="272350"/>
            </a:xfrm>
            <a:custGeom>
              <a:avLst/>
              <a:gdLst/>
              <a:ahLst/>
              <a:cxnLst/>
              <a:rect l="l" t="t" r="r" b="b"/>
              <a:pathLst>
                <a:path w="18879" h="10894" extrusionOk="0">
                  <a:moveTo>
                    <a:pt x="7198" y="31"/>
                  </a:moveTo>
                  <a:cubicBezTo>
                    <a:pt x="7325" y="31"/>
                    <a:pt x="7452" y="66"/>
                    <a:pt x="7558" y="123"/>
                  </a:cubicBezTo>
                  <a:lnTo>
                    <a:pt x="18646" y="6636"/>
                  </a:lnTo>
                  <a:cubicBezTo>
                    <a:pt x="18836" y="6693"/>
                    <a:pt x="18836" y="6960"/>
                    <a:pt x="18646" y="7024"/>
                  </a:cubicBezTo>
                  <a:lnTo>
                    <a:pt x="12027" y="10781"/>
                  </a:lnTo>
                  <a:cubicBezTo>
                    <a:pt x="11919" y="10833"/>
                    <a:pt x="11802" y="10860"/>
                    <a:pt x="11683" y="10860"/>
                  </a:cubicBezTo>
                  <a:cubicBezTo>
                    <a:pt x="11560" y="10860"/>
                    <a:pt x="11436" y="10831"/>
                    <a:pt x="11322" y="10774"/>
                  </a:cubicBezTo>
                  <a:lnTo>
                    <a:pt x="233" y="4261"/>
                  </a:lnTo>
                  <a:cubicBezTo>
                    <a:pt x="43" y="4204"/>
                    <a:pt x="43" y="3936"/>
                    <a:pt x="233" y="3873"/>
                  </a:cubicBezTo>
                  <a:lnTo>
                    <a:pt x="6853" y="116"/>
                  </a:lnTo>
                  <a:cubicBezTo>
                    <a:pt x="6958" y="59"/>
                    <a:pt x="7078" y="31"/>
                    <a:pt x="7198" y="31"/>
                  </a:cubicBezTo>
                  <a:close/>
                  <a:moveTo>
                    <a:pt x="7197" y="1"/>
                  </a:moveTo>
                  <a:cubicBezTo>
                    <a:pt x="7074" y="1"/>
                    <a:pt x="6951" y="29"/>
                    <a:pt x="6839" y="87"/>
                  </a:cubicBezTo>
                  <a:lnTo>
                    <a:pt x="212" y="3838"/>
                  </a:lnTo>
                  <a:cubicBezTo>
                    <a:pt x="1" y="3915"/>
                    <a:pt x="1" y="4211"/>
                    <a:pt x="212" y="4289"/>
                  </a:cubicBezTo>
                  <a:lnTo>
                    <a:pt x="11301" y="10802"/>
                  </a:lnTo>
                  <a:cubicBezTo>
                    <a:pt x="11421" y="10866"/>
                    <a:pt x="11547" y="10894"/>
                    <a:pt x="11681" y="10894"/>
                  </a:cubicBezTo>
                  <a:cubicBezTo>
                    <a:pt x="11808" y="10894"/>
                    <a:pt x="11935" y="10866"/>
                    <a:pt x="12048" y="10809"/>
                  </a:cubicBezTo>
                  <a:lnTo>
                    <a:pt x="18667" y="7052"/>
                  </a:lnTo>
                  <a:cubicBezTo>
                    <a:pt x="18879" y="6982"/>
                    <a:pt x="18879" y="6678"/>
                    <a:pt x="18667" y="6608"/>
                  </a:cubicBezTo>
                  <a:lnTo>
                    <a:pt x="7579" y="94"/>
                  </a:lnTo>
                  <a:cubicBezTo>
                    <a:pt x="7459" y="33"/>
                    <a:pt x="7328" y="1"/>
                    <a:pt x="71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27;p48">
              <a:extLst>
                <a:ext uri="{FF2B5EF4-FFF2-40B4-BE49-F238E27FC236}">
                  <a16:creationId xmlns:a16="http://schemas.microsoft.com/office/drawing/2014/main" id="{64EB8A6A-533C-1CA2-B70A-6EC3F6087A2A}"/>
                </a:ext>
              </a:extLst>
            </p:cNvPr>
            <p:cNvSpPr/>
            <p:nvPr/>
          </p:nvSpPr>
          <p:spPr>
            <a:xfrm>
              <a:off x="249575" y="3432450"/>
              <a:ext cx="459625" cy="266400"/>
            </a:xfrm>
            <a:custGeom>
              <a:avLst/>
              <a:gdLst/>
              <a:ahLst/>
              <a:cxnLst/>
              <a:rect l="l" t="t" r="r" b="b"/>
              <a:pathLst>
                <a:path w="18385" h="10656" extrusionOk="0">
                  <a:moveTo>
                    <a:pt x="7004" y="0"/>
                  </a:moveTo>
                  <a:cubicBezTo>
                    <a:pt x="6882" y="0"/>
                    <a:pt x="6760" y="28"/>
                    <a:pt x="6648" y="85"/>
                  </a:cubicBezTo>
                  <a:lnTo>
                    <a:pt x="148" y="3772"/>
                  </a:lnTo>
                  <a:cubicBezTo>
                    <a:pt x="127" y="3779"/>
                    <a:pt x="106" y="3800"/>
                    <a:pt x="78" y="3821"/>
                  </a:cubicBezTo>
                  <a:lnTo>
                    <a:pt x="0" y="3814"/>
                  </a:lnTo>
                  <a:lnTo>
                    <a:pt x="0" y="3976"/>
                  </a:lnTo>
                  <a:cubicBezTo>
                    <a:pt x="7" y="4068"/>
                    <a:pt x="64" y="4138"/>
                    <a:pt x="148" y="4180"/>
                  </a:cubicBezTo>
                  <a:lnTo>
                    <a:pt x="11025" y="10567"/>
                  </a:lnTo>
                  <a:cubicBezTo>
                    <a:pt x="11142" y="10625"/>
                    <a:pt x="11267" y="10655"/>
                    <a:pt x="11393" y="10655"/>
                  </a:cubicBezTo>
                  <a:cubicBezTo>
                    <a:pt x="11510" y="10655"/>
                    <a:pt x="11628" y="10629"/>
                    <a:pt x="11737" y="10574"/>
                  </a:cubicBezTo>
                  <a:lnTo>
                    <a:pt x="18237" y="6887"/>
                  </a:lnTo>
                  <a:cubicBezTo>
                    <a:pt x="18314" y="6852"/>
                    <a:pt x="18371" y="6775"/>
                    <a:pt x="18385" y="6683"/>
                  </a:cubicBezTo>
                  <a:lnTo>
                    <a:pt x="18385" y="6521"/>
                  </a:lnTo>
                  <a:lnTo>
                    <a:pt x="18328" y="6549"/>
                  </a:lnTo>
                  <a:cubicBezTo>
                    <a:pt x="18300" y="6521"/>
                    <a:pt x="18272" y="6500"/>
                    <a:pt x="18237" y="6479"/>
                  </a:cubicBezTo>
                  <a:lnTo>
                    <a:pt x="7360" y="85"/>
                  </a:lnTo>
                  <a:cubicBezTo>
                    <a:pt x="7247" y="28"/>
                    <a:pt x="7125" y="0"/>
                    <a:pt x="700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28;p48">
              <a:extLst>
                <a:ext uri="{FF2B5EF4-FFF2-40B4-BE49-F238E27FC236}">
                  <a16:creationId xmlns:a16="http://schemas.microsoft.com/office/drawing/2014/main" id="{36FF917C-761F-5CAD-31ED-1050C7360F72}"/>
                </a:ext>
              </a:extLst>
            </p:cNvPr>
            <p:cNvSpPr/>
            <p:nvPr/>
          </p:nvSpPr>
          <p:spPr>
            <a:xfrm>
              <a:off x="249225" y="3432000"/>
              <a:ext cx="460500" cy="267275"/>
            </a:xfrm>
            <a:custGeom>
              <a:avLst/>
              <a:gdLst/>
              <a:ahLst/>
              <a:cxnLst/>
              <a:rect l="l" t="t" r="r" b="b"/>
              <a:pathLst>
                <a:path w="18420" h="10691" extrusionOk="0">
                  <a:moveTo>
                    <a:pt x="7015" y="38"/>
                  </a:moveTo>
                  <a:cubicBezTo>
                    <a:pt x="7135" y="38"/>
                    <a:pt x="7256" y="67"/>
                    <a:pt x="7367" y="124"/>
                  </a:cubicBezTo>
                  <a:lnTo>
                    <a:pt x="18251" y="6511"/>
                  </a:lnTo>
                  <a:cubicBezTo>
                    <a:pt x="18286" y="6546"/>
                    <a:pt x="18335" y="6560"/>
                    <a:pt x="18385" y="6567"/>
                  </a:cubicBezTo>
                  <a:lnTo>
                    <a:pt x="18385" y="6708"/>
                  </a:lnTo>
                  <a:cubicBezTo>
                    <a:pt x="18378" y="6786"/>
                    <a:pt x="18321" y="6856"/>
                    <a:pt x="18244" y="6891"/>
                  </a:cubicBezTo>
                  <a:lnTo>
                    <a:pt x="11751" y="10578"/>
                  </a:lnTo>
                  <a:cubicBezTo>
                    <a:pt x="11645" y="10633"/>
                    <a:pt x="11530" y="10659"/>
                    <a:pt x="11414" y="10659"/>
                  </a:cubicBezTo>
                  <a:cubicBezTo>
                    <a:pt x="11292" y="10659"/>
                    <a:pt x="11169" y="10629"/>
                    <a:pt x="11060" y="10571"/>
                  </a:cubicBezTo>
                  <a:lnTo>
                    <a:pt x="176" y="4184"/>
                  </a:lnTo>
                  <a:cubicBezTo>
                    <a:pt x="99" y="4149"/>
                    <a:pt x="49" y="4079"/>
                    <a:pt x="35" y="3994"/>
                  </a:cubicBezTo>
                  <a:lnTo>
                    <a:pt x="35" y="3853"/>
                  </a:lnTo>
                  <a:lnTo>
                    <a:pt x="106" y="3853"/>
                  </a:lnTo>
                  <a:cubicBezTo>
                    <a:pt x="127" y="3832"/>
                    <a:pt x="148" y="3818"/>
                    <a:pt x="176" y="3804"/>
                  </a:cubicBezTo>
                  <a:lnTo>
                    <a:pt x="6676" y="117"/>
                  </a:lnTo>
                  <a:cubicBezTo>
                    <a:pt x="6783" y="65"/>
                    <a:pt x="6899" y="38"/>
                    <a:pt x="7015" y="38"/>
                  </a:cubicBezTo>
                  <a:close/>
                  <a:moveTo>
                    <a:pt x="7003" y="1"/>
                  </a:moveTo>
                  <a:cubicBezTo>
                    <a:pt x="6883" y="1"/>
                    <a:pt x="6764" y="27"/>
                    <a:pt x="6655" y="82"/>
                  </a:cubicBezTo>
                  <a:lnTo>
                    <a:pt x="155" y="3768"/>
                  </a:lnTo>
                  <a:cubicBezTo>
                    <a:pt x="134" y="3783"/>
                    <a:pt x="106" y="3804"/>
                    <a:pt x="92" y="3818"/>
                  </a:cubicBezTo>
                  <a:cubicBezTo>
                    <a:pt x="92" y="3818"/>
                    <a:pt x="80" y="3817"/>
                    <a:pt x="66" y="3817"/>
                  </a:cubicBezTo>
                  <a:cubicBezTo>
                    <a:pt x="43" y="3817"/>
                    <a:pt x="13" y="3819"/>
                    <a:pt x="0" y="3832"/>
                  </a:cubicBezTo>
                  <a:lnTo>
                    <a:pt x="0" y="4001"/>
                  </a:lnTo>
                  <a:cubicBezTo>
                    <a:pt x="14" y="4093"/>
                    <a:pt x="71" y="4170"/>
                    <a:pt x="155" y="4213"/>
                  </a:cubicBezTo>
                  <a:lnTo>
                    <a:pt x="11039" y="10606"/>
                  </a:lnTo>
                  <a:cubicBezTo>
                    <a:pt x="11152" y="10663"/>
                    <a:pt x="11279" y="10691"/>
                    <a:pt x="11406" y="10691"/>
                  </a:cubicBezTo>
                  <a:cubicBezTo>
                    <a:pt x="11533" y="10691"/>
                    <a:pt x="11653" y="10663"/>
                    <a:pt x="11765" y="10606"/>
                  </a:cubicBezTo>
                  <a:lnTo>
                    <a:pt x="18258" y="6919"/>
                  </a:lnTo>
                  <a:cubicBezTo>
                    <a:pt x="18349" y="6884"/>
                    <a:pt x="18406" y="6800"/>
                    <a:pt x="18420" y="6701"/>
                  </a:cubicBezTo>
                  <a:cubicBezTo>
                    <a:pt x="18420" y="6701"/>
                    <a:pt x="18420" y="6539"/>
                    <a:pt x="18392" y="6525"/>
                  </a:cubicBezTo>
                  <a:lnTo>
                    <a:pt x="18349" y="6546"/>
                  </a:lnTo>
                  <a:cubicBezTo>
                    <a:pt x="18321" y="6518"/>
                    <a:pt x="18293" y="6497"/>
                    <a:pt x="18265" y="6482"/>
                  </a:cubicBezTo>
                  <a:lnTo>
                    <a:pt x="7381" y="89"/>
                  </a:lnTo>
                  <a:cubicBezTo>
                    <a:pt x="7261" y="31"/>
                    <a:pt x="7131" y="1"/>
                    <a:pt x="70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29;p48">
              <a:extLst>
                <a:ext uri="{FF2B5EF4-FFF2-40B4-BE49-F238E27FC236}">
                  <a16:creationId xmlns:a16="http://schemas.microsoft.com/office/drawing/2014/main" id="{34EA3746-AC2D-1874-F5B8-FF7A8AEF8C6B}"/>
                </a:ext>
              </a:extLst>
            </p:cNvPr>
            <p:cNvSpPr/>
            <p:nvPr/>
          </p:nvSpPr>
          <p:spPr>
            <a:xfrm>
              <a:off x="248500" y="3426300"/>
              <a:ext cx="461950" cy="266475"/>
            </a:xfrm>
            <a:custGeom>
              <a:avLst/>
              <a:gdLst/>
              <a:ahLst/>
              <a:cxnLst/>
              <a:rect l="l" t="t" r="r" b="b"/>
              <a:pathLst>
                <a:path w="18478" h="10659" extrusionOk="0">
                  <a:moveTo>
                    <a:pt x="7040" y="0"/>
                  </a:moveTo>
                  <a:cubicBezTo>
                    <a:pt x="6921" y="0"/>
                    <a:pt x="6802" y="29"/>
                    <a:pt x="6691" y="84"/>
                  </a:cubicBezTo>
                  <a:lnTo>
                    <a:pt x="191" y="3771"/>
                  </a:lnTo>
                  <a:cubicBezTo>
                    <a:pt x="1" y="3884"/>
                    <a:pt x="1" y="4067"/>
                    <a:pt x="191" y="4180"/>
                  </a:cubicBezTo>
                  <a:lnTo>
                    <a:pt x="11075" y="10566"/>
                  </a:lnTo>
                  <a:cubicBezTo>
                    <a:pt x="11188" y="10628"/>
                    <a:pt x="11312" y="10658"/>
                    <a:pt x="11436" y="10658"/>
                  </a:cubicBezTo>
                  <a:cubicBezTo>
                    <a:pt x="11553" y="10658"/>
                    <a:pt x="11671" y="10632"/>
                    <a:pt x="11780" y="10580"/>
                  </a:cubicBezTo>
                  <a:lnTo>
                    <a:pt x="18280" y="6887"/>
                  </a:lnTo>
                  <a:cubicBezTo>
                    <a:pt x="18477" y="6774"/>
                    <a:pt x="18477" y="6591"/>
                    <a:pt x="18280" y="6478"/>
                  </a:cubicBezTo>
                  <a:lnTo>
                    <a:pt x="14692" y="4370"/>
                  </a:lnTo>
                  <a:cubicBezTo>
                    <a:pt x="14664" y="4376"/>
                    <a:pt x="14636" y="4378"/>
                    <a:pt x="14608" y="4378"/>
                  </a:cubicBezTo>
                  <a:cubicBezTo>
                    <a:pt x="14528" y="4378"/>
                    <a:pt x="14447" y="4357"/>
                    <a:pt x="14374" y="4321"/>
                  </a:cubicBezTo>
                  <a:lnTo>
                    <a:pt x="11061" y="2382"/>
                  </a:lnTo>
                  <a:cubicBezTo>
                    <a:pt x="10977" y="2333"/>
                    <a:pt x="10956" y="2255"/>
                    <a:pt x="10991" y="2192"/>
                  </a:cubicBezTo>
                  <a:lnTo>
                    <a:pt x="7396" y="91"/>
                  </a:lnTo>
                  <a:cubicBezTo>
                    <a:pt x="7285" y="30"/>
                    <a:pt x="7163" y="0"/>
                    <a:pt x="704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30;p48">
              <a:extLst>
                <a:ext uri="{FF2B5EF4-FFF2-40B4-BE49-F238E27FC236}">
                  <a16:creationId xmlns:a16="http://schemas.microsoft.com/office/drawing/2014/main" id="{59581C6D-7FD3-652D-F957-017D5CB8703E}"/>
                </a:ext>
              </a:extLst>
            </p:cNvPr>
            <p:cNvSpPr/>
            <p:nvPr/>
          </p:nvSpPr>
          <p:spPr>
            <a:xfrm>
              <a:off x="247800" y="3425925"/>
              <a:ext cx="463175" cy="267200"/>
            </a:xfrm>
            <a:custGeom>
              <a:avLst/>
              <a:gdLst/>
              <a:ahLst/>
              <a:cxnLst/>
              <a:rect l="l" t="t" r="r" b="b"/>
              <a:pathLst>
                <a:path w="18527" h="10688" extrusionOk="0">
                  <a:moveTo>
                    <a:pt x="7063" y="32"/>
                  </a:moveTo>
                  <a:cubicBezTo>
                    <a:pt x="7185" y="32"/>
                    <a:pt x="7308" y="62"/>
                    <a:pt x="7417" y="120"/>
                  </a:cubicBezTo>
                  <a:lnTo>
                    <a:pt x="10991" y="2214"/>
                  </a:lnTo>
                  <a:cubicBezTo>
                    <a:pt x="10969" y="2291"/>
                    <a:pt x="11005" y="2376"/>
                    <a:pt x="11082" y="2411"/>
                  </a:cubicBezTo>
                  <a:lnTo>
                    <a:pt x="14395" y="4357"/>
                  </a:lnTo>
                  <a:cubicBezTo>
                    <a:pt x="14468" y="4393"/>
                    <a:pt x="14549" y="4414"/>
                    <a:pt x="14631" y="4414"/>
                  </a:cubicBezTo>
                  <a:cubicBezTo>
                    <a:pt x="14661" y="4414"/>
                    <a:pt x="14690" y="4412"/>
                    <a:pt x="14720" y="4406"/>
                  </a:cubicBezTo>
                  <a:lnTo>
                    <a:pt x="18301" y="6507"/>
                  </a:lnTo>
                  <a:cubicBezTo>
                    <a:pt x="18484" y="6570"/>
                    <a:pt x="18484" y="6831"/>
                    <a:pt x="18301" y="6888"/>
                  </a:cubicBezTo>
                  <a:lnTo>
                    <a:pt x="11801" y="10574"/>
                  </a:lnTo>
                  <a:cubicBezTo>
                    <a:pt x="11694" y="10626"/>
                    <a:pt x="11578" y="10653"/>
                    <a:pt x="11462" y="10653"/>
                  </a:cubicBezTo>
                  <a:cubicBezTo>
                    <a:pt x="11342" y="10653"/>
                    <a:pt x="11221" y="10625"/>
                    <a:pt x="11110" y="10567"/>
                  </a:cubicBezTo>
                  <a:lnTo>
                    <a:pt x="233" y="4181"/>
                  </a:lnTo>
                  <a:cubicBezTo>
                    <a:pt x="50" y="4117"/>
                    <a:pt x="50" y="3856"/>
                    <a:pt x="233" y="3800"/>
                  </a:cubicBezTo>
                  <a:lnTo>
                    <a:pt x="6726" y="113"/>
                  </a:lnTo>
                  <a:cubicBezTo>
                    <a:pt x="6832" y="59"/>
                    <a:pt x="6947" y="32"/>
                    <a:pt x="7063" y="32"/>
                  </a:cubicBezTo>
                  <a:close/>
                  <a:moveTo>
                    <a:pt x="7070" y="0"/>
                  </a:moveTo>
                  <a:cubicBezTo>
                    <a:pt x="6946" y="0"/>
                    <a:pt x="6821" y="29"/>
                    <a:pt x="6705" y="85"/>
                  </a:cubicBezTo>
                  <a:lnTo>
                    <a:pt x="212" y="3772"/>
                  </a:lnTo>
                  <a:cubicBezTo>
                    <a:pt x="1" y="3842"/>
                    <a:pt x="1" y="4138"/>
                    <a:pt x="212" y="4209"/>
                  </a:cubicBezTo>
                  <a:lnTo>
                    <a:pt x="11096" y="10603"/>
                  </a:lnTo>
                  <a:cubicBezTo>
                    <a:pt x="11199" y="10654"/>
                    <a:pt x="11314" y="10688"/>
                    <a:pt x="11430" y="10688"/>
                  </a:cubicBezTo>
                  <a:cubicBezTo>
                    <a:pt x="11441" y="10688"/>
                    <a:pt x="11452" y="10688"/>
                    <a:pt x="11463" y="10687"/>
                  </a:cubicBezTo>
                  <a:cubicBezTo>
                    <a:pt x="11474" y="10688"/>
                    <a:pt x="11484" y="10688"/>
                    <a:pt x="11495" y="10688"/>
                  </a:cubicBezTo>
                  <a:cubicBezTo>
                    <a:pt x="11610" y="10688"/>
                    <a:pt x="11719" y="10654"/>
                    <a:pt x="11822" y="10603"/>
                  </a:cubicBezTo>
                  <a:lnTo>
                    <a:pt x="18315" y="6916"/>
                  </a:lnTo>
                  <a:cubicBezTo>
                    <a:pt x="18526" y="6845"/>
                    <a:pt x="18526" y="6549"/>
                    <a:pt x="18315" y="6479"/>
                  </a:cubicBezTo>
                  <a:cubicBezTo>
                    <a:pt x="18315" y="6479"/>
                    <a:pt x="14727" y="4371"/>
                    <a:pt x="14713" y="4371"/>
                  </a:cubicBezTo>
                  <a:cubicBezTo>
                    <a:pt x="14687" y="4376"/>
                    <a:pt x="14660" y="4379"/>
                    <a:pt x="14633" y="4379"/>
                  </a:cubicBezTo>
                  <a:cubicBezTo>
                    <a:pt x="14556" y="4379"/>
                    <a:pt x="14477" y="4358"/>
                    <a:pt x="14409" y="4322"/>
                  </a:cubicBezTo>
                  <a:lnTo>
                    <a:pt x="11096" y="2376"/>
                  </a:lnTo>
                  <a:cubicBezTo>
                    <a:pt x="11019" y="2334"/>
                    <a:pt x="10998" y="2270"/>
                    <a:pt x="11033" y="2200"/>
                  </a:cubicBezTo>
                  <a:lnTo>
                    <a:pt x="7431" y="85"/>
                  </a:lnTo>
                  <a:cubicBezTo>
                    <a:pt x="7318" y="29"/>
                    <a:pt x="7195" y="0"/>
                    <a:pt x="70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31;p48">
              <a:extLst>
                <a:ext uri="{FF2B5EF4-FFF2-40B4-BE49-F238E27FC236}">
                  <a16:creationId xmlns:a16="http://schemas.microsoft.com/office/drawing/2014/main" id="{F0F30F07-D994-C66A-F245-20BAABE9264F}"/>
                </a:ext>
              </a:extLst>
            </p:cNvPr>
            <p:cNvSpPr/>
            <p:nvPr/>
          </p:nvSpPr>
          <p:spPr>
            <a:xfrm>
              <a:off x="455750" y="3517725"/>
              <a:ext cx="153875" cy="57675"/>
            </a:xfrm>
            <a:custGeom>
              <a:avLst/>
              <a:gdLst/>
              <a:ahLst/>
              <a:cxnLst/>
              <a:rect l="l" t="t" r="r" b="b"/>
              <a:pathLst>
                <a:path w="6155" h="2307" extrusionOk="0">
                  <a:moveTo>
                    <a:pt x="19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1" y="29"/>
                    <a:pt x="22" y="65"/>
                    <a:pt x="50" y="79"/>
                  </a:cubicBezTo>
                  <a:lnTo>
                    <a:pt x="3800" y="2278"/>
                  </a:lnTo>
                  <a:cubicBezTo>
                    <a:pt x="3836" y="2297"/>
                    <a:pt x="3875" y="2306"/>
                    <a:pt x="3913" y="2306"/>
                  </a:cubicBezTo>
                  <a:cubicBezTo>
                    <a:pt x="3959" y="2306"/>
                    <a:pt x="4005" y="2294"/>
                    <a:pt x="4047" y="2271"/>
                  </a:cubicBezTo>
                  <a:lnTo>
                    <a:pt x="6084" y="1122"/>
                  </a:lnTo>
                  <a:cubicBezTo>
                    <a:pt x="6134" y="1087"/>
                    <a:pt x="6155" y="1044"/>
                    <a:pt x="6141" y="1016"/>
                  </a:cubicBezTo>
                  <a:cubicBezTo>
                    <a:pt x="6134" y="1002"/>
                    <a:pt x="186" y="1"/>
                    <a:pt x="19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32;p48">
              <a:extLst>
                <a:ext uri="{FF2B5EF4-FFF2-40B4-BE49-F238E27FC236}">
                  <a16:creationId xmlns:a16="http://schemas.microsoft.com/office/drawing/2014/main" id="{83157E70-FFB6-4FB6-77DC-C06AA9B71D38}"/>
                </a:ext>
              </a:extLst>
            </p:cNvPr>
            <p:cNvSpPr/>
            <p:nvPr/>
          </p:nvSpPr>
          <p:spPr>
            <a:xfrm>
              <a:off x="455400" y="3517375"/>
              <a:ext cx="154575" cy="58375"/>
            </a:xfrm>
            <a:custGeom>
              <a:avLst/>
              <a:gdLst/>
              <a:ahLst/>
              <a:cxnLst/>
              <a:rect l="l" t="t" r="r" b="b"/>
              <a:pathLst>
                <a:path w="6183" h="2335" extrusionOk="0">
                  <a:moveTo>
                    <a:pt x="43" y="29"/>
                  </a:moveTo>
                  <a:lnTo>
                    <a:pt x="43" y="29"/>
                  </a:lnTo>
                  <a:cubicBezTo>
                    <a:pt x="360" y="64"/>
                    <a:pt x="5866" y="981"/>
                    <a:pt x="6141" y="1044"/>
                  </a:cubicBezTo>
                  <a:cubicBezTo>
                    <a:pt x="6141" y="1065"/>
                    <a:pt x="6120" y="1094"/>
                    <a:pt x="6091" y="1115"/>
                  </a:cubicBezTo>
                  <a:lnTo>
                    <a:pt x="4054" y="2264"/>
                  </a:lnTo>
                  <a:cubicBezTo>
                    <a:pt x="4015" y="2287"/>
                    <a:pt x="3972" y="2298"/>
                    <a:pt x="3928" y="2298"/>
                  </a:cubicBezTo>
                  <a:cubicBezTo>
                    <a:pt x="3893" y="2298"/>
                    <a:pt x="3856" y="2291"/>
                    <a:pt x="3821" y="2278"/>
                  </a:cubicBezTo>
                  <a:lnTo>
                    <a:pt x="78" y="71"/>
                  </a:lnTo>
                  <a:cubicBezTo>
                    <a:pt x="57" y="64"/>
                    <a:pt x="43" y="43"/>
                    <a:pt x="43" y="29"/>
                  </a:cubicBezTo>
                  <a:close/>
                  <a:moveTo>
                    <a:pt x="17" y="0"/>
                  </a:moveTo>
                  <a:cubicBezTo>
                    <a:pt x="13" y="0"/>
                    <a:pt x="10" y="1"/>
                    <a:pt x="8" y="1"/>
                  </a:cubicBezTo>
                  <a:cubicBezTo>
                    <a:pt x="1" y="43"/>
                    <a:pt x="22" y="86"/>
                    <a:pt x="57" y="100"/>
                  </a:cubicBezTo>
                  <a:lnTo>
                    <a:pt x="3807" y="2306"/>
                  </a:lnTo>
                  <a:cubicBezTo>
                    <a:pt x="3843" y="2320"/>
                    <a:pt x="3885" y="2334"/>
                    <a:pt x="3927" y="2334"/>
                  </a:cubicBezTo>
                  <a:cubicBezTo>
                    <a:pt x="3977" y="2334"/>
                    <a:pt x="4026" y="2320"/>
                    <a:pt x="4068" y="2292"/>
                  </a:cubicBezTo>
                  <a:lnTo>
                    <a:pt x="6105" y="1143"/>
                  </a:lnTo>
                  <a:cubicBezTo>
                    <a:pt x="6162" y="1108"/>
                    <a:pt x="6183" y="1065"/>
                    <a:pt x="6176" y="1023"/>
                  </a:cubicBezTo>
                  <a:cubicBezTo>
                    <a:pt x="6169" y="1009"/>
                    <a:pt x="6169" y="1009"/>
                    <a:pt x="5217" y="847"/>
                  </a:cubicBezTo>
                  <a:cubicBezTo>
                    <a:pt x="4660" y="748"/>
                    <a:pt x="3906" y="621"/>
                    <a:pt x="3145" y="494"/>
                  </a:cubicBezTo>
                  <a:cubicBezTo>
                    <a:pt x="1790" y="268"/>
                    <a:pt x="181" y="0"/>
                    <a:pt x="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33;p48">
              <a:extLst>
                <a:ext uri="{FF2B5EF4-FFF2-40B4-BE49-F238E27FC236}">
                  <a16:creationId xmlns:a16="http://schemas.microsoft.com/office/drawing/2014/main" id="{ECB91BB6-DE19-A17B-FD58-4BC58129A930}"/>
                </a:ext>
              </a:extLst>
            </p:cNvPr>
            <p:cNvSpPr/>
            <p:nvPr/>
          </p:nvSpPr>
          <p:spPr>
            <a:xfrm>
              <a:off x="456100" y="3486325"/>
              <a:ext cx="153175" cy="88125"/>
            </a:xfrm>
            <a:custGeom>
              <a:avLst/>
              <a:gdLst/>
              <a:ahLst/>
              <a:cxnLst/>
              <a:rect l="l" t="t" r="r" b="b"/>
              <a:pathLst>
                <a:path w="6127" h="3525" extrusionOk="0">
                  <a:moveTo>
                    <a:pt x="2233" y="1"/>
                  </a:moveTo>
                  <a:cubicBezTo>
                    <a:pt x="2184" y="1"/>
                    <a:pt x="2135" y="14"/>
                    <a:pt x="2095" y="38"/>
                  </a:cubicBezTo>
                  <a:lnTo>
                    <a:pt x="57" y="1187"/>
                  </a:lnTo>
                  <a:cubicBezTo>
                    <a:pt x="29" y="1201"/>
                    <a:pt x="8" y="1222"/>
                    <a:pt x="1" y="1250"/>
                  </a:cubicBezTo>
                  <a:cubicBezTo>
                    <a:pt x="8" y="1271"/>
                    <a:pt x="22" y="1285"/>
                    <a:pt x="36" y="1299"/>
                  </a:cubicBezTo>
                  <a:lnTo>
                    <a:pt x="3786" y="3499"/>
                  </a:lnTo>
                  <a:cubicBezTo>
                    <a:pt x="3823" y="3516"/>
                    <a:pt x="3864" y="3524"/>
                    <a:pt x="3904" y="3524"/>
                  </a:cubicBezTo>
                  <a:cubicBezTo>
                    <a:pt x="3948" y="3524"/>
                    <a:pt x="3993" y="3514"/>
                    <a:pt x="4033" y="3492"/>
                  </a:cubicBezTo>
                  <a:lnTo>
                    <a:pt x="6070" y="2336"/>
                  </a:lnTo>
                  <a:cubicBezTo>
                    <a:pt x="6099" y="2322"/>
                    <a:pt x="6120" y="2300"/>
                    <a:pt x="6127" y="2272"/>
                  </a:cubicBezTo>
                  <a:cubicBezTo>
                    <a:pt x="6120" y="2258"/>
                    <a:pt x="6106" y="2237"/>
                    <a:pt x="6092" y="2230"/>
                  </a:cubicBezTo>
                  <a:lnTo>
                    <a:pt x="2341" y="23"/>
                  </a:lnTo>
                  <a:cubicBezTo>
                    <a:pt x="2308" y="8"/>
                    <a:pt x="2270" y="1"/>
                    <a:pt x="22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34;p48">
              <a:extLst>
                <a:ext uri="{FF2B5EF4-FFF2-40B4-BE49-F238E27FC236}">
                  <a16:creationId xmlns:a16="http://schemas.microsoft.com/office/drawing/2014/main" id="{59DC085A-407B-9DE3-8E5F-D247466520C4}"/>
                </a:ext>
              </a:extLst>
            </p:cNvPr>
            <p:cNvSpPr/>
            <p:nvPr/>
          </p:nvSpPr>
          <p:spPr>
            <a:xfrm>
              <a:off x="455575" y="3485825"/>
              <a:ext cx="154050" cy="89050"/>
            </a:xfrm>
            <a:custGeom>
              <a:avLst/>
              <a:gdLst/>
              <a:ahLst/>
              <a:cxnLst/>
              <a:rect l="l" t="t" r="r" b="b"/>
              <a:pathLst>
                <a:path w="6162" h="3562" extrusionOk="0">
                  <a:moveTo>
                    <a:pt x="2248" y="34"/>
                  </a:moveTo>
                  <a:cubicBezTo>
                    <a:pt x="2284" y="34"/>
                    <a:pt x="2320" y="42"/>
                    <a:pt x="2355" y="58"/>
                  </a:cubicBezTo>
                  <a:lnTo>
                    <a:pt x="6106" y="2264"/>
                  </a:lnTo>
                  <a:cubicBezTo>
                    <a:pt x="6113" y="2271"/>
                    <a:pt x="6127" y="2278"/>
                    <a:pt x="6134" y="2292"/>
                  </a:cubicBezTo>
                  <a:cubicBezTo>
                    <a:pt x="6120" y="2313"/>
                    <a:pt x="6106" y="2327"/>
                    <a:pt x="6084" y="2342"/>
                  </a:cubicBezTo>
                  <a:lnTo>
                    <a:pt x="4047" y="3491"/>
                  </a:lnTo>
                  <a:cubicBezTo>
                    <a:pt x="4010" y="3513"/>
                    <a:pt x="3970" y="3523"/>
                    <a:pt x="3929" y="3523"/>
                  </a:cubicBezTo>
                  <a:cubicBezTo>
                    <a:pt x="3892" y="3523"/>
                    <a:pt x="3855" y="3514"/>
                    <a:pt x="3822" y="3498"/>
                  </a:cubicBezTo>
                  <a:lnTo>
                    <a:pt x="71" y="1298"/>
                  </a:lnTo>
                  <a:cubicBezTo>
                    <a:pt x="57" y="1291"/>
                    <a:pt x="50" y="1284"/>
                    <a:pt x="43" y="1270"/>
                  </a:cubicBezTo>
                  <a:lnTo>
                    <a:pt x="36" y="1270"/>
                  </a:lnTo>
                  <a:cubicBezTo>
                    <a:pt x="50" y="1249"/>
                    <a:pt x="71" y="1235"/>
                    <a:pt x="92" y="1221"/>
                  </a:cubicBezTo>
                  <a:lnTo>
                    <a:pt x="2123" y="65"/>
                  </a:lnTo>
                  <a:cubicBezTo>
                    <a:pt x="2161" y="45"/>
                    <a:pt x="2204" y="34"/>
                    <a:pt x="2248" y="34"/>
                  </a:cubicBezTo>
                  <a:close/>
                  <a:moveTo>
                    <a:pt x="2247" y="1"/>
                  </a:moveTo>
                  <a:cubicBezTo>
                    <a:pt x="2197" y="1"/>
                    <a:pt x="2147" y="14"/>
                    <a:pt x="2102" y="36"/>
                  </a:cubicBezTo>
                  <a:lnTo>
                    <a:pt x="71" y="1192"/>
                  </a:lnTo>
                  <a:cubicBezTo>
                    <a:pt x="36" y="1207"/>
                    <a:pt x="8" y="1235"/>
                    <a:pt x="1" y="1277"/>
                  </a:cubicBezTo>
                  <a:cubicBezTo>
                    <a:pt x="8" y="1298"/>
                    <a:pt x="29" y="1319"/>
                    <a:pt x="50" y="1326"/>
                  </a:cubicBezTo>
                  <a:lnTo>
                    <a:pt x="3800" y="3533"/>
                  </a:lnTo>
                  <a:cubicBezTo>
                    <a:pt x="3836" y="3554"/>
                    <a:pt x="3878" y="3561"/>
                    <a:pt x="3920" y="3561"/>
                  </a:cubicBezTo>
                  <a:cubicBezTo>
                    <a:pt x="3970" y="3561"/>
                    <a:pt x="4019" y="3547"/>
                    <a:pt x="4061" y="3526"/>
                  </a:cubicBezTo>
                  <a:lnTo>
                    <a:pt x="6098" y="2370"/>
                  </a:lnTo>
                  <a:cubicBezTo>
                    <a:pt x="6134" y="2356"/>
                    <a:pt x="6155" y="2320"/>
                    <a:pt x="6162" y="2285"/>
                  </a:cubicBezTo>
                  <a:cubicBezTo>
                    <a:pt x="6155" y="2264"/>
                    <a:pt x="6141" y="2243"/>
                    <a:pt x="6120" y="2229"/>
                  </a:cubicBezTo>
                  <a:lnTo>
                    <a:pt x="2369" y="29"/>
                  </a:lnTo>
                  <a:cubicBezTo>
                    <a:pt x="2331" y="10"/>
                    <a:pt x="2289" y="1"/>
                    <a:pt x="22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35;p48">
              <a:extLst>
                <a:ext uri="{FF2B5EF4-FFF2-40B4-BE49-F238E27FC236}">
                  <a16:creationId xmlns:a16="http://schemas.microsoft.com/office/drawing/2014/main" id="{AB88FEBA-1C8F-A7B7-FB57-0722BB575F3B}"/>
                </a:ext>
              </a:extLst>
            </p:cNvPr>
            <p:cNvSpPr/>
            <p:nvPr/>
          </p:nvSpPr>
          <p:spPr>
            <a:xfrm>
              <a:off x="276000" y="3526825"/>
              <a:ext cx="22575" cy="12650"/>
            </a:xfrm>
            <a:custGeom>
              <a:avLst/>
              <a:gdLst/>
              <a:ahLst/>
              <a:cxnLst/>
              <a:rect l="l" t="t" r="r" b="b"/>
              <a:pathLst>
                <a:path w="903" h="506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8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36;p48">
              <a:extLst>
                <a:ext uri="{FF2B5EF4-FFF2-40B4-BE49-F238E27FC236}">
                  <a16:creationId xmlns:a16="http://schemas.microsoft.com/office/drawing/2014/main" id="{4C9DE3A8-B726-BA82-2140-9FA7DC7660C2}"/>
                </a:ext>
              </a:extLst>
            </p:cNvPr>
            <p:cNvSpPr/>
            <p:nvPr/>
          </p:nvSpPr>
          <p:spPr>
            <a:xfrm>
              <a:off x="295025" y="35377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1" y="1"/>
                  </a:moveTo>
                  <a:cubicBezTo>
                    <a:pt x="292" y="1"/>
                    <a:pt x="272" y="6"/>
                    <a:pt x="255" y="17"/>
                  </a:cubicBezTo>
                  <a:lnTo>
                    <a:pt x="36" y="137"/>
                  </a:lnTo>
                  <a:cubicBezTo>
                    <a:pt x="1" y="158"/>
                    <a:pt x="1" y="193"/>
                    <a:pt x="29" y="207"/>
                  </a:cubicBezTo>
                  <a:lnTo>
                    <a:pt x="516" y="496"/>
                  </a:lnTo>
                  <a:cubicBezTo>
                    <a:pt x="537" y="507"/>
                    <a:pt x="558" y="512"/>
                    <a:pt x="578" y="512"/>
                  </a:cubicBezTo>
                  <a:cubicBezTo>
                    <a:pt x="598" y="512"/>
                    <a:pt x="618" y="507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89" y="327"/>
                    <a:pt x="861" y="306"/>
                  </a:cubicBezTo>
                  <a:lnTo>
                    <a:pt x="367" y="17"/>
                  </a:lnTo>
                  <a:cubicBezTo>
                    <a:pt x="350" y="6"/>
                    <a:pt x="330" y="1"/>
                    <a:pt x="31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37;p48">
              <a:extLst>
                <a:ext uri="{FF2B5EF4-FFF2-40B4-BE49-F238E27FC236}">
                  <a16:creationId xmlns:a16="http://schemas.microsoft.com/office/drawing/2014/main" id="{5A84EFDE-8B9C-D336-93ED-41CC25F9193A}"/>
                </a:ext>
              </a:extLst>
            </p:cNvPr>
            <p:cNvSpPr/>
            <p:nvPr/>
          </p:nvSpPr>
          <p:spPr>
            <a:xfrm>
              <a:off x="313375" y="35487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8" y="6"/>
                    <a:pt x="261" y="17"/>
                  </a:cubicBezTo>
                  <a:lnTo>
                    <a:pt x="42" y="137"/>
                  </a:lnTo>
                  <a:cubicBezTo>
                    <a:pt x="7" y="158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8" y="503"/>
                    <a:pt x="556" y="506"/>
                    <a:pt x="575" y="506"/>
                  </a:cubicBezTo>
                  <a:cubicBezTo>
                    <a:pt x="598" y="506"/>
                    <a:pt x="622" y="501"/>
                    <a:pt x="642" y="489"/>
                  </a:cubicBezTo>
                  <a:lnTo>
                    <a:pt x="860" y="369"/>
                  </a:lnTo>
                  <a:cubicBezTo>
                    <a:pt x="895" y="348"/>
                    <a:pt x="895" y="320"/>
                    <a:pt x="867" y="306"/>
                  </a:cubicBezTo>
                  <a:lnTo>
                    <a:pt x="374" y="17"/>
                  </a:lnTo>
                  <a:cubicBezTo>
                    <a:pt x="356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38;p48">
              <a:extLst>
                <a:ext uri="{FF2B5EF4-FFF2-40B4-BE49-F238E27FC236}">
                  <a16:creationId xmlns:a16="http://schemas.microsoft.com/office/drawing/2014/main" id="{880717E6-FF53-5071-76B9-334A5877EBB5}"/>
                </a:ext>
              </a:extLst>
            </p:cNvPr>
            <p:cNvSpPr/>
            <p:nvPr/>
          </p:nvSpPr>
          <p:spPr>
            <a:xfrm>
              <a:off x="332050" y="3559625"/>
              <a:ext cx="22225" cy="12675"/>
            </a:xfrm>
            <a:custGeom>
              <a:avLst/>
              <a:gdLst/>
              <a:ahLst/>
              <a:cxnLst/>
              <a:rect l="l" t="t" r="r" b="b"/>
              <a:pathLst>
                <a:path w="889" h="507" extrusionOk="0">
                  <a:moveTo>
                    <a:pt x="317" y="0"/>
                  </a:moveTo>
                  <a:cubicBezTo>
                    <a:pt x="295" y="0"/>
                    <a:pt x="273" y="5"/>
                    <a:pt x="254" y="17"/>
                  </a:cubicBezTo>
                  <a:lnTo>
                    <a:pt x="36" y="137"/>
                  </a:lnTo>
                  <a:cubicBezTo>
                    <a:pt x="0" y="158"/>
                    <a:pt x="0" y="186"/>
                    <a:pt x="28" y="207"/>
                  </a:cubicBezTo>
                  <a:lnTo>
                    <a:pt x="515" y="496"/>
                  </a:lnTo>
                  <a:cubicBezTo>
                    <a:pt x="536" y="503"/>
                    <a:pt x="557" y="507"/>
                    <a:pt x="577" y="507"/>
                  </a:cubicBezTo>
                  <a:cubicBezTo>
                    <a:pt x="598" y="507"/>
                    <a:pt x="617" y="503"/>
                    <a:pt x="635" y="496"/>
                  </a:cubicBezTo>
                  <a:lnTo>
                    <a:pt x="853" y="369"/>
                  </a:lnTo>
                  <a:cubicBezTo>
                    <a:pt x="881" y="348"/>
                    <a:pt x="888" y="320"/>
                    <a:pt x="860" y="299"/>
                  </a:cubicBezTo>
                  <a:lnTo>
                    <a:pt x="374" y="10"/>
                  </a:lnTo>
                  <a:cubicBezTo>
                    <a:pt x="355" y="4"/>
                    <a:pt x="336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39;p48">
              <a:extLst>
                <a:ext uri="{FF2B5EF4-FFF2-40B4-BE49-F238E27FC236}">
                  <a16:creationId xmlns:a16="http://schemas.microsoft.com/office/drawing/2014/main" id="{369D0954-811B-323E-9E15-0ECAAC961962}"/>
                </a:ext>
              </a:extLst>
            </p:cNvPr>
            <p:cNvSpPr/>
            <p:nvPr/>
          </p:nvSpPr>
          <p:spPr>
            <a:xfrm>
              <a:off x="350375" y="3570400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17" y="0"/>
                  </a:moveTo>
                  <a:cubicBezTo>
                    <a:pt x="296" y="0"/>
                    <a:pt x="275" y="5"/>
                    <a:pt x="254" y="16"/>
                  </a:cubicBezTo>
                  <a:lnTo>
                    <a:pt x="43" y="143"/>
                  </a:lnTo>
                  <a:cubicBezTo>
                    <a:pt x="7" y="164"/>
                    <a:pt x="0" y="192"/>
                    <a:pt x="29" y="213"/>
                  </a:cubicBezTo>
                  <a:lnTo>
                    <a:pt x="522" y="502"/>
                  </a:lnTo>
                  <a:cubicBezTo>
                    <a:pt x="540" y="509"/>
                    <a:pt x="559" y="513"/>
                    <a:pt x="579" y="513"/>
                  </a:cubicBezTo>
                  <a:cubicBezTo>
                    <a:pt x="600" y="513"/>
                    <a:pt x="621" y="509"/>
                    <a:pt x="642" y="502"/>
                  </a:cubicBezTo>
                  <a:lnTo>
                    <a:pt x="853" y="375"/>
                  </a:lnTo>
                  <a:cubicBezTo>
                    <a:pt x="889" y="354"/>
                    <a:pt x="896" y="319"/>
                    <a:pt x="867" y="305"/>
                  </a:cubicBezTo>
                  <a:lnTo>
                    <a:pt x="374" y="16"/>
                  </a:lnTo>
                  <a:cubicBezTo>
                    <a:pt x="356" y="5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2140;p48">
              <a:extLst>
                <a:ext uri="{FF2B5EF4-FFF2-40B4-BE49-F238E27FC236}">
                  <a16:creationId xmlns:a16="http://schemas.microsoft.com/office/drawing/2014/main" id="{B706729E-04AB-5A77-994B-410263A52F23}"/>
                </a:ext>
              </a:extLst>
            </p:cNvPr>
            <p:cNvSpPr/>
            <p:nvPr/>
          </p:nvSpPr>
          <p:spPr>
            <a:xfrm>
              <a:off x="368875" y="35813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4" y="0"/>
                  </a:moveTo>
                  <a:cubicBezTo>
                    <a:pt x="293" y="0"/>
                    <a:pt x="272" y="5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7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5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2141;p48">
              <a:extLst>
                <a:ext uri="{FF2B5EF4-FFF2-40B4-BE49-F238E27FC236}">
                  <a16:creationId xmlns:a16="http://schemas.microsoft.com/office/drawing/2014/main" id="{DE15669A-2205-230B-676B-12EBAF084C9F}"/>
                </a:ext>
              </a:extLst>
            </p:cNvPr>
            <p:cNvSpPr/>
            <p:nvPr/>
          </p:nvSpPr>
          <p:spPr>
            <a:xfrm>
              <a:off x="387375" y="3592075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4" y="0"/>
                  </a:moveTo>
                  <a:cubicBezTo>
                    <a:pt x="293" y="0"/>
                    <a:pt x="272" y="5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2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54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5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2142;p48">
              <a:extLst>
                <a:ext uri="{FF2B5EF4-FFF2-40B4-BE49-F238E27FC236}">
                  <a16:creationId xmlns:a16="http://schemas.microsoft.com/office/drawing/2014/main" id="{B8AA02D2-B98E-4D4A-3226-44306D14FE39}"/>
                </a:ext>
              </a:extLst>
            </p:cNvPr>
            <p:cNvSpPr/>
            <p:nvPr/>
          </p:nvSpPr>
          <p:spPr>
            <a:xfrm>
              <a:off x="405875" y="3603000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2" y="0"/>
                  </a:moveTo>
                  <a:cubicBezTo>
                    <a:pt x="292" y="0"/>
                    <a:pt x="272" y="5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3" y="495"/>
                  </a:lnTo>
                  <a:cubicBezTo>
                    <a:pt x="540" y="502"/>
                    <a:pt x="560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1" y="305"/>
                  </a:cubicBezTo>
                  <a:lnTo>
                    <a:pt x="375" y="16"/>
                  </a:lnTo>
                  <a:cubicBezTo>
                    <a:pt x="353" y="5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2143;p48">
              <a:extLst>
                <a:ext uri="{FF2B5EF4-FFF2-40B4-BE49-F238E27FC236}">
                  <a16:creationId xmlns:a16="http://schemas.microsoft.com/office/drawing/2014/main" id="{5F3B911E-D945-4298-929E-B72290574315}"/>
                </a:ext>
              </a:extLst>
            </p:cNvPr>
            <p:cNvSpPr/>
            <p:nvPr/>
          </p:nvSpPr>
          <p:spPr>
            <a:xfrm>
              <a:off x="424225" y="36138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0"/>
                  </a:moveTo>
                  <a:cubicBezTo>
                    <a:pt x="298" y="0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7"/>
                    <a:pt x="35" y="201"/>
                  </a:cubicBezTo>
                  <a:lnTo>
                    <a:pt x="522" y="490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0"/>
                  </a:cubicBezTo>
                  <a:lnTo>
                    <a:pt x="860" y="371"/>
                  </a:lnTo>
                  <a:cubicBezTo>
                    <a:pt x="895" y="349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2144;p48">
              <a:extLst>
                <a:ext uri="{FF2B5EF4-FFF2-40B4-BE49-F238E27FC236}">
                  <a16:creationId xmlns:a16="http://schemas.microsoft.com/office/drawing/2014/main" id="{298CAF67-E181-2E39-D0CD-BF8FCB44E431}"/>
                </a:ext>
              </a:extLst>
            </p:cNvPr>
            <p:cNvSpPr/>
            <p:nvPr/>
          </p:nvSpPr>
          <p:spPr>
            <a:xfrm>
              <a:off x="442725" y="36246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5"/>
                    <a:pt x="35" y="206"/>
                  </a:cubicBezTo>
                  <a:lnTo>
                    <a:pt x="522" y="495"/>
                  </a:lnTo>
                  <a:cubicBezTo>
                    <a:pt x="539" y="502"/>
                    <a:pt x="561" y="506"/>
                    <a:pt x="582" y="506"/>
                  </a:cubicBezTo>
                  <a:cubicBezTo>
                    <a:pt x="603" y="506"/>
                    <a:pt x="624" y="502"/>
                    <a:pt x="642" y="495"/>
                  </a:cubicBezTo>
                  <a:lnTo>
                    <a:pt x="860" y="369"/>
                  </a:lnTo>
                  <a:cubicBezTo>
                    <a:pt x="895" y="354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2145;p48">
              <a:extLst>
                <a:ext uri="{FF2B5EF4-FFF2-40B4-BE49-F238E27FC236}">
                  <a16:creationId xmlns:a16="http://schemas.microsoft.com/office/drawing/2014/main" id="{0366DE88-0874-9868-D291-C33C5BAFE020}"/>
                </a:ext>
              </a:extLst>
            </p:cNvPr>
            <p:cNvSpPr/>
            <p:nvPr/>
          </p:nvSpPr>
          <p:spPr>
            <a:xfrm>
              <a:off x="461225" y="3635575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23" y="0"/>
                  </a:moveTo>
                  <a:cubicBezTo>
                    <a:pt x="302" y="0"/>
                    <a:pt x="281" y="6"/>
                    <a:pt x="261" y="17"/>
                  </a:cubicBezTo>
                  <a:lnTo>
                    <a:pt x="43" y="137"/>
                  </a:lnTo>
                  <a:cubicBezTo>
                    <a:pt x="7" y="158"/>
                    <a:pt x="0" y="193"/>
                    <a:pt x="29" y="207"/>
                  </a:cubicBezTo>
                  <a:lnTo>
                    <a:pt x="522" y="496"/>
                  </a:lnTo>
                  <a:cubicBezTo>
                    <a:pt x="540" y="507"/>
                    <a:pt x="561" y="512"/>
                    <a:pt x="582" y="512"/>
                  </a:cubicBezTo>
                  <a:cubicBezTo>
                    <a:pt x="603" y="512"/>
                    <a:pt x="624" y="507"/>
                    <a:pt x="642" y="496"/>
                  </a:cubicBezTo>
                  <a:lnTo>
                    <a:pt x="853" y="377"/>
                  </a:lnTo>
                  <a:cubicBezTo>
                    <a:pt x="896" y="348"/>
                    <a:pt x="896" y="320"/>
                    <a:pt x="867" y="299"/>
                  </a:cubicBezTo>
                  <a:lnTo>
                    <a:pt x="374" y="10"/>
                  </a:lnTo>
                  <a:cubicBezTo>
                    <a:pt x="358" y="4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2146;p48">
              <a:extLst>
                <a:ext uri="{FF2B5EF4-FFF2-40B4-BE49-F238E27FC236}">
                  <a16:creationId xmlns:a16="http://schemas.microsoft.com/office/drawing/2014/main" id="{09233852-D6D0-D5E5-108F-89812C2253BF}"/>
                </a:ext>
              </a:extLst>
            </p:cNvPr>
            <p:cNvSpPr/>
            <p:nvPr/>
          </p:nvSpPr>
          <p:spPr>
            <a:xfrm>
              <a:off x="479725" y="3646350"/>
              <a:ext cx="22400" cy="12800"/>
            </a:xfrm>
            <a:custGeom>
              <a:avLst/>
              <a:gdLst/>
              <a:ahLst/>
              <a:cxnLst/>
              <a:rect l="l" t="t" r="r" b="b"/>
              <a:pathLst>
                <a:path w="896" h="512" extrusionOk="0">
                  <a:moveTo>
                    <a:pt x="318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43"/>
                  </a:lnTo>
                  <a:cubicBezTo>
                    <a:pt x="8" y="157"/>
                    <a:pt x="1" y="192"/>
                    <a:pt x="29" y="206"/>
                  </a:cubicBezTo>
                  <a:lnTo>
                    <a:pt x="522" y="496"/>
                  </a:lnTo>
                  <a:cubicBezTo>
                    <a:pt x="540" y="506"/>
                    <a:pt x="559" y="511"/>
                    <a:pt x="579" y="511"/>
                  </a:cubicBezTo>
                  <a:cubicBezTo>
                    <a:pt x="600" y="511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55"/>
                    <a:pt x="896" y="319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2147;p48">
              <a:extLst>
                <a:ext uri="{FF2B5EF4-FFF2-40B4-BE49-F238E27FC236}">
                  <a16:creationId xmlns:a16="http://schemas.microsoft.com/office/drawing/2014/main" id="{ADA733F2-13EB-994C-9D6A-0AA034DA6231}"/>
                </a:ext>
              </a:extLst>
            </p:cNvPr>
            <p:cNvSpPr/>
            <p:nvPr/>
          </p:nvSpPr>
          <p:spPr>
            <a:xfrm>
              <a:off x="498225" y="3657275"/>
              <a:ext cx="22425" cy="12625"/>
            </a:xfrm>
            <a:custGeom>
              <a:avLst/>
              <a:gdLst/>
              <a:ahLst/>
              <a:cxnLst/>
              <a:rect l="l" t="t" r="r" b="b"/>
              <a:pathLst>
                <a:path w="897" h="505" extrusionOk="0">
                  <a:moveTo>
                    <a:pt x="317" y="0"/>
                  </a:moveTo>
                  <a:cubicBezTo>
                    <a:pt x="297" y="0"/>
                    <a:pt x="276" y="6"/>
                    <a:pt x="255" y="16"/>
                  </a:cubicBezTo>
                  <a:lnTo>
                    <a:pt x="36" y="136"/>
                  </a:lnTo>
                  <a:cubicBezTo>
                    <a:pt x="8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80" y="504"/>
                  </a:cubicBezTo>
                  <a:cubicBezTo>
                    <a:pt x="600" y="504"/>
                    <a:pt x="621" y="499"/>
                    <a:pt x="642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2148;p48">
              <a:extLst>
                <a:ext uri="{FF2B5EF4-FFF2-40B4-BE49-F238E27FC236}">
                  <a16:creationId xmlns:a16="http://schemas.microsoft.com/office/drawing/2014/main" id="{A68DE4C0-255E-F13B-F3AE-1F3B15B72F8D}"/>
                </a:ext>
              </a:extLst>
            </p:cNvPr>
            <p:cNvSpPr/>
            <p:nvPr/>
          </p:nvSpPr>
          <p:spPr>
            <a:xfrm>
              <a:off x="516725" y="3668175"/>
              <a:ext cx="22425" cy="12700"/>
            </a:xfrm>
            <a:custGeom>
              <a:avLst/>
              <a:gdLst/>
              <a:ahLst/>
              <a:cxnLst/>
              <a:rect l="l" t="t" r="r" b="b"/>
              <a:pathLst>
                <a:path w="897" h="508" extrusionOk="0">
                  <a:moveTo>
                    <a:pt x="321" y="0"/>
                  </a:moveTo>
                  <a:cubicBezTo>
                    <a:pt x="298" y="0"/>
                    <a:pt x="274" y="6"/>
                    <a:pt x="255" y="17"/>
                  </a:cubicBezTo>
                  <a:lnTo>
                    <a:pt x="36" y="137"/>
                  </a:lnTo>
                  <a:cubicBezTo>
                    <a:pt x="8" y="158"/>
                    <a:pt x="1" y="186"/>
                    <a:pt x="29" y="208"/>
                  </a:cubicBezTo>
                  <a:lnTo>
                    <a:pt x="523" y="497"/>
                  </a:lnTo>
                  <a:cubicBezTo>
                    <a:pt x="540" y="504"/>
                    <a:pt x="560" y="507"/>
                    <a:pt x="579" y="507"/>
                  </a:cubicBezTo>
                  <a:cubicBezTo>
                    <a:pt x="598" y="507"/>
                    <a:pt x="618" y="504"/>
                    <a:pt x="635" y="497"/>
                  </a:cubicBezTo>
                  <a:lnTo>
                    <a:pt x="854" y="370"/>
                  </a:lnTo>
                  <a:cubicBezTo>
                    <a:pt x="889" y="349"/>
                    <a:pt x="896" y="320"/>
                    <a:pt x="861" y="299"/>
                  </a:cubicBezTo>
                  <a:lnTo>
                    <a:pt x="375" y="10"/>
                  </a:lnTo>
                  <a:cubicBezTo>
                    <a:pt x="359" y="4"/>
                    <a:pt x="340" y="0"/>
                    <a:pt x="32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2149;p48">
              <a:extLst>
                <a:ext uri="{FF2B5EF4-FFF2-40B4-BE49-F238E27FC236}">
                  <a16:creationId xmlns:a16="http://schemas.microsoft.com/office/drawing/2014/main" id="{D73F8C10-2603-B5A6-D6F4-D59A93B9F5E7}"/>
                </a:ext>
              </a:extLst>
            </p:cNvPr>
            <p:cNvSpPr/>
            <p:nvPr/>
          </p:nvSpPr>
          <p:spPr>
            <a:xfrm>
              <a:off x="500875" y="36424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0" y="300"/>
                    <a:pt x="0" y="335"/>
                    <a:pt x="29" y="349"/>
                  </a:cubicBezTo>
                  <a:lnTo>
                    <a:pt x="536" y="653"/>
                  </a:lnTo>
                  <a:cubicBezTo>
                    <a:pt x="557" y="660"/>
                    <a:pt x="579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2150;p48">
              <a:extLst>
                <a:ext uri="{FF2B5EF4-FFF2-40B4-BE49-F238E27FC236}">
                  <a16:creationId xmlns:a16="http://schemas.microsoft.com/office/drawing/2014/main" id="{2F46FF0C-A506-F2C6-B2A4-94BA33F4543B}"/>
                </a:ext>
              </a:extLst>
            </p:cNvPr>
            <p:cNvSpPr/>
            <p:nvPr/>
          </p:nvSpPr>
          <p:spPr>
            <a:xfrm>
              <a:off x="483075" y="36319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1"/>
                  </a:lnTo>
                  <a:cubicBezTo>
                    <a:pt x="557" y="661"/>
                    <a:pt x="579" y="666"/>
                    <a:pt x="599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2" y="319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151;p48">
              <a:extLst>
                <a:ext uri="{FF2B5EF4-FFF2-40B4-BE49-F238E27FC236}">
                  <a16:creationId xmlns:a16="http://schemas.microsoft.com/office/drawing/2014/main" id="{0CCE9062-9FC0-E4F4-DBE5-2C65D29CAC78}"/>
                </a:ext>
              </a:extLst>
            </p:cNvPr>
            <p:cNvSpPr/>
            <p:nvPr/>
          </p:nvSpPr>
          <p:spPr>
            <a:xfrm>
              <a:off x="465275" y="36215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152;p48">
              <a:extLst>
                <a:ext uri="{FF2B5EF4-FFF2-40B4-BE49-F238E27FC236}">
                  <a16:creationId xmlns:a16="http://schemas.microsoft.com/office/drawing/2014/main" id="{77072F67-74BB-C726-132E-0EC54B863E57}"/>
                </a:ext>
              </a:extLst>
            </p:cNvPr>
            <p:cNvSpPr/>
            <p:nvPr/>
          </p:nvSpPr>
          <p:spPr>
            <a:xfrm>
              <a:off x="447475" y="36110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153;p48">
              <a:extLst>
                <a:ext uri="{FF2B5EF4-FFF2-40B4-BE49-F238E27FC236}">
                  <a16:creationId xmlns:a16="http://schemas.microsoft.com/office/drawing/2014/main" id="{FE639062-A3BD-6155-18D9-EAC3284C0BB1}"/>
                </a:ext>
              </a:extLst>
            </p:cNvPr>
            <p:cNvSpPr/>
            <p:nvPr/>
          </p:nvSpPr>
          <p:spPr>
            <a:xfrm>
              <a:off x="429675" y="36006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154;p48">
              <a:extLst>
                <a:ext uri="{FF2B5EF4-FFF2-40B4-BE49-F238E27FC236}">
                  <a16:creationId xmlns:a16="http://schemas.microsoft.com/office/drawing/2014/main" id="{63F7FCE7-0BA1-122D-5CAF-BAA599492E52}"/>
                </a:ext>
              </a:extLst>
            </p:cNvPr>
            <p:cNvSpPr/>
            <p:nvPr/>
          </p:nvSpPr>
          <p:spPr>
            <a:xfrm>
              <a:off x="411875" y="35901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91"/>
                  </a:lnTo>
                  <a:cubicBezTo>
                    <a:pt x="8" y="305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8"/>
                    <a:pt x="600" y="668"/>
                  </a:cubicBezTo>
                  <a:cubicBezTo>
                    <a:pt x="619" y="668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155;p48">
              <a:extLst>
                <a:ext uri="{FF2B5EF4-FFF2-40B4-BE49-F238E27FC236}">
                  <a16:creationId xmlns:a16="http://schemas.microsoft.com/office/drawing/2014/main" id="{34A8EABD-AF39-37D1-BF7D-01D94D893340}"/>
                </a:ext>
              </a:extLst>
            </p:cNvPr>
            <p:cNvSpPr/>
            <p:nvPr/>
          </p:nvSpPr>
          <p:spPr>
            <a:xfrm>
              <a:off x="394075" y="35797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156;p48">
              <a:extLst>
                <a:ext uri="{FF2B5EF4-FFF2-40B4-BE49-F238E27FC236}">
                  <a16:creationId xmlns:a16="http://schemas.microsoft.com/office/drawing/2014/main" id="{19D52C7A-FE8F-3B28-4B74-E57F6658531C}"/>
                </a:ext>
              </a:extLst>
            </p:cNvPr>
            <p:cNvSpPr/>
            <p:nvPr/>
          </p:nvSpPr>
          <p:spPr>
            <a:xfrm>
              <a:off x="376275" y="35693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27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157;p48">
              <a:extLst>
                <a:ext uri="{FF2B5EF4-FFF2-40B4-BE49-F238E27FC236}">
                  <a16:creationId xmlns:a16="http://schemas.microsoft.com/office/drawing/2014/main" id="{D19E37B8-B288-4DEB-231A-06A6F1952628}"/>
                </a:ext>
              </a:extLst>
            </p:cNvPr>
            <p:cNvSpPr/>
            <p:nvPr/>
          </p:nvSpPr>
          <p:spPr>
            <a:xfrm>
              <a:off x="358475" y="35589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158;p48">
              <a:extLst>
                <a:ext uri="{FF2B5EF4-FFF2-40B4-BE49-F238E27FC236}">
                  <a16:creationId xmlns:a16="http://schemas.microsoft.com/office/drawing/2014/main" id="{D30F39CC-B39E-3E3F-093E-20DAB13FC69D}"/>
                </a:ext>
              </a:extLst>
            </p:cNvPr>
            <p:cNvSpPr/>
            <p:nvPr/>
          </p:nvSpPr>
          <p:spPr>
            <a:xfrm>
              <a:off x="340850" y="354835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92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6" y="658"/>
                  </a:lnTo>
                  <a:cubicBezTo>
                    <a:pt x="554" y="665"/>
                    <a:pt x="575" y="669"/>
                    <a:pt x="596" y="669"/>
                  </a:cubicBezTo>
                  <a:cubicBezTo>
                    <a:pt x="618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159;p48">
              <a:extLst>
                <a:ext uri="{FF2B5EF4-FFF2-40B4-BE49-F238E27FC236}">
                  <a16:creationId xmlns:a16="http://schemas.microsoft.com/office/drawing/2014/main" id="{36D6CF1F-85DF-4D70-843C-7C3851A618ED}"/>
                </a:ext>
              </a:extLst>
            </p:cNvPr>
            <p:cNvSpPr/>
            <p:nvPr/>
          </p:nvSpPr>
          <p:spPr>
            <a:xfrm>
              <a:off x="323050" y="35379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160;p48">
              <a:extLst>
                <a:ext uri="{FF2B5EF4-FFF2-40B4-BE49-F238E27FC236}">
                  <a16:creationId xmlns:a16="http://schemas.microsoft.com/office/drawing/2014/main" id="{83C0BA29-0C6E-463B-E223-80344BD17BA5}"/>
                </a:ext>
              </a:extLst>
            </p:cNvPr>
            <p:cNvSpPr/>
            <p:nvPr/>
          </p:nvSpPr>
          <p:spPr>
            <a:xfrm>
              <a:off x="305250" y="35275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4" y="668"/>
                    <a:pt x="594" y="668"/>
                  </a:cubicBezTo>
                  <a:cubicBezTo>
                    <a:pt x="614" y="668"/>
                    <a:pt x="635" y="663"/>
                    <a:pt x="656" y="652"/>
                  </a:cubicBezTo>
                  <a:lnTo>
                    <a:pt x="1129" y="385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1" y="4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161;p48">
              <a:extLst>
                <a:ext uri="{FF2B5EF4-FFF2-40B4-BE49-F238E27FC236}">
                  <a16:creationId xmlns:a16="http://schemas.microsoft.com/office/drawing/2014/main" id="{0768832C-66B9-84FC-C91E-981E0D4122B3}"/>
                </a:ext>
              </a:extLst>
            </p:cNvPr>
            <p:cNvSpPr/>
            <p:nvPr/>
          </p:nvSpPr>
          <p:spPr>
            <a:xfrm>
              <a:off x="287100" y="35168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40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64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162;p48">
              <a:extLst>
                <a:ext uri="{FF2B5EF4-FFF2-40B4-BE49-F238E27FC236}">
                  <a16:creationId xmlns:a16="http://schemas.microsoft.com/office/drawing/2014/main" id="{C12E40D0-302C-124E-1E07-6F4EF1CDF942}"/>
                </a:ext>
              </a:extLst>
            </p:cNvPr>
            <p:cNvSpPr/>
            <p:nvPr/>
          </p:nvSpPr>
          <p:spPr>
            <a:xfrm>
              <a:off x="518675" y="365287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0" y="305"/>
                    <a:pt x="0" y="333"/>
                    <a:pt x="29" y="354"/>
                  </a:cubicBezTo>
                  <a:lnTo>
                    <a:pt x="882" y="855"/>
                  </a:lnTo>
                  <a:cubicBezTo>
                    <a:pt x="899" y="862"/>
                    <a:pt x="919" y="865"/>
                    <a:pt x="939" y="865"/>
                  </a:cubicBezTo>
                  <a:cubicBezTo>
                    <a:pt x="959" y="865"/>
                    <a:pt x="980" y="862"/>
                    <a:pt x="1001" y="855"/>
                  </a:cubicBezTo>
                  <a:lnTo>
                    <a:pt x="1481" y="580"/>
                  </a:lnTo>
                  <a:cubicBezTo>
                    <a:pt x="1509" y="559"/>
                    <a:pt x="1516" y="531"/>
                    <a:pt x="1488" y="516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163;p48">
              <a:extLst>
                <a:ext uri="{FF2B5EF4-FFF2-40B4-BE49-F238E27FC236}">
                  <a16:creationId xmlns:a16="http://schemas.microsoft.com/office/drawing/2014/main" id="{6FCEEEC9-45F3-F079-C8DA-4306DF0B7791}"/>
                </a:ext>
              </a:extLst>
            </p:cNvPr>
            <p:cNvSpPr/>
            <p:nvPr/>
          </p:nvSpPr>
          <p:spPr>
            <a:xfrm>
              <a:off x="509150" y="3627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8" y="659"/>
                    <a:pt x="579" y="663"/>
                    <a:pt x="599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7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164;p48">
              <a:extLst>
                <a:ext uri="{FF2B5EF4-FFF2-40B4-BE49-F238E27FC236}">
                  <a16:creationId xmlns:a16="http://schemas.microsoft.com/office/drawing/2014/main" id="{74052D73-F526-9354-8243-B678C988CE11}"/>
                </a:ext>
              </a:extLst>
            </p:cNvPr>
            <p:cNvSpPr/>
            <p:nvPr/>
          </p:nvSpPr>
          <p:spPr>
            <a:xfrm>
              <a:off x="526775" y="36375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2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2"/>
                  </a:cubicBezTo>
                  <a:lnTo>
                    <a:pt x="1136" y="384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165;p48">
              <a:extLst>
                <a:ext uri="{FF2B5EF4-FFF2-40B4-BE49-F238E27FC236}">
                  <a16:creationId xmlns:a16="http://schemas.microsoft.com/office/drawing/2014/main" id="{2636DA95-C7A1-6737-0EFB-B8FE28377436}"/>
                </a:ext>
              </a:extLst>
            </p:cNvPr>
            <p:cNvSpPr/>
            <p:nvPr/>
          </p:nvSpPr>
          <p:spPr>
            <a:xfrm>
              <a:off x="544750" y="3647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166;p48">
              <a:extLst>
                <a:ext uri="{FF2B5EF4-FFF2-40B4-BE49-F238E27FC236}">
                  <a16:creationId xmlns:a16="http://schemas.microsoft.com/office/drawing/2014/main" id="{9189BA47-6808-2BD7-92DD-0472575EA01C}"/>
                </a:ext>
              </a:extLst>
            </p:cNvPr>
            <p:cNvSpPr/>
            <p:nvPr/>
          </p:nvSpPr>
          <p:spPr>
            <a:xfrm>
              <a:off x="491350" y="3616550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4" y="658"/>
                  </a:lnTo>
                  <a:cubicBezTo>
                    <a:pt x="561" y="665"/>
                    <a:pt x="581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20"/>
                  </a:cubicBezTo>
                  <a:lnTo>
                    <a:pt x="635" y="17"/>
                  </a:lnTo>
                  <a:cubicBezTo>
                    <a:pt x="618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167;p48">
              <a:extLst>
                <a:ext uri="{FF2B5EF4-FFF2-40B4-BE49-F238E27FC236}">
                  <a16:creationId xmlns:a16="http://schemas.microsoft.com/office/drawing/2014/main" id="{1AB9D45F-E74C-7C92-808D-61B94D6106BA}"/>
                </a:ext>
              </a:extLst>
            </p:cNvPr>
            <p:cNvSpPr/>
            <p:nvPr/>
          </p:nvSpPr>
          <p:spPr>
            <a:xfrm>
              <a:off x="473550" y="3606175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168;p48">
              <a:extLst>
                <a:ext uri="{FF2B5EF4-FFF2-40B4-BE49-F238E27FC236}">
                  <a16:creationId xmlns:a16="http://schemas.microsoft.com/office/drawing/2014/main" id="{015646A4-FCE6-76D1-98C7-6997002DA314}"/>
                </a:ext>
              </a:extLst>
            </p:cNvPr>
            <p:cNvSpPr/>
            <p:nvPr/>
          </p:nvSpPr>
          <p:spPr>
            <a:xfrm>
              <a:off x="455750" y="35957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0"/>
                  </a:moveTo>
                  <a:cubicBezTo>
                    <a:pt x="558" y="0"/>
                    <a:pt x="537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8"/>
                  </a:lnTo>
                  <a:cubicBezTo>
                    <a:pt x="1171" y="363"/>
                    <a:pt x="1178" y="335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169;p48">
              <a:extLst>
                <a:ext uri="{FF2B5EF4-FFF2-40B4-BE49-F238E27FC236}">
                  <a16:creationId xmlns:a16="http://schemas.microsoft.com/office/drawing/2014/main" id="{89E3D8E0-A5E3-92BD-AC6E-7450D00857D6}"/>
                </a:ext>
              </a:extLst>
            </p:cNvPr>
            <p:cNvSpPr/>
            <p:nvPr/>
          </p:nvSpPr>
          <p:spPr>
            <a:xfrm>
              <a:off x="437950" y="35853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170;p48">
              <a:extLst>
                <a:ext uri="{FF2B5EF4-FFF2-40B4-BE49-F238E27FC236}">
                  <a16:creationId xmlns:a16="http://schemas.microsoft.com/office/drawing/2014/main" id="{BC514817-A32F-6873-547C-ED7389D4195B}"/>
                </a:ext>
              </a:extLst>
            </p:cNvPr>
            <p:cNvSpPr/>
            <p:nvPr/>
          </p:nvSpPr>
          <p:spPr>
            <a:xfrm>
              <a:off x="420150" y="35749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1" y="357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171;p48">
              <a:extLst>
                <a:ext uri="{FF2B5EF4-FFF2-40B4-BE49-F238E27FC236}">
                  <a16:creationId xmlns:a16="http://schemas.microsoft.com/office/drawing/2014/main" id="{637B97BF-2E7F-452A-32EE-057CC260B970}"/>
                </a:ext>
              </a:extLst>
            </p:cNvPr>
            <p:cNvSpPr/>
            <p:nvPr/>
          </p:nvSpPr>
          <p:spPr>
            <a:xfrm>
              <a:off x="402350" y="356440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0"/>
                  </a:moveTo>
                  <a:cubicBezTo>
                    <a:pt x="560" y="0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172;p48">
              <a:extLst>
                <a:ext uri="{FF2B5EF4-FFF2-40B4-BE49-F238E27FC236}">
                  <a16:creationId xmlns:a16="http://schemas.microsoft.com/office/drawing/2014/main" id="{339517F8-625C-A42E-5342-68D47C56A5D4}"/>
                </a:ext>
              </a:extLst>
            </p:cNvPr>
            <p:cNvSpPr/>
            <p:nvPr/>
          </p:nvSpPr>
          <p:spPr>
            <a:xfrm>
              <a:off x="384750" y="35540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3" y="661"/>
                    <a:pt x="573" y="667"/>
                    <a:pt x="593" y="667"/>
                  </a:cubicBezTo>
                  <a:cubicBezTo>
                    <a:pt x="613" y="667"/>
                    <a:pt x="634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2"/>
                  </a:cubicBezTo>
                  <a:lnTo>
                    <a:pt x="634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173;p48">
              <a:extLst>
                <a:ext uri="{FF2B5EF4-FFF2-40B4-BE49-F238E27FC236}">
                  <a16:creationId xmlns:a16="http://schemas.microsoft.com/office/drawing/2014/main" id="{91D8037A-7D97-579A-7043-CA680946F1A9}"/>
                </a:ext>
              </a:extLst>
            </p:cNvPr>
            <p:cNvSpPr/>
            <p:nvPr/>
          </p:nvSpPr>
          <p:spPr>
            <a:xfrm>
              <a:off x="366750" y="354355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8" y="364"/>
                    <a:pt x="1178" y="329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174;p48">
              <a:extLst>
                <a:ext uri="{FF2B5EF4-FFF2-40B4-BE49-F238E27FC236}">
                  <a16:creationId xmlns:a16="http://schemas.microsoft.com/office/drawing/2014/main" id="{83195AFB-BFB8-1F8D-FD79-545DBD72496D}"/>
                </a:ext>
              </a:extLst>
            </p:cNvPr>
            <p:cNvSpPr/>
            <p:nvPr/>
          </p:nvSpPr>
          <p:spPr>
            <a:xfrm>
              <a:off x="349150" y="353317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8" y="1"/>
                  </a:moveTo>
                  <a:cubicBezTo>
                    <a:pt x="556" y="1"/>
                    <a:pt x="534" y="6"/>
                    <a:pt x="515" y="18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2"/>
                  </a:lnTo>
                  <a:cubicBezTo>
                    <a:pt x="553" y="663"/>
                    <a:pt x="575" y="668"/>
                    <a:pt x="596" y="668"/>
                  </a:cubicBezTo>
                  <a:cubicBezTo>
                    <a:pt x="617" y="668"/>
                    <a:pt x="638" y="663"/>
                    <a:pt x="656" y="652"/>
                  </a:cubicBezTo>
                  <a:lnTo>
                    <a:pt x="1135" y="384"/>
                  </a:lnTo>
                  <a:cubicBezTo>
                    <a:pt x="1163" y="356"/>
                    <a:pt x="1170" y="328"/>
                    <a:pt x="1142" y="314"/>
                  </a:cubicBezTo>
                  <a:lnTo>
                    <a:pt x="634" y="10"/>
                  </a:lnTo>
                  <a:cubicBezTo>
                    <a:pt x="615" y="4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175;p48">
              <a:extLst>
                <a:ext uri="{FF2B5EF4-FFF2-40B4-BE49-F238E27FC236}">
                  <a16:creationId xmlns:a16="http://schemas.microsoft.com/office/drawing/2014/main" id="{9C444060-E96A-AC29-75DF-A6B40BCFA128}"/>
                </a:ext>
              </a:extLst>
            </p:cNvPr>
            <p:cNvSpPr/>
            <p:nvPr/>
          </p:nvSpPr>
          <p:spPr>
            <a:xfrm>
              <a:off x="331350" y="35226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1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176;p48">
              <a:extLst>
                <a:ext uri="{FF2B5EF4-FFF2-40B4-BE49-F238E27FC236}">
                  <a16:creationId xmlns:a16="http://schemas.microsoft.com/office/drawing/2014/main" id="{D32BDBC3-DA79-7728-3918-1C6724160F2E}"/>
                </a:ext>
              </a:extLst>
            </p:cNvPr>
            <p:cNvSpPr/>
            <p:nvPr/>
          </p:nvSpPr>
          <p:spPr>
            <a:xfrm>
              <a:off x="304550" y="3506950"/>
              <a:ext cx="38100" cy="21650"/>
            </a:xfrm>
            <a:custGeom>
              <a:avLst/>
              <a:gdLst/>
              <a:ahLst/>
              <a:cxnLst/>
              <a:rect l="l" t="t" r="r" b="b"/>
              <a:pathLst>
                <a:path w="1524" h="866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882" y="855"/>
                  </a:lnTo>
                  <a:cubicBezTo>
                    <a:pt x="903" y="862"/>
                    <a:pt x="924" y="866"/>
                    <a:pt x="944" y="866"/>
                  </a:cubicBezTo>
                  <a:cubicBezTo>
                    <a:pt x="965" y="866"/>
                    <a:pt x="984" y="862"/>
                    <a:pt x="1002" y="855"/>
                  </a:cubicBezTo>
                  <a:lnTo>
                    <a:pt x="1481" y="580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177;p48">
              <a:extLst>
                <a:ext uri="{FF2B5EF4-FFF2-40B4-BE49-F238E27FC236}">
                  <a16:creationId xmlns:a16="http://schemas.microsoft.com/office/drawing/2014/main" id="{354E74FF-70D4-ED6F-ECB7-F6C2855348A6}"/>
                </a:ext>
              </a:extLst>
            </p:cNvPr>
            <p:cNvSpPr/>
            <p:nvPr/>
          </p:nvSpPr>
          <p:spPr>
            <a:xfrm>
              <a:off x="531000" y="36197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1"/>
                  </a:moveTo>
                  <a:cubicBezTo>
                    <a:pt x="558" y="1"/>
                    <a:pt x="537" y="6"/>
                    <a:pt x="516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19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178;p48">
              <a:extLst>
                <a:ext uri="{FF2B5EF4-FFF2-40B4-BE49-F238E27FC236}">
                  <a16:creationId xmlns:a16="http://schemas.microsoft.com/office/drawing/2014/main" id="{3902A6AC-1929-206C-36F5-EB09A3EA7ACD}"/>
                </a:ext>
              </a:extLst>
            </p:cNvPr>
            <p:cNvSpPr/>
            <p:nvPr/>
          </p:nvSpPr>
          <p:spPr>
            <a:xfrm>
              <a:off x="548975" y="3630275"/>
              <a:ext cx="29300" cy="16700"/>
            </a:xfrm>
            <a:custGeom>
              <a:avLst/>
              <a:gdLst/>
              <a:ahLst/>
              <a:cxnLst/>
              <a:rect l="l" t="t" r="r" b="b"/>
              <a:pathLst>
                <a:path w="1172" h="668" extrusionOk="0">
                  <a:moveTo>
                    <a:pt x="573" y="0"/>
                  </a:moveTo>
                  <a:cubicBezTo>
                    <a:pt x="553" y="0"/>
                    <a:pt x="533" y="4"/>
                    <a:pt x="516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5" y="668"/>
                    <a:pt x="597" y="668"/>
                  </a:cubicBezTo>
                  <a:cubicBezTo>
                    <a:pt x="618" y="668"/>
                    <a:pt x="639" y="663"/>
                    <a:pt x="657" y="652"/>
                  </a:cubicBezTo>
                  <a:lnTo>
                    <a:pt x="1136" y="384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4" y="4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179;p48">
              <a:extLst>
                <a:ext uri="{FF2B5EF4-FFF2-40B4-BE49-F238E27FC236}">
                  <a16:creationId xmlns:a16="http://schemas.microsoft.com/office/drawing/2014/main" id="{15E45CF0-FD71-1095-7790-5AA54FE170D6}"/>
                </a:ext>
              </a:extLst>
            </p:cNvPr>
            <p:cNvSpPr/>
            <p:nvPr/>
          </p:nvSpPr>
          <p:spPr>
            <a:xfrm>
              <a:off x="559550" y="3640700"/>
              <a:ext cx="31925" cy="18100"/>
            </a:xfrm>
            <a:custGeom>
              <a:avLst/>
              <a:gdLst/>
              <a:ahLst/>
              <a:cxnLst/>
              <a:rect l="l" t="t" r="r" b="b"/>
              <a:pathLst>
                <a:path w="1277" h="724" extrusionOk="0">
                  <a:moveTo>
                    <a:pt x="867" y="1"/>
                  </a:moveTo>
                  <a:cubicBezTo>
                    <a:pt x="847" y="1"/>
                    <a:pt x="826" y="6"/>
                    <a:pt x="805" y="17"/>
                  </a:cubicBezTo>
                  <a:lnTo>
                    <a:pt x="43" y="454"/>
                  </a:lnTo>
                  <a:cubicBezTo>
                    <a:pt x="8" y="475"/>
                    <a:pt x="1" y="503"/>
                    <a:pt x="29" y="517"/>
                  </a:cubicBezTo>
                  <a:lnTo>
                    <a:pt x="360" y="707"/>
                  </a:lnTo>
                  <a:cubicBezTo>
                    <a:pt x="378" y="718"/>
                    <a:pt x="397" y="723"/>
                    <a:pt x="417" y="723"/>
                  </a:cubicBezTo>
                  <a:cubicBezTo>
                    <a:pt x="436" y="723"/>
                    <a:pt x="456" y="718"/>
                    <a:pt x="473" y="707"/>
                  </a:cubicBezTo>
                  <a:lnTo>
                    <a:pt x="1242" y="277"/>
                  </a:lnTo>
                  <a:cubicBezTo>
                    <a:pt x="1277" y="256"/>
                    <a:pt x="1277" y="228"/>
                    <a:pt x="1249" y="207"/>
                  </a:cubicBezTo>
                  <a:lnTo>
                    <a:pt x="924" y="17"/>
                  </a:lnTo>
                  <a:cubicBezTo>
                    <a:pt x="907" y="6"/>
                    <a:pt x="887" y="1"/>
                    <a:pt x="86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180;p48">
              <a:extLst>
                <a:ext uri="{FF2B5EF4-FFF2-40B4-BE49-F238E27FC236}">
                  <a16:creationId xmlns:a16="http://schemas.microsoft.com/office/drawing/2014/main" id="{1781B4F4-EC96-6128-0811-6C1D863B109E}"/>
                </a:ext>
              </a:extLst>
            </p:cNvPr>
            <p:cNvSpPr/>
            <p:nvPr/>
          </p:nvSpPr>
          <p:spPr>
            <a:xfrm>
              <a:off x="513200" y="3609325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79" y="1"/>
                  </a:moveTo>
                  <a:cubicBezTo>
                    <a:pt x="560" y="1"/>
                    <a:pt x="540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2181;p48">
              <a:extLst>
                <a:ext uri="{FF2B5EF4-FFF2-40B4-BE49-F238E27FC236}">
                  <a16:creationId xmlns:a16="http://schemas.microsoft.com/office/drawing/2014/main" id="{1669555A-32FC-7CC1-AB61-A5AA3AC8725B}"/>
                </a:ext>
              </a:extLst>
            </p:cNvPr>
            <p:cNvSpPr/>
            <p:nvPr/>
          </p:nvSpPr>
          <p:spPr>
            <a:xfrm>
              <a:off x="495400" y="359890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2182;p48">
              <a:extLst>
                <a:ext uri="{FF2B5EF4-FFF2-40B4-BE49-F238E27FC236}">
                  <a16:creationId xmlns:a16="http://schemas.microsoft.com/office/drawing/2014/main" id="{9372F2AF-735D-DFDF-AE60-BAAFE57F077A}"/>
                </a:ext>
              </a:extLst>
            </p:cNvPr>
            <p:cNvSpPr/>
            <p:nvPr/>
          </p:nvSpPr>
          <p:spPr>
            <a:xfrm>
              <a:off x="477800" y="358855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54"/>
                  </a:cubicBezTo>
                  <a:lnTo>
                    <a:pt x="543" y="650"/>
                  </a:lnTo>
                  <a:cubicBezTo>
                    <a:pt x="560" y="661"/>
                    <a:pt x="580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7" y="333"/>
                    <a:pt x="1142" y="312"/>
                  </a:cubicBezTo>
                  <a:lnTo>
                    <a:pt x="634" y="16"/>
                  </a:lnTo>
                  <a:cubicBezTo>
                    <a:pt x="617" y="5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2183;p48">
              <a:extLst>
                <a:ext uri="{FF2B5EF4-FFF2-40B4-BE49-F238E27FC236}">
                  <a16:creationId xmlns:a16="http://schemas.microsoft.com/office/drawing/2014/main" id="{58FD2B10-3E81-77DE-7ADE-7E91D5A5A123}"/>
                </a:ext>
              </a:extLst>
            </p:cNvPr>
            <p:cNvSpPr/>
            <p:nvPr/>
          </p:nvSpPr>
          <p:spPr>
            <a:xfrm>
              <a:off x="460000" y="35781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7"/>
                    <a:pt x="0" y="335"/>
                    <a:pt x="35" y="349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600" y="663"/>
                  </a:cubicBezTo>
                  <a:cubicBezTo>
                    <a:pt x="620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0" y="363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2184;p48">
              <a:extLst>
                <a:ext uri="{FF2B5EF4-FFF2-40B4-BE49-F238E27FC236}">
                  <a16:creationId xmlns:a16="http://schemas.microsoft.com/office/drawing/2014/main" id="{C99C6355-AE75-C06C-C4EC-17AF5387D6F0}"/>
                </a:ext>
              </a:extLst>
            </p:cNvPr>
            <p:cNvSpPr/>
            <p:nvPr/>
          </p:nvSpPr>
          <p:spPr>
            <a:xfrm>
              <a:off x="442200" y="356757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0"/>
                  </a:moveTo>
                  <a:cubicBezTo>
                    <a:pt x="559" y="0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0"/>
                    <a:pt x="35" y="354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3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2185;p48">
              <a:extLst>
                <a:ext uri="{FF2B5EF4-FFF2-40B4-BE49-F238E27FC236}">
                  <a16:creationId xmlns:a16="http://schemas.microsoft.com/office/drawing/2014/main" id="{F1518144-EBEB-967B-32FD-44F82C56302D}"/>
                </a:ext>
              </a:extLst>
            </p:cNvPr>
            <p:cNvSpPr/>
            <p:nvPr/>
          </p:nvSpPr>
          <p:spPr>
            <a:xfrm>
              <a:off x="424575" y="35571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3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33"/>
                    <a:pt x="1142" y="312"/>
                  </a:cubicBezTo>
                  <a:lnTo>
                    <a:pt x="628" y="16"/>
                  </a:lnTo>
                  <a:cubicBezTo>
                    <a:pt x="610" y="6"/>
                    <a:pt x="591" y="0"/>
                    <a:pt x="57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2186;p48">
              <a:extLst>
                <a:ext uri="{FF2B5EF4-FFF2-40B4-BE49-F238E27FC236}">
                  <a16:creationId xmlns:a16="http://schemas.microsoft.com/office/drawing/2014/main" id="{2E7E7784-59DD-8355-CCCE-02B753E8EFBB}"/>
                </a:ext>
              </a:extLst>
            </p:cNvPr>
            <p:cNvSpPr/>
            <p:nvPr/>
          </p:nvSpPr>
          <p:spPr>
            <a:xfrm>
              <a:off x="406775" y="35467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5" y="667"/>
                    <a:pt x="596" y="667"/>
                  </a:cubicBezTo>
                  <a:cubicBezTo>
                    <a:pt x="617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6"/>
                    <a:pt x="1142" y="312"/>
                  </a:cubicBezTo>
                  <a:lnTo>
                    <a:pt x="635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2187;p48">
              <a:extLst>
                <a:ext uri="{FF2B5EF4-FFF2-40B4-BE49-F238E27FC236}">
                  <a16:creationId xmlns:a16="http://schemas.microsoft.com/office/drawing/2014/main" id="{756015BF-29CB-D7A1-21E9-527AB668F053}"/>
                </a:ext>
              </a:extLst>
            </p:cNvPr>
            <p:cNvSpPr/>
            <p:nvPr/>
          </p:nvSpPr>
          <p:spPr>
            <a:xfrm>
              <a:off x="388975" y="35363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1" y="1"/>
                  </a:moveTo>
                  <a:cubicBezTo>
                    <a:pt x="552" y="1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7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3" y="663"/>
                  </a:cubicBezTo>
                  <a:cubicBezTo>
                    <a:pt x="613" y="663"/>
                    <a:pt x="635" y="660"/>
                    <a:pt x="656" y="653"/>
                  </a:cubicBezTo>
                  <a:lnTo>
                    <a:pt x="1128" y="378"/>
                  </a:lnTo>
                  <a:cubicBezTo>
                    <a:pt x="1170" y="364"/>
                    <a:pt x="1170" y="329"/>
                    <a:pt x="1142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2188;p48">
              <a:extLst>
                <a:ext uri="{FF2B5EF4-FFF2-40B4-BE49-F238E27FC236}">
                  <a16:creationId xmlns:a16="http://schemas.microsoft.com/office/drawing/2014/main" id="{A07F09E8-0045-CAB4-48D6-A9B70CF28A0C}"/>
                </a:ext>
              </a:extLst>
            </p:cNvPr>
            <p:cNvSpPr/>
            <p:nvPr/>
          </p:nvSpPr>
          <p:spPr>
            <a:xfrm>
              <a:off x="371175" y="35258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3" y="291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2189;p48">
              <a:extLst>
                <a:ext uri="{FF2B5EF4-FFF2-40B4-BE49-F238E27FC236}">
                  <a16:creationId xmlns:a16="http://schemas.microsoft.com/office/drawing/2014/main" id="{A4822374-D3EE-2A56-ED5B-A8E4A208393E}"/>
                </a:ext>
              </a:extLst>
            </p:cNvPr>
            <p:cNvSpPr/>
            <p:nvPr/>
          </p:nvSpPr>
          <p:spPr>
            <a:xfrm>
              <a:off x="353375" y="35155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5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599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57"/>
                    <a:pt x="1177" y="329"/>
                    <a:pt x="1142" y="315"/>
                  </a:cubicBezTo>
                  <a:lnTo>
                    <a:pt x="635" y="12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2190;p48">
              <a:extLst>
                <a:ext uri="{FF2B5EF4-FFF2-40B4-BE49-F238E27FC236}">
                  <a16:creationId xmlns:a16="http://schemas.microsoft.com/office/drawing/2014/main" id="{BCB2B9FC-AD99-8E26-ABC1-B86C0963E20B}"/>
                </a:ext>
              </a:extLst>
            </p:cNvPr>
            <p:cNvSpPr/>
            <p:nvPr/>
          </p:nvSpPr>
          <p:spPr>
            <a:xfrm>
              <a:off x="322000" y="3497025"/>
              <a:ext cx="42675" cy="24475"/>
            </a:xfrm>
            <a:custGeom>
              <a:avLst/>
              <a:gdLst/>
              <a:ahLst/>
              <a:cxnLst/>
              <a:rect l="l" t="t" r="r" b="b"/>
              <a:pathLst>
                <a:path w="1707" h="979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0" y="336"/>
                    <a:pt x="29" y="350"/>
                  </a:cubicBezTo>
                  <a:lnTo>
                    <a:pt x="1072" y="963"/>
                  </a:lnTo>
                  <a:cubicBezTo>
                    <a:pt x="1090" y="974"/>
                    <a:pt x="1109" y="979"/>
                    <a:pt x="1128" y="979"/>
                  </a:cubicBezTo>
                  <a:cubicBezTo>
                    <a:pt x="1148" y="979"/>
                    <a:pt x="1167" y="974"/>
                    <a:pt x="1185" y="963"/>
                  </a:cubicBezTo>
                  <a:lnTo>
                    <a:pt x="1664" y="688"/>
                  </a:lnTo>
                  <a:cubicBezTo>
                    <a:pt x="1706" y="674"/>
                    <a:pt x="1706" y="639"/>
                    <a:pt x="1671" y="62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2191;p48">
              <a:extLst>
                <a:ext uri="{FF2B5EF4-FFF2-40B4-BE49-F238E27FC236}">
                  <a16:creationId xmlns:a16="http://schemas.microsoft.com/office/drawing/2014/main" id="{2DA18FE7-7785-A70F-A9CE-6E32661D7D6A}"/>
                </a:ext>
              </a:extLst>
            </p:cNvPr>
            <p:cNvSpPr/>
            <p:nvPr/>
          </p:nvSpPr>
          <p:spPr>
            <a:xfrm>
              <a:off x="380150" y="35109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0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57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2192;p48">
              <a:extLst>
                <a:ext uri="{FF2B5EF4-FFF2-40B4-BE49-F238E27FC236}">
                  <a16:creationId xmlns:a16="http://schemas.microsoft.com/office/drawing/2014/main" id="{9BE05AE8-BF9B-90E3-BB08-38441DE9EDF0}"/>
                </a:ext>
              </a:extLst>
            </p:cNvPr>
            <p:cNvSpPr/>
            <p:nvPr/>
          </p:nvSpPr>
          <p:spPr>
            <a:xfrm>
              <a:off x="361125" y="34998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0"/>
                    <a:pt x="0" y="335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57"/>
                    <a:pt x="1178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2193;p48">
              <a:extLst>
                <a:ext uri="{FF2B5EF4-FFF2-40B4-BE49-F238E27FC236}">
                  <a16:creationId xmlns:a16="http://schemas.microsoft.com/office/drawing/2014/main" id="{C0EBED7F-D332-3AD9-541D-7B79F91280BB}"/>
                </a:ext>
              </a:extLst>
            </p:cNvPr>
            <p:cNvSpPr/>
            <p:nvPr/>
          </p:nvSpPr>
          <p:spPr>
            <a:xfrm>
              <a:off x="339450" y="3487025"/>
              <a:ext cx="32975" cy="18800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7" y="306"/>
                    <a:pt x="0" y="341"/>
                    <a:pt x="36" y="355"/>
                  </a:cubicBezTo>
                  <a:lnTo>
                    <a:pt x="684" y="736"/>
                  </a:lnTo>
                  <a:cubicBezTo>
                    <a:pt x="702" y="746"/>
                    <a:pt x="721" y="751"/>
                    <a:pt x="741" y="751"/>
                  </a:cubicBezTo>
                  <a:cubicBezTo>
                    <a:pt x="762" y="751"/>
                    <a:pt x="783" y="746"/>
                    <a:pt x="804" y="736"/>
                  </a:cubicBezTo>
                  <a:lnTo>
                    <a:pt x="1283" y="468"/>
                  </a:lnTo>
                  <a:cubicBezTo>
                    <a:pt x="1312" y="447"/>
                    <a:pt x="1319" y="418"/>
                    <a:pt x="1290" y="39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2194;p48">
              <a:extLst>
                <a:ext uri="{FF2B5EF4-FFF2-40B4-BE49-F238E27FC236}">
                  <a16:creationId xmlns:a16="http://schemas.microsoft.com/office/drawing/2014/main" id="{DFE511F1-9C5C-1C15-6638-B8EDF20FF0B8}"/>
                </a:ext>
              </a:extLst>
            </p:cNvPr>
            <p:cNvSpPr/>
            <p:nvPr/>
          </p:nvSpPr>
          <p:spPr>
            <a:xfrm>
              <a:off x="397950" y="35213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57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64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2195;p48">
              <a:extLst>
                <a:ext uri="{FF2B5EF4-FFF2-40B4-BE49-F238E27FC236}">
                  <a16:creationId xmlns:a16="http://schemas.microsoft.com/office/drawing/2014/main" id="{2970182D-55D5-58C1-0CA8-7F9B53F06CA9}"/>
                </a:ext>
              </a:extLst>
            </p:cNvPr>
            <p:cNvSpPr/>
            <p:nvPr/>
          </p:nvSpPr>
          <p:spPr>
            <a:xfrm>
              <a:off x="415575" y="35318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8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2196;p48">
              <a:extLst>
                <a:ext uri="{FF2B5EF4-FFF2-40B4-BE49-F238E27FC236}">
                  <a16:creationId xmlns:a16="http://schemas.microsoft.com/office/drawing/2014/main" id="{706EE351-A5B6-19AE-CF6B-2B6F2C8CA493}"/>
                </a:ext>
              </a:extLst>
            </p:cNvPr>
            <p:cNvSpPr/>
            <p:nvPr/>
          </p:nvSpPr>
          <p:spPr>
            <a:xfrm>
              <a:off x="433375" y="35422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2197;p48">
              <a:extLst>
                <a:ext uri="{FF2B5EF4-FFF2-40B4-BE49-F238E27FC236}">
                  <a16:creationId xmlns:a16="http://schemas.microsoft.com/office/drawing/2014/main" id="{06AC9F6A-3717-69E1-E935-DDF9261E9EFF}"/>
                </a:ext>
              </a:extLst>
            </p:cNvPr>
            <p:cNvSpPr/>
            <p:nvPr/>
          </p:nvSpPr>
          <p:spPr>
            <a:xfrm>
              <a:off x="451175" y="35527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8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2198;p48">
              <a:extLst>
                <a:ext uri="{FF2B5EF4-FFF2-40B4-BE49-F238E27FC236}">
                  <a16:creationId xmlns:a16="http://schemas.microsoft.com/office/drawing/2014/main" id="{289D656A-CE18-982F-40DC-FF99CC33EC58}"/>
                </a:ext>
              </a:extLst>
            </p:cNvPr>
            <p:cNvSpPr/>
            <p:nvPr/>
          </p:nvSpPr>
          <p:spPr>
            <a:xfrm>
              <a:off x="468975" y="35631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199;p48">
              <a:extLst>
                <a:ext uri="{FF2B5EF4-FFF2-40B4-BE49-F238E27FC236}">
                  <a16:creationId xmlns:a16="http://schemas.microsoft.com/office/drawing/2014/main" id="{1B7A6CC9-15A6-9795-6732-34702B56AAAC}"/>
                </a:ext>
              </a:extLst>
            </p:cNvPr>
            <p:cNvSpPr/>
            <p:nvPr/>
          </p:nvSpPr>
          <p:spPr>
            <a:xfrm>
              <a:off x="486775" y="35737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200;p48">
              <a:extLst>
                <a:ext uri="{FF2B5EF4-FFF2-40B4-BE49-F238E27FC236}">
                  <a16:creationId xmlns:a16="http://schemas.microsoft.com/office/drawing/2014/main" id="{A3AFDD2B-3F24-FC3D-A519-650C4EDBB1C4}"/>
                </a:ext>
              </a:extLst>
            </p:cNvPr>
            <p:cNvSpPr/>
            <p:nvPr/>
          </p:nvSpPr>
          <p:spPr>
            <a:xfrm>
              <a:off x="504575" y="35839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201;p48">
              <a:extLst>
                <a:ext uri="{FF2B5EF4-FFF2-40B4-BE49-F238E27FC236}">
                  <a16:creationId xmlns:a16="http://schemas.microsoft.com/office/drawing/2014/main" id="{3D299B4E-53C5-54C6-73F6-F2BA7AF82E5C}"/>
                </a:ext>
              </a:extLst>
            </p:cNvPr>
            <p:cNvSpPr/>
            <p:nvPr/>
          </p:nvSpPr>
          <p:spPr>
            <a:xfrm>
              <a:off x="522375" y="35945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202;p48">
              <a:extLst>
                <a:ext uri="{FF2B5EF4-FFF2-40B4-BE49-F238E27FC236}">
                  <a16:creationId xmlns:a16="http://schemas.microsoft.com/office/drawing/2014/main" id="{C158319C-8071-F068-A75A-FFE69397D921}"/>
                </a:ext>
              </a:extLst>
            </p:cNvPr>
            <p:cNvSpPr/>
            <p:nvPr/>
          </p:nvSpPr>
          <p:spPr>
            <a:xfrm>
              <a:off x="540175" y="3604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8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203;p48">
              <a:extLst>
                <a:ext uri="{FF2B5EF4-FFF2-40B4-BE49-F238E27FC236}">
                  <a16:creationId xmlns:a16="http://schemas.microsoft.com/office/drawing/2014/main" id="{625FC81F-2377-6F0D-4F26-3BA77ED555E5}"/>
                </a:ext>
              </a:extLst>
            </p:cNvPr>
            <p:cNvSpPr/>
            <p:nvPr/>
          </p:nvSpPr>
          <p:spPr>
            <a:xfrm>
              <a:off x="557975" y="3615325"/>
              <a:ext cx="51125" cy="29550"/>
            </a:xfrm>
            <a:custGeom>
              <a:avLst/>
              <a:gdLst/>
              <a:ahLst/>
              <a:cxnLst/>
              <a:rect l="l" t="t" r="r" b="b"/>
              <a:pathLst>
                <a:path w="2045" h="1182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0" y="313"/>
                    <a:pt x="0" y="341"/>
                    <a:pt x="29" y="355"/>
                  </a:cubicBezTo>
                  <a:lnTo>
                    <a:pt x="1410" y="1166"/>
                  </a:lnTo>
                  <a:cubicBezTo>
                    <a:pt x="1428" y="1176"/>
                    <a:pt x="1447" y="1181"/>
                    <a:pt x="1467" y="1181"/>
                  </a:cubicBezTo>
                  <a:cubicBezTo>
                    <a:pt x="1486" y="1181"/>
                    <a:pt x="1505" y="1176"/>
                    <a:pt x="1523" y="1166"/>
                  </a:cubicBezTo>
                  <a:lnTo>
                    <a:pt x="2010" y="891"/>
                  </a:lnTo>
                  <a:cubicBezTo>
                    <a:pt x="2045" y="876"/>
                    <a:pt x="2045" y="841"/>
                    <a:pt x="2017" y="827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204;p48">
              <a:extLst>
                <a:ext uri="{FF2B5EF4-FFF2-40B4-BE49-F238E27FC236}">
                  <a16:creationId xmlns:a16="http://schemas.microsoft.com/office/drawing/2014/main" id="{568CC799-B759-060A-5F1C-6A6CEC74615E}"/>
                </a:ext>
              </a:extLst>
            </p:cNvPr>
            <p:cNvSpPr/>
            <p:nvPr/>
          </p:nvSpPr>
          <p:spPr>
            <a:xfrm>
              <a:off x="374875" y="34875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205;p48">
              <a:extLst>
                <a:ext uri="{FF2B5EF4-FFF2-40B4-BE49-F238E27FC236}">
                  <a16:creationId xmlns:a16="http://schemas.microsoft.com/office/drawing/2014/main" id="{40C7C318-7FC4-1733-1189-CDD28A3DF9D3}"/>
                </a:ext>
              </a:extLst>
            </p:cNvPr>
            <p:cNvSpPr/>
            <p:nvPr/>
          </p:nvSpPr>
          <p:spPr>
            <a:xfrm>
              <a:off x="357075" y="34771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7" y="662"/>
                    <a:pt x="578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206;p48">
              <a:extLst>
                <a:ext uri="{FF2B5EF4-FFF2-40B4-BE49-F238E27FC236}">
                  <a16:creationId xmlns:a16="http://schemas.microsoft.com/office/drawing/2014/main" id="{9AC484E1-B436-24D1-665F-2042B83979EE}"/>
                </a:ext>
              </a:extLst>
            </p:cNvPr>
            <p:cNvSpPr/>
            <p:nvPr/>
          </p:nvSpPr>
          <p:spPr>
            <a:xfrm>
              <a:off x="410475" y="3508500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5"/>
                    <a:pt x="777" y="781"/>
                    <a:pt x="797" y="781"/>
                  </a:cubicBezTo>
                  <a:cubicBezTo>
                    <a:pt x="816" y="781"/>
                    <a:pt x="836" y="775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6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207;p48">
              <a:extLst>
                <a:ext uri="{FF2B5EF4-FFF2-40B4-BE49-F238E27FC236}">
                  <a16:creationId xmlns:a16="http://schemas.microsoft.com/office/drawing/2014/main" id="{EDA14C1E-F34D-B91B-7625-A336AAE1D3A6}"/>
                </a:ext>
              </a:extLst>
            </p:cNvPr>
            <p:cNvSpPr/>
            <p:nvPr/>
          </p:nvSpPr>
          <p:spPr>
            <a:xfrm>
              <a:off x="433025" y="3521750"/>
              <a:ext cx="100650" cy="58500"/>
            </a:xfrm>
            <a:custGeom>
              <a:avLst/>
              <a:gdLst/>
              <a:ahLst/>
              <a:cxnLst/>
              <a:rect l="l" t="t" r="r" b="b"/>
              <a:pathLst>
                <a:path w="4026" h="2340" extrusionOk="0">
                  <a:moveTo>
                    <a:pt x="579" y="0"/>
                  </a:moveTo>
                  <a:cubicBezTo>
                    <a:pt x="559" y="0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3391" y="2328"/>
                  </a:lnTo>
                  <a:cubicBezTo>
                    <a:pt x="3409" y="2336"/>
                    <a:pt x="3430" y="2339"/>
                    <a:pt x="3451" y="2339"/>
                  </a:cubicBezTo>
                  <a:cubicBezTo>
                    <a:pt x="3472" y="2339"/>
                    <a:pt x="3493" y="2336"/>
                    <a:pt x="3511" y="2328"/>
                  </a:cubicBezTo>
                  <a:lnTo>
                    <a:pt x="3990" y="2054"/>
                  </a:lnTo>
                  <a:cubicBezTo>
                    <a:pt x="4026" y="2039"/>
                    <a:pt x="4026" y="2004"/>
                    <a:pt x="3997" y="1990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208;p48">
              <a:extLst>
                <a:ext uri="{FF2B5EF4-FFF2-40B4-BE49-F238E27FC236}">
                  <a16:creationId xmlns:a16="http://schemas.microsoft.com/office/drawing/2014/main" id="{37E9ED8C-B903-70E0-9981-09E9443AA1B0}"/>
                </a:ext>
              </a:extLst>
            </p:cNvPr>
            <p:cNvSpPr/>
            <p:nvPr/>
          </p:nvSpPr>
          <p:spPr>
            <a:xfrm>
              <a:off x="522025" y="3574100"/>
              <a:ext cx="33325" cy="18950"/>
            </a:xfrm>
            <a:custGeom>
              <a:avLst/>
              <a:gdLst/>
              <a:ahLst/>
              <a:cxnLst/>
              <a:rect l="l" t="t" r="r" b="b"/>
              <a:pathLst>
                <a:path w="1333" h="758" extrusionOk="0">
                  <a:moveTo>
                    <a:pt x="578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7" y="305"/>
                    <a:pt x="0" y="333"/>
                    <a:pt x="36" y="354"/>
                  </a:cubicBezTo>
                  <a:lnTo>
                    <a:pt x="698" y="742"/>
                  </a:lnTo>
                  <a:cubicBezTo>
                    <a:pt x="716" y="753"/>
                    <a:pt x="737" y="758"/>
                    <a:pt x="758" y="758"/>
                  </a:cubicBezTo>
                  <a:cubicBezTo>
                    <a:pt x="779" y="758"/>
                    <a:pt x="801" y="753"/>
                    <a:pt x="818" y="742"/>
                  </a:cubicBezTo>
                  <a:lnTo>
                    <a:pt x="1297" y="474"/>
                  </a:lnTo>
                  <a:cubicBezTo>
                    <a:pt x="1333" y="453"/>
                    <a:pt x="1333" y="425"/>
                    <a:pt x="1305" y="404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209;p48">
              <a:extLst>
                <a:ext uri="{FF2B5EF4-FFF2-40B4-BE49-F238E27FC236}">
                  <a16:creationId xmlns:a16="http://schemas.microsoft.com/office/drawing/2014/main" id="{D222E685-761D-BCD3-C319-CFE325ABED92}"/>
                </a:ext>
              </a:extLst>
            </p:cNvPr>
            <p:cNvSpPr/>
            <p:nvPr/>
          </p:nvSpPr>
          <p:spPr>
            <a:xfrm>
              <a:off x="543875" y="358690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8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5" y="664"/>
                    <a:pt x="596" y="664"/>
                  </a:cubicBezTo>
                  <a:cubicBezTo>
                    <a:pt x="617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1" y="329"/>
                    <a:pt x="1143" y="315"/>
                  </a:cubicBezTo>
                  <a:lnTo>
                    <a:pt x="635" y="11"/>
                  </a:lnTo>
                  <a:cubicBezTo>
                    <a:pt x="614" y="4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210;p48">
              <a:extLst>
                <a:ext uri="{FF2B5EF4-FFF2-40B4-BE49-F238E27FC236}">
                  <a16:creationId xmlns:a16="http://schemas.microsoft.com/office/drawing/2014/main" id="{8C297FC7-00A6-1D32-081E-117ACCC1D0AF}"/>
                </a:ext>
              </a:extLst>
            </p:cNvPr>
            <p:cNvSpPr/>
            <p:nvPr/>
          </p:nvSpPr>
          <p:spPr>
            <a:xfrm>
              <a:off x="570850" y="3597175"/>
              <a:ext cx="20100" cy="11425"/>
            </a:xfrm>
            <a:custGeom>
              <a:avLst/>
              <a:gdLst/>
              <a:ahLst/>
              <a:cxnLst/>
              <a:rect l="l" t="t" r="r" b="b"/>
              <a:pathLst>
                <a:path w="804" h="457" extrusionOk="0">
                  <a:moveTo>
                    <a:pt x="205" y="1"/>
                  </a:moveTo>
                  <a:cubicBezTo>
                    <a:pt x="185" y="1"/>
                    <a:pt x="166" y="6"/>
                    <a:pt x="148" y="16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3"/>
                  </a:cubicBezTo>
                  <a:lnTo>
                    <a:pt x="543" y="446"/>
                  </a:lnTo>
                  <a:cubicBezTo>
                    <a:pt x="560" y="453"/>
                    <a:pt x="580" y="457"/>
                    <a:pt x="600" y="457"/>
                  </a:cubicBezTo>
                  <a:cubicBezTo>
                    <a:pt x="620" y="457"/>
                    <a:pt x="642" y="453"/>
                    <a:pt x="663" y="446"/>
                  </a:cubicBezTo>
                  <a:lnTo>
                    <a:pt x="768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8" y="16"/>
                  </a:lnTo>
                  <a:cubicBezTo>
                    <a:pt x="247" y="6"/>
                    <a:pt x="226" y="1"/>
                    <a:pt x="20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211;p48">
              <a:extLst>
                <a:ext uri="{FF2B5EF4-FFF2-40B4-BE49-F238E27FC236}">
                  <a16:creationId xmlns:a16="http://schemas.microsoft.com/office/drawing/2014/main" id="{D2C1451C-C331-A4BD-4B5B-42BC62390B8E}"/>
                </a:ext>
              </a:extLst>
            </p:cNvPr>
            <p:cNvSpPr/>
            <p:nvPr/>
          </p:nvSpPr>
          <p:spPr>
            <a:xfrm>
              <a:off x="579300" y="36077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7"/>
                    <a:pt x="0" y="336"/>
                    <a:pt x="36" y="357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212;p48">
              <a:extLst>
                <a:ext uri="{FF2B5EF4-FFF2-40B4-BE49-F238E27FC236}">
                  <a16:creationId xmlns:a16="http://schemas.microsoft.com/office/drawing/2014/main" id="{964A40B3-9249-B4EE-4697-54ACF011ECCC}"/>
                </a:ext>
              </a:extLst>
            </p:cNvPr>
            <p:cNvSpPr/>
            <p:nvPr/>
          </p:nvSpPr>
          <p:spPr>
            <a:xfrm>
              <a:off x="606625" y="3618150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0"/>
                  </a:moveTo>
                  <a:cubicBezTo>
                    <a:pt x="178" y="0"/>
                    <a:pt x="159" y="6"/>
                    <a:pt x="141" y="16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3"/>
                    <a:pt x="768" y="312"/>
                  </a:cubicBezTo>
                  <a:lnTo>
                    <a:pt x="261" y="16"/>
                  </a:lnTo>
                  <a:cubicBezTo>
                    <a:pt x="240" y="6"/>
                    <a:pt x="219" y="0"/>
                    <a:pt x="1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213;p48">
              <a:extLst>
                <a:ext uri="{FF2B5EF4-FFF2-40B4-BE49-F238E27FC236}">
                  <a16:creationId xmlns:a16="http://schemas.microsoft.com/office/drawing/2014/main" id="{2CACD2DD-3ACD-1BC0-9843-F647D60DAF65}"/>
                </a:ext>
              </a:extLst>
            </p:cNvPr>
            <p:cNvSpPr/>
            <p:nvPr/>
          </p:nvSpPr>
          <p:spPr>
            <a:xfrm>
              <a:off x="392850" y="3498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0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214;p48">
              <a:extLst>
                <a:ext uri="{FF2B5EF4-FFF2-40B4-BE49-F238E27FC236}">
                  <a16:creationId xmlns:a16="http://schemas.microsoft.com/office/drawing/2014/main" id="{AA0A485F-BEAD-A289-6D4B-42BAB821C084}"/>
                </a:ext>
              </a:extLst>
            </p:cNvPr>
            <p:cNvSpPr/>
            <p:nvPr/>
          </p:nvSpPr>
          <p:spPr>
            <a:xfrm>
              <a:off x="276000" y="3527700"/>
              <a:ext cx="22575" cy="12675"/>
            </a:xfrm>
            <a:custGeom>
              <a:avLst/>
              <a:gdLst/>
              <a:ahLst/>
              <a:cxnLst/>
              <a:rect l="l" t="t" r="r" b="b"/>
              <a:pathLst>
                <a:path w="903" h="507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1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215;p48">
              <a:extLst>
                <a:ext uri="{FF2B5EF4-FFF2-40B4-BE49-F238E27FC236}">
                  <a16:creationId xmlns:a16="http://schemas.microsoft.com/office/drawing/2014/main" id="{C14910CA-8D84-156C-86B4-F26AE8BDB923}"/>
                </a:ext>
              </a:extLst>
            </p:cNvPr>
            <p:cNvSpPr/>
            <p:nvPr/>
          </p:nvSpPr>
          <p:spPr>
            <a:xfrm>
              <a:off x="275825" y="352740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54" y="368"/>
                  </a:cubicBezTo>
                  <a:lnTo>
                    <a:pt x="642" y="488"/>
                  </a:lnTo>
                  <a:cubicBezTo>
                    <a:pt x="620" y="497"/>
                    <a:pt x="598" y="503"/>
                    <a:pt x="577" y="503"/>
                  </a:cubicBezTo>
                  <a:cubicBezTo>
                    <a:pt x="563" y="503"/>
                    <a:pt x="550" y="501"/>
                    <a:pt x="536" y="495"/>
                  </a:cubicBezTo>
                  <a:cubicBezTo>
                    <a:pt x="536" y="495"/>
                    <a:pt x="50" y="206"/>
                    <a:pt x="57" y="164"/>
                  </a:cubicBezTo>
                  <a:lnTo>
                    <a:pt x="275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2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3" y="136"/>
                  </a:lnTo>
                  <a:cubicBezTo>
                    <a:pt x="22" y="143"/>
                    <a:pt x="8" y="164"/>
                    <a:pt x="1" y="192"/>
                  </a:cubicBezTo>
                  <a:cubicBezTo>
                    <a:pt x="1" y="206"/>
                    <a:pt x="15" y="227"/>
                    <a:pt x="29" y="234"/>
                  </a:cubicBezTo>
                  <a:lnTo>
                    <a:pt x="522" y="523"/>
                  </a:lnTo>
                  <a:cubicBezTo>
                    <a:pt x="543" y="530"/>
                    <a:pt x="564" y="538"/>
                    <a:pt x="586" y="538"/>
                  </a:cubicBezTo>
                  <a:cubicBezTo>
                    <a:pt x="607" y="538"/>
                    <a:pt x="635" y="530"/>
                    <a:pt x="656" y="523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5" y="16"/>
                  </a:lnTo>
                  <a:cubicBezTo>
                    <a:pt x="371" y="5"/>
                    <a:pt x="346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216;p48">
              <a:extLst>
                <a:ext uri="{FF2B5EF4-FFF2-40B4-BE49-F238E27FC236}">
                  <a16:creationId xmlns:a16="http://schemas.microsoft.com/office/drawing/2014/main" id="{8742A2EC-C4C0-4845-91D1-05BDE3ECC76C}"/>
                </a:ext>
              </a:extLst>
            </p:cNvPr>
            <p:cNvSpPr/>
            <p:nvPr/>
          </p:nvSpPr>
          <p:spPr>
            <a:xfrm>
              <a:off x="295025" y="3538800"/>
              <a:ext cx="22250" cy="12600"/>
            </a:xfrm>
            <a:custGeom>
              <a:avLst/>
              <a:gdLst/>
              <a:ahLst/>
              <a:cxnLst/>
              <a:rect l="l" t="t" r="r" b="b"/>
              <a:pathLst>
                <a:path w="890" h="504" extrusionOk="0">
                  <a:moveTo>
                    <a:pt x="311" y="0"/>
                  </a:moveTo>
                  <a:cubicBezTo>
                    <a:pt x="292" y="0"/>
                    <a:pt x="272" y="4"/>
                    <a:pt x="255" y="11"/>
                  </a:cubicBezTo>
                  <a:lnTo>
                    <a:pt x="36" y="138"/>
                  </a:lnTo>
                  <a:cubicBezTo>
                    <a:pt x="1" y="152"/>
                    <a:pt x="1" y="187"/>
                    <a:pt x="29" y="201"/>
                  </a:cubicBezTo>
                  <a:lnTo>
                    <a:pt x="516" y="490"/>
                  </a:lnTo>
                  <a:cubicBezTo>
                    <a:pt x="535" y="500"/>
                    <a:pt x="554" y="504"/>
                    <a:pt x="572" y="504"/>
                  </a:cubicBezTo>
                  <a:cubicBezTo>
                    <a:pt x="595" y="504"/>
                    <a:pt x="616" y="498"/>
                    <a:pt x="635" y="490"/>
                  </a:cubicBezTo>
                  <a:lnTo>
                    <a:pt x="854" y="364"/>
                  </a:lnTo>
                  <a:cubicBezTo>
                    <a:pt x="889" y="349"/>
                    <a:pt x="889" y="321"/>
                    <a:pt x="861" y="300"/>
                  </a:cubicBezTo>
                  <a:lnTo>
                    <a:pt x="367" y="11"/>
                  </a:lnTo>
                  <a:cubicBezTo>
                    <a:pt x="350" y="4"/>
                    <a:pt x="330" y="0"/>
                    <a:pt x="31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217;p48">
              <a:extLst>
                <a:ext uri="{FF2B5EF4-FFF2-40B4-BE49-F238E27FC236}">
                  <a16:creationId xmlns:a16="http://schemas.microsoft.com/office/drawing/2014/main" id="{BE459589-31CD-4E2D-B672-C59F841067B5}"/>
                </a:ext>
              </a:extLst>
            </p:cNvPr>
            <p:cNvSpPr/>
            <p:nvPr/>
          </p:nvSpPr>
          <p:spPr>
            <a:xfrm>
              <a:off x="294675" y="35385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61" y="361"/>
                  </a:cubicBezTo>
                  <a:lnTo>
                    <a:pt x="635" y="488"/>
                  </a:lnTo>
                  <a:cubicBezTo>
                    <a:pt x="621" y="499"/>
                    <a:pt x="605" y="504"/>
                    <a:pt x="589" y="504"/>
                  </a:cubicBezTo>
                  <a:cubicBezTo>
                    <a:pt x="572" y="504"/>
                    <a:pt x="554" y="499"/>
                    <a:pt x="537" y="488"/>
                  </a:cubicBezTo>
                  <a:cubicBezTo>
                    <a:pt x="537" y="488"/>
                    <a:pt x="50" y="206"/>
                    <a:pt x="57" y="164"/>
                  </a:cubicBezTo>
                  <a:lnTo>
                    <a:pt x="276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6" y="0"/>
                  </a:moveTo>
                  <a:cubicBezTo>
                    <a:pt x="302" y="0"/>
                    <a:pt x="279" y="5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5"/>
                    <a:pt x="350" y="0"/>
                    <a:pt x="3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218;p48">
              <a:extLst>
                <a:ext uri="{FF2B5EF4-FFF2-40B4-BE49-F238E27FC236}">
                  <a16:creationId xmlns:a16="http://schemas.microsoft.com/office/drawing/2014/main" id="{123DE15E-8976-FC5B-4A30-6383E4107852}"/>
                </a:ext>
              </a:extLst>
            </p:cNvPr>
            <p:cNvSpPr/>
            <p:nvPr/>
          </p:nvSpPr>
          <p:spPr>
            <a:xfrm>
              <a:off x="313375" y="35496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8" y="6"/>
                    <a:pt x="261" y="16"/>
                  </a:cubicBezTo>
                  <a:lnTo>
                    <a:pt x="42" y="136"/>
                  </a:lnTo>
                  <a:cubicBezTo>
                    <a:pt x="7" y="157"/>
                    <a:pt x="0" y="185"/>
                    <a:pt x="28" y="206"/>
                  </a:cubicBezTo>
                  <a:lnTo>
                    <a:pt x="522" y="495"/>
                  </a:lnTo>
                  <a:cubicBezTo>
                    <a:pt x="539" y="503"/>
                    <a:pt x="560" y="506"/>
                    <a:pt x="582" y="506"/>
                  </a:cubicBezTo>
                  <a:cubicBezTo>
                    <a:pt x="603" y="506"/>
                    <a:pt x="624" y="503"/>
                    <a:pt x="642" y="495"/>
                  </a:cubicBezTo>
                  <a:lnTo>
                    <a:pt x="860" y="369"/>
                  </a:lnTo>
                  <a:cubicBezTo>
                    <a:pt x="895" y="347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219;p48">
              <a:extLst>
                <a:ext uri="{FF2B5EF4-FFF2-40B4-BE49-F238E27FC236}">
                  <a16:creationId xmlns:a16="http://schemas.microsoft.com/office/drawing/2014/main" id="{32AEACC6-B34D-A878-BD02-07086F46AFC9}"/>
                </a:ext>
              </a:extLst>
            </p:cNvPr>
            <p:cNvSpPr/>
            <p:nvPr/>
          </p:nvSpPr>
          <p:spPr>
            <a:xfrm>
              <a:off x="313175" y="3549250"/>
              <a:ext cx="22775" cy="13525"/>
            </a:xfrm>
            <a:custGeom>
              <a:avLst/>
              <a:gdLst/>
              <a:ahLst/>
              <a:cxnLst/>
              <a:rect l="l" t="t" r="r" b="b"/>
              <a:pathLst>
                <a:path w="911" h="541" extrusionOk="0">
                  <a:moveTo>
                    <a:pt x="345" y="34"/>
                  </a:moveTo>
                  <a:cubicBezTo>
                    <a:pt x="355" y="34"/>
                    <a:pt x="365" y="39"/>
                    <a:pt x="375" y="44"/>
                  </a:cubicBezTo>
                  <a:cubicBezTo>
                    <a:pt x="375" y="44"/>
                    <a:pt x="868" y="333"/>
                    <a:pt x="854" y="368"/>
                  </a:cubicBezTo>
                  <a:lnTo>
                    <a:pt x="635" y="488"/>
                  </a:lnTo>
                  <a:cubicBezTo>
                    <a:pt x="620" y="500"/>
                    <a:pt x="602" y="505"/>
                    <a:pt x="584" y="505"/>
                  </a:cubicBezTo>
                  <a:cubicBezTo>
                    <a:pt x="568" y="505"/>
                    <a:pt x="553" y="502"/>
                    <a:pt x="537" y="495"/>
                  </a:cubicBezTo>
                  <a:cubicBezTo>
                    <a:pt x="537" y="495"/>
                    <a:pt x="50" y="206"/>
                    <a:pt x="57" y="171"/>
                  </a:cubicBezTo>
                  <a:lnTo>
                    <a:pt x="276" y="44"/>
                  </a:lnTo>
                  <a:cubicBezTo>
                    <a:pt x="286" y="39"/>
                    <a:pt x="299" y="34"/>
                    <a:pt x="314" y="34"/>
                  </a:cubicBezTo>
                  <a:cubicBezTo>
                    <a:pt x="320" y="34"/>
                    <a:pt x="326" y="35"/>
                    <a:pt x="332" y="37"/>
                  </a:cubicBezTo>
                  <a:cubicBezTo>
                    <a:pt x="336" y="35"/>
                    <a:pt x="341" y="34"/>
                    <a:pt x="345" y="34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5"/>
                    <a:pt x="255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42"/>
                  </a:cubicBezTo>
                  <a:lnTo>
                    <a:pt x="523" y="524"/>
                  </a:lnTo>
                  <a:cubicBezTo>
                    <a:pt x="544" y="538"/>
                    <a:pt x="558" y="538"/>
                    <a:pt x="579" y="538"/>
                  </a:cubicBezTo>
                  <a:cubicBezTo>
                    <a:pt x="587" y="540"/>
                    <a:pt x="594" y="540"/>
                    <a:pt x="602" y="540"/>
                  </a:cubicBezTo>
                  <a:cubicBezTo>
                    <a:pt x="622" y="540"/>
                    <a:pt x="641" y="534"/>
                    <a:pt x="657" y="524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903" y="312"/>
                    <a:pt x="882" y="305"/>
                  </a:cubicBezTo>
                  <a:lnTo>
                    <a:pt x="389" y="16"/>
                  </a:lnTo>
                  <a:cubicBezTo>
                    <a:pt x="368" y="5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220;p48">
              <a:extLst>
                <a:ext uri="{FF2B5EF4-FFF2-40B4-BE49-F238E27FC236}">
                  <a16:creationId xmlns:a16="http://schemas.microsoft.com/office/drawing/2014/main" id="{DBC30004-3A2E-E184-2B4B-CB58A67623EA}"/>
                </a:ext>
              </a:extLst>
            </p:cNvPr>
            <p:cNvSpPr/>
            <p:nvPr/>
          </p:nvSpPr>
          <p:spPr>
            <a:xfrm>
              <a:off x="331875" y="35604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7" y="159"/>
                    <a:pt x="0" y="187"/>
                    <a:pt x="28" y="201"/>
                  </a:cubicBezTo>
                  <a:lnTo>
                    <a:pt x="522" y="490"/>
                  </a:lnTo>
                  <a:cubicBezTo>
                    <a:pt x="539" y="501"/>
                    <a:pt x="559" y="506"/>
                    <a:pt x="579" y="506"/>
                  </a:cubicBezTo>
                  <a:cubicBezTo>
                    <a:pt x="599" y="506"/>
                    <a:pt x="621" y="501"/>
                    <a:pt x="642" y="490"/>
                  </a:cubicBezTo>
                  <a:lnTo>
                    <a:pt x="853" y="371"/>
                  </a:lnTo>
                  <a:cubicBezTo>
                    <a:pt x="888" y="349"/>
                    <a:pt x="895" y="321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221;p48">
              <a:extLst>
                <a:ext uri="{FF2B5EF4-FFF2-40B4-BE49-F238E27FC236}">
                  <a16:creationId xmlns:a16="http://schemas.microsoft.com/office/drawing/2014/main" id="{5E1CEFF1-98FA-BA05-B74F-4A559FCC2CAA}"/>
                </a:ext>
              </a:extLst>
            </p:cNvPr>
            <p:cNvSpPr/>
            <p:nvPr/>
          </p:nvSpPr>
          <p:spPr>
            <a:xfrm>
              <a:off x="331700" y="356017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3"/>
                    <a:pt x="853" y="369"/>
                  </a:cubicBezTo>
                  <a:lnTo>
                    <a:pt x="635" y="495"/>
                  </a:lnTo>
                  <a:cubicBezTo>
                    <a:pt x="621" y="502"/>
                    <a:pt x="605" y="506"/>
                    <a:pt x="588" y="506"/>
                  </a:cubicBezTo>
                  <a:cubicBezTo>
                    <a:pt x="571" y="506"/>
                    <a:pt x="554" y="502"/>
                    <a:pt x="536" y="495"/>
                  </a:cubicBezTo>
                  <a:cubicBezTo>
                    <a:pt x="536" y="495"/>
                    <a:pt x="50" y="206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2" y="136"/>
                  </a:lnTo>
                  <a:cubicBezTo>
                    <a:pt x="14" y="143"/>
                    <a:pt x="0" y="164"/>
                    <a:pt x="0" y="192"/>
                  </a:cubicBezTo>
                  <a:cubicBezTo>
                    <a:pt x="0" y="206"/>
                    <a:pt x="14" y="228"/>
                    <a:pt x="28" y="235"/>
                  </a:cubicBezTo>
                  <a:lnTo>
                    <a:pt x="522" y="524"/>
                  </a:lnTo>
                  <a:cubicBezTo>
                    <a:pt x="536" y="531"/>
                    <a:pt x="557" y="538"/>
                    <a:pt x="578" y="538"/>
                  </a:cubicBezTo>
                  <a:cubicBezTo>
                    <a:pt x="606" y="538"/>
                    <a:pt x="635" y="531"/>
                    <a:pt x="656" y="524"/>
                  </a:cubicBezTo>
                  <a:lnTo>
                    <a:pt x="874" y="397"/>
                  </a:lnTo>
                  <a:cubicBezTo>
                    <a:pt x="895" y="390"/>
                    <a:pt x="910" y="369"/>
                    <a:pt x="910" y="347"/>
                  </a:cubicBezTo>
                  <a:cubicBezTo>
                    <a:pt x="910" y="326"/>
                    <a:pt x="895" y="312"/>
                    <a:pt x="881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222;p48">
              <a:extLst>
                <a:ext uri="{FF2B5EF4-FFF2-40B4-BE49-F238E27FC236}">
                  <a16:creationId xmlns:a16="http://schemas.microsoft.com/office/drawing/2014/main" id="{CB89D216-C4B7-36C7-7285-0F23BDFC3332}"/>
                </a:ext>
              </a:extLst>
            </p:cNvPr>
            <p:cNvSpPr/>
            <p:nvPr/>
          </p:nvSpPr>
          <p:spPr>
            <a:xfrm>
              <a:off x="350375" y="35712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6" y="0"/>
                    <a:pt x="275" y="6"/>
                    <a:pt x="254" y="16"/>
                  </a:cubicBezTo>
                  <a:lnTo>
                    <a:pt x="43" y="136"/>
                  </a:lnTo>
                  <a:cubicBezTo>
                    <a:pt x="7" y="157"/>
                    <a:pt x="0" y="192"/>
                    <a:pt x="29" y="206"/>
                  </a:cubicBezTo>
                  <a:lnTo>
                    <a:pt x="522" y="496"/>
                  </a:lnTo>
                  <a:cubicBezTo>
                    <a:pt x="538" y="502"/>
                    <a:pt x="555" y="505"/>
                    <a:pt x="573" y="505"/>
                  </a:cubicBezTo>
                  <a:cubicBezTo>
                    <a:pt x="595" y="505"/>
                    <a:pt x="619" y="500"/>
                    <a:pt x="642" y="488"/>
                  </a:cubicBezTo>
                  <a:lnTo>
                    <a:pt x="853" y="369"/>
                  </a:lnTo>
                  <a:cubicBezTo>
                    <a:pt x="889" y="355"/>
                    <a:pt x="896" y="319"/>
                    <a:pt x="860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223;p48">
              <a:extLst>
                <a:ext uri="{FF2B5EF4-FFF2-40B4-BE49-F238E27FC236}">
                  <a16:creationId xmlns:a16="http://schemas.microsoft.com/office/drawing/2014/main" id="{CF70B9BA-42AF-F5A8-A20E-BA898998D885}"/>
                </a:ext>
              </a:extLst>
            </p:cNvPr>
            <p:cNvSpPr/>
            <p:nvPr/>
          </p:nvSpPr>
          <p:spPr>
            <a:xfrm>
              <a:off x="350200" y="357092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0" y="340"/>
                    <a:pt x="853" y="376"/>
                  </a:cubicBezTo>
                  <a:lnTo>
                    <a:pt x="635" y="495"/>
                  </a:lnTo>
                  <a:cubicBezTo>
                    <a:pt x="621" y="506"/>
                    <a:pt x="605" y="511"/>
                    <a:pt x="588" y="511"/>
                  </a:cubicBezTo>
                  <a:cubicBezTo>
                    <a:pt x="571" y="511"/>
                    <a:pt x="554" y="506"/>
                    <a:pt x="536" y="495"/>
                  </a:cubicBezTo>
                  <a:cubicBezTo>
                    <a:pt x="536" y="495"/>
                    <a:pt x="50" y="213"/>
                    <a:pt x="57" y="171"/>
                  </a:cubicBezTo>
                  <a:lnTo>
                    <a:pt x="268" y="51"/>
                  </a:lnTo>
                  <a:cubicBezTo>
                    <a:pt x="289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36" y="143"/>
                  </a:lnTo>
                  <a:cubicBezTo>
                    <a:pt x="14" y="150"/>
                    <a:pt x="0" y="171"/>
                    <a:pt x="0" y="192"/>
                  </a:cubicBezTo>
                  <a:cubicBezTo>
                    <a:pt x="0" y="213"/>
                    <a:pt x="14" y="228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8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7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224;p48">
              <a:extLst>
                <a:ext uri="{FF2B5EF4-FFF2-40B4-BE49-F238E27FC236}">
                  <a16:creationId xmlns:a16="http://schemas.microsoft.com/office/drawing/2014/main" id="{E8E715C8-C7CD-4997-EC65-69B037514582}"/>
                </a:ext>
              </a:extLst>
            </p:cNvPr>
            <p:cNvSpPr/>
            <p:nvPr/>
          </p:nvSpPr>
          <p:spPr>
            <a:xfrm>
              <a:off x="368875" y="3582200"/>
              <a:ext cx="22400" cy="12625"/>
            </a:xfrm>
            <a:custGeom>
              <a:avLst/>
              <a:gdLst/>
              <a:ahLst/>
              <a:cxnLst/>
              <a:rect l="l" t="t" r="r" b="b"/>
              <a:pathLst>
                <a:path w="896" h="505" extrusionOk="0">
                  <a:moveTo>
                    <a:pt x="314" y="0"/>
                  </a:moveTo>
                  <a:cubicBezTo>
                    <a:pt x="293" y="0"/>
                    <a:pt x="272" y="6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79" y="504"/>
                  </a:cubicBezTo>
                  <a:cubicBezTo>
                    <a:pt x="598" y="504"/>
                    <a:pt x="617" y="499"/>
                    <a:pt x="635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1" y="298"/>
                  </a:cubicBezTo>
                  <a:lnTo>
                    <a:pt x="374" y="16"/>
                  </a:lnTo>
                  <a:cubicBezTo>
                    <a:pt x="357" y="6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225;p48">
              <a:extLst>
                <a:ext uri="{FF2B5EF4-FFF2-40B4-BE49-F238E27FC236}">
                  <a16:creationId xmlns:a16="http://schemas.microsoft.com/office/drawing/2014/main" id="{1B73B53D-E686-D2C0-D3B7-E176B32443D1}"/>
                </a:ext>
              </a:extLst>
            </p:cNvPr>
            <p:cNvSpPr/>
            <p:nvPr/>
          </p:nvSpPr>
          <p:spPr>
            <a:xfrm>
              <a:off x="368700" y="35818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1" y="333"/>
                    <a:pt x="853" y="369"/>
                  </a:cubicBezTo>
                  <a:lnTo>
                    <a:pt x="635" y="495"/>
                  </a:lnTo>
                  <a:cubicBezTo>
                    <a:pt x="621" y="503"/>
                    <a:pt x="603" y="506"/>
                    <a:pt x="586" y="506"/>
                  </a:cubicBezTo>
                  <a:cubicBezTo>
                    <a:pt x="568" y="506"/>
                    <a:pt x="550" y="503"/>
                    <a:pt x="536" y="495"/>
                  </a:cubicBezTo>
                  <a:cubicBezTo>
                    <a:pt x="536" y="495"/>
                    <a:pt x="43" y="206"/>
                    <a:pt x="57" y="171"/>
                  </a:cubicBezTo>
                  <a:lnTo>
                    <a:pt x="268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2"/>
                  </a:cubicBezTo>
                  <a:cubicBezTo>
                    <a:pt x="1" y="213"/>
                    <a:pt x="8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7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68" y="404"/>
                  </a:lnTo>
                  <a:cubicBezTo>
                    <a:pt x="889" y="390"/>
                    <a:pt x="903" y="369"/>
                    <a:pt x="910" y="347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226;p48">
              <a:extLst>
                <a:ext uri="{FF2B5EF4-FFF2-40B4-BE49-F238E27FC236}">
                  <a16:creationId xmlns:a16="http://schemas.microsoft.com/office/drawing/2014/main" id="{BCE829AF-DB1C-E14D-6534-99CE1D08C9B9}"/>
                </a:ext>
              </a:extLst>
            </p:cNvPr>
            <p:cNvSpPr/>
            <p:nvPr/>
          </p:nvSpPr>
          <p:spPr>
            <a:xfrm>
              <a:off x="387375" y="3592950"/>
              <a:ext cx="22425" cy="12675"/>
            </a:xfrm>
            <a:custGeom>
              <a:avLst/>
              <a:gdLst/>
              <a:ahLst/>
              <a:cxnLst/>
              <a:rect l="l" t="t" r="r" b="b"/>
              <a:pathLst>
                <a:path w="897" h="507" extrusionOk="0">
                  <a:moveTo>
                    <a:pt x="314" y="0"/>
                  </a:moveTo>
                  <a:cubicBezTo>
                    <a:pt x="293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2"/>
                    <a:pt x="29" y="207"/>
                  </a:cubicBezTo>
                  <a:lnTo>
                    <a:pt x="522" y="496"/>
                  </a:lnTo>
                  <a:cubicBezTo>
                    <a:pt x="540" y="503"/>
                    <a:pt x="559" y="506"/>
                    <a:pt x="579" y="506"/>
                  </a:cubicBezTo>
                  <a:cubicBezTo>
                    <a:pt x="598" y="506"/>
                    <a:pt x="618" y="503"/>
                    <a:pt x="635" y="496"/>
                  </a:cubicBezTo>
                  <a:lnTo>
                    <a:pt x="854" y="369"/>
                  </a:lnTo>
                  <a:cubicBezTo>
                    <a:pt x="889" y="355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6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227;p48">
              <a:extLst>
                <a:ext uri="{FF2B5EF4-FFF2-40B4-BE49-F238E27FC236}">
                  <a16:creationId xmlns:a16="http://schemas.microsoft.com/office/drawing/2014/main" id="{ABA8170F-2983-A89C-43B1-A4BDBB184340}"/>
                </a:ext>
              </a:extLst>
            </p:cNvPr>
            <p:cNvSpPr/>
            <p:nvPr/>
          </p:nvSpPr>
          <p:spPr>
            <a:xfrm>
              <a:off x="387200" y="3592600"/>
              <a:ext cx="22775" cy="13625"/>
            </a:xfrm>
            <a:custGeom>
              <a:avLst/>
              <a:gdLst/>
              <a:ahLst/>
              <a:cxnLst/>
              <a:rect l="l" t="t" r="r" b="b"/>
              <a:pathLst>
                <a:path w="911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1" y="340"/>
                    <a:pt x="854" y="376"/>
                  </a:cubicBezTo>
                  <a:lnTo>
                    <a:pt x="635" y="495"/>
                  </a:lnTo>
                  <a:cubicBezTo>
                    <a:pt x="621" y="506"/>
                    <a:pt x="603" y="511"/>
                    <a:pt x="586" y="511"/>
                  </a:cubicBezTo>
                  <a:cubicBezTo>
                    <a:pt x="568" y="511"/>
                    <a:pt x="551" y="506"/>
                    <a:pt x="536" y="495"/>
                  </a:cubicBezTo>
                  <a:cubicBezTo>
                    <a:pt x="536" y="495"/>
                    <a:pt x="43" y="214"/>
                    <a:pt x="57" y="171"/>
                  </a:cubicBezTo>
                  <a:lnTo>
                    <a:pt x="269" y="51"/>
                  </a:lnTo>
                  <a:cubicBezTo>
                    <a:pt x="290" y="37"/>
                    <a:pt x="311" y="37"/>
                    <a:pt x="325" y="37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9"/>
                  </a:cubicBezTo>
                  <a:cubicBezTo>
                    <a:pt x="1" y="214"/>
                    <a:pt x="8" y="235"/>
                    <a:pt x="29" y="242"/>
                  </a:cubicBezTo>
                  <a:lnTo>
                    <a:pt x="515" y="531"/>
                  </a:lnTo>
                  <a:cubicBezTo>
                    <a:pt x="536" y="538"/>
                    <a:pt x="558" y="545"/>
                    <a:pt x="579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8" y="404"/>
                  </a:lnTo>
                  <a:cubicBezTo>
                    <a:pt x="889" y="397"/>
                    <a:pt x="903" y="376"/>
                    <a:pt x="910" y="354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228;p48">
              <a:extLst>
                <a:ext uri="{FF2B5EF4-FFF2-40B4-BE49-F238E27FC236}">
                  <a16:creationId xmlns:a16="http://schemas.microsoft.com/office/drawing/2014/main" id="{CB9F5CD5-2B87-1BDE-07B9-1F0A42BC99E2}"/>
                </a:ext>
              </a:extLst>
            </p:cNvPr>
            <p:cNvSpPr/>
            <p:nvPr/>
          </p:nvSpPr>
          <p:spPr>
            <a:xfrm>
              <a:off x="405875" y="36038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2" y="0"/>
                  </a:moveTo>
                  <a:cubicBezTo>
                    <a:pt x="292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1"/>
                    <a:pt x="579" y="511"/>
                  </a:cubicBezTo>
                  <a:cubicBezTo>
                    <a:pt x="598" y="511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48"/>
                    <a:pt x="889" y="319"/>
                    <a:pt x="861" y="305"/>
                  </a:cubicBezTo>
                  <a:lnTo>
                    <a:pt x="375" y="16"/>
                  </a:lnTo>
                  <a:cubicBezTo>
                    <a:pt x="353" y="6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229;p48">
              <a:extLst>
                <a:ext uri="{FF2B5EF4-FFF2-40B4-BE49-F238E27FC236}">
                  <a16:creationId xmlns:a16="http://schemas.microsoft.com/office/drawing/2014/main" id="{B595E089-4938-6F4E-8D65-AE1C27B3BF98}"/>
                </a:ext>
              </a:extLst>
            </p:cNvPr>
            <p:cNvSpPr/>
            <p:nvPr/>
          </p:nvSpPr>
          <p:spPr>
            <a:xfrm>
              <a:off x="405525" y="3603525"/>
              <a:ext cx="22950" cy="13525"/>
            </a:xfrm>
            <a:custGeom>
              <a:avLst/>
              <a:gdLst/>
              <a:ahLst/>
              <a:cxnLst/>
              <a:rect l="l" t="t" r="r" b="b"/>
              <a:pathLst>
                <a:path w="918" h="541" extrusionOk="0">
                  <a:moveTo>
                    <a:pt x="332" y="30"/>
                  </a:moveTo>
                  <a:cubicBezTo>
                    <a:pt x="346" y="37"/>
                    <a:pt x="367" y="37"/>
                    <a:pt x="374" y="44"/>
                  </a:cubicBezTo>
                  <a:cubicBezTo>
                    <a:pt x="374" y="44"/>
                    <a:pt x="868" y="333"/>
                    <a:pt x="861" y="376"/>
                  </a:cubicBezTo>
                  <a:lnTo>
                    <a:pt x="642" y="496"/>
                  </a:lnTo>
                  <a:cubicBezTo>
                    <a:pt x="625" y="503"/>
                    <a:pt x="607" y="506"/>
                    <a:pt x="590" y="506"/>
                  </a:cubicBezTo>
                  <a:cubicBezTo>
                    <a:pt x="574" y="506"/>
                    <a:pt x="558" y="503"/>
                    <a:pt x="544" y="496"/>
                  </a:cubicBezTo>
                  <a:cubicBezTo>
                    <a:pt x="544" y="496"/>
                    <a:pt x="50" y="207"/>
                    <a:pt x="57" y="171"/>
                  </a:cubicBezTo>
                  <a:lnTo>
                    <a:pt x="276" y="44"/>
                  </a:lnTo>
                  <a:cubicBezTo>
                    <a:pt x="297" y="37"/>
                    <a:pt x="311" y="30"/>
                    <a:pt x="332" y="30"/>
                  </a:cubicBezTo>
                  <a:close/>
                  <a:moveTo>
                    <a:pt x="329" y="0"/>
                  </a:moveTo>
                  <a:cubicBezTo>
                    <a:pt x="306" y="0"/>
                    <a:pt x="283" y="6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8" y="214"/>
                    <a:pt x="15" y="228"/>
                    <a:pt x="36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592" y="540"/>
                    <a:pt x="598" y="541"/>
                    <a:pt x="604" y="541"/>
                  </a:cubicBezTo>
                  <a:cubicBezTo>
                    <a:pt x="622" y="541"/>
                    <a:pt x="641" y="534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9"/>
                    <a:pt x="917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6"/>
                    <a:pt x="352" y="0"/>
                    <a:pt x="3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230;p48">
              <a:extLst>
                <a:ext uri="{FF2B5EF4-FFF2-40B4-BE49-F238E27FC236}">
                  <a16:creationId xmlns:a16="http://schemas.microsoft.com/office/drawing/2014/main" id="{A8D7D216-2518-BA5C-E92A-7DF1D9D3D8DB}"/>
                </a:ext>
              </a:extLst>
            </p:cNvPr>
            <p:cNvSpPr/>
            <p:nvPr/>
          </p:nvSpPr>
          <p:spPr>
            <a:xfrm>
              <a:off x="424225" y="36147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1"/>
                  </a:moveTo>
                  <a:cubicBezTo>
                    <a:pt x="298" y="1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8"/>
                    <a:pt x="35" y="202"/>
                  </a:cubicBezTo>
                  <a:lnTo>
                    <a:pt x="522" y="491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5" y="350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1"/>
                    <a:pt x="3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231;p48">
              <a:extLst>
                <a:ext uri="{FF2B5EF4-FFF2-40B4-BE49-F238E27FC236}">
                  <a16:creationId xmlns:a16="http://schemas.microsoft.com/office/drawing/2014/main" id="{CAE1731B-6C20-E6B0-1964-845407556822}"/>
                </a:ext>
              </a:extLst>
            </p:cNvPr>
            <p:cNvSpPr/>
            <p:nvPr/>
          </p:nvSpPr>
          <p:spPr>
            <a:xfrm>
              <a:off x="424050" y="36144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5" y="30"/>
                    <a:pt x="360" y="37"/>
                    <a:pt x="374" y="44"/>
                  </a:cubicBezTo>
                  <a:cubicBezTo>
                    <a:pt x="374" y="44"/>
                    <a:pt x="867" y="333"/>
                    <a:pt x="860" y="369"/>
                  </a:cubicBezTo>
                  <a:lnTo>
                    <a:pt x="641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3" y="506"/>
                    <a:pt x="557" y="503"/>
                    <a:pt x="543" y="496"/>
                  </a:cubicBezTo>
                  <a:cubicBezTo>
                    <a:pt x="543" y="496"/>
                    <a:pt x="49" y="207"/>
                    <a:pt x="56" y="164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8" y="0"/>
                  </a:moveTo>
                  <a:cubicBezTo>
                    <a:pt x="305" y="0"/>
                    <a:pt x="282" y="6"/>
                    <a:pt x="261" y="16"/>
                  </a:cubicBezTo>
                  <a:lnTo>
                    <a:pt x="42" y="136"/>
                  </a:lnTo>
                  <a:cubicBezTo>
                    <a:pt x="21" y="143"/>
                    <a:pt x="7" y="164"/>
                    <a:pt x="0" y="192"/>
                  </a:cubicBezTo>
                  <a:cubicBezTo>
                    <a:pt x="7" y="207"/>
                    <a:pt x="14" y="228"/>
                    <a:pt x="35" y="235"/>
                  </a:cubicBezTo>
                  <a:lnTo>
                    <a:pt x="522" y="524"/>
                  </a:lnTo>
                  <a:cubicBezTo>
                    <a:pt x="543" y="531"/>
                    <a:pt x="564" y="538"/>
                    <a:pt x="585" y="538"/>
                  </a:cubicBezTo>
                  <a:cubicBezTo>
                    <a:pt x="606" y="538"/>
                    <a:pt x="634" y="531"/>
                    <a:pt x="656" y="524"/>
                  </a:cubicBezTo>
                  <a:lnTo>
                    <a:pt x="874" y="404"/>
                  </a:lnTo>
                  <a:cubicBezTo>
                    <a:pt x="895" y="390"/>
                    <a:pt x="909" y="369"/>
                    <a:pt x="909" y="348"/>
                  </a:cubicBezTo>
                  <a:cubicBezTo>
                    <a:pt x="909" y="326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51" y="0"/>
                    <a:pt x="32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232;p48">
              <a:extLst>
                <a:ext uri="{FF2B5EF4-FFF2-40B4-BE49-F238E27FC236}">
                  <a16:creationId xmlns:a16="http://schemas.microsoft.com/office/drawing/2014/main" id="{90B44A38-30EE-27F6-7061-55CC4D9B43E5}"/>
                </a:ext>
              </a:extLst>
            </p:cNvPr>
            <p:cNvSpPr/>
            <p:nvPr/>
          </p:nvSpPr>
          <p:spPr>
            <a:xfrm>
              <a:off x="442725" y="36255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9" y="503"/>
                    <a:pt x="561" y="506"/>
                    <a:pt x="582" y="506"/>
                  </a:cubicBezTo>
                  <a:cubicBezTo>
                    <a:pt x="603" y="506"/>
                    <a:pt x="624" y="503"/>
                    <a:pt x="642" y="496"/>
                  </a:cubicBezTo>
                  <a:lnTo>
                    <a:pt x="860" y="369"/>
                  </a:lnTo>
                  <a:cubicBezTo>
                    <a:pt x="895" y="355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233;p48">
              <a:extLst>
                <a:ext uri="{FF2B5EF4-FFF2-40B4-BE49-F238E27FC236}">
                  <a16:creationId xmlns:a16="http://schemas.microsoft.com/office/drawing/2014/main" id="{CB842B88-71A4-2870-67DD-EBE2D21909BF}"/>
                </a:ext>
              </a:extLst>
            </p:cNvPr>
            <p:cNvSpPr/>
            <p:nvPr/>
          </p:nvSpPr>
          <p:spPr>
            <a:xfrm>
              <a:off x="442550" y="3625200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1" y="37"/>
                  </a:moveTo>
                  <a:cubicBezTo>
                    <a:pt x="346" y="37"/>
                    <a:pt x="360" y="37"/>
                    <a:pt x="374" y="51"/>
                  </a:cubicBezTo>
                  <a:cubicBezTo>
                    <a:pt x="374" y="51"/>
                    <a:pt x="867" y="333"/>
                    <a:pt x="853" y="376"/>
                  </a:cubicBezTo>
                  <a:lnTo>
                    <a:pt x="642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51"/>
                  </a:lnTo>
                  <a:cubicBezTo>
                    <a:pt x="289" y="37"/>
                    <a:pt x="310" y="37"/>
                    <a:pt x="331" y="37"/>
                  </a:cubicBezTo>
                  <a:close/>
                  <a:moveTo>
                    <a:pt x="324" y="0"/>
                  </a:moveTo>
                  <a:cubicBezTo>
                    <a:pt x="300" y="0"/>
                    <a:pt x="275" y="6"/>
                    <a:pt x="254" y="16"/>
                  </a:cubicBezTo>
                  <a:lnTo>
                    <a:pt x="42" y="143"/>
                  </a:lnTo>
                  <a:cubicBezTo>
                    <a:pt x="21" y="150"/>
                    <a:pt x="7" y="171"/>
                    <a:pt x="0" y="192"/>
                  </a:cubicBezTo>
                  <a:cubicBezTo>
                    <a:pt x="0" y="214"/>
                    <a:pt x="14" y="228"/>
                    <a:pt x="28" y="242"/>
                  </a:cubicBezTo>
                  <a:lnTo>
                    <a:pt x="522" y="524"/>
                  </a:lnTo>
                  <a:cubicBezTo>
                    <a:pt x="543" y="538"/>
                    <a:pt x="564" y="545"/>
                    <a:pt x="585" y="545"/>
                  </a:cubicBezTo>
                  <a:cubicBezTo>
                    <a:pt x="606" y="545"/>
                    <a:pt x="635" y="538"/>
                    <a:pt x="656" y="524"/>
                  </a:cubicBezTo>
                  <a:lnTo>
                    <a:pt x="874" y="404"/>
                  </a:lnTo>
                  <a:cubicBezTo>
                    <a:pt x="895" y="397"/>
                    <a:pt x="910" y="376"/>
                    <a:pt x="910" y="348"/>
                  </a:cubicBezTo>
                  <a:cubicBezTo>
                    <a:pt x="910" y="333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49" y="0"/>
                    <a:pt x="3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234;p48">
              <a:extLst>
                <a:ext uri="{FF2B5EF4-FFF2-40B4-BE49-F238E27FC236}">
                  <a16:creationId xmlns:a16="http://schemas.microsoft.com/office/drawing/2014/main" id="{9E667E22-1580-52F5-B99C-133A32ED2D02}"/>
                </a:ext>
              </a:extLst>
            </p:cNvPr>
            <p:cNvSpPr/>
            <p:nvPr/>
          </p:nvSpPr>
          <p:spPr>
            <a:xfrm>
              <a:off x="461225" y="363642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6" y="1"/>
                    <a:pt x="275" y="4"/>
                    <a:pt x="254" y="11"/>
                  </a:cubicBezTo>
                  <a:lnTo>
                    <a:pt x="43" y="138"/>
                  </a:lnTo>
                  <a:cubicBezTo>
                    <a:pt x="7" y="159"/>
                    <a:pt x="0" y="188"/>
                    <a:pt x="29" y="202"/>
                  </a:cubicBezTo>
                  <a:lnTo>
                    <a:pt x="522" y="491"/>
                  </a:lnTo>
                  <a:cubicBezTo>
                    <a:pt x="540" y="501"/>
                    <a:pt x="561" y="507"/>
                    <a:pt x="582" y="507"/>
                  </a:cubicBezTo>
                  <a:cubicBezTo>
                    <a:pt x="603" y="507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6" y="350"/>
                    <a:pt x="896" y="322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235;p48">
              <a:extLst>
                <a:ext uri="{FF2B5EF4-FFF2-40B4-BE49-F238E27FC236}">
                  <a16:creationId xmlns:a16="http://schemas.microsoft.com/office/drawing/2014/main" id="{EB3578A5-240D-4478-D0A1-0CC9C46C326B}"/>
                </a:ext>
              </a:extLst>
            </p:cNvPr>
            <p:cNvSpPr/>
            <p:nvPr/>
          </p:nvSpPr>
          <p:spPr>
            <a:xfrm>
              <a:off x="461050" y="363612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4"/>
                    <a:pt x="853" y="369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4" y="150"/>
                    <a:pt x="0" y="164"/>
                    <a:pt x="0" y="193"/>
                  </a:cubicBezTo>
                  <a:cubicBezTo>
                    <a:pt x="0" y="207"/>
                    <a:pt x="14" y="228"/>
                    <a:pt x="29" y="235"/>
                  </a:cubicBezTo>
                  <a:lnTo>
                    <a:pt x="522" y="524"/>
                  </a:lnTo>
                  <a:cubicBezTo>
                    <a:pt x="543" y="531"/>
                    <a:pt x="557" y="538"/>
                    <a:pt x="578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4" y="397"/>
                  </a:lnTo>
                  <a:cubicBezTo>
                    <a:pt x="896" y="390"/>
                    <a:pt x="910" y="369"/>
                    <a:pt x="910" y="348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236;p48">
              <a:extLst>
                <a:ext uri="{FF2B5EF4-FFF2-40B4-BE49-F238E27FC236}">
                  <a16:creationId xmlns:a16="http://schemas.microsoft.com/office/drawing/2014/main" id="{B767852B-0F2A-E98A-E0BD-23101A2F2DC7}"/>
                </a:ext>
              </a:extLst>
            </p:cNvPr>
            <p:cNvSpPr/>
            <p:nvPr/>
          </p:nvSpPr>
          <p:spPr>
            <a:xfrm>
              <a:off x="479725" y="36472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1"/>
                  </a:moveTo>
                  <a:cubicBezTo>
                    <a:pt x="297" y="1"/>
                    <a:pt x="275" y="6"/>
                    <a:pt x="254" y="16"/>
                  </a:cubicBezTo>
                  <a:lnTo>
                    <a:pt x="43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38" y="502"/>
                    <a:pt x="557" y="506"/>
                    <a:pt x="576" y="506"/>
                  </a:cubicBezTo>
                  <a:cubicBezTo>
                    <a:pt x="599" y="506"/>
                    <a:pt x="623" y="500"/>
                    <a:pt x="642" y="489"/>
                  </a:cubicBezTo>
                  <a:lnTo>
                    <a:pt x="854" y="369"/>
                  </a:lnTo>
                  <a:cubicBezTo>
                    <a:pt x="889" y="355"/>
                    <a:pt x="896" y="320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237;p48">
              <a:extLst>
                <a:ext uri="{FF2B5EF4-FFF2-40B4-BE49-F238E27FC236}">
                  <a16:creationId xmlns:a16="http://schemas.microsoft.com/office/drawing/2014/main" id="{5DF2DE59-3BB0-5105-3D29-5483875FA646}"/>
                </a:ext>
              </a:extLst>
            </p:cNvPr>
            <p:cNvSpPr/>
            <p:nvPr/>
          </p:nvSpPr>
          <p:spPr>
            <a:xfrm>
              <a:off x="479550" y="364687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37"/>
                    <a:pt x="374" y="52"/>
                  </a:cubicBezTo>
                  <a:cubicBezTo>
                    <a:pt x="374" y="52"/>
                    <a:pt x="861" y="341"/>
                    <a:pt x="853" y="376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2" y="506"/>
                    <a:pt x="554" y="503"/>
                    <a:pt x="536" y="496"/>
                  </a:cubicBezTo>
                  <a:cubicBezTo>
                    <a:pt x="536" y="496"/>
                    <a:pt x="50" y="214"/>
                    <a:pt x="57" y="171"/>
                  </a:cubicBezTo>
                  <a:lnTo>
                    <a:pt x="275" y="52"/>
                  </a:lnTo>
                  <a:cubicBezTo>
                    <a:pt x="290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35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9" y="545"/>
                  </a:cubicBezTo>
                  <a:cubicBezTo>
                    <a:pt x="607" y="545"/>
                    <a:pt x="635" y="538"/>
                    <a:pt x="656" y="531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55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238;p48">
              <a:extLst>
                <a:ext uri="{FF2B5EF4-FFF2-40B4-BE49-F238E27FC236}">
                  <a16:creationId xmlns:a16="http://schemas.microsoft.com/office/drawing/2014/main" id="{8B781DE4-D7C1-2220-06A2-0F43ED72BC7D}"/>
                </a:ext>
              </a:extLst>
            </p:cNvPr>
            <p:cNvSpPr/>
            <p:nvPr/>
          </p:nvSpPr>
          <p:spPr>
            <a:xfrm>
              <a:off x="498225" y="365815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4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40" y="506"/>
                    <a:pt x="559" y="512"/>
                    <a:pt x="580" y="512"/>
                  </a:cubicBezTo>
                  <a:cubicBezTo>
                    <a:pt x="600" y="512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48"/>
                    <a:pt x="896" y="320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6" y="1"/>
                    <a:pt x="3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239;p48">
              <a:extLst>
                <a:ext uri="{FF2B5EF4-FFF2-40B4-BE49-F238E27FC236}">
                  <a16:creationId xmlns:a16="http://schemas.microsoft.com/office/drawing/2014/main" id="{55101672-B68A-304F-04B4-8E7572D858DB}"/>
                </a:ext>
              </a:extLst>
            </p:cNvPr>
            <p:cNvSpPr/>
            <p:nvPr/>
          </p:nvSpPr>
          <p:spPr>
            <a:xfrm>
              <a:off x="498050" y="36578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8"/>
                    <a:pt x="374" y="45"/>
                  </a:cubicBezTo>
                  <a:cubicBezTo>
                    <a:pt x="374" y="45"/>
                    <a:pt x="861" y="334"/>
                    <a:pt x="854" y="369"/>
                  </a:cubicBezTo>
                  <a:lnTo>
                    <a:pt x="635" y="489"/>
                  </a:lnTo>
                  <a:cubicBezTo>
                    <a:pt x="620" y="500"/>
                    <a:pt x="602" y="506"/>
                    <a:pt x="583" y="506"/>
                  </a:cubicBezTo>
                  <a:cubicBezTo>
                    <a:pt x="568" y="506"/>
                    <a:pt x="552" y="502"/>
                    <a:pt x="536" y="496"/>
                  </a:cubicBezTo>
                  <a:cubicBezTo>
                    <a:pt x="536" y="496"/>
                    <a:pt x="43" y="207"/>
                    <a:pt x="57" y="171"/>
                  </a:cubicBezTo>
                  <a:lnTo>
                    <a:pt x="269" y="45"/>
                  </a:lnTo>
                  <a:cubicBezTo>
                    <a:pt x="290" y="38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8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76"/>
                    <a:pt x="910" y="348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240;p48">
              <a:extLst>
                <a:ext uri="{FF2B5EF4-FFF2-40B4-BE49-F238E27FC236}">
                  <a16:creationId xmlns:a16="http://schemas.microsoft.com/office/drawing/2014/main" id="{183B1480-3369-EA3E-4545-775DE2EA5070}"/>
                </a:ext>
              </a:extLst>
            </p:cNvPr>
            <p:cNvSpPr/>
            <p:nvPr/>
          </p:nvSpPr>
          <p:spPr>
            <a:xfrm>
              <a:off x="516725" y="366890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5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2"/>
                    <a:pt x="579" y="512"/>
                  </a:cubicBezTo>
                  <a:cubicBezTo>
                    <a:pt x="598" y="512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96" y="327"/>
                    <a:pt x="861" y="305"/>
                  </a:cubicBezTo>
                  <a:lnTo>
                    <a:pt x="375" y="16"/>
                  </a:lnTo>
                  <a:cubicBezTo>
                    <a:pt x="357" y="6"/>
                    <a:pt x="336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241;p48">
              <a:extLst>
                <a:ext uri="{FF2B5EF4-FFF2-40B4-BE49-F238E27FC236}">
                  <a16:creationId xmlns:a16="http://schemas.microsoft.com/office/drawing/2014/main" id="{1676269D-27FD-69A2-7D74-DA8D1A07FA9B}"/>
                </a:ext>
              </a:extLst>
            </p:cNvPr>
            <p:cNvSpPr/>
            <p:nvPr/>
          </p:nvSpPr>
          <p:spPr>
            <a:xfrm>
              <a:off x="516550" y="3668600"/>
              <a:ext cx="22775" cy="13600"/>
            </a:xfrm>
            <a:custGeom>
              <a:avLst/>
              <a:gdLst/>
              <a:ahLst/>
              <a:cxnLst/>
              <a:rect l="l" t="t" r="r" b="b"/>
              <a:pathLst>
                <a:path w="911" h="544" extrusionOk="0">
                  <a:moveTo>
                    <a:pt x="332" y="36"/>
                  </a:moveTo>
                  <a:cubicBezTo>
                    <a:pt x="346" y="36"/>
                    <a:pt x="360" y="43"/>
                    <a:pt x="374" y="50"/>
                  </a:cubicBezTo>
                  <a:cubicBezTo>
                    <a:pt x="374" y="50"/>
                    <a:pt x="861" y="339"/>
                    <a:pt x="854" y="374"/>
                  </a:cubicBezTo>
                  <a:lnTo>
                    <a:pt x="635" y="501"/>
                  </a:lnTo>
                  <a:cubicBezTo>
                    <a:pt x="621" y="508"/>
                    <a:pt x="604" y="511"/>
                    <a:pt x="586" y="511"/>
                  </a:cubicBezTo>
                  <a:cubicBezTo>
                    <a:pt x="568" y="511"/>
                    <a:pt x="551" y="508"/>
                    <a:pt x="537" y="501"/>
                  </a:cubicBezTo>
                  <a:cubicBezTo>
                    <a:pt x="537" y="501"/>
                    <a:pt x="43" y="212"/>
                    <a:pt x="57" y="169"/>
                  </a:cubicBezTo>
                  <a:lnTo>
                    <a:pt x="269" y="50"/>
                  </a:lnTo>
                  <a:cubicBezTo>
                    <a:pt x="290" y="43"/>
                    <a:pt x="311" y="36"/>
                    <a:pt x="332" y="36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7"/>
                    <a:pt x="255" y="21"/>
                  </a:cubicBezTo>
                  <a:lnTo>
                    <a:pt x="36" y="141"/>
                  </a:lnTo>
                  <a:cubicBezTo>
                    <a:pt x="15" y="148"/>
                    <a:pt x="1" y="169"/>
                    <a:pt x="1" y="198"/>
                  </a:cubicBezTo>
                  <a:cubicBezTo>
                    <a:pt x="1" y="212"/>
                    <a:pt x="8" y="233"/>
                    <a:pt x="29" y="240"/>
                  </a:cubicBezTo>
                  <a:lnTo>
                    <a:pt x="515" y="529"/>
                  </a:lnTo>
                  <a:cubicBezTo>
                    <a:pt x="537" y="536"/>
                    <a:pt x="558" y="543"/>
                    <a:pt x="579" y="543"/>
                  </a:cubicBezTo>
                  <a:cubicBezTo>
                    <a:pt x="607" y="543"/>
                    <a:pt x="628" y="536"/>
                    <a:pt x="656" y="529"/>
                  </a:cubicBezTo>
                  <a:lnTo>
                    <a:pt x="868" y="402"/>
                  </a:lnTo>
                  <a:cubicBezTo>
                    <a:pt x="889" y="395"/>
                    <a:pt x="903" y="374"/>
                    <a:pt x="910" y="353"/>
                  </a:cubicBezTo>
                  <a:cubicBezTo>
                    <a:pt x="910" y="332"/>
                    <a:pt x="896" y="317"/>
                    <a:pt x="882" y="303"/>
                  </a:cubicBezTo>
                  <a:lnTo>
                    <a:pt x="389" y="21"/>
                  </a:lnTo>
                  <a:cubicBezTo>
                    <a:pt x="367" y="7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242;p48">
              <a:extLst>
                <a:ext uri="{FF2B5EF4-FFF2-40B4-BE49-F238E27FC236}">
                  <a16:creationId xmlns:a16="http://schemas.microsoft.com/office/drawing/2014/main" id="{EF1F9FC3-0299-8C5E-EE7F-641E9C6ED7E6}"/>
                </a:ext>
              </a:extLst>
            </p:cNvPr>
            <p:cNvSpPr/>
            <p:nvPr/>
          </p:nvSpPr>
          <p:spPr>
            <a:xfrm>
              <a:off x="500875" y="36433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7"/>
                    <a:pt x="1142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243;p48">
              <a:extLst>
                <a:ext uri="{FF2B5EF4-FFF2-40B4-BE49-F238E27FC236}">
                  <a16:creationId xmlns:a16="http://schemas.microsoft.com/office/drawing/2014/main" id="{15AAB29D-4AFD-7099-648F-2DE972E208D3}"/>
                </a:ext>
              </a:extLst>
            </p:cNvPr>
            <p:cNvSpPr/>
            <p:nvPr/>
          </p:nvSpPr>
          <p:spPr>
            <a:xfrm>
              <a:off x="500700" y="36430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2" y="340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1"/>
                    <a:pt x="604" y="661"/>
                  </a:cubicBezTo>
                  <a:cubicBezTo>
                    <a:pt x="587" y="661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0" y="312"/>
                    <a:pt x="0" y="340"/>
                  </a:cubicBezTo>
                  <a:cubicBezTo>
                    <a:pt x="0" y="355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79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244;p48">
              <a:extLst>
                <a:ext uri="{FF2B5EF4-FFF2-40B4-BE49-F238E27FC236}">
                  <a16:creationId xmlns:a16="http://schemas.microsoft.com/office/drawing/2014/main" id="{CA0A833E-9FDC-F503-3194-98FEC4A9AA61}"/>
                </a:ext>
              </a:extLst>
            </p:cNvPr>
            <p:cNvSpPr/>
            <p:nvPr/>
          </p:nvSpPr>
          <p:spPr>
            <a:xfrm>
              <a:off x="483075" y="36329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81" y="1"/>
                  </a:moveTo>
                  <a:cubicBezTo>
                    <a:pt x="558" y="1"/>
                    <a:pt x="535" y="6"/>
                    <a:pt x="515" y="17"/>
                  </a:cubicBezTo>
                  <a:lnTo>
                    <a:pt x="36" y="285"/>
                  </a:lnTo>
                  <a:cubicBezTo>
                    <a:pt x="8" y="306"/>
                    <a:pt x="1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84"/>
                  </a:lnTo>
                  <a:cubicBezTo>
                    <a:pt x="1171" y="356"/>
                    <a:pt x="1171" y="328"/>
                    <a:pt x="1142" y="306"/>
                  </a:cubicBezTo>
                  <a:lnTo>
                    <a:pt x="635" y="10"/>
                  </a:lnTo>
                  <a:cubicBezTo>
                    <a:pt x="619" y="4"/>
                    <a:pt x="600" y="1"/>
                    <a:pt x="58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245;p48">
              <a:extLst>
                <a:ext uri="{FF2B5EF4-FFF2-40B4-BE49-F238E27FC236}">
                  <a16:creationId xmlns:a16="http://schemas.microsoft.com/office/drawing/2014/main" id="{83CB0A67-913F-D85A-4D2A-B246DFD4E5E6}"/>
                </a:ext>
              </a:extLst>
            </p:cNvPr>
            <p:cNvSpPr/>
            <p:nvPr/>
          </p:nvSpPr>
          <p:spPr>
            <a:xfrm>
              <a:off x="482900" y="36324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93" y="37"/>
                  </a:move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43" y="362"/>
                    <a:pt x="57" y="319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246;p48">
              <a:extLst>
                <a:ext uri="{FF2B5EF4-FFF2-40B4-BE49-F238E27FC236}">
                  <a16:creationId xmlns:a16="http://schemas.microsoft.com/office/drawing/2014/main" id="{DF7B2A2D-D320-199B-2D69-0B268B3EEE43}"/>
                </a:ext>
              </a:extLst>
            </p:cNvPr>
            <p:cNvSpPr/>
            <p:nvPr/>
          </p:nvSpPr>
          <p:spPr>
            <a:xfrm>
              <a:off x="465275" y="36223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0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247;p48">
              <a:extLst>
                <a:ext uri="{FF2B5EF4-FFF2-40B4-BE49-F238E27FC236}">
                  <a16:creationId xmlns:a16="http://schemas.microsoft.com/office/drawing/2014/main" id="{B1700AB5-EACC-3290-4B58-854CA30F4AE6}"/>
                </a:ext>
              </a:extLst>
            </p:cNvPr>
            <p:cNvSpPr/>
            <p:nvPr/>
          </p:nvSpPr>
          <p:spPr>
            <a:xfrm>
              <a:off x="465100" y="36220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73" y="35"/>
                  </a:moveTo>
                  <a:cubicBezTo>
                    <a:pt x="578" y="35"/>
                    <a:pt x="582" y="36"/>
                    <a:pt x="586" y="37"/>
                  </a:cubicBez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19"/>
                  </a:cubicBezTo>
                  <a:lnTo>
                    <a:pt x="529" y="52"/>
                  </a:lnTo>
                  <a:cubicBezTo>
                    <a:pt x="545" y="41"/>
                    <a:pt x="560" y="35"/>
                    <a:pt x="573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7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248;p48">
              <a:extLst>
                <a:ext uri="{FF2B5EF4-FFF2-40B4-BE49-F238E27FC236}">
                  <a16:creationId xmlns:a16="http://schemas.microsoft.com/office/drawing/2014/main" id="{743575A1-9F65-C076-1612-97EAB1E730DE}"/>
                </a:ext>
              </a:extLst>
            </p:cNvPr>
            <p:cNvSpPr/>
            <p:nvPr/>
          </p:nvSpPr>
          <p:spPr>
            <a:xfrm>
              <a:off x="447475" y="36119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249;p48">
              <a:extLst>
                <a:ext uri="{FF2B5EF4-FFF2-40B4-BE49-F238E27FC236}">
                  <a16:creationId xmlns:a16="http://schemas.microsoft.com/office/drawing/2014/main" id="{4B4CE15A-3AA6-888D-789A-9067B6EAD925}"/>
                </a:ext>
              </a:extLst>
            </p:cNvPr>
            <p:cNvSpPr/>
            <p:nvPr/>
          </p:nvSpPr>
          <p:spPr>
            <a:xfrm>
              <a:off x="447300" y="36116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61"/>
                    <a:pt x="624" y="667"/>
                    <a:pt x="607" y="667"/>
                  </a:cubicBezTo>
                  <a:cubicBezTo>
                    <a:pt x="589" y="667"/>
                    <a:pt x="572" y="661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250;p48">
              <a:extLst>
                <a:ext uri="{FF2B5EF4-FFF2-40B4-BE49-F238E27FC236}">
                  <a16:creationId xmlns:a16="http://schemas.microsoft.com/office/drawing/2014/main" id="{3C93CB34-3D8D-1AAD-DB89-50B49E52452B}"/>
                </a:ext>
              </a:extLst>
            </p:cNvPr>
            <p:cNvSpPr/>
            <p:nvPr/>
          </p:nvSpPr>
          <p:spPr>
            <a:xfrm>
              <a:off x="429675" y="36014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9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251;p48">
              <a:extLst>
                <a:ext uri="{FF2B5EF4-FFF2-40B4-BE49-F238E27FC236}">
                  <a16:creationId xmlns:a16="http://schemas.microsoft.com/office/drawing/2014/main" id="{4A7E54DD-4063-7ACA-6106-A70167B71B3F}"/>
                </a:ext>
              </a:extLst>
            </p:cNvPr>
            <p:cNvSpPr/>
            <p:nvPr/>
          </p:nvSpPr>
          <p:spPr>
            <a:xfrm>
              <a:off x="429500" y="36012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1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4" y="662"/>
                    <a:pt x="607" y="662"/>
                  </a:cubicBezTo>
                  <a:cubicBezTo>
                    <a:pt x="589" y="662"/>
                    <a:pt x="572" y="658"/>
                    <a:pt x="557" y="651"/>
                  </a:cubicBezTo>
                  <a:cubicBezTo>
                    <a:pt x="557" y="651"/>
                    <a:pt x="50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15" y="291"/>
                    <a:pt x="1" y="313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5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252;p48">
              <a:extLst>
                <a:ext uri="{FF2B5EF4-FFF2-40B4-BE49-F238E27FC236}">
                  <a16:creationId xmlns:a16="http://schemas.microsoft.com/office/drawing/2014/main" id="{B3EACBB2-8515-48F4-AB9C-34502A060F53}"/>
                </a:ext>
              </a:extLst>
            </p:cNvPr>
            <p:cNvSpPr/>
            <p:nvPr/>
          </p:nvSpPr>
          <p:spPr>
            <a:xfrm>
              <a:off x="411875" y="35910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253;p48">
              <a:extLst>
                <a:ext uri="{FF2B5EF4-FFF2-40B4-BE49-F238E27FC236}">
                  <a16:creationId xmlns:a16="http://schemas.microsoft.com/office/drawing/2014/main" id="{D4CC03DC-A96F-64EB-E707-F87DBB102DE4}"/>
                </a:ext>
              </a:extLst>
            </p:cNvPr>
            <p:cNvSpPr/>
            <p:nvPr/>
          </p:nvSpPr>
          <p:spPr>
            <a:xfrm>
              <a:off x="411700" y="35906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5" y="390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7" y="669"/>
                  </a:cubicBezTo>
                  <a:cubicBezTo>
                    <a:pt x="589" y="669"/>
                    <a:pt x="572" y="665"/>
                    <a:pt x="557" y="658"/>
                  </a:cubicBezTo>
                  <a:cubicBezTo>
                    <a:pt x="557" y="658"/>
                    <a:pt x="50" y="362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1" y="320"/>
                    <a:pt x="1" y="341"/>
                  </a:cubicBezTo>
                  <a:cubicBezTo>
                    <a:pt x="1" y="362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254;p48">
              <a:extLst>
                <a:ext uri="{FF2B5EF4-FFF2-40B4-BE49-F238E27FC236}">
                  <a16:creationId xmlns:a16="http://schemas.microsoft.com/office/drawing/2014/main" id="{EF64ADA3-9332-096C-CFA6-63A17809BF58}"/>
                </a:ext>
              </a:extLst>
            </p:cNvPr>
            <p:cNvSpPr/>
            <p:nvPr/>
          </p:nvSpPr>
          <p:spPr>
            <a:xfrm>
              <a:off x="394075" y="35806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255;p48">
              <a:extLst>
                <a:ext uri="{FF2B5EF4-FFF2-40B4-BE49-F238E27FC236}">
                  <a16:creationId xmlns:a16="http://schemas.microsoft.com/office/drawing/2014/main" id="{6D3599B7-6E4F-031D-579D-EAAF797ACA0F}"/>
                </a:ext>
              </a:extLst>
            </p:cNvPr>
            <p:cNvSpPr/>
            <p:nvPr/>
          </p:nvSpPr>
          <p:spPr>
            <a:xfrm>
              <a:off x="393900" y="35802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6" y="35"/>
                  </a:moveTo>
                  <a:cubicBezTo>
                    <a:pt x="581" y="35"/>
                    <a:pt x="587" y="36"/>
                    <a:pt x="593" y="38"/>
                  </a:cubicBez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47" y="42"/>
                    <a:pt x="561" y="35"/>
                    <a:pt x="576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256;p48">
              <a:extLst>
                <a:ext uri="{FF2B5EF4-FFF2-40B4-BE49-F238E27FC236}">
                  <a16:creationId xmlns:a16="http://schemas.microsoft.com/office/drawing/2014/main" id="{A4C90A32-E0CA-D010-1682-4630004F8134}"/>
                </a:ext>
              </a:extLst>
            </p:cNvPr>
            <p:cNvSpPr/>
            <p:nvPr/>
          </p:nvSpPr>
          <p:spPr>
            <a:xfrm>
              <a:off x="376275" y="35702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257;p48">
              <a:extLst>
                <a:ext uri="{FF2B5EF4-FFF2-40B4-BE49-F238E27FC236}">
                  <a16:creationId xmlns:a16="http://schemas.microsoft.com/office/drawing/2014/main" id="{72DE932F-4D64-6A41-BEE5-6FC4788E0399}"/>
                </a:ext>
              </a:extLst>
            </p:cNvPr>
            <p:cNvSpPr/>
            <p:nvPr/>
          </p:nvSpPr>
          <p:spPr>
            <a:xfrm>
              <a:off x="376100" y="35696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9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258;p48">
              <a:extLst>
                <a:ext uri="{FF2B5EF4-FFF2-40B4-BE49-F238E27FC236}">
                  <a16:creationId xmlns:a16="http://schemas.microsoft.com/office/drawing/2014/main" id="{640692DA-8F4A-22F8-FC73-EBA911EEB944}"/>
                </a:ext>
              </a:extLst>
            </p:cNvPr>
            <p:cNvSpPr/>
            <p:nvPr/>
          </p:nvSpPr>
          <p:spPr>
            <a:xfrm>
              <a:off x="358475" y="355977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43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259;p48">
              <a:extLst>
                <a:ext uri="{FF2B5EF4-FFF2-40B4-BE49-F238E27FC236}">
                  <a16:creationId xmlns:a16="http://schemas.microsoft.com/office/drawing/2014/main" id="{20B5553A-859F-9D30-C039-4BFA6EA0956A}"/>
                </a:ext>
              </a:extLst>
            </p:cNvPr>
            <p:cNvSpPr/>
            <p:nvPr/>
          </p:nvSpPr>
          <p:spPr>
            <a:xfrm>
              <a:off x="358475" y="355947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0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9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3" y="661"/>
                  </a:cubicBezTo>
                  <a:cubicBezTo>
                    <a:pt x="586" y="661"/>
                    <a:pt x="568" y="657"/>
                    <a:pt x="551" y="650"/>
                  </a:cubicBezTo>
                  <a:cubicBezTo>
                    <a:pt x="551" y="650"/>
                    <a:pt x="43" y="354"/>
                    <a:pt x="50" y="312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6" y="678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260;p48">
              <a:extLst>
                <a:ext uri="{FF2B5EF4-FFF2-40B4-BE49-F238E27FC236}">
                  <a16:creationId xmlns:a16="http://schemas.microsoft.com/office/drawing/2014/main" id="{A381E352-E1A0-3573-55AB-F5B66327C67F}"/>
                </a:ext>
              </a:extLst>
            </p:cNvPr>
            <p:cNvSpPr/>
            <p:nvPr/>
          </p:nvSpPr>
          <p:spPr>
            <a:xfrm>
              <a:off x="340850" y="35492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29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28" y="16"/>
                  </a:lnTo>
                  <a:cubicBezTo>
                    <a:pt x="610" y="5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261;p48">
              <a:extLst>
                <a:ext uri="{FF2B5EF4-FFF2-40B4-BE49-F238E27FC236}">
                  <a16:creationId xmlns:a16="http://schemas.microsoft.com/office/drawing/2014/main" id="{E9901C32-2DD3-29A3-4015-94296A0BDADD}"/>
                </a:ext>
              </a:extLst>
            </p:cNvPr>
            <p:cNvSpPr/>
            <p:nvPr/>
          </p:nvSpPr>
          <p:spPr>
            <a:xfrm>
              <a:off x="340675" y="35489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14" y="44"/>
                    <a:pt x="628" y="51"/>
                  </a:cubicBezTo>
                  <a:cubicBezTo>
                    <a:pt x="628" y="51"/>
                    <a:pt x="1136" y="347"/>
                    <a:pt x="1129" y="382"/>
                  </a:cubicBezTo>
                  <a:lnTo>
                    <a:pt x="649" y="657"/>
                  </a:lnTo>
                  <a:cubicBezTo>
                    <a:pt x="635" y="664"/>
                    <a:pt x="619" y="668"/>
                    <a:pt x="603" y="668"/>
                  </a:cubicBezTo>
                  <a:cubicBezTo>
                    <a:pt x="586" y="668"/>
                    <a:pt x="568" y="664"/>
                    <a:pt x="551" y="657"/>
                  </a:cubicBezTo>
                  <a:cubicBezTo>
                    <a:pt x="551" y="657"/>
                    <a:pt x="43" y="354"/>
                    <a:pt x="50" y="319"/>
                  </a:cubicBezTo>
                  <a:lnTo>
                    <a:pt x="529" y="51"/>
                  </a:lnTo>
                  <a:cubicBezTo>
                    <a:pt x="551" y="37"/>
                    <a:pt x="565" y="37"/>
                    <a:pt x="586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82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2" y="700"/>
                    <a:pt x="593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85" y="361"/>
                  </a:cubicBezTo>
                  <a:cubicBezTo>
                    <a:pt x="1185" y="347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262;p48">
              <a:extLst>
                <a:ext uri="{FF2B5EF4-FFF2-40B4-BE49-F238E27FC236}">
                  <a16:creationId xmlns:a16="http://schemas.microsoft.com/office/drawing/2014/main" id="{44B75D5E-B4D5-4AB3-A8FC-CDE6E0C3C074}"/>
                </a:ext>
              </a:extLst>
            </p:cNvPr>
            <p:cNvSpPr/>
            <p:nvPr/>
          </p:nvSpPr>
          <p:spPr>
            <a:xfrm>
              <a:off x="323050" y="3538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263;p48">
              <a:extLst>
                <a:ext uri="{FF2B5EF4-FFF2-40B4-BE49-F238E27FC236}">
                  <a16:creationId xmlns:a16="http://schemas.microsoft.com/office/drawing/2014/main" id="{C39EC139-00E4-7E88-3588-C0920F43F73F}"/>
                </a:ext>
              </a:extLst>
            </p:cNvPr>
            <p:cNvSpPr/>
            <p:nvPr/>
          </p:nvSpPr>
          <p:spPr>
            <a:xfrm>
              <a:off x="322875" y="35385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69" y="34"/>
                  </a:moveTo>
                  <a:cubicBezTo>
                    <a:pt x="574" y="34"/>
                    <a:pt x="580" y="35"/>
                    <a:pt x="586" y="37"/>
                  </a:cubicBezTo>
                  <a:cubicBezTo>
                    <a:pt x="600" y="37"/>
                    <a:pt x="621" y="37"/>
                    <a:pt x="628" y="51"/>
                  </a:cubicBezTo>
                  <a:cubicBezTo>
                    <a:pt x="628" y="51"/>
                    <a:pt x="1143" y="347"/>
                    <a:pt x="1129" y="383"/>
                  </a:cubicBezTo>
                  <a:lnTo>
                    <a:pt x="656" y="657"/>
                  </a:lnTo>
                  <a:cubicBezTo>
                    <a:pt x="639" y="665"/>
                    <a:pt x="621" y="668"/>
                    <a:pt x="603" y="668"/>
                  </a:cubicBezTo>
                  <a:cubicBezTo>
                    <a:pt x="586" y="668"/>
                    <a:pt x="568" y="665"/>
                    <a:pt x="551" y="657"/>
                  </a:cubicBezTo>
                  <a:cubicBezTo>
                    <a:pt x="551" y="657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44" y="39"/>
                    <a:pt x="556" y="34"/>
                    <a:pt x="569" y="34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264;p48">
              <a:extLst>
                <a:ext uri="{FF2B5EF4-FFF2-40B4-BE49-F238E27FC236}">
                  <a16:creationId xmlns:a16="http://schemas.microsoft.com/office/drawing/2014/main" id="{D4A7114C-AC2E-5CB9-E525-056735843623}"/>
                </a:ext>
              </a:extLst>
            </p:cNvPr>
            <p:cNvSpPr/>
            <p:nvPr/>
          </p:nvSpPr>
          <p:spPr>
            <a:xfrm>
              <a:off x="305075" y="35284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3"/>
                  </a:cubicBezTo>
                  <a:lnTo>
                    <a:pt x="1136" y="385"/>
                  </a:lnTo>
                  <a:cubicBezTo>
                    <a:pt x="1178" y="364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265;p48">
              <a:extLst>
                <a:ext uri="{FF2B5EF4-FFF2-40B4-BE49-F238E27FC236}">
                  <a16:creationId xmlns:a16="http://schemas.microsoft.com/office/drawing/2014/main" id="{8E1111B8-237A-FD7D-A259-160A746A676D}"/>
                </a:ext>
              </a:extLst>
            </p:cNvPr>
            <p:cNvSpPr/>
            <p:nvPr/>
          </p:nvSpPr>
          <p:spPr>
            <a:xfrm>
              <a:off x="305075" y="35281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266;p48">
              <a:extLst>
                <a:ext uri="{FF2B5EF4-FFF2-40B4-BE49-F238E27FC236}">
                  <a16:creationId xmlns:a16="http://schemas.microsoft.com/office/drawing/2014/main" id="{24C1FCA7-1C99-190F-4D95-176B3D562993}"/>
                </a:ext>
              </a:extLst>
            </p:cNvPr>
            <p:cNvSpPr/>
            <p:nvPr/>
          </p:nvSpPr>
          <p:spPr>
            <a:xfrm>
              <a:off x="287100" y="35177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536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267;p48">
              <a:extLst>
                <a:ext uri="{FF2B5EF4-FFF2-40B4-BE49-F238E27FC236}">
                  <a16:creationId xmlns:a16="http://schemas.microsoft.com/office/drawing/2014/main" id="{61715F85-2943-FB93-9FF3-0430EE3537D6}"/>
                </a:ext>
              </a:extLst>
            </p:cNvPr>
            <p:cNvSpPr/>
            <p:nvPr/>
          </p:nvSpPr>
          <p:spPr>
            <a:xfrm>
              <a:off x="286750" y="351735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8" y="37"/>
                    <a:pt x="635" y="51"/>
                  </a:cubicBezTo>
                  <a:cubicBezTo>
                    <a:pt x="635" y="51"/>
                    <a:pt x="1150" y="347"/>
                    <a:pt x="1136" y="383"/>
                  </a:cubicBezTo>
                  <a:lnTo>
                    <a:pt x="663" y="658"/>
                  </a:lnTo>
                  <a:cubicBezTo>
                    <a:pt x="646" y="665"/>
                    <a:pt x="628" y="668"/>
                    <a:pt x="610" y="668"/>
                  </a:cubicBezTo>
                  <a:cubicBezTo>
                    <a:pt x="593" y="668"/>
                    <a:pt x="575" y="665"/>
                    <a:pt x="557" y="658"/>
                  </a:cubicBezTo>
                  <a:cubicBezTo>
                    <a:pt x="557" y="658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7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65" y="693"/>
                    <a:pt x="579" y="700"/>
                    <a:pt x="607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268;p48">
              <a:extLst>
                <a:ext uri="{FF2B5EF4-FFF2-40B4-BE49-F238E27FC236}">
                  <a16:creationId xmlns:a16="http://schemas.microsoft.com/office/drawing/2014/main" id="{306B0574-47D0-5413-EC7E-9776202C0E78}"/>
                </a:ext>
              </a:extLst>
            </p:cNvPr>
            <p:cNvSpPr/>
            <p:nvPr/>
          </p:nvSpPr>
          <p:spPr>
            <a:xfrm>
              <a:off x="518675" y="365372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6"/>
                  </a:cubicBezTo>
                  <a:lnTo>
                    <a:pt x="882" y="856"/>
                  </a:lnTo>
                  <a:cubicBezTo>
                    <a:pt x="897" y="862"/>
                    <a:pt x="916" y="866"/>
                    <a:pt x="935" y="866"/>
                  </a:cubicBezTo>
                  <a:cubicBezTo>
                    <a:pt x="958" y="866"/>
                    <a:pt x="982" y="861"/>
                    <a:pt x="1001" y="849"/>
                  </a:cubicBezTo>
                  <a:lnTo>
                    <a:pt x="1474" y="581"/>
                  </a:lnTo>
                  <a:cubicBezTo>
                    <a:pt x="1509" y="560"/>
                    <a:pt x="1516" y="532"/>
                    <a:pt x="1488" y="511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269;p48">
              <a:extLst>
                <a:ext uri="{FF2B5EF4-FFF2-40B4-BE49-F238E27FC236}">
                  <a16:creationId xmlns:a16="http://schemas.microsoft.com/office/drawing/2014/main" id="{8F22E045-7794-2FB7-4418-C1552354C8DD}"/>
                </a:ext>
              </a:extLst>
            </p:cNvPr>
            <p:cNvSpPr/>
            <p:nvPr/>
          </p:nvSpPr>
          <p:spPr>
            <a:xfrm>
              <a:off x="518500" y="3653400"/>
              <a:ext cx="38275" cy="22625"/>
            </a:xfrm>
            <a:custGeom>
              <a:avLst/>
              <a:gdLst/>
              <a:ahLst/>
              <a:cxnLst/>
              <a:rect l="l" t="t" r="r" b="b"/>
              <a:pathLst>
                <a:path w="1531" h="905" extrusionOk="0">
                  <a:moveTo>
                    <a:pt x="586" y="30"/>
                  </a:moveTo>
                  <a:cubicBezTo>
                    <a:pt x="600" y="30"/>
                    <a:pt x="621" y="37"/>
                    <a:pt x="635" y="44"/>
                  </a:cubicBezTo>
                  <a:cubicBezTo>
                    <a:pt x="635" y="44"/>
                    <a:pt x="1488" y="545"/>
                    <a:pt x="1474" y="587"/>
                  </a:cubicBezTo>
                  <a:lnTo>
                    <a:pt x="1001" y="855"/>
                  </a:lnTo>
                  <a:cubicBezTo>
                    <a:pt x="984" y="862"/>
                    <a:pt x="966" y="866"/>
                    <a:pt x="949" y="866"/>
                  </a:cubicBezTo>
                  <a:cubicBezTo>
                    <a:pt x="931" y="866"/>
                    <a:pt x="913" y="862"/>
                    <a:pt x="896" y="855"/>
                  </a:cubicBezTo>
                  <a:cubicBezTo>
                    <a:pt x="896" y="855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882" y="883"/>
                  </a:lnTo>
                  <a:cubicBezTo>
                    <a:pt x="896" y="897"/>
                    <a:pt x="917" y="904"/>
                    <a:pt x="938" y="904"/>
                  </a:cubicBezTo>
                  <a:cubicBezTo>
                    <a:pt x="966" y="904"/>
                    <a:pt x="994" y="897"/>
                    <a:pt x="1016" y="883"/>
                  </a:cubicBezTo>
                  <a:lnTo>
                    <a:pt x="1495" y="615"/>
                  </a:lnTo>
                  <a:cubicBezTo>
                    <a:pt x="1516" y="608"/>
                    <a:pt x="1530" y="587"/>
                    <a:pt x="1530" y="559"/>
                  </a:cubicBezTo>
                  <a:cubicBezTo>
                    <a:pt x="1530" y="545"/>
                    <a:pt x="1516" y="524"/>
                    <a:pt x="1502" y="517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270;p48">
              <a:extLst>
                <a:ext uri="{FF2B5EF4-FFF2-40B4-BE49-F238E27FC236}">
                  <a16:creationId xmlns:a16="http://schemas.microsoft.com/office/drawing/2014/main" id="{9537A516-C38D-D36F-73A0-553A06014EC3}"/>
                </a:ext>
              </a:extLst>
            </p:cNvPr>
            <p:cNvSpPr/>
            <p:nvPr/>
          </p:nvSpPr>
          <p:spPr>
            <a:xfrm>
              <a:off x="509150" y="3627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71" y="368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271;p48">
              <a:extLst>
                <a:ext uri="{FF2B5EF4-FFF2-40B4-BE49-F238E27FC236}">
                  <a16:creationId xmlns:a16="http://schemas.microsoft.com/office/drawing/2014/main" id="{7CB5B7AE-F9CE-22E8-0035-45985A21EF74}"/>
                </a:ext>
              </a:extLst>
            </p:cNvPr>
            <p:cNvSpPr/>
            <p:nvPr/>
          </p:nvSpPr>
          <p:spPr>
            <a:xfrm>
              <a:off x="508975" y="3627675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4" y="661"/>
                  </a:cubicBezTo>
                  <a:cubicBezTo>
                    <a:pt x="588" y="661"/>
                    <a:pt x="572" y="657"/>
                    <a:pt x="558" y="650"/>
                  </a:cubicBezTo>
                  <a:cubicBezTo>
                    <a:pt x="558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272;p48">
              <a:extLst>
                <a:ext uri="{FF2B5EF4-FFF2-40B4-BE49-F238E27FC236}">
                  <a16:creationId xmlns:a16="http://schemas.microsoft.com/office/drawing/2014/main" id="{78CCBC82-E6DB-F96A-FF81-C295BC35FF51}"/>
                </a:ext>
              </a:extLst>
            </p:cNvPr>
            <p:cNvSpPr/>
            <p:nvPr/>
          </p:nvSpPr>
          <p:spPr>
            <a:xfrm>
              <a:off x="526775" y="3638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273;p48">
              <a:extLst>
                <a:ext uri="{FF2B5EF4-FFF2-40B4-BE49-F238E27FC236}">
                  <a16:creationId xmlns:a16="http://schemas.microsoft.com/office/drawing/2014/main" id="{F357FF0C-C516-EC15-6799-AA51DF73F441}"/>
                </a:ext>
              </a:extLst>
            </p:cNvPr>
            <p:cNvSpPr/>
            <p:nvPr/>
          </p:nvSpPr>
          <p:spPr>
            <a:xfrm>
              <a:off x="526600" y="3638050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2"/>
                    <a:pt x="626" y="667"/>
                    <a:pt x="610" y="667"/>
                  </a:cubicBezTo>
                  <a:cubicBezTo>
                    <a:pt x="593" y="667"/>
                    <a:pt x="575" y="662"/>
                    <a:pt x="558" y="651"/>
                  </a:cubicBezTo>
                  <a:cubicBezTo>
                    <a:pt x="558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8" y="1"/>
                  </a:moveTo>
                  <a:cubicBezTo>
                    <a:pt x="565" y="1"/>
                    <a:pt x="540" y="6"/>
                    <a:pt x="515" y="17"/>
                  </a:cubicBezTo>
                  <a:lnTo>
                    <a:pt x="43" y="285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36" y="383"/>
                  </a:cubicBezTo>
                  <a:lnTo>
                    <a:pt x="543" y="687"/>
                  </a:lnTo>
                  <a:cubicBezTo>
                    <a:pt x="558" y="694"/>
                    <a:pt x="579" y="701"/>
                    <a:pt x="600" y="701"/>
                  </a:cubicBezTo>
                  <a:cubicBezTo>
                    <a:pt x="628" y="701"/>
                    <a:pt x="656" y="694"/>
                    <a:pt x="677" y="687"/>
                  </a:cubicBezTo>
                  <a:lnTo>
                    <a:pt x="1157" y="412"/>
                  </a:lnTo>
                  <a:cubicBezTo>
                    <a:pt x="1178" y="405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274;p48">
              <a:extLst>
                <a:ext uri="{FF2B5EF4-FFF2-40B4-BE49-F238E27FC236}">
                  <a16:creationId xmlns:a16="http://schemas.microsoft.com/office/drawing/2014/main" id="{F0C39F9A-4FD0-8E07-436C-C5BA011485C2}"/>
                </a:ext>
              </a:extLst>
            </p:cNvPr>
            <p:cNvSpPr/>
            <p:nvPr/>
          </p:nvSpPr>
          <p:spPr>
            <a:xfrm>
              <a:off x="491350" y="3617575"/>
              <a:ext cx="29300" cy="16600"/>
            </a:xfrm>
            <a:custGeom>
              <a:avLst/>
              <a:gdLst/>
              <a:ahLst/>
              <a:cxnLst/>
              <a:rect l="l" t="t" r="r" b="b"/>
              <a:pathLst>
                <a:path w="1172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56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275;p48">
              <a:extLst>
                <a:ext uri="{FF2B5EF4-FFF2-40B4-BE49-F238E27FC236}">
                  <a16:creationId xmlns:a16="http://schemas.microsoft.com/office/drawing/2014/main" id="{8BFF838C-E957-5F9F-04DB-AD35D5B12C07}"/>
                </a:ext>
              </a:extLst>
            </p:cNvPr>
            <p:cNvSpPr/>
            <p:nvPr/>
          </p:nvSpPr>
          <p:spPr>
            <a:xfrm>
              <a:off x="491175" y="3617125"/>
              <a:ext cx="29650" cy="17550"/>
            </a:xfrm>
            <a:custGeom>
              <a:avLst/>
              <a:gdLst/>
              <a:ahLst/>
              <a:cxnLst/>
              <a:rect l="l" t="t" r="r" b="b"/>
              <a:pathLst>
                <a:path w="1186" h="702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9"/>
                  </a:cubicBezTo>
                  <a:lnTo>
                    <a:pt x="656" y="656"/>
                  </a:lnTo>
                  <a:cubicBezTo>
                    <a:pt x="639" y="664"/>
                    <a:pt x="621" y="667"/>
                    <a:pt x="604" y="667"/>
                  </a:cubicBezTo>
                  <a:cubicBezTo>
                    <a:pt x="588" y="667"/>
                    <a:pt x="572" y="664"/>
                    <a:pt x="558" y="656"/>
                  </a:cubicBezTo>
                  <a:cubicBezTo>
                    <a:pt x="558" y="656"/>
                    <a:pt x="43" y="360"/>
                    <a:pt x="57" y="318"/>
                  </a:cubicBezTo>
                  <a:lnTo>
                    <a:pt x="529" y="50"/>
                  </a:lnTo>
                  <a:cubicBezTo>
                    <a:pt x="551" y="43"/>
                    <a:pt x="572" y="36"/>
                    <a:pt x="593" y="36"/>
                  </a:cubicBezTo>
                  <a:close/>
                  <a:moveTo>
                    <a:pt x="582" y="1"/>
                  </a:moveTo>
                  <a:cubicBezTo>
                    <a:pt x="559" y="1"/>
                    <a:pt x="537" y="8"/>
                    <a:pt x="515" y="22"/>
                  </a:cubicBezTo>
                  <a:lnTo>
                    <a:pt x="36" y="290"/>
                  </a:lnTo>
                  <a:cubicBezTo>
                    <a:pt x="15" y="297"/>
                    <a:pt x="1" y="318"/>
                    <a:pt x="1" y="339"/>
                  </a:cubicBezTo>
                  <a:cubicBezTo>
                    <a:pt x="1" y="360"/>
                    <a:pt x="8" y="382"/>
                    <a:pt x="29" y="389"/>
                  </a:cubicBezTo>
                  <a:lnTo>
                    <a:pt x="537" y="685"/>
                  </a:lnTo>
                  <a:cubicBezTo>
                    <a:pt x="558" y="699"/>
                    <a:pt x="579" y="699"/>
                    <a:pt x="600" y="699"/>
                  </a:cubicBezTo>
                  <a:cubicBezTo>
                    <a:pt x="606" y="701"/>
                    <a:pt x="612" y="702"/>
                    <a:pt x="618" y="702"/>
                  </a:cubicBezTo>
                  <a:cubicBezTo>
                    <a:pt x="636" y="702"/>
                    <a:pt x="655" y="695"/>
                    <a:pt x="670" y="685"/>
                  </a:cubicBezTo>
                  <a:lnTo>
                    <a:pt x="1150" y="417"/>
                  </a:lnTo>
                  <a:cubicBezTo>
                    <a:pt x="1171" y="403"/>
                    <a:pt x="1185" y="389"/>
                    <a:pt x="1185" y="360"/>
                  </a:cubicBezTo>
                  <a:cubicBezTo>
                    <a:pt x="1185" y="346"/>
                    <a:pt x="1178" y="325"/>
                    <a:pt x="1157" y="318"/>
                  </a:cubicBezTo>
                  <a:lnTo>
                    <a:pt x="649" y="22"/>
                  </a:lnTo>
                  <a:cubicBezTo>
                    <a:pt x="628" y="8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276;p48">
              <a:extLst>
                <a:ext uri="{FF2B5EF4-FFF2-40B4-BE49-F238E27FC236}">
                  <a16:creationId xmlns:a16="http://schemas.microsoft.com/office/drawing/2014/main" id="{E59C65F0-CEB8-CE34-80D7-B7AA46773759}"/>
                </a:ext>
              </a:extLst>
            </p:cNvPr>
            <p:cNvSpPr/>
            <p:nvPr/>
          </p:nvSpPr>
          <p:spPr>
            <a:xfrm>
              <a:off x="473550" y="3607050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277;p48">
              <a:extLst>
                <a:ext uri="{FF2B5EF4-FFF2-40B4-BE49-F238E27FC236}">
                  <a16:creationId xmlns:a16="http://schemas.microsoft.com/office/drawing/2014/main" id="{3503C0FF-945F-FF76-07B2-C9B9BE186ACB}"/>
                </a:ext>
              </a:extLst>
            </p:cNvPr>
            <p:cNvSpPr/>
            <p:nvPr/>
          </p:nvSpPr>
          <p:spPr>
            <a:xfrm>
              <a:off x="473375" y="3606700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8" y="668"/>
                    <a:pt x="572" y="665"/>
                    <a:pt x="558" y="658"/>
                  </a:cubicBezTo>
                  <a:cubicBezTo>
                    <a:pt x="558" y="658"/>
                    <a:pt x="50" y="354"/>
                    <a:pt x="57" y="319"/>
                  </a:cubicBezTo>
                  <a:lnTo>
                    <a:pt x="537" y="51"/>
                  </a:lnTo>
                  <a:cubicBezTo>
                    <a:pt x="551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90"/>
                  </a:cubicBezTo>
                  <a:lnTo>
                    <a:pt x="537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278;p48">
              <a:extLst>
                <a:ext uri="{FF2B5EF4-FFF2-40B4-BE49-F238E27FC236}">
                  <a16:creationId xmlns:a16="http://schemas.microsoft.com/office/drawing/2014/main" id="{AAD6E6BA-4B67-527B-813C-0D88E6E9C0C8}"/>
                </a:ext>
              </a:extLst>
            </p:cNvPr>
            <p:cNvSpPr/>
            <p:nvPr/>
          </p:nvSpPr>
          <p:spPr>
            <a:xfrm>
              <a:off x="455750" y="359665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0" y="667"/>
                  </a:cubicBezTo>
                  <a:cubicBezTo>
                    <a:pt x="619" y="667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279;p48">
              <a:extLst>
                <a:ext uri="{FF2B5EF4-FFF2-40B4-BE49-F238E27FC236}">
                  <a16:creationId xmlns:a16="http://schemas.microsoft.com/office/drawing/2014/main" id="{D5D6B4AE-8E66-D4A6-2C8D-A491E7777FC9}"/>
                </a:ext>
              </a:extLst>
            </p:cNvPr>
            <p:cNvSpPr/>
            <p:nvPr/>
          </p:nvSpPr>
          <p:spPr>
            <a:xfrm>
              <a:off x="455575" y="35963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5" y="668"/>
                    <a:pt x="607" y="668"/>
                  </a:cubicBezTo>
                  <a:cubicBezTo>
                    <a:pt x="589" y="668"/>
                    <a:pt x="572" y="665"/>
                    <a:pt x="558" y="658"/>
                  </a:cubicBezTo>
                  <a:cubicBezTo>
                    <a:pt x="558" y="658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280;p48">
              <a:extLst>
                <a:ext uri="{FF2B5EF4-FFF2-40B4-BE49-F238E27FC236}">
                  <a16:creationId xmlns:a16="http://schemas.microsoft.com/office/drawing/2014/main" id="{07F58D5A-EE47-1213-ABE7-11A0284F7910}"/>
                </a:ext>
              </a:extLst>
            </p:cNvPr>
            <p:cNvSpPr/>
            <p:nvPr/>
          </p:nvSpPr>
          <p:spPr>
            <a:xfrm>
              <a:off x="437950" y="35862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281;p48">
              <a:extLst>
                <a:ext uri="{FF2B5EF4-FFF2-40B4-BE49-F238E27FC236}">
                  <a16:creationId xmlns:a16="http://schemas.microsoft.com/office/drawing/2014/main" id="{10A60E6D-D9ED-FE57-6250-86342A986F9E}"/>
                </a:ext>
              </a:extLst>
            </p:cNvPr>
            <p:cNvSpPr/>
            <p:nvPr/>
          </p:nvSpPr>
          <p:spPr>
            <a:xfrm>
              <a:off x="437775" y="3585900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5"/>
                    <a:pt x="57" y="319"/>
                  </a:cubicBezTo>
                  <a:lnTo>
                    <a:pt x="530" y="44"/>
                  </a:lnTo>
                  <a:cubicBezTo>
                    <a:pt x="551" y="37"/>
                    <a:pt x="565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282;p48">
              <a:extLst>
                <a:ext uri="{FF2B5EF4-FFF2-40B4-BE49-F238E27FC236}">
                  <a16:creationId xmlns:a16="http://schemas.microsoft.com/office/drawing/2014/main" id="{53894B97-9CF3-6F10-A0E8-AEA06E6D9020}"/>
                </a:ext>
              </a:extLst>
            </p:cNvPr>
            <p:cNvSpPr/>
            <p:nvPr/>
          </p:nvSpPr>
          <p:spPr>
            <a:xfrm>
              <a:off x="420150" y="35758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1"/>
                  </a:moveTo>
                  <a:cubicBezTo>
                    <a:pt x="558" y="1"/>
                    <a:pt x="537" y="4"/>
                    <a:pt x="516" y="11"/>
                  </a:cubicBezTo>
                  <a:lnTo>
                    <a:pt x="43" y="286"/>
                  </a:lnTo>
                  <a:cubicBezTo>
                    <a:pt x="8" y="300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7" y="653"/>
                  </a:cubicBezTo>
                  <a:lnTo>
                    <a:pt x="1136" y="378"/>
                  </a:lnTo>
                  <a:cubicBezTo>
                    <a:pt x="1171" y="357"/>
                    <a:pt x="1178" y="329"/>
                    <a:pt x="1143" y="315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283;p48">
              <a:extLst>
                <a:ext uri="{FF2B5EF4-FFF2-40B4-BE49-F238E27FC236}">
                  <a16:creationId xmlns:a16="http://schemas.microsoft.com/office/drawing/2014/main" id="{2B3B124B-DD8D-2A1C-1BEE-C9245921B3F1}"/>
                </a:ext>
              </a:extLst>
            </p:cNvPr>
            <p:cNvSpPr/>
            <p:nvPr/>
          </p:nvSpPr>
          <p:spPr>
            <a:xfrm>
              <a:off x="420150" y="357537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5"/>
                  </a:moveTo>
                  <a:cubicBezTo>
                    <a:pt x="600" y="35"/>
                    <a:pt x="621" y="42"/>
                    <a:pt x="628" y="50"/>
                  </a:cubicBezTo>
                  <a:cubicBezTo>
                    <a:pt x="628" y="50"/>
                    <a:pt x="1143" y="346"/>
                    <a:pt x="1129" y="388"/>
                  </a:cubicBezTo>
                  <a:lnTo>
                    <a:pt x="657" y="656"/>
                  </a:lnTo>
                  <a:cubicBezTo>
                    <a:pt x="639" y="663"/>
                    <a:pt x="621" y="666"/>
                    <a:pt x="605" y="666"/>
                  </a:cubicBezTo>
                  <a:cubicBezTo>
                    <a:pt x="588" y="666"/>
                    <a:pt x="572" y="663"/>
                    <a:pt x="558" y="656"/>
                  </a:cubicBezTo>
                  <a:cubicBezTo>
                    <a:pt x="558" y="656"/>
                    <a:pt x="43" y="360"/>
                    <a:pt x="57" y="317"/>
                  </a:cubicBezTo>
                  <a:lnTo>
                    <a:pt x="530" y="50"/>
                  </a:lnTo>
                  <a:cubicBezTo>
                    <a:pt x="551" y="35"/>
                    <a:pt x="572" y="35"/>
                    <a:pt x="586" y="35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7"/>
                    <a:pt x="516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39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537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6" y="700"/>
                    <a:pt x="612" y="701"/>
                    <a:pt x="618" y="701"/>
                  </a:cubicBezTo>
                  <a:cubicBezTo>
                    <a:pt x="636" y="701"/>
                    <a:pt x="655" y="694"/>
                    <a:pt x="671" y="684"/>
                  </a:cubicBezTo>
                  <a:lnTo>
                    <a:pt x="1150" y="416"/>
                  </a:lnTo>
                  <a:cubicBezTo>
                    <a:pt x="1171" y="409"/>
                    <a:pt x="1185" y="388"/>
                    <a:pt x="1185" y="360"/>
                  </a:cubicBezTo>
                  <a:cubicBezTo>
                    <a:pt x="1185" y="346"/>
                    <a:pt x="1178" y="324"/>
                    <a:pt x="1157" y="317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284;p48">
              <a:extLst>
                <a:ext uri="{FF2B5EF4-FFF2-40B4-BE49-F238E27FC236}">
                  <a16:creationId xmlns:a16="http://schemas.microsoft.com/office/drawing/2014/main" id="{EAFE5F60-9225-FB2D-0E86-B09F0E8CF8C9}"/>
                </a:ext>
              </a:extLst>
            </p:cNvPr>
            <p:cNvSpPr/>
            <p:nvPr/>
          </p:nvSpPr>
          <p:spPr>
            <a:xfrm>
              <a:off x="402350" y="356527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1"/>
                  </a:moveTo>
                  <a:cubicBezTo>
                    <a:pt x="560" y="1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285;p48">
              <a:extLst>
                <a:ext uri="{FF2B5EF4-FFF2-40B4-BE49-F238E27FC236}">
                  <a16:creationId xmlns:a16="http://schemas.microsoft.com/office/drawing/2014/main" id="{C68CEACB-7C5A-43C2-B75D-76E8D455563D}"/>
                </a:ext>
              </a:extLst>
            </p:cNvPr>
            <p:cNvSpPr/>
            <p:nvPr/>
          </p:nvSpPr>
          <p:spPr>
            <a:xfrm>
              <a:off x="402175" y="35649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8"/>
                    <a:pt x="610" y="668"/>
                  </a:cubicBezTo>
                  <a:cubicBezTo>
                    <a:pt x="593" y="668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52"/>
                  </a:lnTo>
                  <a:cubicBezTo>
                    <a:pt x="551" y="38"/>
                    <a:pt x="572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8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286;p48">
              <a:extLst>
                <a:ext uri="{FF2B5EF4-FFF2-40B4-BE49-F238E27FC236}">
                  <a16:creationId xmlns:a16="http://schemas.microsoft.com/office/drawing/2014/main" id="{9427BE03-3FB2-A1FA-D709-7CC7D171D672}"/>
                </a:ext>
              </a:extLst>
            </p:cNvPr>
            <p:cNvSpPr/>
            <p:nvPr/>
          </p:nvSpPr>
          <p:spPr>
            <a:xfrm>
              <a:off x="384750" y="35548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1" y="1"/>
                  </a:moveTo>
                  <a:cubicBezTo>
                    <a:pt x="552" y="1"/>
                    <a:pt x="532" y="4"/>
                    <a:pt x="515" y="12"/>
                  </a:cubicBezTo>
                  <a:lnTo>
                    <a:pt x="35" y="286"/>
                  </a:lnTo>
                  <a:cubicBezTo>
                    <a:pt x="0" y="308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3" y="664"/>
                    <a:pt x="573" y="669"/>
                    <a:pt x="593" y="669"/>
                  </a:cubicBezTo>
                  <a:cubicBezTo>
                    <a:pt x="613" y="669"/>
                    <a:pt x="634" y="664"/>
                    <a:pt x="656" y="653"/>
                  </a:cubicBezTo>
                  <a:lnTo>
                    <a:pt x="1128" y="385"/>
                  </a:lnTo>
                  <a:cubicBezTo>
                    <a:pt x="1163" y="364"/>
                    <a:pt x="1170" y="336"/>
                    <a:pt x="1142" y="315"/>
                  </a:cubicBezTo>
                  <a:lnTo>
                    <a:pt x="627" y="12"/>
                  </a:lnTo>
                  <a:cubicBezTo>
                    <a:pt x="610" y="4"/>
                    <a:pt x="590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287;p48">
              <a:extLst>
                <a:ext uri="{FF2B5EF4-FFF2-40B4-BE49-F238E27FC236}">
                  <a16:creationId xmlns:a16="http://schemas.microsoft.com/office/drawing/2014/main" id="{1CDEF317-9616-5AA9-AE65-18C893DFEDE2}"/>
                </a:ext>
              </a:extLst>
            </p:cNvPr>
            <p:cNvSpPr/>
            <p:nvPr/>
          </p:nvSpPr>
          <p:spPr>
            <a:xfrm>
              <a:off x="384375" y="35545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9"/>
                    <a:pt x="610" y="669"/>
                  </a:cubicBezTo>
                  <a:cubicBezTo>
                    <a:pt x="593" y="669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288;p48">
              <a:extLst>
                <a:ext uri="{FF2B5EF4-FFF2-40B4-BE49-F238E27FC236}">
                  <a16:creationId xmlns:a16="http://schemas.microsoft.com/office/drawing/2014/main" id="{087A5658-3EC2-18AF-5AD0-270E7473A6C8}"/>
                </a:ext>
              </a:extLst>
            </p:cNvPr>
            <p:cNvSpPr/>
            <p:nvPr/>
          </p:nvSpPr>
          <p:spPr>
            <a:xfrm>
              <a:off x="366750" y="354445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289;p48">
              <a:extLst>
                <a:ext uri="{FF2B5EF4-FFF2-40B4-BE49-F238E27FC236}">
                  <a16:creationId xmlns:a16="http://schemas.microsoft.com/office/drawing/2014/main" id="{D981E9DD-A646-7B8D-C95B-E56C9F07836B}"/>
                </a:ext>
              </a:extLst>
            </p:cNvPr>
            <p:cNvSpPr/>
            <p:nvPr/>
          </p:nvSpPr>
          <p:spPr>
            <a:xfrm>
              <a:off x="366750" y="35441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0" y="651"/>
                  </a:lnTo>
                  <a:cubicBezTo>
                    <a:pt x="635" y="658"/>
                    <a:pt x="620" y="662"/>
                    <a:pt x="603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3" y="1"/>
                  </a:moveTo>
                  <a:cubicBezTo>
                    <a:pt x="560" y="1"/>
                    <a:pt x="537" y="6"/>
                    <a:pt x="516" y="17"/>
                  </a:cubicBezTo>
                  <a:lnTo>
                    <a:pt x="36" y="284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3"/>
                    <a:pt x="572" y="700"/>
                    <a:pt x="600" y="700"/>
                  </a:cubicBezTo>
                  <a:cubicBezTo>
                    <a:pt x="621" y="700"/>
                    <a:pt x="650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50" y="17"/>
                  </a:lnTo>
                  <a:cubicBezTo>
                    <a:pt x="628" y="6"/>
                    <a:pt x="605" y="1"/>
                    <a:pt x="5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290;p48">
              <a:extLst>
                <a:ext uri="{FF2B5EF4-FFF2-40B4-BE49-F238E27FC236}">
                  <a16:creationId xmlns:a16="http://schemas.microsoft.com/office/drawing/2014/main" id="{771544D3-E835-D01C-65D2-04B0E3075590}"/>
                </a:ext>
              </a:extLst>
            </p:cNvPr>
            <p:cNvSpPr/>
            <p:nvPr/>
          </p:nvSpPr>
          <p:spPr>
            <a:xfrm>
              <a:off x="349150" y="35339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5"/>
                  </a:lnTo>
                  <a:cubicBezTo>
                    <a:pt x="0" y="306"/>
                    <a:pt x="0" y="341"/>
                    <a:pt x="28" y="355"/>
                  </a:cubicBezTo>
                  <a:lnTo>
                    <a:pt x="536" y="658"/>
                  </a:lnTo>
                  <a:cubicBezTo>
                    <a:pt x="553" y="665"/>
                    <a:pt x="575" y="669"/>
                    <a:pt x="596" y="669"/>
                  </a:cubicBezTo>
                  <a:cubicBezTo>
                    <a:pt x="617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63" y="362"/>
                    <a:pt x="1170" y="334"/>
                    <a:pt x="1142" y="320"/>
                  </a:cubicBezTo>
                  <a:lnTo>
                    <a:pt x="634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291;p48">
              <a:extLst>
                <a:ext uri="{FF2B5EF4-FFF2-40B4-BE49-F238E27FC236}">
                  <a16:creationId xmlns:a16="http://schemas.microsoft.com/office/drawing/2014/main" id="{B30E71A8-3C18-8B19-A889-326508E4A50E}"/>
                </a:ext>
              </a:extLst>
            </p:cNvPr>
            <p:cNvSpPr/>
            <p:nvPr/>
          </p:nvSpPr>
          <p:spPr>
            <a:xfrm>
              <a:off x="348975" y="35335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8"/>
                    <a:pt x="620" y="38"/>
                    <a:pt x="627" y="52"/>
                  </a:cubicBezTo>
                  <a:cubicBezTo>
                    <a:pt x="627" y="52"/>
                    <a:pt x="1142" y="348"/>
                    <a:pt x="1128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3" y="669"/>
                  </a:cubicBezTo>
                  <a:cubicBezTo>
                    <a:pt x="585" y="669"/>
                    <a:pt x="567" y="665"/>
                    <a:pt x="550" y="658"/>
                  </a:cubicBezTo>
                  <a:cubicBezTo>
                    <a:pt x="550" y="658"/>
                    <a:pt x="42" y="362"/>
                    <a:pt x="49" y="320"/>
                  </a:cubicBezTo>
                  <a:lnTo>
                    <a:pt x="529" y="52"/>
                  </a:lnTo>
                  <a:cubicBezTo>
                    <a:pt x="550" y="38"/>
                    <a:pt x="564" y="38"/>
                    <a:pt x="585" y="38"/>
                  </a:cubicBezTo>
                  <a:lnTo>
                    <a:pt x="585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7" y="6"/>
                    <a:pt x="604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292;p48">
              <a:extLst>
                <a:ext uri="{FF2B5EF4-FFF2-40B4-BE49-F238E27FC236}">
                  <a16:creationId xmlns:a16="http://schemas.microsoft.com/office/drawing/2014/main" id="{B63C8DC7-3DE3-FA72-4DA7-664D92CEBB16}"/>
                </a:ext>
              </a:extLst>
            </p:cNvPr>
            <p:cNvSpPr/>
            <p:nvPr/>
          </p:nvSpPr>
          <p:spPr>
            <a:xfrm>
              <a:off x="331350" y="35235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293;p48">
              <a:extLst>
                <a:ext uri="{FF2B5EF4-FFF2-40B4-BE49-F238E27FC236}">
                  <a16:creationId xmlns:a16="http://schemas.microsoft.com/office/drawing/2014/main" id="{036E6A69-7B78-708C-7E51-DE9E3B51009B}"/>
                </a:ext>
              </a:extLst>
            </p:cNvPr>
            <p:cNvSpPr/>
            <p:nvPr/>
          </p:nvSpPr>
          <p:spPr>
            <a:xfrm>
              <a:off x="331175" y="35231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8"/>
                  </a:moveTo>
                  <a:cubicBezTo>
                    <a:pt x="606" y="38"/>
                    <a:pt x="620" y="45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9" y="355"/>
                    <a:pt x="56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1" y="362"/>
                  </a:cubicBezTo>
                  <a:cubicBezTo>
                    <a:pt x="1191" y="341"/>
                    <a:pt x="1177" y="320"/>
                    <a:pt x="1163" y="313"/>
                  </a:cubicBezTo>
                  <a:lnTo>
                    <a:pt x="649" y="17"/>
                  </a:lnTo>
                  <a:cubicBezTo>
                    <a:pt x="627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294;p48">
              <a:extLst>
                <a:ext uri="{FF2B5EF4-FFF2-40B4-BE49-F238E27FC236}">
                  <a16:creationId xmlns:a16="http://schemas.microsoft.com/office/drawing/2014/main" id="{4A665929-622A-C0A0-8525-7302400FA5F3}"/>
                </a:ext>
              </a:extLst>
            </p:cNvPr>
            <p:cNvSpPr/>
            <p:nvPr/>
          </p:nvSpPr>
          <p:spPr>
            <a:xfrm>
              <a:off x="304550" y="3507825"/>
              <a:ext cx="38100" cy="21800"/>
            </a:xfrm>
            <a:custGeom>
              <a:avLst/>
              <a:gdLst/>
              <a:ahLst/>
              <a:cxnLst/>
              <a:rect l="l" t="t" r="r" b="b"/>
              <a:pathLst>
                <a:path w="1524" h="872" extrusionOk="0">
                  <a:moveTo>
                    <a:pt x="572" y="1"/>
                  </a:moveTo>
                  <a:cubicBezTo>
                    <a:pt x="552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1" y="305"/>
                    <a:pt x="1" y="341"/>
                    <a:pt x="29" y="355"/>
                  </a:cubicBezTo>
                  <a:lnTo>
                    <a:pt x="882" y="855"/>
                  </a:lnTo>
                  <a:cubicBezTo>
                    <a:pt x="903" y="866"/>
                    <a:pt x="924" y="871"/>
                    <a:pt x="944" y="871"/>
                  </a:cubicBezTo>
                  <a:cubicBezTo>
                    <a:pt x="965" y="871"/>
                    <a:pt x="984" y="866"/>
                    <a:pt x="1002" y="855"/>
                  </a:cubicBezTo>
                  <a:lnTo>
                    <a:pt x="1481" y="587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95;p48">
              <a:extLst>
                <a:ext uri="{FF2B5EF4-FFF2-40B4-BE49-F238E27FC236}">
                  <a16:creationId xmlns:a16="http://schemas.microsoft.com/office/drawing/2014/main" id="{DC162F6C-A0FA-365E-E130-63373BC87BB3}"/>
                </a:ext>
              </a:extLst>
            </p:cNvPr>
            <p:cNvSpPr/>
            <p:nvPr/>
          </p:nvSpPr>
          <p:spPr>
            <a:xfrm>
              <a:off x="304375" y="3507350"/>
              <a:ext cx="38275" cy="22575"/>
            </a:xfrm>
            <a:custGeom>
              <a:avLst/>
              <a:gdLst/>
              <a:ahLst/>
              <a:cxnLst/>
              <a:rect l="l" t="t" r="r" b="b"/>
              <a:pathLst>
                <a:path w="1531" h="903" extrusionOk="0">
                  <a:moveTo>
                    <a:pt x="589" y="35"/>
                  </a:moveTo>
                  <a:cubicBezTo>
                    <a:pt x="608" y="36"/>
                    <a:pt x="622" y="43"/>
                    <a:pt x="635" y="50"/>
                  </a:cubicBezTo>
                  <a:cubicBezTo>
                    <a:pt x="635" y="50"/>
                    <a:pt x="1488" y="550"/>
                    <a:pt x="1481" y="592"/>
                  </a:cubicBezTo>
                  <a:lnTo>
                    <a:pt x="1002" y="860"/>
                  </a:lnTo>
                  <a:cubicBezTo>
                    <a:pt x="987" y="867"/>
                    <a:pt x="970" y="871"/>
                    <a:pt x="952" y="871"/>
                  </a:cubicBezTo>
                  <a:cubicBezTo>
                    <a:pt x="935" y="871"/>
                    <a:pt x="917" y="867"/>
                    <a:pt x="903" y="860"/>
                  </a:cubicBezTo>
                  <a:cubicBezTo>
                    <a:pt x="903" y="860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69" y="36"/>
                    <a:pt x="589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46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882" y="888"/>
                  </a:lnTo>
                  <a:cubicBezTo>
                    <a:pt x="903" y="902"/>
                    <a:pt x="924" y="902"/>
                    <a:pt x="945" y="902"/>
                  </a:cubicBezTo>
                  <a:cubicBezTo>
                    <a:pt x="966" y="902"/>
                    <a:pt x="994" y="902"/>
                    <a:pt x="1016" y="888"/>
                  </a:cubicBezTo>
                  <a:lnTo>
                    <a:pt x="1495" y="621"/>
                  </a:lnTo>
                  <a:cubicBezTo>
                    <a:pt x="1516" y="606"/>
                    <a:pt x="1530" y="585"/>
                    <a:pt x="1530" y="564"/>
                  </a:cubicBezTo>
                  <a:cubicBezTo>
                    <a:pt x="1530" y="543"/>
                    <a:pt x="1523" y="529"/>
                    <a:pt x="1502" y="522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296;p48">
              <a:extLst>
                <a:ext uri="{FF2B5EF4-FFF2-40B4-BE49-F238E27FC236}">
                  <a16:creationId xmlns:a16="http://schemas.microsoft.com/office/drawing/2014/main" id="{F81F20B9-29C2-221C-9DFA-63EA25D824E7}"/>
                </a:ext>
              </a:extLst>
            </p:cNvPr>
            <p:cNvSpPr/>
            <p:nvPr/>
          </p:nvSpPr>
          <p:spPr>
            <a:xfrm>
              <a:off x="531000" y="36206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7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297;p48">
              <a:extLst>
                <a:ext uri="{FF2B5EF4-FFF2-40B4-BE49-F238E27FC236}">
                  <a16:creationId xmlns:a16="http://schemas.microsoft.com/office/drawing/2014/main" id="{7717A827-B624-E301-EA68-D81C3394B557}"/>
                </a:ext>
              </a:extLst>
            </p:cNvPr>
            <p:cNvSpPr/>
            <p:nvPr/>
          </p:nvSpPr>
          <p:spPr>
            <a:xfrm>
              <a:off x="530825" y="362045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89" y="666"/>
                    <a:pt x="572" y="661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298;p48">
              <a:extLst>
                <a:ext uri="{FF2B5EF4-FFF2-40B4-BE49-F238E27FC236}">
                  <a16:creationId xmlns:a16="http://schemas.microsoft.com/office/drawing/2014/main" id="{959DB207-0C9C-B342-B720-612FEEBF038A}"/>
                </a:ext>
              </a:extLst>
            </p:cNvPr>
            <p:cNvSpPr/>
            <p:nvPr/>
          </p:nvSpPr>
          <p:spPr>
            <a:xfrm>
              <a:off x="548975" y="3631175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9" y="0"/>
                  </a:moveTo>
                  <a:cubicBezTo>
                    <a:pt x="556" y="0"/>
                    <a:pt x="535" y="5"/>
                    <a:pt x="516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8"/>
                  </a:lnTo>
                  <a:cubicBezTo>
                    <a:pt x="553" y="665"/>
                    <a:pt x="571" y="668"/>
                    <a:pt x="590" y="668"/>
                  </a:cubicBezTo>
                  <a:cubicBezTo>
                    <a:pt x="613" y="668"/>
                    <a:pt x="637" y="663"/>
                    <a:pt x="657" y="651"/>
                  </a:cubicBezTo>
                  <a:lnTo>
                    <a:pt x="1136" y="376"/>
                  </a:lnTo>
                  <a:cubicBezTo>
                    <a:pt x="1171" y="355"/>
                    <a:pt x="1171" y="327"/>
                    <a:pt x="1143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299;p48">
              <a:extLst>
                <a:ext uri="{FF2B5EF4-FFF2-40B4-BE49-F238E27FC236}">
                  <a16:creationId xmlns:a16="http://schemas.microsoft.com/office/drawing/2014/main" id="{6DF8EC23-9A4E-1995-F937-D69033E55548}"/>
                </a:ext>
              </a:extLst>
            </p:cNvPr>
            <p:cNvSpPr/>
            <p:nvPr/>
          </p:nvSpPr>
          <p:spPr>
            <a:xfrm>
              <a:off x="548800" y="36308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2"/>
                    <a:pt x="604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60" y="1"/>
                    <a:pt x="537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4"/>
                    <a:pt x="572" y="701"/>
                    <a:pt x="593" y="701"/>
                  </a:cubicBezTo>
                  <a:cubicBezTo>
                    <a:pt x="621" y="701"/>
                    <a:pt x="649" y="694"/>
                    <a:pt x="671" y="686"/>
                  </a:cubicBezTo>
                  <a:lnTo>
                    <a:pt x="1150" y="412"/>
                  </a:lnTo>
                  <a:cubicBezTo>
                    <a:pt x="1171" y="405"/>
                    <a:pt x="1185" y="383"/>
                    <a:pt x="1185" y="362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300;p48">
              <a:extLst>
                <a:ext uri="{FF2B5EF4-FFF2-40B4-BE49-F238E27FC236}">
                  <a16:creationId xmlns:a16="http://schemas.microsoft.com/office/drawing/2014/main" id="{110012CB-1E89-DB33-4853-2D34DAA12109}"/>
                </a:ext>
              </a:extLst>
            </p:cNvPr>
            <p:cNvSpPr/>
            <p:nvPr/>
          </p:nvSpPr>
          <p:spPr>
            <a:xfrm>
              <a:off x="544750" y="3641900"/>
              <a:ext cx="46725" cy="23625"/>
            </a:xfrm>
            <a:custGeom>
              <a:avLst/>
              <a:gdLst/>
              <a:ahLst/>
              <a:cxnLst/>
              <a:rect l="l" t="t" r="r" b="b"/>
              <a:pathLst>
                <a:path w="1869" h="945" extrusionOk="0">
                  <a:moveTo>
                    <a:pt x="1459" y="0"/>
                  </a:moveTo>
                  <a:cubicBezTo>
                    <a:pt x="1439" y="0"/>
                    <a:pt x="1418" y="4"/>
                    <a:pt x="1397" y="11"/>
                  </a:cubicBezTo>
                  <a:lnTo>
                    <a:pt x="762" y="370"/>
                  </a:lnTo>
                  <a:lnTo>
                    <a:pt x="635" y="300"/>
                  </a:lnTo>
                  <a:cubicBezTo>
                    <a:pt x="614" y="289"/>
                    <a:pt x="593" y="284"/>
                    <a:pt x="573" y="284"/>
                  </a:cubicBezTo>
                  <a:cubicBezTo>
                    <a:pt x="552" y="284"/>
                    <a:pt x="533" y="289"/>
                    <a:pt x="515" y="300"/>
                  </a:cubicBezTo>
                  <a:lnTo>
                    <a:pt x="36" y="568"/>
                  </a:lnTo>
                  <a:cubicBezTo>
                    <a:pt x="1" y="589"/>
                    <a:pt x="1" y="617"/>
                    <a:pt x="29" y="638"/>
                  </a:cubicBezTo>
                  <a:lnTo>
                    <a:pt x="537" y="934"/>
                  </a:lnTo>
                  <a:cubicBezTo>
                    <a:pt x="552" y="941"/>
                    <a:pt x="571" y="944"/>
                    <a:pt x="590" y="944"/>
                  </a:cubicBezTo>
                  <a:cubicBezTo>
                    <a:pt x="613" y="944"/>
                    <a:pt x="637" y="939"/>
                    <a:pt x="656" y="927"/>
                  </a:cubicBezTo>
                  <a:lnTo>
                    <a:pt x="1072" y="695"/>
                  </a:lnTo>
                  <a:lnTo>
                    <a:pt x="1136" y="659"/>
                  </a:lnTo>
                  <a:lnTo>
                    <a:pt x="1834" y="265"/>
                  </a:lnTo>
                  <a:cubicBezTo>
                    <a:pt x="1869" y="243"/>
                    <a:pt x="1869" y="215"/>
                    <a:pt x="1841" y="201"/>
                  </a:cubicBezTo>
                  <a:lnTo>
                    <a:pt x="1516" y="11"/>
                  </a:lnTo>
                  <a:cubicBezTo>
                    <a:pt x="1499" y="4"/>
                    <a:pt x="1479" y="0"/>
                    <a:pt x="14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301;p48">
              <a:extLst>
                <a:ext uri="{FF2B5EF4-FFF2-40B4-BE49-F238E27FC236}">
                  <a16:creationId xmlns:a16="http://schemas.microsoft.com/office/drawing/2014/main" id="{FE4BADC3-A026-5786-043B-A5F89F82F3A5}"/>
                </a:ext>
              </a:extLst>
            </p:cNvPr>
            <p:cNvSpPr/>
            <p:nvPr/>
          </p:nvSpPr>
          <p:spPr>
            <a:xfrm>
              <a:off x="544575" y="3641400"/>
              <a:ext cx="47075" cy="24650"/>
            </a:xfrm>
            <a:custGeom>
              <a:avLst/>
              <a:gdLst/>
              <a:ahLst/>
              <a:cxnLst/>
              <a:rect l="l" t="t" r="r" b="b"/>
              <a:pathLst>
                <a:path w="1883" h="986" extrusionOk="0">
                  <a:moveTo>
                    <a:pt x="1464" y="34"/>
                  </a:moveTo>
                  <a:cubicBezTo>
                    <a:pt x="1481" y="34"/>
                    <a:pt x="1499" y="38"/>
                    <a:pt x="1516" y="45"/>
                  </a:cubicBezTo>
                  <a:cubicBezTo>
                    <a:pt x="1516" y="45"/>
                    <a:pt x="1841" y="235"/>
                    <a:pt x="1834" y="271"/>
                  </a:cubicBezTo>
                  <a:lnTo>
                    <a:pt x="656" y="940"/>
                  </a:lnTo>
                  <a:cubicBezTo>
                    <a:pt x="639" y="947"/>
                    <a:pt x="621" y="951"/>
                    <a:pt x="603" y="951"/>
                  </a:cubicBezTo>
                  <a:cubicBezTo>
                    <a:pt x="586" y="951"/>
                    <a:pt x="568" y="947"/>
                    <a:pt x="551" y="940"/>
                  </a:cubicBezTo>
                  <a:cubicBezTo>
                    <a:pt x="551" y="940"/>
                    <a:pt x="43" y="637"/>
                    <a:pt x="50" y="602"/>
                  </a:cubicBezTo>
                  <a:lnTo>
                    <a:pt x="529" y="334"/>
                  </a:lnTo>
                  <a:cubicBezTo>
                    <a:pt x="551" y="320"/>
                    <a:pt x="565" y="320"/>
                    <a:pt x="586" y="320"/>
                  </a:cubicBezTo>
                  <a:cubicBezTo>
                    <a:pt x="600" y="320"/>
                    <a:pt x="621" y="320"/>
                    <a:pt x="628" y="327"/>
                  </a:cubicBezTo>
                  <a:lnTo>
                    <a:pt x="769" y="412"/>
                  </a:lnTo>
                  <a:lnTo>
                    <a:pt x="1418" y="45"/>
                  </a:lnTo>
                  <a:cubicBezTo>
                    <a:pt x="1432" y="38"/>
                    <a:pt x="1448" y="34"/>
                    <a:pt x="1464" y="34"/>
                  </a:cubicBezTo>
                  <a:close/>
                  <a:moveTo>
                    <a:pt x="1463" y="1"/>
                  </a:moveTo>
                  <a:cubicBezTo>
                    <a:pt x="1441" y="1"/>
                    <a:pt x="1418" y="6"/>
                    <a:pt x="1396" y="17"/>
                  </a:cubicBezTo>
                  <a:lnTo>
                    <a:pt x="769" y="369"/>
                  </a:lnTo>
                  <a:lnTo>
                    <a:pt x="649" y="299"/>
                  </a:lnTo>
                  <a:cubicBezTo>
                    <a:pt x="628" y="288"/>
                    <a:pt x="605" y="283"/>
                    <a:pt x="582" y="283"/>
                  </a:cubicBezTo>
                  <a:cubicBezTo>
                    <a:pt x="559" y="283"/>
                    <a:pt x="536" y="288"/>
                    <a:pt x="515" y="299"/>
                  </a:cubicBezTo>
                  <a:lnTo>
                    <a:pt x="36" y="574"/>
                  </a:lnTo>
                  <a:cubicBezTo>
                    <a:pt x="15" y="581"/>
                    <a:pt x="1" y="602"/>
                    <a:pt x="1" y="623"/>
                  </a:cubicBezTo>
                  <a:cubicBezTo>
                    <a:pt x="1" y="644"/>
                    <a:pt x="8" y="658"/>
                    <a:pt x="29" y="672"/>
                  </a:cubicBezTo>
                  <a:lnTo>
                    <a:pt x="536" y="968"/>
                  </a:lnTo>
                  <a:cubicBezTo>
                    <a:pt x="558" y="983"/>
                    <a:pt x="579" y="983"/>
                    <a:pt x="600" y="983"/>
                  </a:cubicBezTo>
                  <a:cubicBezTo>
                    <a:pt x="606" y="985"/>
                    <a:pt x="613" y="985"/>
                    <a:pt x="620" y="985"/>
                  </a:cubicBezTo>
                  <a:cubicBezTo>
                    <a:pt x="637" y="985"/>
                    <a:pt x="655" y="980"/>
                    <a:pt x="670" y="975"/>
                  </a:cubicBezTo>
                  <a:lnTo>
                    <a:pt x="1848" y="306"/>
                  </a:lnTo>
                  <a:cubicBezTo>
                    <a:pt x="1869" y="299"/>
                    <a:pt x="1883" y="278"/>
                    <a:pt x="1883" y="256"/>
                  </a:cubicBezTo>
                  <a:cubicBezTo>
                    <a:pt x="1883" y="235"/>
                    <a:pt x="1876" y="221"/>
                    <a:pt x="1855" y="207"/>
                  </a:cubicBezTo>
                  <a:lnTo>
                    <a:pt x="1530" y="17"/>
                  </a:lnTo>
                  <a:cubicBezTo>
                    <a:pt x="1509" y="6"/>
                    <a:pt x="1486" y="1"/>
                    <a:pt x="14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302;p48">
              <a:extLst>
                <a:ext uri="{FF2B5EF4-FFF2-40B4-BE49-F238E27FC236}">
                  <a16:creationId xmlns:a16="http://schemas.microsoft.com/office/drawing/2014/main" id="{B0712D3A-EB5A-3209-2654-73125F8100F7}"/>
                </a:ext>
              </a:extLst>
            </p:cNvPr>
            <p:cNvSpPr/>
            <p:nvPr/>
          </p:nvSpPr>
          <p:spPr>
            <a:xfrm>
              <a:off x="513200" y="361027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85" y="1"/>
                  </a:moveTo>
                  <a:cubicBezTo>
                    <a:pt x="563" y="1"/>
                    <a:pt x="542" y="6"/>
                    <a:pt x="523" y="14"/>
                  </a:cubicBezTo>
                  <a:lnTo>
                    <a:pt x="43" y="289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544" y="656"/>
                  </a:lnTo>
                  <a:cubicBezTo>
                    <a:pt x="561" y="666"/>
                    <a:pt x="581" y="671"/>
                    <a:pt x="600" y="671"/>
                  </a:cubicBezTo>
                  <a:cubicBezTo>
                    <a:pt x="620" y="671"/>
                    <a:pt x="639" y="666"/>
                    <a:pt x="657" y="656"/>
                  </a:cubicBezTo>
                  <a:lnTo>
                    <a:pt x="1136" y="388"/>
                  </a:lnTo>
                  <a:cubicBezTo>
                    <a:pt x="1171" y="359"/>
                    <a:pt x="1178" y="331"/>
                    <a:pt x="1143" y="310"/>
                  </a:cubicBezTo>
                  <a:lnTo>
                    <a:pt x="635" y="14"/>
                  </a:lnTo>
                  <a:cubicBezTo>
                    <a:pt x="619" y="5"/>
                    <a:pt x="602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303;p48">
              <a:extLst>
                <a:ext uri="{FF2B5EF4-FFF2-40B4-BE49-F238E27FC236}">
                  <a16:creationId xmlns:a16="http://schemas.microsoft.com/office/drawing/2014/main" id="{865D55D2-2362-B182-F19C-CB1FC9CCD7B3}"/>
                </a:ext>
              </a:extLst>
            </p:cNvPr>
            <p:cNvSpPr/>
            <p:nvPr/>
          </p:nvSpPr>
          <p:spPr>
            <a:xfrm>
              <a:off x="513025" y="36098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7"/>
                  </a:lnTo>
                  <a:cubicBezTo>
                    <a:pt x="642" y="664"/>
                    <a:pt x="625" y="668"/>
                    <a:pt x="607" y="668"/>
                  </a:cubicBezTo>
                  <a:cubicBezTo>
                    <a:pt x="590" y="668"/>
                    <a:pt x="572" y="664"/>
                    <a:pt x="558" y="657"/>
                  </a:cubicBezTo>
                  <a:cubicBezTo>
                    <a:pt x="558" y="657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304;p48">
              <a:extLst>
                <a:ext uri="{FF2B5EF4-FFF2-40B4-BE49-F238E27FC236}">
                  <a16:creationId xmlns:a16="http://schemas.microsoft.com/office/drawing/2014/main" id="{634A2E68-30AA-A002-1559-F765D5F645DD}"/>
                </a:ext>
              </a:extLst>
            </p:cNvPr>
            <p:cNvSpPr/>
            <p:nvPr/>
          </p:nvSpPr>
          <p:spPr>
            <a:xfrm>
              <a:off x="495400" y="3599800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85" y="0"/>
                  </a:moveTo>
                  <a:cubicBezTo>
                    <a:pt x="564" y="0"/>
                    <a:pt x="542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6"/>
                  </a:cubicBezTo>
                  <a:lnTo>
                    <a:pt x="544" y="652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2"/>
                  </a:cubicBezTo>
                  <a:lnTo>
                    <a:pt x="1136" y="377"/>
                  </a:lnTo>
                  <a:cubicBezTo>
                    <a:pt x="1171" y="363"/>
                    <a:pt x="1178" y="327"/>
                    <a:pt x="1143" y="313"/>
                  </a:cubicBezTo>
                  <a:lnTo>
                    <a:pt x="635" y="10"/>
                  </a:lnTo>
                  <a:cubicBezTo>
                    <a:pt x="620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305;p48">
              <a:extLst>
                <a:ext uri="{FF2B5EF4-FFF2-40B4-BE49-F238E27FC236}">
                  <a16:creationId xmlns:a16="http://schemas.microsoft.com/office/drawing/2014/main" id="{0D692C85-83DF-4DBC-1028-2D5CEAB8BE44}"/>
                </a:ext>
              </a:extLst>
            </p:cNvPr>
            <p:cNvSpPr/>
            <p:nvPr/>
          </p:nvSpPr>
          <p:spPr>
            <a:xfrm>
              <a:off x="495225" y="35994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0"/>
                  </a:lnTo>
                  <a:cubicBezTo>
                    <a:pt x="642" y="658"/>
                    <a:pt x="627" y="661"/>
                    <a:pt x="610" y="661"/>
                  </a:cubicBezTo>
                  <a:cubicBezTo>
                    <a:pt x="593" y="661"/>
                    <a:pt x="575" y="658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6" y="0"/>
                  </a:moveTo>
                  <a:cubicBezTo>
                    <a:pt x="561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12"/>
                    <a:pt x="1" y="340"/>
                  </a:cubicBezTo>
                  <a:cubicBezTo>
                    <a:pt x="1" y="354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5"/>
                    <a:pt x="611" y="0"/>
                    <a:pt x="5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306;p48">
              <a:extLst>
                <a:ext uri="{FF2B5EF4-FFF2-40B4-BE49-F238E27FC236}">
                  <a16:creationId xmlns:a16="http://schemas.microsoft.com/office/drawing/2014/main" id="{F5654E22-B72E-0280-470E-6ACDC3BDF3EF}"/>
                </a:ext>
              </a:extLst>
            </p:cNvPr>
            <p:cNvSpPr/>
            <p:nvPr/>
          </p:nvSpPr>
          <p:spPr>
            <a:xfrm>
              <a:off x="477800" y="3589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48"/>
                  </a:cubicBezTo>
                  <a:lnTo>
                    <a:pt x="543" y="651"/>
                  </a:lnTo>
                  <a:cubicBezTo>
                    <a:pt x="560" y="661"/>
                    <a:pt x="580" y="667"/>
                    <a:pt x="599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26"/>
                    <a:pt x="1142" y="312"/>
                  </a:cubicBezTo>
                  <a:lnTo>
                    <a:pt x="634" y="16"/>
                  </a:lnTo>
                  <a:cubicBezTo>
                    <a:pt x="617" y="6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307;p48">
              <a:extLst>
                <a:ext uri="{FF2B5EF4-FFF2-40B4-BE49-F238E27FC236}">
                  <a16:creationId xmlns:a16="http://schemas.microsoft.com/office/drawing/2014/main" id="{29F4BCC0-67B8-B2CE-C397-368A733026AF}"/>
                </a:ext>
              </a:extLst>
            </p:cNvPr>
            <p:cNvSpPr/>
            <p:nvPr/>
          </p:nvSpPr>
          <p:spPr>
            <a:xfrm>
              <a:off x="477600" y="35890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7" y="651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90" y="666"/>
                    <a:pt x="572" y="661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3" y="0"/>
                  </a:moveTo>
                  <a:cubicBezTo>
                    <a:pt x="560" y="0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0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0" y="16"/>
                  </a:lnTo>
                  <a:cubicBezTo>
                    <a:pt x="628" y="6"/>
                    <a:pt x="605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308;p48">
              <a:extLst>
                <a:ext uri="{FF2B5EF4-FFF2-40B4-BE49-F238E27FC236}">
                  <a16:creationId xmlns:a16="http://schemas.microsoft.com/office/drawing/2014/main" id="{0FDE1729-9B93-DA4E-D318-A903CD5C052D}"/>
                </a:ext>
              </a:extLst>
            </p:cNvPr>
            <p:cNvSpPr/>
            <p:nvPr/>
          </p:nvSpPr>
          <p:spPr>
            <a:xfrm>
              <a:off x="460000" y="35789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6"/>
                    <a:pt x="28" y="350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64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309;p48">
              <a:extLst>
                <a:ext uri="{FF2B5EF4-FFF2-40B4-BE49-F238E27FC236}">
                  <a16:creationId xmlns:a16="http://schemas.microsoft.com/office/drawing/2014/main" id="{4EE9FDB0-F540-CCED-2915-9222049B4B64}"/>
                </a:ext>
              </a:extLst>
            </p:cNvPr>
            <p:cNvSpPr/>
            <p:nvPr/>
          </p:nvSpPr>
          <p:spPr>
            <a:xfrm>
              <a:off x="459825" y="35785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7"/>
                  </a:moveTo>
                  <a:cubicBezTo>
                    <a:pt x="606" y="37"/>
                    <a:pt x="620" y="44"/>
                    <a:pt x="634" y="51"/>
                  </a:cubicBezTo>
                  <a:cubicBezTo>
                    <a:pt x="634" y="51"/>
                    <a:pt x="1142" y="347"/>
                    <a:pt x="1135" y="383"/>
                  </a:cubicBezTo>
                  <a:lnTo>
                    <a:pt x="656" y="658"/>
                  </a:lnTo>
                  <a:cubicBezTo>
                    <a:pt x="641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62"/>
                    <a:pt x="56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2" y="37"/>
                  </a:cubicBezTo>
                  <a:close/>
                  <a:moveTo>
                    <a:pt x="585" y="0"/>
                  </a:moveTo>
                  <a:cubicBezTo>
                    <a:pt x="560" y="0"/>
                    <a:pt x="536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0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43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700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0"/>
                    <a:pt x="1177" y="326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0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310;p48">
              <a:extLst>
                <a:ext uri="{FF2B5EF4-FFF2-40B4-BE49-F238E27FC236}">
                  <a16:creationId xmlns:a16="http://schemas.microsoft.com/office/drawing/2014/main" id="{089E0AFA-8F20-FB9A-B691-681431DA6E6A}"/>
                </a:ext>
              </a:extLst>
            </p:cNvPr>
            <p:cNvSpPr/>
            <p:nvPr/>
          </p:nvSpPr>
          <p:spPr>
            <a:xfrm>
              <a:off x="442200" y="35684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311;p48">
              <a:extLst>
                <a:ext uri="{FF2B5EF4-FFF2-40B4-BE49-F238E27FC236}">
                  <a16:creationId xmlns:a16="http://schemas.microsoft.com/office/drawing/2014/main" id="{0C84D1C9-E4F7-3C03-BB85-C22E22A4AA9F}"/>
                </a:ext>
              </a:extLst>
            </p:cNvPr>
            <p:cNvSpPr/>
            <p:nvPr/>
          </p:nvSpPr>
          <p:spPr>
            <a:xfrm>
              <a:off x="442200" y="35681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7"/>
                  </a:moveTo>
                  <a:cubicBezTo>
                    <a:pt x="599" y="37"/>
                    <a:pt x="613" y="44"/>
                    <a:pt x="627" y="52"/>
                  </a:cubicBezTo>
                  <a:cubicBezTo>
                    <a:pt x="627" y="52"/>
                    <a:pt x="1135" y="355"/>
                    <a:pt x="1128" y="390"/>
                  </a:cubicBezTo>
                  <a:lnTo>
                    <a:pt x="649" y="658"/>
                  </a:lnTo>
                  <a:cubicBezTo>
                    <a:pt x="635" y="668"/>
                    <a:pt x="619" y="674"/>
                    <a:pt x="602" y="674"/>
                  </a:cubicBezTo>
                  <a:cubicBezTo>
                    <a:pt x="585" y="674"/>
                    <a:pt x="568" y="668"/>
                    <a:pt x="550" y="658"/>
                  </a:cubicBezTo>
                  <a:cubicBezTo>
                    <a:pt x="550" y="658"/>
                    <a:pt x="42" y="362"/>
                    <a:pt x="49" y="326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85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5" y="291"/>
                  </a:lnTo>
                  <a:cubicBezTo>
                    <a:pt x="14" y="298"/>
                    <a:pt x="0" y="319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6"/>
                    <a:pt x="1156" y="319"/>
                  </a:cubicBezTo>
                  <a:lnTo>
                    <a:pt x="649" y="16"/>
                  </a:lnTo>
                  <a:cubicBezTo>
                    <a:pt x="627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312;p48">
              <a:extLst>
                <a:ext uri="{FF2B5EF4-FFF2-40B4-BE49-F238E27FC236}">
                  <a16:creationId xmlns:a16="http://schemas.microsoft.com/office/drawing/2014/main" id="{B3A6D5FE-07E1-3E11-F267-D46FBE975F1C}"/>
                </a:ext>
              </a:extLst>
            </p:cNvPr>
            <p:cNvSpPr/>
            <p:nvPr/>
          </p:nvSpPr>
          <p:spPr>
            <a:xfrm>
              <a:off x="424575" y="35580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1"/>
                  </a:moveTo>
                  <a:cubicBezTo>
                    <a:pt x="552" y="1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3"/>
                  </a:cubicBezTo>
                  <a:lnTo>
                    <a:pt x="628" y="16"/>
                  </a:lnTo>
                  <a:cubicBezTo>
                    <a:pt x="610" y="6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313;p48">
              <a:extLst>
                <a:ext uri="{FF2B5EF4-FFF2-40B4-BE49-F238E27FC236}">
                  <a16:creationId xmlns:a16="http://schemas.microsoft.com/office/drawing/2014/main" id="{4F22C784-75E7-5707-179A-4AEACD567B20}"/>
                </a:ext>
              </a:extLst>
            </p:cNvPr>
            <p:cNvSpPr/>
            <p:nvPr/>
          </p:nvSpPr>
          <p:spPr>
            <a:xfrm>
              <a:off x="424225" y="35577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5" y="35"/>
                  </a:moveTo>
                  <a:cubicBezTo>
                    <a:pt x="581" y="35"/>
                    <a:pt x="587" y="36"/>
                    <a:pt x="592" y="38"/>
                  </a:cubicBezTo>
                  <a:cubicBezTo>
                    <a:pt x="606" y="38"/>
                    <a:pt x="620" y="38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55"/>
                    <a:pt x="56" y="319"/>
                  </a:cubicBezTo>
                  <a:lnTo>
                    <a:pt x="536" y="52"/>
                  </a:lnTo>
                  <a:cubicBezTo>
                    <a:pt x="546" y="41"/>
                    <a:pt x="560" y="35"/>
                    <a:pt x="575" y="35"/>
                  </a:cubicBezTo>
                  <a:close/>
                  <a:moveTo>
                    <a:pt x="588" y="1"/>
                  </a:moveTo>
                  <a:cubicBezTo>
                    <a:pt x="564" y="1"/>
                    <a:pt x="539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1"/>
                  </a:cubicBezTo>
                  <a:cubicBezTo>
                    <a:pt x="0" y="362"/>
                    <a:pt x="14" y="376"/>
                    <a:pt x="35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7" y="700"/>
                    <a:pt x="656" y="693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1"/>
                    <a:pt x="1177" y="327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314;p48">
              <a:extLst>
                <a:ext uri="{FF2B5EF4-FFF2-40B4-BE49-F238E27FC236}">
                  <a16:creationId xmlns:a16="http://schemas.microsoft.com/office/drawing/2014/main" id="{D1C38350-1024-487F-0058-50DEE48231AB}"/>
                </a:ext>
              </a:extLst>
            </p:cNvPr>
            <p:cNvSpPr/>
            <p:nvPr/>
          </p:nvSpPr>
          <p:spPr>
            <a:xfrm>
              <a:off x="406775" y="35476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4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315;p48">
              <a:extLst>
                <a:ext uri="{FF2B5EF4-FFF2-40B4-BE49-F238E27FC236}">
                  <a16:creationId xmlns:a16="http://schemas.microsoft.com/office/drawing/2014/main" id="{B1136261-D9DC-B19D-BA49-42BC8E8CCC6D}"/>
                </a:ext>
              </a:extLst>
            </p:cNvPr>
            <p:cNvSpPr/>
            <p:nvPr/>
          </p:nvSpPr>
          <p:spPr>
            <a:xfrm>
              <a:off x="406600" y="35473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13" y="38"/>
                    <a:pt x="628" y="45"/>
                  </a:cubicBezTo>
                  <a:cubicBezTo>
                    <a:pt x="628" y="45"/>
                    <a:pt x="1142" y="348"/>
                    <a:pt x="1128" y="383"/>
                  </a:cubicBezTo>
                  <a:lnTo>
                    <a:pt x="656" y="651"/>
                  </a:lnTo>
                  <a:cubicBezTo>
                    <a:pt x="638" y="661"/>
                    <a:pt x="620" y="667"/>
                    <a:pt x="603" y="667"/>
                  </a:cubicBezTo>
                  <a:cubicBezTo>
                    <a:pt x="585" y="667"/>
                    <a:pt x="568" y="661"/>
                    <a:pt x="550" y="651"/>
                  </a:cubicBezTo>
                  <a:cubicBezTo>
                    <a:pt x="550" y="651"/>
                    <a:pt x="42" y="355"/>
                    <a:pt x="49" y="320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20"/>
                    <a:pt x="0" y="341"/>
                  </a:cubicBezTo>
                  <a:cubicBezTo>
                    <a:pt x="0" y="362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0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0" y="320"/>
                    <a:pt x="1156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316;p48">
              <a:extLst>
                <a:ext uri="{FF2B5EF4-FFF2-40B4-BE49-F238E27FC236}">
                  <a16:creationId xmlns:a16="http://schemas.microsoft.com/office/drawing/2014/main" id="{668170BD-4652-A3D5-B133-35F948910859}"/>
                </a:ext>
              </a:extLst>
            </p:cNvPr>
            <p:cNvSpPr/>
            <p:nvPr/>
          </p:nvSpPr>
          <p:spPr>
            <a:xfrm>
              <a:off x="388800" y="35372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5"/>
                    <a:pt x="35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20" y="663"/>
                    <a:pt x="642" y="659"/>
                    <a:pt x="663" y="652"/>
                  </a:cubicBezTo>
                  <a:lnTo>
                    <a:pt x="1135" y="377"/>
                  </a:lnTo>
                  <a:cubicBezTo>
                    <a:pt x="1177" y="356"/>
                    <a:pt x="1177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2317;p48">
              <a:extLst>
                <a:ext uri="{FF2B5EF4-FFF2-40B4-BE49-F238E27FC236}">
                  <a16:creationId xmlns:a16="http://schemas.microsoft.com/office/drawing/2014/main" id="{6196C655-0C9B-3399-200B-A481F6FE7621}"/>
                </a:ext>
              </a:extLst>
            </p:cNvPr>
            <p:cNvSpPr/>
            <p:nvPr/>
          </p:nvSpPr>
          <p:spPr>
            <a:xfrm>
              <a:off x="388800" y="35369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20" y="38"/>
                    <a:pt x="628" y="45"/>
                  </a:cubicBezTo>
                  <a:cubicBezTo>
                    <a:pt x="628" y="45"/>
                    <a:pt x="1142" y="341"/>
                    <a:pt x="1128" y="383"/>
                  </a:cubicBezTo>
                  <a:lnTo>
                    <a:pt x="656" y="651"/>
                  </a:lnTo>
                  <a:cubicBezTo>
                    <a:pt x="638" y="658"/>
                    <a:pt x="620" y="662"/>
                    <a:pt x="603" y="662"/>
                  </a:cubicBezTo>
                  <a:cubicBezTo>
                    <a:pt x="585" y="662"/>
                    <a:pt x="568" y="658"/>
                    <a:pt x="550" y="651"/>
                  </a:cubicBezTo>
                  <a:cubicBezTo>
                    <a:pt x="550" y="651"/>
                    <a:pt x="42" y="355"/>
                    <a:pt x="49" y="313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84"/>
                  </a:lnTo>
                  <a:cubicBezTo>
                    <a:pt x="14" y="291"/>
                    <a:pt x="0" y="313"/>
                    <a:pt x="0" y="341"/>
                  </a:cubicBezTo>
                  <a:cubicBezTo>
                    <a:pt x="0" y="355"/>
                    <a:pt x="7" y="376"/>
                    <a:pt x="28" y="383"/>
                  </a:cubicBezTo>
                  <a:lnTo>
                    <a:pt x="536" y="679"/>
                  </a:lnTo>
                  <a:cubicBezTo>
                    <a:pt x="557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0"/>
                    <a:pt x="1156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2318;p48">
              <a:extLst>
                <a:ext uri="{FF2B5EF4-FFF2-40B4-BE49-F238E27FC236}">
                  <a16:creationId xmlns:a16="http://schemas.microsoft.com/office/drawing/2014/main" id="{8BEBA193-64D1-7754-D713-887670C89304}"/>
                </a:ext>
              </a:extLst>
            </p:cNvPr>
            <p:cNvSpPr/>
            <p:nvPr/>
          </p:nvSpPr>
          <p:spPr>
            <a:xfrm>
              <a:off x="371175" y="352667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2319;p48">
              <a:extLst>
                <a:ext uri="{FF2B5EF4-FFF2-40B4-BE49-F238E27FC236}">
                  <a16:creationId xmlns:a16="http://schemas.microsoft.com/office/drawing/2014/main" id="{40132B7B-AF0A-8238-6752-C58A5DF7C8C2}"/>
                </a:ext>
              </a:extLst>
            </p:cNvPr>
            <p:cNvSpPr/>
            <p:nvPr/>
          </p:nvSpPr>
          <p:spPr>
            <a:xfrm>
              <a:off x="371000" y="35263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8"/>
                  </a:moveTo>
                  <a:cubicBezTo>
                    <a:pt x="606" y="38"/>
                    <a:pt x="621" y="45"/>
                    <a:pt x="628" y="52"/>
                  </a:cubicBezTo>
                  <a:cubicBezTo>
                    <a:pt x="628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2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85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90"/>
                    <a:pt x="1184" y="362"/>
                  </a:cubicBezTo>
                  <a:cubicBezTo>
                    <a:pt x="1184" y="348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2320;p48">
              <a:extLst>
                <a:ext uri="{FF2B5EF4-FFF2-40B4-BE49-F238E27FC236}">
                  <a16:creationId xmlns:a16="http://schemas.microsoft.com/office/drawing/2014/main" id="{5223A038-EF64-256D-33E3-D2599452E539}"/>
                </a:ext>
              </a:extLst>
            </p:cNvPr>
            <p:cNvSpPr/>
            <p:nvPr/>
          </p:nvSpPr>
          <p:spPr>
            <a:xfrm>
              <a:off x="353375" y="3516275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34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2321;p48">
              <a:extLst>
                <a:ext uri="{FF2B5EF4-FFF2-40B4-BE49-F238E27FC236}">
                  <a16:creationId xmlns:a16="http://schemas.microsoft.com/office/drawing/2014/main" id="{309F1516-96D2-6669-AE36-7B69E9D19F7C}"/>
                </a:ext>
              </a:extLst>
            </p:cNvPr>
            <p:cNvSpPr/>
            <p:nvPr/>
          </p:nvSpPr>
          <p:spPr>
            <a:xfrm>
              <a:off x="353200" y="3515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1"/>
                  </a:moveTo>
                  <a:cubicBezTo>
                    <a:pt x="606" y="31"/>
                    <a:pt x="621" y="38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6" y="669"/>
                  </a:cubicBezTo>
                  <a:cubicBezTo>
                    <a:pt x="589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lnTo>
                    <a:pt x="592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49" y="419"/>
                  </a:lnTo>
                  <a:cubicBezTo>
                    <a:pt x="1170" y="404"/>
                    <a:pt x="1184" y="383"/>
                    <a:pt x="1192" y="362"/>
                  </a:cubicBezTo>
                  <a:cubicBezTo>
                    <a:pt x="1192" y="341"/>
                    <a:pt x="1177" y="327"/>
                    <a:pt x="1163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322;p48">
              <a:extLst>
                <a:ext uri="{FF2B5EF4-FFF2-40B4-BE49-F238E27FC236}">
                  <a16:creationId xmlns:a16="http://schemas.microsoft.com/office/drawing/2014/main" id="{96E992FE-3F66-F7E0-E91E-27E168272CAE}"/>
                </a:ext>
              </a:extLst>
            </p:cNvPr>
            <p:cNvSpPr/>
            <p:nvPr/>
          </p:nvSpPr>
          <p:spPr>
            <a:xfrm>
              <a:off x="322000" y="3497925"/>
              <a:ext cx="42675" cy="24325"/>
            </a:xfrm>
            <a:custGeom>
              <a:avLst/>
              <a:gdLst/>
              <a:ahLst/>
              <a:cxnLst/>
              <a:rect l="l" t="t" r="r" b="b"/>
              <a:pathLst>
                <a:path w="1707" h="97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36" y="286"/>
                  </a:lnTo>
                  <a:cubicBezTo>
                    <a:pt x="8" y="307"/>
                    <a:pt x="0" y="335"/>
                    <a:pt x="29" y="349"/>
                  </a:cubicBezTo>
                  <a:lnTo>
                    <a:pt x="1072" y="962"/>
                  </a:lnTo>
                  <a:cubicBezTo>
                    <a:pt x="1090" y="969"/>
                    <a:pt x="1109" y="973"/>
                    <a:pt x="1128" y="973"/>
                  </a:cubicBezTo>
                  <a:cubicBezTo>
                    <a:pt x="1148" y="973"/>
                    <a:pt x="1167" y="969"/>
                    <a:pt x="1185" y="962"/>
                  </a:cubicBezTo>
                  <a:lnTo>
                    <a:pt x="1664" y="687"/>
                  </a:lnTo>
                  <a:cubicBezTo>
                    <a:pt x="1706" y="673"/>
                    <a:pt x="1706" y="638"/>
                    <a:pt x="1671" y="62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323;p48">
              <a:extLst>
                <a:ext uri="{FF2B5EF4-FFF2-40B4-BE49-F238E27FC236}">
                  <a16:creationId xmlns:a16="http://schemas.microsoft.com/office/drawing/2014/main" id="{1072CEF2-DF33-E2A1-D51C-68650D905DF6}"/>
                </a:ext>
              </a:extLst>
            </p:cNvPr>
            <p:cNvSpPr/>
            <p:nvPr/>
          </p:nvSpPr>
          <p:spPr>
            <a:xfrm>
              <a:off x="321825" y="3497600"/>
              <a:ext cx="43025" cy="25275"/>
            </a:xfrm>
            <a:custGeom>
              <a:avLst/>
              <a:gdLst/>
              <a:ahLst/>
              <a:cxnLst/>
              <a:rect l="l" t="t" r="r" b="b"/>
              <a:pathLst>
                <a:path w="1721" h="101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671" y="658"/>
                    <a:pt x="1664" y="693"/>
                  </a:cubicBezTo>
                  <a:lnTo>
                    <a:pt x="1185" y="961"/>
                  </a:lnTo>
                  <a:cubicBezTo>
                    <a:pt x="1171" y="968"/>
                    <a:pt x="1153" y="972"/>
                    <a:pt x="1135" y="972"/>
                  </a:cubicBezTo>
                  <a:cubicBezTo>
                    <a:pt x="1118" y="972"/>
                    <a:pt x="1100" y="968"/>
                    <a:pt x="1086" y="961"/>
                  </a:cubicBezTo>
                  <a:cubicBezTo>
                    <a:pt x="1086" y="96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4"/>
                  </a:lnTo>
                  <a:cubicBezTo>
                    <a:pt x="15" y="291"/>
                    <a:pt x="0" y="313"/>
                    <a:pt x="0" y="341"/>
                  </a:cubicBezTo>
                  <a:cubicBezTo>
                    <a:pt x="0" y="355"/>
                    <a:pt x="15" y="376"/>
                    <a:pt x="29" y="383"/>
                  </a:cubicBezTo>
                  <a:lnTo>
                    <a:pt x="1065" y="996"/>
                  </a:lnTo>
                  <a:cubicBezTo>
                    <a:pt x="1086" y="1003"/>
                    <a:pt x="1107" y="1011"/>
                    <a:pt x="1128" y="1011"/>
                  </a:cubicBezTo>
                  <a:cubicBezTo>
                    <a:pt x="1156" y="1011"/>
                    <a:pt x="1178" y="1003"/>
                    <a:pt x="1206" y="996"/>
                  </a:cubicBezTo>
                  <a:lnTo>
                    <a:pt x="1678" y="721"/>
                  </a:lnTo>
                  <a:cubicBezTo>
                    <a:pt x="1699" y="714"/>
                    <a:pt x="1713" y="693"/>
                    <a:pt x="1720" y="672"/>
                  </a:cubicBezTo>
                  <a:cubicBezTo>
                    <a:pt x="1720" y="651"/>
                    <a:pt x="1706" y="630"/>
                    <a:pt x="1692" y="62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324;p48">
              <a:extLst>
                <a:ext uri="{FF2B5EF4-FFF2-40B4-BE49-F238E27FC236}">
                  <a16:creationId xmlns:a16="http://schemas.microsoft.com/office/drawing/2014/main" id="{0C4E3CF0-DB63-B336-7C7B-5017FE120F04}"/>
                </a:ext>
              </a:extLst>
            </p:cNvPr>
            <p:cNvSpPr/>
            <p:nvPr/>
          </p:nvSpPr>
          <p:spPr>
            <a:xfrm>
              <a:off x="379975" y="35117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91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1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20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325;p48">
              <a:extLst>
                <a:ext uri="{FF2B5EF4-FFF2-40B4-BE49-F238E27FC236}">
                  <a16:creationId xmlns:a16="http://schemas.microsoft.com/office/drawing/2014/main" id="{1BC45438-87C8-DCE0-2886-D60F72A857ED}"/>
                </a:ext>
              </a:extLst>
            </p:cNvPr>
            <p:cNvSpPr/>
            <p:nvPr/>
          </p:nvSpPr>
          <p:spPr>
            <a:xfrm>
              <a:off x="379800" y="35114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8"/>
                  </a:cubicBezTo>
                  <a:lnTo>
                    <a:pt x="663" y="656"/>
                  </a:lnTo>
                  <a:cubicBezTo>
                    <a:pt x="646" y="663"/>
                    <a:pt x="628" y="666"/>
                    <a:pt x="610" y="666"/>
                  </a:cubicBezTo>
                  <a:cubicBezTo>
                    <a:pt x="593" y="666"/>
                    <a:pt x="575" y="663"/>
                    <a:pt x="558" y="656"/>
                  </a:cubicBezTo>
                  <a:cubicBezTo>
                    <a:pt x="558" y="656"/>
                    <a:pt x="50" y="360"/>
                    <a:pt x="57" y="318"/>
                  </a:cubicBezTo>
                  <a:lnTo>
                    <a:pt x="536" y="50"/>
                  </a:lnTo>
                  <a:cubicBezTo>
                    <a:pt x="558" y="36"/>
                    <a:pt x="572" y="36"/>
                    <a:pt x="593" y="36"/>
                  </a:cubicBezTo>
                  <a:close/>
                  <a:moveTo>
                    <a:pt x="589" y="0"/>
                  </a:moveTo>
                  <a:cubicBezTo>
                    <a:pt x="566" y="0"/>
                    <a:pt x="543" y="7"/>
                    <a:pt x="522" y="21"/>
                  </a:cubicBezTo>
                  <a:lnTo>
                    <a:pt x="43" y="289"/>
                  </a:lnTo>
                  <a:cubicBezTo>
                    <a:pt x="22" y="296"/>
                    <a:pt x="8" y="318"/>
                    <a:pt x="1" y="339"/>
                  </a:cubicBezTo>
                  <a:cubicBezTo>
                    <a:pt x="8" y="360"/>
                    <a:pt x="15" y="381"/>
                    <a:pt x="36" y="388"/>
                  </a:cubicBezTo>
                  <a:lnTo>
                    <a:pt x="543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7" y="700"/>
                    <a:pt x="615" y="701"/>
                    <a:pt x="622" y="701"/>
                  </a:cubicBezTo>
                  <a:cubicBezTo>
                    <a:pt x="643" y="701"/>
                    <a:pt x="662" y="694"/>
                    <a:pt x="677" y="684"/>
                  </a:cubicBezTo>
                  <a:lnTo>
                    <a:pt x="1157" y="416"/>
                  </a:lnTo>
                  <a:cubicBezTo>
                    <a:pt x="1178" y="409"/>
                    <a:pt x="1192" y="388"/>
                    <a:pt x="1192" y="360"/>
                  </a:cubicBezTo>
                  <a:cubicBezTo>
                    <a:pt x="1192" y="346"/>
                    <a:pt x="1178" y="325"/>
                    <a:pt x="1164" y="318"/>
                  </a:cubicBezTo>
                  <a:lnTo>
                    <a:pt x="656" y="21"/>
                  </a:lnTo>
                  <a:cubicBezTo>
                    <a:pt x="635" y="7"/>
                    <a:pt x="612" y="0"/>
                    <a:pt x="5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326;p48">
              <a:extLst>
                <a:ext uri="{FF2B5EF4-FFF2-40B4-BE49-F238E27FC236}">
                  <a16:creationId xmlns:a16="http://schemas.microsoft.com/office/drawing/2014/main" id="{7D5EA541-CF3C-91BB-2FB3-406F28DCC0B2}"/>
                </a:ext>
              </a:extLst>
            </p:cNvPr>
            <p:cNvSpPr/>
            <p:nvPr/>
          </p:nvSpPr>
          <p:spPr>
            <a:xfrm>
              <a:off x="361125" y="35007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7" y="300"/>
                    <a:pt x="0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57"/>
                    <a:pt x="1178" y="329"/>
                    <a:pt x="1149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327;p48">
              <a:extLst>
                <a:ext uri="{FF2B5EF4-FFF2-40B4-BE49-F238E27FC236}">
                  <a16:creationId xmlns:a16="http://schemas.microsoft.com/office/drawing/2014/main" id="{1B8C709C-1197-D3D0-15F1-365D8C565808}"/>
                </a:ext>
              </a:extLst>
            </p:cNvPr>
            <p:cNvSpPr/>
            <p:nvPr/>
          </p:nvSpPr>
          <p:spPr>
            <a:xfrm>
              <a:off x="360950" y="3500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5"/>
                  </a:moveTo>
                  <a:cubicBezTo>
                    <a:pt x="607" y="35"/>
                    <a:pt x="621" y="43"/>
                    <a:pt x="635" y="50"/>
                  </a:cubicBezTo>
                  <a:cubicBezTo>
                    <a:pt x="635" y="50"/>
                    <a:pt x="1142" y="346"/>
                    <a:pt x="1135" y="388"/>
                  </a:cubicBezTo>
                  <a:lnTo>
                    <a:pt x="656" y="656"/>
                  </a:lnTo>
                  <a:cubicBezTo>
                    <a:pt x="642" y="663"/>
                    <a:pt x="626" y="666"/>
                    <a:pt x="609" y="666"/>
                  </a:cubicBezTo>
                  <a:cubicBezTo>
                    <a:pt x="592" y="666"/>
                    <a:pt x="575" y="663"/>
                    <a:pt x="557" y="656"/>
                  </a:cubicBezTo>
                  <a:cubicBezTo>
                    <a:pt x="557" y="656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71" y="35"/>
                    <a:pt x="592" y="35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43" y="289"/>
                  </a:lnTo>
                  <a:cubicBezTo>
                    <a:pt x="22" y="296"/>
                    <a:pt x="7" y="317"/>
                    <a:pt x="0" y="346"/>
                  </a:cubicBezTo>
                  <a:cubicBezTo>
                    <a:pt x="0" y="360"/>
                    <a:pt x="14" y="381"/>
                    <a:pt x="29" y="388"/>
                  </a:cubicBezTo>
                  <a:lnTo>
                    <a:pt x="543" y="684"/>
                  </a:lnTo>
                  <a:cubicBezTo>
                    <a:pt x="557" y="698"/>
                    <a:pt x="578" y="698"/>
                    <a:pt x="600" y="698"/>
                  </a:cubicBezTo>
                  <a:cubicBezTo>
                    <a:pt x="607" y="700"/>
                    <a:pt x="614" y="701"/>
                    <a:pt x="621" y="701"/>
                  </a:cubicBezTo>
                  <a:cubicBezTo>
                    <a:pt x="640" y="701"/>
                    <a:pt x="656" y="694"/>
                    <a:pt x="677" y="684"/>
                  </a:cubicBezTo>
                  <a:lnTo>
                    <a:pt x="1149" y="416"/>
                  </a:lnTo>
                  <a:cubicBezTo>
                    <a:pt x="1171" y="409"/>
                    <a:pt x="1192" y="388"/>
                    <a:pt x="1192" y="360"/>
                  </a:cubicBezTo>
                  <a:cubicBezTo>
                    <a:pt x="1192" y="346"/>
                    <a:pt x="1178" y="324"/>
                    <a:pt x="1163" y="317"/>
                  </a:cubicBezTo>
                  <a:lnTo>
                    <a:pt x="656" y="21"/>
                  </a:lnTo>
                  <a:cubicBezTo>
                    <a:pt x="631" y="7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328;p48">
              <a:extLst>
                <a:ext uri="{FF2B5EF4-FFF2-40B4-BE49-F238E27FC236}">
                  <a16:creationId xmlns:a16="http://schemas.microsoft.com/office/drawing/2014/main" id="{FF4415A4-890D-1221-3C94-9FE24AA20947}"/>
                </a:ext>
              </a:extLst>
            </p:cNvPr>
            <p:cNvSpPr/>
            <p:nvPr/>
          </p:nvSpPr>
          <p:spPr>
            <a:xfrm>
              <a:off x="339625" y="3488075"/>
              <a:ext cx="32800" cy="18625"/>
            </a:xfrm>
            <a:custGeom>
              <a:avLst/>
              <a:gdLst/>
              <a:ahLst/>
              <a:cxnLst/>
              <a:rect l="l" t="t" r="r" b="b"/>
              <a:pathLst>
                <a:path w="1312" h="745" extrusionOk="0">
                  <a:moveTo>
                    <a:pt x="577" y="0"/>
                  </a:moveTo>
                  <a:cubicBezTo>
                    <a:pt x="556" y="0"/>
                    <a:pt x="534" y="5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677" y="729"/>
                  </a:lnTo>
                  <a:cubicBezTo>
                    <a:pt x="695" y="739"/>
                    <a:pt x="714" y="745"/>
                    <a:pt x="734" y="745"/>
                  </a:cubicBezTo>
                  <a:cubicBezTo>
                    <a:pt x="755" y="745"/>
                    <a:pt x="776" y="739"/>
                    <a:pt x="797" y="729"/>
                  </a:cubicBezTo>
                  <a:lnTo>
                    <a:pt x="1269" y="461"/>
                  </a:lnTo>
                  <a:cubicBezTo>
                    <a:pt x="1305" y="440"/>
                    <a:pt x="1312" y="412"/>
                    <a:pt x="1283" y="391"/>
                  </a:cubicBezTo>
                  <a:lnTo>
                    <a:pt x="628" y="10"/>
                  </a:lnTo>
                  <a:cubicBezTo>
                    <a:pt x="612" y="4"/>
                    <a:pt x="595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329;p48">
              <a:extLst>
                <a:ext uri="{FF2B5EF4-FFF2-40B4-BE49-F238E27FC236}">
                  <a16:creationId xmlns:a16="http://schemas.microsoft.com/office/drawing/2014/main" id="{18D35B88-767E-03A9-1098-87C98AB51232}"/>
                </a:ext>
              </a:extLst>
            </p:cNvPr>
            <p:cNvSpPr/>
            <p:nvPr/>
          </p:nvSpPr>
          <p:spPr>
            <a:xfrm>
              <a:off x="339275" y="3487550"/>
              <a:ext cx="33325" cy="19650"/>
            </a:xfrm>
            <a:custGeom>
              <a:avLst/>
              <a:gdLst/>
              <a:ahLst/>
              <a:cxnLst/>
              <a:rect l="l" t="t" r="r" b="b"/>
              <a:pathLst>
                <a:path w="1333" h="786" extrusionOk="0">
                  <a:moveTo>
                    <a:pt x="605" y="35"/>
                  </a:moveTo>
                  <a:cubicBezTo>
                    <a:pt x="615" y="35"/>
                    <a:pt x="625" y="40"/>
                    <a:pt x="635" y="45"/>
                  </a:cubicBezTo>
                  <a:cubicBezTo>
                    <a:pt x="635" y="45"/>
                    <a:pt x="1283" y="426"/>
                    <a:pt x="1276" y="461"/>
                  </a:cubicBezTo>
                  <a:lnTo>
                    <a:pt x="797" y="736"/>
                  </a:lnTo>
                  <a:cubicBezTo>
                    <a:pt x="779" y="744"/>
                    <a:pt x="759" y="751"/>
                    <a:pt x="738" y="751"/>
                  </a:cubicBezTo>
                  <a:cubicBezTo>
                    <a:pt x="725" y="751"/>
                    <a:pt x="712" y="748"/>
                    <a:pt x="698" y="743"/>
                  </a:cubicBezTo>
                  <a:cubicBezTo>
                    <a:pt x="698" y="743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ubicBezTo>
                    <a:pt x="597" y="36"/>
                    <a:pt x="601" y="35"/>
                    <a:pt x="605" y="35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1" y="299"/>
                    <a:pt x="7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684" y="771"/>
                  </a:lnTo>
                  <a:cubicBezTo>
                    <a:pt x="698" y="778"/>
                    <a:pt x="719" y="785"/>
                    <a:pt x="740" y="785"/>
                  </a:cubicBezTo>
                  <a:cubicBezTo>
                    <a:pt x="769" y="785"/>
                    <a:pt x="797" y="778"/>
                    <a:pt x="818" y="771"/>
                  </a:cubicBezTo>
                  <a:lnTo>
                    <a:pt x="1297" y="496"/>
                  </a:lnTo>
                  <a:cubicBezTo>
                    <a:pt x="1319" y="489"/>
                    <a:pt x="1333" y="468"/>
                    <a:pt x="1333" y="447"/>
                  </a:cubicBezTo>
                  <a:cubicBezTo>
                    <a:pt x="1333" y="426"/>
                    <a:pt x="1319" y="412"/>
                    <a:pt x="1304" y="404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330;p48">
              <a:extLst>
                <a:ext uri="{FF2B5EF4-FFF2-40B4-BE49-F238E27FC236}">
                  <a16:creationId xmlns:a16="http://schemas.microsoft.com/office/drawing/2014/main" id="{C1A6E425-69D0-2BA7-6A58-A682C623C5DD}"/>
                </a:ext>
              </a:extLst>
            </p:cNvPr>
            <p:cNvSpPr/>
            <p:nvPr/>
          </p:nvSpPr>
          <p:spPr>
            <a:xfrm>
              <a:off x="397775" y="35222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1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50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331;p48">
              <a:extLst>
                <a:ext uri="{FF2B5EF4-FFF2-40B4-BE49-F238E27FC236}">
                  <a16:creationId xmlns:a16="http://schemas.microsoft.com/office/drawing/2014/main" id="{FB4D53B6-E0CD-A635-F10A-6AF655CF0945}"/>
                </a:ext>
              </a:extLst>
            </p:cNvPr>
            <p:cNvSpPr/>
            <p:nvPr/>
          </p:nvSpPr>
          <p:spPr>
            <a:xfrm>
              <a:off x="397600" y="3521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58"/>
                    <a:pt x="626" y="661"/>
                    <a:pt x="609" y="661"/>
                  </a:cubicBezTo>
                  <a:cubicBezTo>
                    <a:pt x="593" y="661"/>
                    <a:pt x="575" y="658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6" y="45"/>
                  </a:lnTo>
                  <a:cubicBezTo>
                    <a:pt x="550" y="38"/>
                    <a:pt x="572" y="30"/>
                    <a:pt x="593" y="30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6"/>
                  </a:cubicBezTo>
                  <a:lnTo>
                    <a:pt x="43" y="284"/>
                  </a:lnTo>
                  <a:cubicBezTo>
                    <a:pt x="22" y="291"/>
                    <a:pt x="8" y="312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332;p48">
              <a:extLst>
                <a:ext uri="{FF2B5EF4-FFF2-40B4-BE49-F238E27FC236}">
                  <a16:creationId xmlns:a16="http://schemas.microsoft.com/office/drawing/2014/main" id="{6C4E26B3-4C74-9889-5E27-0C0F96B6E48C}"/>
                </a:ext>
              </a:extLst>
            </p:cNvPr>
            <p:cNvSpPr/>
            <p:nvPr/>
          </p:nvSpPr>
          <p:spPr>
            <a:xfrm>
              <a:off x="415575" y="35326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1" y="667"/>
                  </a:cubicBezTo>
                  <a:cubicBezTo>
                    <a:pt x="621" y="667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333;p48">
              <a:extLst>
                <a:ext uri="{FF2B5EF4-FFF2-40B4-BE49-F238E27FC236}">
                  <a16:creationId xmlns:a16="http://schemas.microsoft.com/office/drawing/2014/main" id="{773BC142-A91A-56E7-2AD7-2D489994C741}"/>
                </a:ext>
              </a:extLst>
            </p:cNvPr>
            <p:cNvSpPr/>
            <p:nvPr/>
          </p:nvSpPr>
          <p:spPr>
            <a:xfrm>
              <a:off x="415400" y="35323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1"/>
                    <a:pt x="626" y="667"/>
                    <a:pt x="609" y="667"/>
                  </a:cubicBezTo>
                  <a:cubicBezTo>
                    <a:pt x="593" y="667"/>
                    <a:pt x="575" y="661"/>
                    <a:pt x="557" y="651"/>
                  </a:cubicBezTo>
                  <a:cubicBezTo>
                    <a:pt x="557" y="651"/>
                    <a:pt x="50" y="355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8" y="319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334;p48">
              <a:extLst>
                <a:ext uri="{FF2B5EF4-FFF2-40B4-BE49-F238E27FC236}">
                  <a16:creationId xmlns:a16="http://schemas.microsoft.com/office/drawing/2014/main" id="{6081BAE0-1F76-D084-E42F-940D484153BE}"/>
                </a:ext>
              </a:extLst>
            </p:cNvPr>
            <p:cNvSpPr/>
            <p:nvPr/>
          </p:nvSpPr>
          <p:spPr>
            <a:xfrm>
              <a:off x="433375" y="3543150"/>
              <a:ext cx="29450" cy="16625"/>
            </a:xfrm>
            <a:custGeom>
              <a:avLst/>
              <a:gdLst/>
              <a:ahLst/>
              <a:cxnLst/>
              <a:rect l="l" t="t" r="r" b="b"/>
              <a:pathLst>
                <a:path w="1178" h="665" extrusionOk="0">
                  <a:moveTo>
                    <a:pt x="588" y="1"/>
                  </a:moveTo>
                  <a:cubicBezTo>
                    <a:pt x="566" y="1"/>
                    <a:pt x="543" y="8"/>
                    <a:pt x="522" y="20"/>
                  </a:cubicBezTo>
                  <a:lnTo>
                    <a:pt x="43" y="288"/>
                  </a:lnTo>
                  <a:cubicBezTo>
                    <a:pt x="8" y="309"/>
                    <a:pt x="1" y="338"/>
                    <a:pt x="36" y="359"/>
                  </a:cubicBezTo>
                  <a:lnTo>
                    <a:pt x="543" y="655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48"/>
                  </a:cubicBezTo>
                  <a:lnTo>
                    <a:pt x="1136" y="380"/>
                  </a:lnTo>
                  <a:cubicBezTo>
                    <a:pt x="1171" y="359"/>
                    <a:pt x="1178" y="330"/>
                    <a:pt x="1150" y="309"/>
                  </a:cubicBezTo>
                  <a:lnTo>
                    <a:pt x="635" y="13"/>
                  </a:lnTo>
                  <a:cubicBezTo>
                    <a:pt x="620" y="4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335;p48">
              <a:extLst>
                <a:ext uri="{FF2B5EF4-FFF2-40B4-BE49-F238E27FC236}">
                  <a16:creationId xmlns:a16="http://schemas.microsoft.com/office/drawing/2014/main" id="{EDCB8478-E996-F013-24F2-B8FDE1626533}"/>
                </a:ext>
              </a:extLst>
            </p:cNvPr>
            <p:cNvSpPr/>
            <p:nvPr/>
          </p:nvSpPr>
          <p:spPr>
            <a:xfrm>
              <a:off x="433375" y="354272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7" y="668"/>
                    <a:pt x="572" y="665"/>
                    <a:pt x="558" y="658"/>
                  </a:cubicBezTo>
                  <a:cubicBezTo>
                    <a:pt x="558" y="658"/>
                    <a:pt x="43" y="355"/>
                    <a:pt x="57" y="319"/>
                  </a:cubicBezTo>
                  <a:lnTo>
                    <a:pt x="529" y="51"/>
                  </a:lnTo>
                  <a:cubicBezTo>
                    <a:pt x="550" y="37"/>
                    <a:pt x="572" y="37"/>
                    <a:pt x="586" y="37"/>
                  </a:cubicBezTo>
                  <a:close/>
                  <a:moveTo>
                    <a:pt x="575" y="0"/>
                  </a:moveTo>
                  <a:cubicBezTo>
                    <a:pt x="552" y="0"/>
                    <a:pt x="529" y="6"/>
                    <a:pt x="508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2" y="700"/>
                    <a:pt x="663" y="686"/>
                  </a:cubicBezTo>
                  <a:lnTo>
                    <a:pt x="1143" y="418"/>
                  </a:lnTo>
                  <a:cubicBezTo>
                    <a:pt x="1164" y="404"/>
                    <a:pt x="1178" y="383"/>
                    <a:pt x="1185" y="362"/>
                  </a:cubicBezTo>
                  <a:cubicBezTo>
                    <a:pt x="1185" y="340"/>
                    <a:pt x="1171" y="326"/>
                    <a:pt x="1157" y="319"/>
                  </a:cubicBezTo>
                  <a:lnTo>
                    <a:pt x="642" y="16"/>
                  </a:lnTo>
                  <a:cubicBezTo>
                    <a:pt x="621" y="6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336;p48">
              <a:extLst>
                <a:ext uri="{FF2B5EF4-FFF2-40B4-BE49-F238E27FC236}">
                  <a16:creationId xmlns:a16="http://schemas.microsoft.com/office/drawing/2014/main" id="{E9915B9C-B06E-4BEB-759F-4D1BBF86CE83}"/>
                </a:ext>
              </a:extLst>
            </p:cNvPr>
            <p:cNvSpPr/>
            <p:nvPr/>
          </p:nvSpPr>
          <p:spPr>
            <a:xfrm>
              <a:off x="451175" y="3553625"/>
              <a:ext cx="29450" cy="16650"/>
            </a:xfrm>
            <a:custGeom>
              <a:avLst/>
              <a:gdLst/>
              <a:ahLst/>
              <a:cxnLst/>
              <a:rect l="l" t="t" r="r" b="b"/>
              <a:pathLst>
                <a:path w="1178" h="666" extrusionOk="0">
                  <a:moveTo>
                    <a:pt x="585" y="0"/>
                  </a:moveTo>
                  <a:cubicBezTo>
                    <a:pt x="563" y="0"/>
                    <a:pt x="542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6"/>
                  </a:cubicBezTo>
                  <a:lnTo>
                    <a:pt x="543" y="652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7"/>
                    <a:pt x="1150" y="313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337;p48">
              <a:extLst>
                <a:ext uri="{FF2B5EF4-FFF2-40B4-BE49-F238E27FC236}">
                  <a16:creationId xmlns:a16="http://schemas.microsoft.com/office/drawing/2014/main" id="{71D5910B-FB48-E7F9-AD6C-1F96E3439E25}"/>
                </a:ext>
              </a:extLst>
            </p:cNvPr>
            <p:cNvSpPr/>
            <p:nvPr/>
          </p:nvSpPr>
          <p:spPr>
            <a:xfrm>
              <a:off x="451000" y="35533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8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7" y="661"/>
                    <a:pt x="572" y="658"/>
                    <a:pt x="557" y="651"/>
                  </a:cubicBezTo>
                  <a:cubicBezTo>
                    <a:pt x="557" y="651"/>
                    <a:pt x="43" y="355"/>
                    <a:pt x="57" y="312"/>
                  </a:cubicBezTo>
                  <a:lnTo>
                    <a:pt x="529" y="44"/>
                  </a:lnTo>
                  <a:cubicBezTo>
                    <a:pt x="550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338;p48">
              <a:extLst>
                <a:ext uri="{FF2B5EF4-FFF2-40B4-BE49-F238E27FC236}">
                  <a16:creationId xmlns:a16="http://schemas.microsoft.com/office/drawing/2014/main" id="{C94D2B15-CFD2-4BE8-DAD7-E55F46CF78F9}"/>
                </a:ext>
              </a:extLst>
            </p:cNvPr>
            <p:cNvSpPr/>
            <p:nvPr/>
          </p:nvSpPr>
          <p:spPr>
            <a:xfrm>
              <a:off x="468975" y="35640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5"/>
                  </a:cubicBezTo>
                  <a:lnTo>
                    <a:pt x="543" y="658"/>
                  </a:lnTo>
                  <a:cubicBezTo>
                    <a:pt x="559" y="664"/>
                    <a:pt x="576" y="667"/>
                    <a:pt x="594" y="667"/>
                  </a:cubicBezTo>
                  <a:cubicBezTo>
                    <a:pt x="615" y="667"/>
                    <a:pt x="637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339;p48">
              <a:extLst>
                <a:ext uri="{FF2B5EF4-FFF2-40B4-BE49-F238E27FC236}">
                  <a16:creationId xmlns:a16="http://schemas.microsoft.com/office/drawing/2014/main" id="{ACD5F816-26D0-FC6C-24CE-69C632992633}"/>
                </a:ext>
              </a:extLst>
            </p:cNvPr>
            <p:cNvSpPr/>
            <p:nvPr/>
          </p:nvSpPr>
          <p:spPr>
            <a:xfrm>
              <a:off x="468800" y="35637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5" y="383"/>
                  </a:cubicBezTo>
                  <a:lnTo>
                    <a:pt x="656" y="650"/>
                  </a:lnTo>
                  <a:cubicBezTo>
                    <a:pt x="642" y="661"/>
                    <a:pt x="624" y="666"/>
                    <a:pt x="607" y="666"/>
                  </a:cubicBezTo>
                  <a:cubicBezTo>
                    <a:pt x="589" y="666"/>
                    <a:pt x="572" y="661"/>
                    <a:pt x="557" y="650"/>
                  </a:cubicBezTo>
                  <a:cubicBezTo>
                    <a:pt x="557" y="650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340;p48">
              <a:extLst>
                <a:ext uri="{FF2B5EF4-FFF2-40B4-BE49-F238E27FC236}">
                  <a16:creationId xmlns:a16="http://schemas.microsoft.com/office/drawing/2014/main" id="{95961E72-1010-5835-3FC5-50D83F454C60}"/>
                </a:ext>
              </a:extLst>
            </p:cNvPr>
            <p:cNvSpPr/>
            <p:nvPr/>
          </p:nvSpPr>
          <p:spPr>
            <a:xfrm>
              <a:off x="486775" y="3574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5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341;p48">
              <a:extLst>
                <a:ext uri="{FF2B5EF4-FFF2-40B4-BE49-F238E27FC236}">
                  <a16:creationId xmlns:a16="http://schemas.microsoft.com/office/drawing/2014/main" id="{C01A155A-A185-BBDE-76EB-E15EAA49F934}"/>
                </a:ext>
              </a:extLst>
            </p:cNvPr>
            <p:cNvSpPr/>
            <p:nvPr/>
          </p:nvSpPr>
          <p:spPr>
            <a:xfrm>
              <a:off x="486600" y="35741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2" y="347"/>
                    <a:pt x="1135" y="383"/>
                  </a:cubicBezTo>
                  <a:lnTo>
                    <a:pt x="656" y="657"/>
                  </a:lnTo>
                  <a:cubicBezTo>
                    <a:pt x="642" y="664"/>
                    <a:pt x="624" y="668"/>
                    <a:pt x="607" y="668"/>
                  </a:cubicBezTo>
                  <a:cubicBezTo>
                    <a:pt x="589" y="668"/>
                    <a:pt x="571" y="664"/>
                    <a:pt x="557" y="657"/>
                  </a:cubicBezTo>
                  <a:cubicBezTo>
                    <a:pt x="557" y="657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1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1"/>
                  </a:cubicBezTo>
                  <a:cubicBezTo>
                    <a:pt x="1192" y="347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342;p48">
              <a:extLst>
                <a:ext uri="{FF2B5EF4-FFF2-40B4-BE49-F238E27FC236}">
                  <a16:creationId xmlns:a16="http://schemas.microsoft.com/office/drawing/2014/main" id="{83608F32-660C-61DD-475C-FD6EF00CDA3E}"/>
                </a:ext>
              </a:extLst>
            </p:cNvPr>
            <p:cNvSpPr/>
            <p:nvPr/>
          </p:nvSpPr>
          <p:spPr>
            <a:xfrm>
              <a:off x="504575" y="35848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6" y="657"/>
                  </a:lnTo>
                  <a:cubicBezTo>
                    <a:pt x="557" y="664"/>
                    <a:pt x="579" y="668"/>
                    <a:pt x="599" y="668"/>
                  </a:cubicBezTo>
                  <a:cubicBezTo>
                    <a:pt x="619" y="668"/>
                    <a:pt x="638" y="664"/>
                    <a:pt x="656" y="657"/>
                  </a:cubicBezTo>
                  <a:lnTo>
                    <a:pt x="1135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343;p48">
              <a:extLst>
                <a:ext uri="{FF2B5EF4-FFF2-40B4-BE49-F238E27FC236}">
                  <a16:creationId xmlns:a16="http://schemas.microsoft.com/office/drawing/2014/main" id="{67C7DE33-6E32-5788-42D3-94186F3BF93D}"/>
                </a:ext>
              </a:extLst>
            </p:cNvPr>
            <p:cNvSpPr/>
            <p:nvPr/>
          </p:nvSpPr>
          <p:spPr>
            <a:xfrm>
              <a:off x="504400" y="35844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15" y="383"/>
                    <a:pt x="29" y="390"/>
                  </a:cubicBezTo>
                  <a:lnTo>
                    <a:pt x="536" y="687"/>
                  </a:lnTo>
                  <a:cubicBezTo>
                    <a:pt x="557" y="701"/>
                    <a:pt x="579" y="701"/>
                    <a:pt x="600" y="701"/>
                  </a:cubicBezTo>
                  <a:cubicBezTo>
                    <a:pt x="621" y="701"/>
                    <a:pt x="649" y="701"/>
                    <a:pt x="670" y="687"/>
                  </a:cubicBezTo>
                  <a:lnTo>
                    <a:pt x="1150" y="419"/>
                  </a:lnTo>
                  <a:cubicBezTo>
                    <a:pt x="1171" y="405"/>
                    <a:pt x="1185" y="390"/>
                    <a:pt x="1185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344;p48">
              <a:extLst>
                <a:ext uri="{FF2B5EF4-FFF2-40B4-BE49-F238E27FC236}">
                  <a16:creationId xmlns:a16="http://schemas.microsoft.com/office/drawing/2014/main" id="{2A9E78A6-720B-1D02-AE58-843DC6AE374D}"/>
                </a:ext>
              </a:extLst>
            </p:cNvPr>
            <p:cNvSpPr/>
            <p:nvPr/>
          </p:nvSpPr>
          <p:spPr>
            <a:xfrm>
              <a:off x="522375" y="35953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36" y="652"/>
                  </a:lnTo>
                  <a:cubicBezTo>
                    <a:pt x="557" y="659"/>
                    <a:pt x="579" y="663"/>
                    <a:pt x="599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345;p48">
              <a:extLst>
                <a:ext uri="{FF2B5EF4-FFF2-40B4-BE49-F238E27FC236}">
                  <a16:creationId xmlns:a16="http://schemas.microsoft.com/office/drawing/2014/main" id="{27F340FC-7E18-EDA6-1141-29C58B1DA38F}"/>
                </a:ext>
              </a:extLst>
            </p:cNvPr>
            <p:cNvSpPr/>
            <p:nvPr/>
          </p:nvSpPr>
          <p:spPr>
            <a:xfrm>
              <a:off x="522200" y="35950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86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1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2"/>
                    <a:pt x="604" y="662"/>
                  </a:cubicBezTo>
                  <a:cubicBezTo>
                    <a:pt x="587" y="662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2"/>
                    <a:pt x="0" y="313"/>
                    <a:pt x="0" y="341"/>
                  </a:cubicBezTo>
                  <a:cubicBezTo>
                    <a:pt x="0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4"/>
                    <a:pt x="578" y="701"/>
                    <a:pt x="600" y="701"/>
                  </a:cubicBezTo>
                  <a:cubicBezTo>
                    <a:pt x="621" y="701"/>
                    <a:pt x="649" y="694"/>
                    <a:pt x="670" y="679"/>
                  </a:cubicBezTo>
                  <a:lnTo>
                    <a:pt x="1149" y="412"/>
                  </a:lnTo>
                  <a:cubicBezTo>
                    <a:pt x="1171" y="405"/>
                    <a:pt x="1185" y="383"/>
                    <a:pt x="1192" y="355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346;p48">
              <a:extLst>
                <a:ext uri="{FF2B5EF4-FFF2-40B4-BE49-F238E27FC236}">
                  <a16:creationId xmlns:a16="http://schemas.microsoft.com/office/drawing/2014/main" id="{14A30EF2-23F8-B4BA-81E5-47A029DCE82E}"/>
                </a:ext>
              </a:extLst>
            </p:cNvPr>
            <p:cNvSpPr/>
            <p:nvPr/>
          </p:nvSpPr>
          <p:spPr>
            <a:xfrm>
              <a:off x="540175" y="360580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347;p48">
              <a:extLst>
                <a:ext uri="{FF2B5EF4-FFF2-40B4-BE49-F238E27FC236}">
                  <a16:creationId xmlns:a16="http://schemas.microsoft.com/office/drawing/2014/main" id="{159B0414-25B1-D699-6ABD-3908B3E46175}"/>
                </a:ext>
              </a:extLst>
            </p:cNvPr>
            <p:cNvSpPr/>
            <p:nvPr/>
          </p:nvSpPr>
          <p:spPr>
            <a:xfrm>
              <a:off x="540000" y="36054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6" y="31"/>
                  </a:moveTo>
                  <a:cubicBezTo>
                    <a:pt x="607" y="31"/>
                    <a:pt x="621" y="38"/>
                    <a:pt x="628" y="45"/>
                  </a:cubicBezTo>
                  <a:cubicBezTo>
                    <a:pt x="628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38" y="662"/>
                    <a:pt x="621" y="667"/>
                    <a:pt x="604" y="667"/>
                  </a:cubicBezTo>
                  <a:cubicBezTo>
                    <a:pt x="587" y="667"/>
                    <a:pt x="571" y="662"/>
                    <a:pt x="557" y="651"/>
                  </a:cubicBezTo>
                  <a:cubicBezTo>
                    <a:pt x="557" y="65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348;p48">
              <a:extLst>
                <a:ext uri="{FF2B5EF4-FFF2-40B4-BE49-F238E27FC236}">
                  <a16:creationId xmlns:a16="http://schemas.microsoft.com/office/drawing/2014/main" id="{20EE0BA7-BA8E-700E-A394-E61F4A3CD3D4}"/>
                </a:ext>
              </a:extLst>
            </p:cNvPr>
            <p:cNvSpPr/>
            <p:nvPr/>
          </p:nvSpPr>
          <p:spPr>
            <a:xfrm>
              <a:off x="557975" y="3616200"/>
              <a:ext cx="51125" cy="29425"/>
            </a:xfrm>
            <a:custGeom>
              <a:avLst/>
              <a:gdLst/>
              <a:ahLst/>
              <a:cxnLst/>
              <a:rect l="l" t="t" r="r" b="b"/>
              <a:pathLst>
                <a:path w="2045" h="117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5"/>
                  </a:lnTo>
                  <a:cubicBezTo>
                    <a:pt x="8" y="306"/>
                    <a:pt x="0" y="334"/>
                    <a:pt x="36" y="355"/>
                  </a:cubicBezTo>
                  <a:lnTo>
                    <a:pt x="1410" y="1166"/>
                  </a:lnTo>
                  <a:cubicBezTo>
                    <a:pt x="1428" y="1173"/>
                    <a:pt x="1449" y="1176"/>
                    <a:pt x="1470" y="1176"/>
                  </a:cubicBezTo>
                  <a:cubicBezTo>
                    <a:pt x="1491" y="1176"/>
                    <a:pt x="1513" y="1173"/>
                    <a:pt x="1530" y="1166"/>
                  </a:cubicBezTo>
                  <a:lnTo>
                    <a:pt x="2010" y="891"/>
                  </a:lnTo>
                  <a:cubicBezTo>
                    <a:pt x="2045" y="877"/>
                    <a:pt x="2045" y="841"/>
                    <a:pt x="2017" y="82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349;p48">
              <a:extLst>
                <a:ext uri="{FF2B5EF4-FFF2-40B4-BE49-F238E27FC236}">
                  <a16:creationId xmlns:a16="http://schemas.microsoft.com/office/drawing/2014/main" id="{D5E0412E-7F1C-85A2-47A7-49EBE5627B75}"/>
                </a:ext>
              </a:extLst>
            </p:cNvPr>
            <p:cNvSpPr/>
            <p:nvPr/>
          </p:nvSpPr>
          <p:spPr>
            <a:xfrm>
              <a:off x="557800" y="3615850"/>
              <a:ext cx="51475" cy="30375"/>
            </a:xfrm>
            <a:custGeom>
              <a:avLst/>
              <a:gdLst/>
              <a:ahLst/>
              <a:cxnLst/>
              <a:rect l="l" t="t" r="r" b="b"/>
              <a:pathLst>
                <a:path w="2059" h="1215" extrusionOk="0">
                  <a:moveTo>
                    <a:pt x="569" y="35"/>
                  </a:moveTo>
                  <a:cubicBezTo>
                    <a:pt x="574" y="35"/>
                    <a:pt x="580" y="36"/>
                    <a:pt x="586" y="38"/>
                  </a:cubicBezTo>
                  <a:cubicBezTo>
                    <a:pt x="600" y="38"/>
                    <a:pt x="614" y="38"/>
                    <a:pt x="628" y="45"/>
                  </a:cubicBezTo>
                  <a:cubicBezTo>
                    <a:pt x="628" y="45"/>
                    <a:pt x="2009" y="855"/>
                    <a:pt x="2002" y="898"/>
                  </a:cubicBezTo>
                  <a:lnTo>
                    <a:pt x="1523" y="1166"/>
                  </a:lnTo>
                  <a:cubicBezTo>
                    <a:pt x="1505" y="1173"/>
                    <a:pt x="1488" y="1176"/>
                    <a:pt x="1471" y="1176"/>
                  </a:cubicBezTo>
                  <a:cubicBezTo>
                    <a:pt x="1454" y="1176"/>
                    <a:pt x="1438" y="1173"/>
                    <a:pt x="1424" y="1166"/>
                  </a:cubicBezTo>
                  <a:cubicBezTo>
                    <a:pt x="1424" y="1166"/>
                    <a:pt x="43" y="355"/>
                    <a:pt x="50" y="320"/>
                  </a:cubicBezTo>
                  <a:lnTo>
                    <a:pt x="529" y="52"/>
                  </a:lnTo>
                  <a:cubicBezTo>
                    <a:pt x="539" y="42"/>
                    <a:pt x="554" y="35"/>
                    <a:pt x="569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90"/>
                  </a:cubicBezTo>
                  <a:lnTo>
                    <a:pt x="1403" y="1201"/>
                  </a:lnTo>
                  <a:cubicBezTo>
                    <a:pt x="1424" y="1208"/>
                    <a:pt x="1446" y="1215"/>
                    <a:pt x="1467" y="1215"/>
                  </a:cubicBezTo>
                  <a:cubicBezTo>
                    <a:pt x="1495" y="1215"/>
                    <a:pt x="1516" y="1208"/>
                    <a:pt x="1544" y="1194"/>
                  </a:cubicBezTo>
                  <a:lnTo>
                    <a:pt x="2017" y="926"/>
                  </a:lnTo>
                  <a:cubicBezTo>
                    <a:pt x="2038" y="919"/>
                    <a:pt x="2052" y="898"/>
                    <a:pt x="2059" y="870"/>
                  </a:cubicBezTo>
                  <a:cubicBezTo>
                    <a:pt x="2059" y="855"/>
                    <a:pt x="2045" y="834"/>
                    <a:pt x="2031" y="827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350;p48">
              <a:extLst>
                <a:ext uri="{FF2B5EF4-FFF2-40B4-BE49-F238E27FC236}">
                  <a16:creationId xmlns:a16="http://schemas.microsoft.com/office/drawing/2014/main" id="{BD4E692A-F536-B448-D371-68FE89BF5C59}"/>
                </a:ext>
              </a:extLst>
            </p:cNvPr>
            <p:cNvSpPr/>
            <p:nvPr/>
          </p:nvSpPr>
          <p:spPr>
            <a:xfrm>
              <a:off x="374875" y="3488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2" y="5"/>
                    <a:pt x="515" y="16"/>
                  </a:cubicBezTo>
                  <a:lnTo>
                    <a:pt x="35" y="284"/>
                  </a:lnTo>
                  <a:cubicBezTo>
                    <a:pt x="7" y="305"/>
                    <a:pt x="0" y="333"/>
                    <a:pt x="28" y="354"/>
                  </a:cubicBezTo>
                  <a:lnTo>
                    <a:pt x="536" y="650"/>
                  </a:lnTo>
                  <a:cubicBezTo>
                    <a:pt x="557" y="661"/>
                    <a:pt x="578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0" y="333"/>
                    <a:pt x="1142" y="312"/>
                  </a:cubicBezTo>
                  <a:lnTo>
                    <a:pt x="635" y="16"/>
                  </a:lnTo>
                  <a:cubicBezTo>
                    <a:pt x="617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351;p48">
              <a:extLst>
                <a:ext uri="{FF2B5EF4-FFF2-40B4-BE49-F238E27FC236}">
                  <a16:creationId xmlns:a16="http://schemas.microsoft.com/office/drawing/2014/main" id="{3BC1649D-AFDE-3E14-5BC4-11E4A60CC0A6}"/>
                </a:ext>
              </a:extLst>
            </p:cNvPr>
            <p:cNvSpPr/>
            <p:nvPr/>
          </p:nvSpPr>
          <p:spPr>
            <a:xfrm>
              <a:off x="374700" y="34882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7"/>
                    <a:pt x="1135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4" y="666"/>
                  </a:cubicBezTo>
                  <a:cubicBezTo>
                    <a:pt x="587" y="666"/>
                    <a:pt x="571" y="661"/>
                    <a:pt x="557" y="650"/>
                  </a:cubicBezTo>
                  <a:cubicBezTo>
                    <a:pt x="557" y="650"/>
                    <a:pt x="42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5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2" y="361"/>
                  </a:cubicBezTo>
                  <a:cubicBezTo>
                    <a:pt x="1184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352;p48">
              <a:extLst>
                <a:ext uri="{FF2B5EF4-FFF2-40B4-BE49-F238E27FC236}">
                  <a16:creationId xmlns:a16="http://schemas.microsoft.com/office/drawing/2014/main" id="{639FA375-2386-9410-D255-7B748FA08662}"/>
                </a:ext>
              </a:extLst>
            </p:cNvPr>
            <p:cNvSpPr/>
            <p:nvPr/>
          </p:nvSpPr>
          <p:spPr>
            <a:xfrm>
              <a:off x="357075" y="34780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3"/>
                  </a:lnTo>
                  <a:cubicBezTo>
                    <a:pt x="557" y="663"/>
                    <a:pt x="578" y="668"/>
                    <a:pt x="599" y="668"/>
                  </a:cubicBezTo>
                  <a:cubicBezTo>
                    <a:pt x="619" y="668"/>
                    <a:pt x="638" y="663"/>
                    <a:pt x="656" y="653"/>
                  </a:cubicBezTo>
                  <a:lnTo>
                    <a:pt x="1135" y="385"/>
                  </a:lnTo>
                  <a:cubicBezTo>
                    <a:pt x="1170" y="364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353;p48">
              <a:extLst>
                <a:ext uri="{FF2B5EF4-FFF2-40B4-BE49-F238E27FC236}">
                  <a16:creationId xmlns:a16="http://schemas.microsoft.com/office/drawing/2014/main" id="{3A85CE96-13D0-8B0F-75BF-A47DE0B59386}"/>
                </a:ext>
              </a:extLst>
            </p:cNvPr>
            <p:cNvSpPr/>
            <p:nvPr/>
          </p:nvSpPr>
          <p:spPr>
            <a:xfrm>
              <a:off x="356900" y="34777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5" y="30"/>
                  </a:moveTo>
                  <a:cubicBezTo>
                    <a:pt x="606" y="30"/>
                    <a:pt x="621" y="37"/>
                    <a:pt x="628" y="44"/>
                  </a:cubicBezTo>
                  <a:cubicBezTo>
                    <a:pt x="628" y="44"/>
                    <a:pt x="1142" y="347"/>
                    <a:pt x="1128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3" y="666"/>
                  </a:cubicBezTo>
                  <a:cubicBezTo>
                    <a:pt x="585" y="666"/>
                    <a:pt x="568" y="661"/>
                    <a:pt x="550" y="650"/>
                  </a:cubicBezTo>
                  <a:cubicBezTo>
                    <a:pt x="550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5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5" y="383"/>
                    <a:pt x="1185" y="361"/>
                  </a:cubicBezTo>
                  <a:cubicBezTo>
                    <a:pt x="1185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354;p48">
              <a:extLst>
                <a:ext uri="{FF2B5EF4-FFF2-40B4-BE49-F238E27FC236}">
                  <a16:creationId xmlns:a16="http://schemas.microsoft.com/office/drawing/2014/main" id="{1A319118-A9C2-D0D1-95CB-671E90FA92FD}"/>
                </a:ext>
              </a:extLst>
            </p:cNvPr>
            <p:cNvSpPr/>
            <p:nvPr/>
          </p:nvSpPr>
          <p:spPr>
            <a:xfrm>
              <a:off x="410475" y="3509375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0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6"/>
                    <a:pt x="777" y="781"/>
                    <a:pt x="797" y="781"/>
                  </a:cubicBezTo>
                  <a:cubicBezTo>
                    <a:pt x="816" y="781"/>
                    <a:pt x="836" y="776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7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355;p48">
              <a:extLst>
                <a:ext uri="{FF2B5EF4-FFF2-40B4-BE49-F238E27FC236}">
                  <a16:creationId xmlns:a16="http://schemas.microsoft.com/office/drawing/2014/main" id="{599CE8BE-6DEC-6693-08B1-DA833028FBFF}"/>
                </a:ext>
              </a:extLst>
            </p:cNvPr>
            <p:cNvSpPr/>
            <p:nvPr/>
          </p:nvSpPr>
          <p:spPr>
            <a:xfrm>
              <a:off x="410125" y="3508925"/>
              <a:ext cx="34725" cy="20475"/>
            </a:xfrm>
            <a:custGeom>
              <a:avLst/>
              <a:gdLst/>
              <a:ahLst/>
              <a:cxnLst/>
              <a:rect l="l" t="t" r="r" b="b"/>
              <a:pathLst>
                <a:path w="1389" h="819" extrusionOk="0">
                  <a:moveTo>
                    <a:pt x="592" y="36"/>
                  </a:moveTo>
                  <a:cubicBezTo>
                    <a:pt x="606" y="36"/>
                    <a:pt x="620" y="43"/>
                    <a:pt x="635" y="50"/>
                  </a:cubicBezTo>
                  <a:cubicBezTo>
                    <a:pt x="635" y="50"/>
                    <a:pt x="1347" y="466"/>
                    <a:pt x="1339" y="501"/>
                  </a:cubicBezTo>
                  <a:lnTo>
                    <a:pt x="860" y="776"/>
                  </a:lnTo>
                  <a:cubicBezTo>
                    <a:pt x="846" y="783"/>
                    <a:pt x="828" y="787"/>
                    <a:pt x="811" y="787"/>
                  </a:cubicBezTo>
                  <a:cubicBezTo>
                    <a:pt x="793" y="787"/>
                    <a:pt x="776" y="783"/>
                    <a:pt x="761" y="776"/>
                  </a:cubicBezTo>
                  <a:cubicBezTo>
                    <a:pt x="761" y="776"/>
                    <a:pt x="49" y="360"/>
                    <a:pt x="57" y="318"/>
                  </a:cubicBezTo>
                  <a:lnTo>
                    <a:pt x="536" y="50"/>
                  </a:lnTo>
                  <a:cubicBezTo>
                    <a:pt x="550" y="43"/>
                    <a:pt x="571" y="36"/>
                    <a:pt x="592" y="36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8"/>
                    <a:pt x="515" y="22"/>
                  </a:cubicBezTo>
                  <a:lnTo>
                    <a:pt x="42" y="290"/>
                  </a:lnTo>
                  <a:cubicBezTo>
                    <a:pt x="21" y="297"/>
                    <a:pt x="7" y="318"/>
                    <a:pt x="0" y="346"/>
                  </a:cubicBezTo>
                  <a:cubicBezTo>
                    <a:pt x="0" y="360"/>
                    <a:pt x="14" y="381"/>
                    <a:pt x="28" y="388"/>
                  </a:cubicBezTo>
                  <a:lnTo>
                    <a:pt x="740" y="804"/>
                  </a:lnTo>
                  <a:cubicBezTo>
                    <a:pt x="761" y="811"/>
                    <a:pt x="783" y="818"/>
                    <a:pt x="804" y="818"/>
                  </a:cubicBezTo>
                  <a:cubicBezTo>
                    <a:pt x="825" y="818"/>
                    <a:pt x="853" y="818"/>
                    <a:pt x="874" y="804"/>
                  </a:cubicBezTo>
                  <a:lnTo>
                    <a:pt x="1354" y="536"/>
                  </a:lnTo>
                  <a:cubicBezTo>
                    <a:pt x="1375" y="522"/>
                    <a:pt x="1389" y="501"/>
                    <a:pt x="1389" y="480"/>
                  </a:cubicBezTo>
                  <a:cubicBezTo>
                    <a:pt x="1389" y="459"/>
                    <a:pt x="1382" y="445"/>
                    <a:pt x="1361" y="438"/>
                  </a:cubicBezTo>
                  <a:lnTo>
                    <a:pt x="656" y="22"/>
                  </a:lnTo>
                  <a:cubicBezTo>
                    <a:pt x="635" y="8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356;p48">
              <a:extLst>
                <a:ext uri="{FF2B5EF4-FFF2-40B4-BE49-F238E27FC236}">
                  <a16:creationId xmlns:a16="http://schemas.microsoft.com/office/drawing/2014/main" id="{E6119143-4345-1449-EDC4-4B41D566B6F8}"/>
                </a:ext>
              </a:extLst>
            </p:cNvPr>
            <p:cNvSpPr/>
            <p:nvPr/>
          </p:nvSpPr>
          <p:spPr>
            <a:xfrm>
              <a:off x="433025" y="3522700"/>
              <a:ext cx="100650" cy="58550"/>
            </a:xfrm>
            <a:custGeom>
              <a:avLst/>
              <a:gdLst/>
              <a:ahLst/>
              <a:cxnLst/>
              <a:rect l="l" t="t" r="r" b="b"/>
              <a:pathLst>
                <a:path w="4026" h="2342" extrusionOk="0">
                  <a:moveTo>
                    <a:pt x="588" y="1"/>
                  </a:moveTo>
                  <a:cubicBezTo>
                    <a:pt x="566" y="1"/>
                    <a:pt x="543" y="8"/>
                    <a:pt x="522" y="21"/>
                  </a:cubicBezTo>
                  <a:lnTo>
                    <a:pt x="43" y="288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3391" y="2326"/>
                  </a:lnTo>
                  <a:cubicBezTo>
                    <a:pt x="3409" y="2336"/>
                    <a:pt x="3430" y="2342"/>
                    <a:pt x="3451" y="2342"/>
                  </a:cubicBezTo>
                  <a:cubicBezTo>
                    <a:pt x="3472" y="2342"/>
                    <a:pt x="3493" y="2336"/>
                    <a:pt x="3511" y="2326"/>
                  </a:cubicBezTo>
                  <a:lnTo>
                    <a:pt x="3990" y="2051"/>
                  </a:lnTo>
                  <a:cubicBezTo>
                    <a:pt x="4019" y="2037"/>
                    <a:pt x="4026" y="2001"/>
                    <a:pt x="3997" y="1987"/>
                  </a:cubicBezTo>
                  <a:lnTo>
                    <a:pt x="635" y="14"/>
                  </a:lnTo>
                  <a:cubicBezTo>
                    <a:pt x="620" y="5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357;p48">
              <a:extLst>
                <a:ext uri="{FF2B5EF4-FFF2-40B4-BE49-F238E27FC236}">
                  <a16:creationId xmlns:a16="http://schemas.microsoft.com/office/drawing/2014/main" id="{4D297918-41BE-A47C-7ABF-4852D9CC585A}"/>
                </a:ext>
              </a:extLst>
            </p:cNvPr>
            <p:cNvSpPr/>
            <p:nvPr/>
          </p:nvSpPr>
          <p:spPr>
            <a:xfrm>
              <a:off x="432850" y="3522275"/>
              <a:ext cx="101000" cy="59450"/>
            </a:xfrm>
            <a:custGeom>
              <a:avLst/>
              <a:gdLst/>
              <a:ahLst/>
              <a:cxnLst/>
              <a:rect l="l" t="t" r="r" b="b"/>
              <a:pathLst>
                <a:path w="4040" h="2378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3990" y="2018"/>
                    <a:pt x="3983" y="2061"/>
                  </a:cubicBezTo>
                  <a:lnTo>
                    <a:pt x="3504" y="2329"/>
                  </a:lnTo>
                  <a:cubicBezTo>
                    <a:pt x="3490" y="2336"/>
                    <a:pt x="3474" y="2339"/>
                    <a:pt x="3457" y="2339"/>
                  </a:cubicBezTo>
                  <a:cubicBezTo>
                    <a:pt x="3441" y="2339"/>
                    <a:pt x="3423" y="2336"/>
                    <a:pt x="3405" y="2329"/>
                  </a:cubicBezTo>
                  <a:cubicBezTo>
                    <a:pt x="3405" y="2329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6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3391" y="2364"/>
                  </a:lnTo>
                  <a:cubicBezTo>
                    <a:pt x="3405" y="2371"/>
                    <a:pt x="3426" y="2378"/>
                    <a:pt x="3455" y="2378"/>
                  </a:cubicBezTo>
                  <a:cubicBezTo>
                    <a:pt x="3476" y="2378"/>
                    <a:pt x="3504" y="2371"/>
                    <a:pt x="3525" y="2357"/>
                  </a:cubicBezTo>
                  <a:lnTo>
                    <a:pt x="4004" y="2089"/>
                  </a:lnTo>
                  <a:cubicBezTo>
                    <a:pt x="4026" y="2082"/>
                    <a:pt x="4040" y="2061"/>
                    <a:pt x="4040" y="2033"/>
                  </a:cubicBezTo>
                  <a:cubicBezTo>
                    <a:pt x="4040" y="2018"/>
                    <a:pt x="4026" y="1997"/>
                    <a:pt x="4012" y="1990"/>
                  </a:cubicBezTo>
                  <a:lnTo>
                    <a:pt x="656" y="16"/>
                  </a:lnTo>
                  <a:cubicBezTo>
                    <a:pt x="635" y="6"/>
                    <a:pt x="610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358;p48">
              <a:extLst>
                <a:ext uri="{FF2B5EF4-FFF2-40B4-BE49-F238E27FC236}">
                  <a16:creationId xmlns:a16="http://schemas.microsoft.com/office/drawing/2014/main" id="{787BF2A8-34DD-79EE-EE5E-5DE09D0A4D4E}"/>
                </a:ext>
              </a:extLst>
            </p:cNvPr>
            <p:cNvSpPr/>
            <p:nvPr/>
          </p:nvSpPr>
          <p:spPr>
            <a:xfrm>
              <a:off x="522025" y="3574950"/>
              <a:ext cx="33325" cy="19025"/>
            </a:xfrm>
            <a:custGeom>
              <a:avLst/>
              <a:gdLst/>
              <a:ahLst/>
              <a:cxnLst/>
              <a:rect l="l" t="t" r="r" b="b"/>
              <a:pathLst>
                <a:path w="1333" h="761" extrusionOk="0">
                  <a:moveTo>
                    <a:pt x="584" y="0"/>
                  </a:moveTo>
                  <a:cubicBezTo>
                    <a:pt x="563" y="0"/>
                    <a:pt x="541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6" y="356"/>
                  </a:cubicBezTo>
                  <a:lnTo>
                    <a:pt x="698" y="750"/>
                  </a:lnTo>
                  <a:cubicBezTo>
                    <a:pt x="714" y="757"/>
                    <a:pt x="733" y="760"/>
                    <a:pt x="752" y="760"/>
                  </a:cubicBezTo>
                  <a:cubicBezTo>
                    <a:pt x="775" y="760"/>
                    <a:pt x="799" y="755"/>
                    <a:pt x="818" y="743"/>
                  </a:cubicBezTo>
                  <a:lnTo>
                    <a:pt x="1297" y="475"/>
                  </a:lnTo>
                  <a:cubicBezTo>
                    <a:pt x="1326" y="454"/>
                    <a:pt x="1333" y="426"/>
                    <a:pt x="1305" y="405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359;p48">
              <a:extLst>
                <a:ext uri="{FF2B5EF4-FFF2-40B4-BE49-F238E27FC236}">
                  <a16:creationId xmlns:a16="http://schemas.microsoft.com/office/drawing/2014/main" id="{D4FF8614-69F1-177D-C049-A63BAF7B252A}"/>
                </a:ext>
              </a:extLst>
            </p:cNvPr>
            <p:cNvSpPr/>
            <p:nvPr/>
          </p:nvSpPr>
          <p:spPr>
            <a:xfrm>
              <a:off x="521850" y="3574625"/>
              <a:ext cx="33675" cy="19800"/>
            </a:xfrm>
            <a:custGeom>
              <a:avLst/>
              <a:gdLst/>
              <a:ahLst/>
              <a:cxnLst/>
              <a:rect l="l" t="t" r="r" b="b"/>
              <a:pathLst>
                <a:path w="1347" h="792" extrusionOk="0">
                  <a:moveTo>
                    <a:pt x="592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304" y="439"/>
                    <a:pt x="1290" y="474"/>
                  </a:cubicBezTo>
                  <a:lnTo>
                    <a:pt x="818" y="749"/>
                  </a:lnTo>
                  <a:cubicBezTo>
                    <a:pt x="800" y="756"/>
                    <a:pt x="783" y="760"/>
                    <a:pt x="766" y="760"/>
                  </a:cubicBezTo>
                  <a:cubicBezTo>
                    <a:pt x="749" y="760"/>
                    <a:pt x="733" y="756"/>
                    <a:pt x="719" y="749"/>
                  </a:cubicBezTo>
                  <a:cubicBezTo>
                    <a:pt x="719" y="749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7" y="319"/>
                    <a:pt x="0" y="340"/>
                  </a:cubicBezTo>
                  <a:cubicBezTo>
                    <a:pt x="0" y="362"/>
                    <a:pt x="14" y="376"/>
                    <a:pt x="29" y="383"/>
                  </a:cubicBezTo>
                  <a:lnTo>
                    <a:pt x="698" y="777"/>
                  </a:lnTo>
                  <a:cubicBezTo>
                    <a:pt x="719" y="784"/>
                    <a:pt x="741" y="792"/>
                    <a:pt x="762" y="792"/>
                  </a:cubicBezTo>
                  <a:cubicBezTo>
                    <a:pt x="783" y="792"/>
                    <a:pt x="811" y="784"/>
                    <a:pt x="832" y="777"/>
                  </a:cubicBezTo>
                  <a:lnTo>
                    <a:pt x="1312" y="502"/>
                  </a:lnTo>
                  <a:cubicBezTo>
                    <a:pt x="1333" y="495"/>
                    <a:pt x="1347" y="474"/>
                    <a:pt x="1347" y="453"/>
                  </a:cubicBezTo>
                  <a:cubicBezTo>
                    <a:pt x="1347" y="432"/>
                    <a:pt x="1340" y="418"/>
                    <a:pt x="1319" y="411"/>
                  </a:cubicBezTo>
                  <a:lnTo>
                    <a:pt x="656" y="16"/>
                  </a:lnTo>
                  <a:cubicBezTo>
                    <a:pt x="631" y="6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360;p48">
              <a:extLst>
                <a:ext uri="{FF2B5EF4-FFF2-40B4-BE49-F238E27FC236}">
                  <a16:creationId xmlns:a16="http://schemas.microsoft.com/office/drawing/2014/main" id="{4BB87CB8-6150-67BE-0AD0-0D5E15A0E624}"/>
                </a:ext>
              </a:extLst>
            </p:cNvPr>
            <p:cNvSpPr/>
            <p:nvPr/>
          </p:nvSpPr>
          <p:spPr>
            <a:xfrm>
              <a:off x="543875" y="35876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2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361;p48">
              <a:extLst>
                <a:ext uri="{FF2B5EF4-FFF2-40B4-BE49-F238E27FC236}">
                  <a16:creationId xmlns:a16="http://schemas.microsoft.com/office/drawing/2014/main" id="{2EB9C53D-2E6C-0A09-7168-07C1DA46C632}"/>
                </a:ext>
              </a:extLst>
            </p:cNvPr>
            <p:cNvSpPr/>
            <p:nvPr/>
          </p:nvSpPr>
          <p:spPr>
            <a:xfrm>
              <a:off x="543525" y="3587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8" y="45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63" y="658"/>
                  </a:lnTo>
                  <a:cubicBezTo>
                    <a:pt x="645" y="665"/>
                    <a:pt x="628" y="669"/>
                    <a:pt x="610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7" y="38"/>
                    <a:pt x="571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7" y="320"/>
                    <a:pt x="0" y="341"/>
                  </a:cubicBezTo>
                  <a:cubicBezTo>
                    <a:pt x="7" y="362"/>
                    <a:pt x="15" y="383"/>
                    <a:pt x="36" y="390"/>
                  </a:cubicBezTo>
                  <a:lnTo>
                    <a:pt x="543" y="686"/>
                  </a:lnTo>
                  <a:cubicBezTo>
                    <a:pt x="564" y="700"/>
                    <a:pt x="578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8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362;p48">
              <a:extLst>
                <a:ext uri="{FF2B5EF4-FFF2-40B4-BE49-F238E27FC236}">
                  <a16:creationId xmlns:a16="http://schemas.microsoft.com/office/drawing/2014/main" id="{0DD8B5F2-F0AC-0692-720B-05AD1D9591AB}"/>
                </a:ext>
              </a:extLst>
            </p:cNvPr>
            <p:cNvSpPr/>
            <p:nvPr/>
          </p:nvSpPr>
          <p:spPr>
            <a:xfrm>
              <a:off x="570850" y="3598050"/>
              <a:ext cx="20100" cy="11450"/>
            </a:xfrm>
            <a:custGeom>
              <a:avLst/>
              <a:gdLst/>
              <a:ahLst/>
              <a:cxnLst/>
              <a:rect l="l" t="t" r="r" b="b"/>
              <a:pathLst>
                <a:path w="804" h="458" extrusionOk="0">
                  <a:moveTo>
                    <a:pt x="204" y="1"/>
                  </a:moveTo>
                  <a:cubicBezTo>
                    <a:pt x="185" y="1"/>
                    <a:pt x="166" y="6"/>
                    <a:pt x="148" y="17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4"/>
                  </a:cubicBezTo>
                  <a:lnTo>
                    <a:pt x="543" y="447"/>
                  </a:lnTo>
                  <a:cubicBezTo>
                    <a:pt x="560" y="454"/>
                    <a:pt x="580" y="457"/>
                    <a:pt x="600" y="457"/>
                  </a:cubicBezTo>
                  <a:cubicBezTo>
                    <a:pt x="620" y="457"/>
                    <a:pt x="642" y="454"/>
                    <a:pt x="663" y="447"/>
                  </a:cubicBezTo>
                  <a:lnTo>
                    <a:pt x="761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1" y="17"/>
                  </a:lnTo>
                  <a:cubicBezTo>
                    <a:pt x="243" y="6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363;p48">
              <a:extLst>
                <a:ext uri="{FF2B5EF4-FFF2-40B4-BE49-F238E27FC236}">
                  <a16:creationId xmlns:a16="http://schemas.microsoft.com/office/drawing/2014/main" id="{5F194BAF-4C31-E965-E570-315BFD417A9C}"/>
                </a:ext>
              </a:extLst>
            </p:cNvPr>
            <p:cNvSpPr/>
            <p:nvPr/>
          </p:nvSpPr>
          <p:spPr>
            <a:xfrm>
              <a:off x="570675" y="3597700"/>
              <a:ext cx="20450" cy="12225"/>
            </a:xfrm>
            <a:custGeom>
              <a:avLst/>
              <a:gdLst/>
              <a:ahLst/>
              <a:cxnLst/>
              <a:rect l="l" t="t" r="r" b="b"/>
              <a:pathLst>
                <a:path w="818" h="489" extrusionOk="0">
                  <a:moveTo>
                    <a:pt x="219" y="38"/>
                  </a:moveTo>
                  <a:cubicBezTo>
                    <a:pt x="233" y="38"/>
                    <a:pt x="247" y="45"/>
                    <a:pt x="261" y="52"/>
                  </a:cubicBezTo>
                  <a:cubicBezTo>
                    <a:pt x="261" y="52"/>
                    <a:pt x="768" y="348"/>
                    <a:pt x="761" y="390"/>
                  </a:cubicBezTo>
                  <a:lnTo>
                    <a:pt x="656" y="447"/>
                  </a:lnTo>
                  <a:cubicBezTo>
                    <a:pt x="641" y="454"/>
                    <a:pt x="626" y="457"/>
                    <a:pt x="609" y="457"/>
                  </a:cubicBezTo>
                  <a:cubicBezTo>
                    <a:pt x="592" y="457"/>
                    <a:pt x="575" y="454"/>
                    <a:pt x="557" y="447"/>
                  </a:cubicBezTo>
                  <a:cubicBezTo>
                    <a:pt x="557" y="447"/>
                    <a:pt x="49" y="150"/>
                    <a:pt x="56" y="108"/>
                  </a:cubicBezTo>
                  <a:lnTo>
                    <a:pt x="162" y="52"/>
                  </a:lnTo>
                  <a:cubicBezTo>
                    <a:pt x="176" y="38"/>
                    <a:pt x="197" y="38"/>
                    <a:pt x="219" y="38"/>
                  </a:cubicBezTo>
                  <a:close/>
                  <a:moveTo>
                    <a:pt x="215" y="1"/>
                  </a:moveTo>
                  <a:cubicBezTo>
                    <a:pt x="192" y="1"/>
                    <a:pt x="169" y="6"/>
                    <a:pt x="148" y="17"/>
                  </a:cubicBezTo>
                  <a:lnTo>
                    <a:pt x="42" y="80"/>
                  </a:lnTo>
                  <a:cubicBezTo>
                    <a:pt x="21" y="87"/>
                    <a:pt x="7" y="108"/>
                    <a:pt x="0" y="129"/>
                  </a:cubicBezTo>
                  <a:cubicBezTo>
                    <a:pt x="0" y="150"/>
                    <a:pt x="14" y="172"/>
                    <a:pt x="35" y="179"/>
                  </a:cubicBezTo>
                  <a:lnTo>
                    <a:pt x="543" y="475"/>
                  </a:lnTo>
                  <a:cubicBezTo>
                    <a:pt x="557" y="489"/>
                    <a:pt x="578" y="489"/>
                    <a:pt x="599" y="489"/>
                  </a:cubicBezTo>
                  <a:cubicBezTo>
                    <a:pt x="627" y="489"/>
                    <a:pt x="656" y="489"/>
                    <a:pt x="677" y="475"/>
                  </a:cubicBezTo>
                  <a:lnTo>
                    <a:pt x="782" y="418"/>
                  </a:lnTo>
                  <a:cubicBezTo>
                    <a:pt x="804" y="411"/>
                    <a:pt x="818" y="390"/>
                    <a:pt x="818" y="362"/>
                  </a:cubicBezTo>
                  <a:cubicBezTo>
                    <a:pt x="818" y="348"/>
                    <a:pt x="804" y="327"/>
                    <a:pt x="790" y="320"/>
                  </a:cubicBezTo>
                  <a:lnTo>
                    <a:pt x="282" y="17"/>
                  </a:lnTo>
                  <a:cubicBezTo>
                    <a:pt x="261" y="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364;p48">
              <a:extLst>
                <a:ext uri="{FF2B5EF4-FFF2-40B4-BE49-F238E27FC236}">
                  <a16:creationId xmlns:a16="http://schemas.microsoft.com/office/drawing/2014/main" id="{68BCD38B-FC1E-791A-D8AD-AF0A4A4559D9}"/>
                </a:ext>
              </a:extLst>
            </p:cNvPr>
            <p:cNvSpPr/>
            <p:nvPr/>
          </p:nvSpPr>
          <p:spPr>
            <a:xfrm>
              <a:off x="579300" y="36085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5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600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5"/>
                  </a:cubicBezTo>
                  <a:lnTo>
                    <a:pt x="635" y="12"/>
                  </a:lnTo>
                  <a:cubicBezTo>
                    <a:pt x="617" y="5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365;p48">
              <a:extLst>
                <a:ext uri="{FF2B5EF4-FFF2-40B4-BE49-F238E27FC236}">
                  <a16:creationId xmlns:a16="http://schemas.microsoft.com/office/drawing/2014/main" id="{F41899AB-58F3-DC86-84F6-8622F508420D}"/>
                </a:ext>
              </a:extLst>
            </p:cNvPr>
            <p:cNvSpPr/>
            <p:nvPr/>
          </p:nvSpPr>
          <p:spPr>
            <a:xfrm>
              <a:off x="579125" y="36082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6" y="662"/>
                    <a:pt x="609" y="662"/>
                  </a:cubicBezTo>
                  <a:cubicBezTo>
                    <a:pt x="593" y="662"/>
                    <a:pt x="575" y="658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22" y="298"/>
                    <a:pt x="7" y="313"/>
                    <a:pt x="0" y="341"/>
                  </a:cubicBezTo>
                  <a:cubicBezTo>
                    <a:pt x="0" y="355"/>
                    <a:pt x="14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366;p48">
              <a:extLst>
                <a:ext uri="{FF2B5EF4-FFF2-40B4-BE49-F238E27FC236}">
                  <a16:creationId xmlns:a16="http://schemas.microsoft.com/office/drawing/2014/main" id="{80AD1A60-00FE-E0CE-635E-B34055C8551E}"/>
                </a:ext>
              </a:extLst>
            </p:cNvPr>
            <p:cNvSpPr/>
            <p:nvPr/>
          </p:nvSpPr>
          <p:spPr>
            <a:xfrm>
              <a:off x="606625" y="3619025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1"/>
                  </a:moveTo>
                  <a:cubicBezTo>
                    <a:pt x="178" y="1"/>
                    <a:pt x="159" y="6"/>
                    <a:pt x="141" y="17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4"/>
                    <a:pt x="768" y="313"/>
                  </a:cubicBezTo>
                  <a:lnTo>
                    <a:pt x="261" y="17"/>
                  </a:lnTo>
                  <a:cubicBezTo>
                    <a:pt x="240" y="6"/>
                    <a:pt x="219" y="1"/>
                    <a:pt x="1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367;p48">
              <a:extLst>
                <a:ext uri="{FF2B5EF4-FFF2-40B4-BE49-F238E27FC236}">
                  <a16:creationId xmlns:a16="http://schemas.microsoft.com/office/drawing/2014/main" id="{E183A298-460D-2924-5531-8F2651F31255}"/>
                </a:ext>
              </a:extLst>
            </p:cNvPr>
            <p:cNvSpPr/>
            <p:nvPr/>
          </p:nvSpPr>
          <p:spPr>
            <a:xfrm>
              <a:off x="606450" y="36186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211" y="38"/>
                  </a:moveTo>
                  <a:cubicBezTo>
                    <a:pt x="226" y="38"/>
                    <a:pt x="247" y="38"/>
                    <a:pt x="254" y="52"/>
                  </a:cubicBezTo>
                  <a:cubicBezTo>
                    <a:pt x="254" y="52"/>
                    <a:pt x="768" y="348"/>
                    <a:pt x="754" y="383"/>
                  </a:cubicBezTo>
                  <a:lnTo>
                    <a:pt x="656" y="446"/>
                  </a:lnTo>
                  <a:cubicBezTo>
                    <a:pt x="638" y="453"/>
                    <a:pt x="620" y="457"/>
                    <a:pt x="603" y="457"/>
                  </a:cubicBezTo>
                  <a:cubicBezTo>
                    <a:pt x="585" y="457"/>
                    <a:pt x="567" y="453"/>
                    <a:pt x="550" y="446"/>
                  </a:cubicBezTo>
                  <a:cubicBezTo>
                    <a:pt x="550" y="446"/>
                    <a:pt x="42" y="143"/>
                    <a:pt x="49" y="108"/>
                  </a:cubicBezTo>
                  <a:lnTo>
                    <a:pt x="155" y="52"/>
                  </a:lnTo>
                  <a:cubicBezTo>
                    <a:pt x="176" y="38"/>
                    <a:pt x="190" y="38"/>
                    <a:pt x="211" y="38"/>
                  </a:cubicBezTo>
                  <a:close/>
                  <a:moveTo>
                    <a:pt x="208" y="1"/>
                  </a:moveTo>
                  <a:cubicBezTo>
                    <a:pt x="185" y="1"/>
                    <a:pt x="162" y="6"/>
                    <a:pt x="141" y="16"/>
                  </a:cubicBezTo>
                  <a:lnTo>
                    <a:pt x="35" y="80"/>
                  </a:lnTo>
                  <a:cubicBezTo>
                    <a:pt x="14" y="87"/>
                    <a:pt x="0" y="108"/>
                    <a:pt x="0" y="129"/>
                  </a:cubicBezTo>
                  <a:cubicBezTo>
                    <a:pt x="0" y="150"/>
                    <a:pt x="7" y="164"/>
                    <a:pt x="28" y="171"/>
                  </a:cubicBezTo>
                  <a:lnTo>
                    <a:pt x="536" y="475"/>
                  </a:lnTo>
                  <a:cubicBezTo>
                    <a:pt x="557" y="482"/>
                    <a:pt x="571" y="489"/>
                    <a:pt x="599" y="489"/>
                  </a:cubicBezTo>
                  <a:cubicBezTo>
                    <a:pt x="620" y="489"/>
                    <a:pt x="649" y="489"/>
                    <a:pt x="670" y="475"/>
                  </a:cubicBezTo>
                  <a:lnTo>
                    <a:pt x="775" y="418"/>
                  </a:lnTo>
                  <a:cubicBezTo>
                    <a:pt x="797" y="404"/>
                    <a:pt x="811" y="383"/>
                    <a:pt x="811" y="362"/>
                  </a:cubicBezTo>
                  <a:cubicBezTo>
                    <a:pt x="811" y="341"/>
                    <a:pt x="804" y="327"/>
                    <a:pt x="782" y="320"/>
                  </a:cubicBezTo>
                  <a:lnTo>
                    <a:pt x="275" y="16"/>
                  </a:lnTo>
                  <a:cubicBezTo>
                    <a:pt x="254" y="6"/>
                    <a:pt x="231" y="1"/>
                    <a:pt x="2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368;p48">
              <a:extLst>
                <a:ext uri="{FF2B5EF4-FFF2-40B4-BE49-F238E27FC236}">
                  <a16:creationId xmlns:a16="http://schemas.microsoft.com/office/drawing/2014/main" id="{F6BD04E3-2AEC-88AB-7BB5-F51E0E9B1F1F}"/>
                </a:ext>
              </a:extLst>
            </p:cNvPr>
            <p:cNvSpPr/>
            <p:nvPr/>
          </p:nvSpPr>
          <p:spPr>
            <a:xfrm>
              <a:off x="392850" y="34989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63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369;p48">
              <a:extLst>
                <a:ext uri="{FF2B5EF4-FFF2-40B4-BE49-F238E27FC236}">
                  <a16:creationId xmlns:a16="http://schemas.microsoft.com/office/drawing/2014/main" id="{FE5CFBEB-550B-3106-ED13-68DC762224BD}"/>
                </a:ext>
              </a:extLst>
            </p:cNvPr>
            <p:cNvSpPr/>
            <p:nvPr/>
          </p:nvSpPr>
          <p:spPr>
            <a:xfrm>
              <a:off x="392500" y="34986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0"/>
                    <a:pt x="1135" y="382"/>
                  </a:cubicBezTo>
                  <a:lnTo>
                    <a:pt x="656" y="650"/>
                  </a:lnTo>
                  <a:cubicBezTo>
                    <a:pt x="638" y="657"/>
                    <a:pt x="621" y="661"/>
                    <a:pt x="604" y="661"/>
                  </a:cubicBezTo>
                  <a:cubicBezTo>
                    <a:pt x="587" y="661"/>
                    <a:pt x="571" y="657"/>
                    <a:pt x="557" y="650"/>
                  </a:cubicBezTo>
                  <a:cubicBezTo>
                    <a:pt x="557" y="650"/>
                    <a:pt x="50" y="354"/>
                    <a:pt x="57" y="312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1"/>
                    <a:pt x="0" y="312"/>
                    <a:pt x="0" y="340"/>
                  </a:cubicBezTo>
                  <a:cubicBezTo>
                    <a:pt x="0" y="354"/>
                    <a:pt x="14" y="375"/>
                    <a:pt x="28" y="382"/>
                  </a:cubicBezTo>
                  <a:lnTo>
                    <a:pt x="536" y="678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8" y="700"/>
                    <a:pt x="649" y="693"/>
                    <a:pt x="677" y="678"/>
                  </a:cubicBezTo>
                  <a:lnTo>
                    <a:pt x="1149" y="411"/>
                  </a:lnTo>
                  <a:cubicBezTo>
                    <a:pt x="1170" y="404"/>
                    <a:pt x="1184" y="382"/>
                    <a:pt x="1192" y="354"/>
                  </a:cubicBezTo>
                  <a:cubicBezTo>
                    <a:pt x="1192" y="340"/>
                    <a:pt x="1177" y="319"/>
                    <a:pt x="1163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370;p48">
              <a:extLst>
                <a:ext uri="{FF2B5EF4-FFF2-40B4-BE49-F238E27FC236}">
                  <a16:creationId xmlns:a16="http://schemas.microsoft.com/office/drawing/2014/main" id="{DCF572BD-1E84-0B26-4972-55D5C01C6E9E}"/>
                </a:ext>
              </a:extLst>
            </p:cNvPr>
            <p:cNvSpPr/>
            <p:nvPr/>
          </p:nvSpPr>
          <p:spPr>
            <a:xfrm>
              <a:off x="504050" y="3513675"/>
              <a:ext cx="52000" cy="30875"/>
            </a:xfrm>
            <a:custGeom>
              <a:avLst/>
              <a:gdLst/>
              <a:ahLst/>
              <a:cxnLst/>
              <a:rect l="l" t="t" r="r" b="b"/>
              <a:pathLst>
                <a:path w="2080" h="1235" extrusionOk="0">
                  <a:moveTo>
                    <a:pt x="2066" y="1"/>
                  </a:moveTo>
                  <a:lnTo>
                    <a:pt x="2066" y="1"/>
                  </a:lnTo>
                  <a:cubicBezTo>
                    <a:pt x="2066" y="1"/>
                    <a:pt x="0" y="1206"/>
                    <a:pt x="22" y="1235"/>
                  </a:cubicBezTo>
                  <a:cubicBezTo>
                    <a:pt x="22" y="1235"/>
                    <a:pt x="2080" y="29"/>
                    <a:pt x="206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371;p48">
              <a:extLst>
                <a:ext uri="{FF2B5EF4-FFF2-40B4-BE49-F238E27FC236}">
                  <a16:creationId xmlns:a16="http://schemas.microsoft.com/office/drawing/2014/main" id="{8459B23A-6D93-A194-3905-7B20C6D61592}"/>
                </a:ext>
              </a:extLst>
            </p:cNvPr>
            <p:cNvSpPr/>
            <p:nvPr/>
          </p:nvSpPr>
          <p:spPr>
            <a:xfrm>
              <a:off x="689100" y="3138125"/>
              <a:ext cx="177475" cy="160925"/>
            </a:xfrm>
            <a:custGeom>
              <a:avLst/>
              <a:gdLst/>
              <a:ahLst/>
              <a:cxnLst/>
              <a:rect l="l" t="t" r="r" b="b"/>
              <a:pathLst>
                <a:path w="7099" h="6437" extrusionOk="0">
                  <a:moveTo>
                    <a:pt x="3302" y="1"/>
                  </a:moveTo>
                  <a:cubicBezTo>
                    <a:pt x="3301" y="1"/>
                    <a:pt x="3300" y="1"/>
                    <a:pt x="3299" y="1"/>
                  </a:cubicBezTo>
                  <a:cubicBezTo>
                    <a:pt x="3144" y="43"/>
                    <a:pt x="1925" y="664"/>
                    <a:pt x="1925" y="664"/>
                  </a:cubicBezTo>
                  <a:lnTo>
                    <a:pt x="494" y="1813"/>
                  </a:lnTo>
                  <a:cubicBezTo>
                    <a:pt x="494" y="1813"/>
                    <a:pt x="0" y="3074"/>
                    <a:pt x="14" y="3103"/>
                  </a:cubicBezTo>
                  <a:cubicBezTo>
                    <a:pt x="35" y="3138"/>
                    <a:pt x="120" y="4202"/>
                    <a:pt x="148" y="4386"/>
                  </a:cubicBezTo>
                  <a:cubicBezTo>
                    <a:pt x="176" y="4569"/>
                    <a:pt x="754" y="5288"/>
                    <a:pt x="860" y="5506"/>
                  </a:cubicBezTo>
                  <a:cubicBezTo>
                    <a:pt x="966" y="5732"/>
                    <a:pt x="1692" y="6437"/>
                    <a:pt x="1692" y="6437"/>
                  </a:cubicBezTo>
                  <a:cubicBezTo>
                    <a:pt x="1692" y="6437"/>
                    <a:pt x="2820" y="6042"/>
                    <a:pt x="2940" y="6000"/>
                  </a:cubicBezTo>
                  <a:cubicBezTo>
                    <a:pt x="3067" y="5958"/>
                    <a:pt x="7099" y="3483"/>
                    <a:pt x="7099" y="3483"/>
                  </a:cubicBezTo>
                  <a:cubicBezTo>
                    <a:pt x="7099" y="3483"/>
                    <a:pt x="3498" y="1"/>
                    <a:pt x="33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372;p48">
              <a:extLst>
                <a:ext uri="{FF2B5EF4-FFF2-40B4-BE49-F238E27FC236}">
                  <a16:creationId xmlns:a16="http://schemas.microsoft.com/office/drawing/2014/main" id="{3DA8D016-F85B-D543-0809-B21F4CBD47FE}"/>
                </a:ext>
              </a:extLst>
            </p:cNvPr>
            <p:cNvSpPr/>
            <p:nvPr/>
          </p:nvSpPr>
          <p:spPr>
            <a:xfrm>
              <a:off x="688550" y="3137750"/>
              <a:ext cx="178200" cy="161850"/>
            </a:xfrm>
            <a:custGeom>
              <a:avLst/>
              <a:gdLst/>
              <a:ahLst/>
              <a:cxnLst/>
              <a:rect l="l" t="t" r="r" b="b"/>
              <a:pathLst>
                <a:path w="7128" h="6474" extrusionOk="0">
                  <a:moveTo>
                    <a:pt x="3321" y="37"/>
                  </a:moveTo>
                  <a:cubicBezTo>
                    <a:pt x="3462" y="37"/>
                    <a:pt x="5647" y="2103"/>
                    <a:pt x="7086" y="3498"/>
                  </a:cubicBezTo>
                  <a:cubicBezTo>
                    <a:pt x="5683" y="4358"/>
                    <a:pt x="3046" y="5966"/>
                    <a:pt x="2955" y="6001"/>
                  </a:cubicBezTo>
                  <a:lnTo>
                    <a:pt x="1721" y="6431"/>
                  </a:lnTo>
                  <a:cubicBezTo>
                    <a:pt x="1643" y="6353"/>
                    <a:pt x="995" y="5719"/>
                    <a:pt x="896" y="5514"/>
                  </a:cubicBezTo>
                  <a:cubicBezTo>
                    <a:pt x="805" y="5352"/>
                    <a:pt x="706" y="5204"/>
                    <a:pt x="593" y="5056"/>
                  </a:cubicBezTo>
                  <a:cubicBezTo>
                    <a:pt x="410" y="4795"/>
                    <a:pt x="205" y="4499"/>
                    <a:pt x="191" y="4401"/>
                  </a:cubicBezTo>
                  <a:cubicBezTo>
                    <a:pt x="177" y="4316"/>
                    <a:pt x="149" y="4034"/>
                    <a:pt x="121" y="3766"/>
                  </a:cubicBezTo>
                  <a:cubicBezTo>
                    <a:pt x="79" y="3315"/>
                    <a:pt x="64" y="3153"/>
                    <a:pt x="57" y="3118"/>
                  </a:cubicBezTo>
                  <a:cubicBezTo>
                    <a:pt x="57" y="3054"/>
                    <a:pt x="339" y="2321"/>
                    <a:pt x="530" y="1835"/>
                  </a:cubicBezTo>
                  <a:lnTo>
                    <a:pt x="1954" y="700"/>
                  </a:lnTo>
                  <a:cubicBezTo>
                    <a:pt x="2003" y="672"/>
                    <a:pt x="3173" y="72"/>
                    <a:pt x="3321" y="37"/>
                  </a:cubicBezTo>
                  <a:close/>
                  <a:moveTo>
                    <a:pt x="3329" y="1"/>
                  </a:moveTo>
                  <a:cubicBezTo>
                    <a:pt x="3325" y="1"/>
                    <a:pt x="3323" y="1"/>
                    <a:pt x="3321" y="2"/>
                  </a:cubicBezTo>
                  <a:cubicBezTo>
                    <a:pt x="3166" y="44"/>
                    <a:pt x="1989" y="643"/>
                    <a:pt x="1932" y="672"/>
                  </a:cubicBezTo>
                  <a:cubicBezTo>
                    <a:pt x="1932" y="672"/>
                    <a:pt x="509" y="1806"/>
                    <a:pt x="501" y="1814"/>
                  </a:cubicBezTo>
                  <a:cubicBezTo>
                    <a:pt x="1" y="3089"/>
                    <a:pt x="15" y="3118"/>
                    <a:pt x="22" y="3125"/>
                  </a:cubicBezTo>
                  <a:cubicBezTo>
                    <a:pt x="29" y="3153"/>
                    <a:pt x="64" y="3477"/>
                    <a:pt x="86" y="3766"/>
                  </a:cubicBezTo>
                  <a:cubicBezTo>
                    <a:pt x="114" y="4034"/>
                    <a:pt x="142" y="4309"/>
                    <a:pt x="156" y="4401"/>
                  </a:cubicBezTo>
                  <a:cubicBezTo>
                    <a:pt x="170" y="4513"/>
                    <a:pt x="375" y="4795"/>
                    <a:pt x="565" y="5070"/>
                  </a:cubicBezTo>
                  <a:cubicBezTo>
                    <a:pt x="678" y="5218"/>
                    <a:pt x="776" y="5366"/>
                    <a:pt x="868" y="5528"/>
                  </a:cubicBezTo>
                  <a:cubicBezTo>
                    <a:pt x="974" y="5754"/>
                    <a:pt x="1672" y="6431"/>
                    <a:pt x="1714" y="6466"/>
                  </a:cubicBezTo>
                  <a:lnTo>
                    <a:pt x="1721" y="6473"/>
                  </a:lnTo>
                  <a:lnTo>
                    <a:pt x="2969" y="6036"/>
                  </a:lnTo>
                  <a:cubicBezTo>
                    <a:pt x="3089" y="5994"/>
                    <a:pt x="6966" y="3618"/>
                    <a:pt x="7128" y="3491"/>
                  </a:cubicBezTo>
                  <a:cubicBezTo>
                    <a:pt x="7121" y="3484"/>
                    <a:pt x="6211" y="2596"/>
                    <a:pt x="5288" y="1736"/>
                  </a:cubicBezTo>
                  <a:cubicBezTo>
                    <a:pt x="3559" y="99"/>
                    <a:pt x="3369" y="1"/>
                    <a:pt x="332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373;p48">
              <a:extLst>
                <a:ext uri="{FF2B5EF4-FFF2-40B4-BE49-F238E27FC236}">
                  <a16:creationId xmlns:a16="http://schemas.microsoft.com/office/drawing/2014/main" id="{1AC589D1-6794-5910-4120-A48896A9BAD6}"/>
                </a:ext>
              </a:extLst>
            </p:cNvPr>
            <p:cNvSpPr/>
            <p:nvPr/>
          </p:nvSpPr>
          <p:spPr>
            <a:xfrm>
              <a:off x="608200" y="3261950"/>
              <a:ext cx="383675" cy="351650"/>
            </a:xfrm>
            <a:custGeom>
              <a:avLst/>
              <a:gdLst/>
              <a:ahLst/>
              <a:cxnLst/>
              <a:rect l="l" t="t" r="r" b="b"/>
              <a:pathLst>
                <a:path w="15347" h="14066" extrusionOk="0">
                  <a:moveTo>
                    <a:pt x="7593" y="1"/>
                  </a:moveTo>
                  <a:cubicBezTo>
                    <a:pt x="6462" y="1"/>
                    <a:pt x="5359" y="406"/>
                    <a:pt x="4047" y="652"/>
                  </a:cubicBezTo>
                  <a:cubicBezTo>
                    <a:pt x="1833" y="1061"/>
                    <a:pt x="1" y="10162"/>
                    <a:pt x="677" y="11550"/>
                  </a:cubicBezTo>
                  <a:cubicBezTo>
                    <a:pt x="1517" y="13258"/>
                    <a:pt x="4896" y="14065"/>
                    <a:pt x="7996" y="14065"/>
                  </a:cubicBezTo>
                  <a:cubicBezTo>
                    <a:pt x="10207" y="14065"/>
                    <a:pt x="12276" y="13655"/>
                    <a:pt x="13183" y="12869"/>
                  </a:cubicBezTo>
                  <a:cubicBezTo>
                    <a:pt x="15347" y="11008"/>
                    <a:pt x="14367" y="6510"/>
                    <a:pt x="14254" y="5692"/>
                  </a:cubicBezTo>
                  <a:cubicBezTo>
                    <a:pt x="13824" y="2619"/>
                    <a:pt x="12196" y="2140"/>
                    <a:pt x="10039" y="758"/>
                  </a:cubicBezTo>
                  <a:cubicBezTo>
                    <a:pt x="9160" y="192"/>
                    <a:pt x="8370" y="1"/>
                    <a:pt x="75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374;p48">
              <a:extLst>
                <a:ext uri="{FF2B5EF4-FFF2-40B4-BE49-F238E27FC236}">
                  <a16:creationId xmlns:a16="http://schemas.microsoft.com/office/drawing/2014/main" id="{CEEB190A-3F9C-9829-1564-E3A39749A992}"/>
                </a:ext>
              </a:extLst>
            </p:cNvPr>
            <p:cNvSpPr/>
            <p:nvPr/>
          </p:nvSpPr>
          <p:spPr>
            <a:xfrm>
              <a:off x="612600" y="3261500"/>
              <a:ext cx="374875" cy="352475"/>
            </a:xfrm>
            <a:custGeom>
              <a:avLst/>
              <a:gdLst/>
              <a:ahLst/>
              <a:cxnLst/>
              <a:rect l="l" t="t" r="r" b="b"/>
              <a:pathLst>
                <a:path w="14995" h="14099" extrusionOk="0">
                  <a:moveTo>
                    <a:pt x="7417" y="36"/>
                  </a:moveTo>
                  <a:cubicBezTo>
                    <a:pt x="8192" y="36"/>
                    <a:pt x="8974" y="226"/>
                    <a:pt x="9849" y="790"/>
                  </a:cubicBezTo>
                  <a:cubicBezTo>
                    <a:pt x="10180" y="1001"/>
                    <a:pt x="10490" y="1185"/>
                    <a:pt x="10793" y="1368"/>
                  </a:cubicBezTo>
                  <a:cubicBezTo>
                    <a:pt x="12478" y="2383"/>
                    <a:pt x="13705" y="3116"/>
                    <a:pt x="14057" y="5710"/>
                  </a:cubicBezTo>
                  <a:cubicBezTo>
                    <a:pt x="14064" y="5781"/>
                    <a:pt x="14078" y="5880"/>
                    <a:pt x="14099" y="6006"/>
                  </a:cubicBezTo>
                  <a:cubicBezTo>
                    <a:pt x="14318" y="7282"/>
                    <a:pt x="14959" y="11174"/>
                    <a:pt x="12993" y="12872"/>
                  </a:cubicBezTo>
                  <a:cubicBezTo>
                    <a:pt x="12344" y="13429"/>
                    <a:pt x="11068" y="13831"/>
                    <a:pt x="9404" y="13986"/>
                  </a:cubicBezTo>
                  <a:cubicBezTo>
                    <a:pt x="8868" y="14037"/>
                    <a:pt x="8331" y="14062"/>
                    <a:pt x="7793" y="14062"/>
                  </a:cubicBezTo>
                  <a:cubicBezTo>
                    <a:pt x="6678" y="14062"/>
                    <a:pt x="5564" y="13954"/>
                    <a:pt x="4470" y="13739"/>
                  </a:cubicBezTo>
                  <a:cubicBezTo>
                    <a:pt x="2405" y="13317"/>
                    <a:pt x="995" y="12541"/>
                    <a:pt x="515" y="11554"/>
                  </a:cubicBezTo>
                  <a:cubicBezTo>
                    <a:pt x="1" y="10504"/>
                    <a:pt x="938" y="5118"/>
                    <a:pt x="2320" y="2383"/>
                  </a:cubicBezTo>
                  <a:cubicBezTo>
                    <a:pt x="2835" y="1347"/>
                    <a:pt x="3356" y="776"/>
                    <a:pt x="3871" y="684"/>
                  </a:cubicBezTo>
                  <a:cubicBezTo>
                    <a:pt x="4322" y="600"/>
                    <a:pt x="4738" y="501"/>
                    <a:pt x="5147" y="402"/>
                  </a:cubicBezTo>
                  <a:cubicBezTo>
                    <a:pt x="5936" y="212"/>
                    <a:pt x="6669" y="36"/>
                    <a:pt x="7417" y="36"/>
                  </a:cubicBezTo>
                  <a:close/>
                  <a:moveTo>
                    <a:pt x="7419" y="0"/>
                  </a:moveTo>
                  <a:cubicBezTo>
                    <a:pt x="6669" y="0"/>
                    <a:pt x="5931" y="177"/>
                    <a:pt x="5140" y="367"/>
                  </a:cubicBezTo>
                  <a:cubicBezTo>
                    <a:pt x="4731" y="466"/>
                    <a:pt x="4308" y="564"/>
                    <a:pt x="3864" y="649"/>
                  </a:cubicBezTo>
                  <a:cubicBezTo>
                    <a:pt x="3342" y="741"/>
                    <a:pt x="2806" y="1319"/>
                    <a:pt x="2285" y="2362"/>
                  </a:cubicBezTo>
                  <a:cubicBezTo>
                    <a:pt x="1643" y="3631"/>
                    <a:pt x="1044" y="5598"/>
                    <a:pt x="663" y="7628"/>
                  </a:cubicBezTo>
                  <a:cubicBezTo>
                    <a:pt x="311" y="9524"/>
                    <a:pt x="240" y="11075"/>
                    <a:pt x="480" y="11568"/>
                  </a:cubicBezTo>
                  <a:cubicBezTo>
                    <a:pt x="974" y="12569"/>
                    <a:pt x="2383" y="13352"/>
                    <a:pt x="4463" y="13775"/>
                  </a:cubicBezTo>
                  <a:cubicBezTo>
                    <a:pt x="5570" y="13993"/>
                    <a:pt x="6691" y="14099"/>
                    <a:pt x="7818" y="14099"/>
                  </a:cubicBezTo>
                  <a:cubicBezTo>
                    <a:pt x="8361" y="14099"/>
                    <a:pt x="8890" y="14071"/>
                    <a:pt x="9404" y="14021"/>
                  </a:cubicBezTo>
                  <a:cubicBezTo>
                    <a:pt x="11082" y="13866"/>
                    <a:pt x="12365" y="13458"/>
                    <a:pt x="13021" y="12894"/>
                  </a:cubicBezTo>
                  <a:cubicBezTo>
                    <a:pt x="14995" y="11188"/>
                    <a:pt x="14353" y="7282"/>
                    <a:pt x="14135" y="5999"/>
                  </a:cubicBezTo>
                  <a:cubicBezTo>
                    <a:pt x="14113" y="5872"/>
                    <a:pt x="14099" y="5774"/>
                    <a:pt x="14092" y="5696"/>
                  </a:cubicBezTo>
                  <a:cubicBezTo>
                    <a:pt x="13733" y="3088"/>
                    <a:pt x="12506" y="2355"/>
                    <a:pt x="10814" y="1340"/>
                  </a:cubicBezTo>
                  <a:cubicBezTo>
                    <a:pt x="10511" y="1157"/>
                    <a:pt x="10201" y="966"/>
                    <a:pt x="9870" y="755"/>
                  </a:cubicBezTo>
                  <a:cubicBezTo>
                    <a:pt x="8990" y="191"/>
                    <a:pt x="8198" y="0"/>
                    <a:pt x="7419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375;p48">
              <a:extLst>
                <a:ext uri="{FF2B5EF4-FFF2-40B4-BE49-F238E27FC236}">
                  <a16:creationId xmlns:a16="http://schemas.microsoft.com/office/drawing/2014/main" id="{476B100A-4AA9-C8B6-49C0-6F7E86EFC166}"/>
                </a:ext>
              </a:extLst>
            </p:cNvPr>
            <p:cNvSpPr/>
            <p:nvPr/>
          </p:nvSpPr>
          <p:spPr>
            <a:xfrm>
              <a:off x="718350" y="3147125"/>
              <a:ext cx="14125" cy="4600"/>
            </a:xfrm>
            <a:custGeom>
              <a:avLst/>
              <a:gdLst/>
              <a:ahLst/>
              <a:cxnLst/>
              <a:rect l="l" t="t" r="r" b="b"/>
              <a:pathLst>
                <a:path w="565" h="184" extrusionOk="0">
                  <a:moveTo>
                    <a:pt x="275" y="0"/>
                  </a:moveTo>
                  <a:cubicBezTo>
                    <a:pt x="177" y="0"/>
                    <a:pt x="78" y="43"/>
                    <a:pt x="0" y="113"/>
                  </a:cubicBezTo>
                  <a:cubicBezTo>
                    <a:pt x="29" y="106"/>
                    <a:pt x="57" y="99"/>
                    <a:pt x="92" y="99"/>
                  </a:cubicBezTo>
                  <a:cubicBezTo>
                    <a:pt x="141" y="99"/>
                    <a:pt x="191" y="106"/>
                    <a:pt x="233" y="113"/>
                  </a:cubicBezTo>
                  <a:cubicBezTo>
                    <a:pt x="282" y="127"/>
                    <a:pt x="325" y="141"/>
                    <a:pt x="367" y="163"/>
                  </a:cubicBezTo>
                  <a:lnTo>
                    <a:pt x="402" y="184"/>
                  </a:lnTo>
                  <a:lnTo>
                    <a:pt x="564" y="85"/>
                  </a:lnTo>
                  <a:cubicBezTo>
                    <a:pt x="515" y="57"/>
                    <a:pt x="459" y="36"/>
                    <a:pt x="409" y="15"/>
                  </a:cubicBezTo>
                  <a:cubicBezTo>
                    <a:pt x="367" y="8"/>
                    <a:pt x="325" y="0"/>
                    <a:pt x="27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376;p48">
              <a:extLst>
                <a:ext uri="{FF2B5EF4-FFF2-40B4-BE49-F238E27FC236}">
                  <a16:creationId xmlns:a16="http://schemas.microsoft.com/office/drawing/2014/main" id="{7DA85EB7-E985-EDA8-F9DB-0D8F3D3CDE92}"/>
                </a:ext>
              </a:extLst>
            </p:cNvPr>
            <p:cNvSpPr/>
            <p:nvPr/>
          </p:nvSpPr>
          <p:spPr>
            <a:xfrm>
              <a:off x="717100" y="3146600"/>
              <a:ext cx="15550" cy="5650"/>
            </a:xfrm>
            <a:custGeom>
              <a:avLst/>
              <a:gdLst/>
              <a:ahLst/>
              <a:cxnLst/>
              <a:rect l="l" t="t" r="r" b="b"/>
              <a:pathLst>
                <a:path w="622" h="226" extrusionOk="0">
                  <a:moveTo>
                    <a:pt x="325" y="36"/>
                  </a:moveTo>
                  <a:cubicBezTo>
                    <a:pt x="368" y="36"/>
                    <a:pt x="410" y="43"/>
                    <a:pt x="452" y="57"/>
                  </a:cubicBezTo>
                  <a:cubicBezTo>
                    <a:pt x="494" y="71"/>
                    <a:pt x="537" y="85"/>
                    <a:pt x="579" y="106"/>
                  </a:cubicBezTo>
                  <a:cubicBezTo>
                    <a:pt x="529" y="133"/>
                    <a:pt x="477" y="146"/>
                    <a:pt x="423" y="146"/>
                  </a:cubicBezTo>
                  <a:cubicBezTo>
                    <a:pt x="393" y="146"/>
                    <a:pt x="363" y="142"/>
                    <a:pt x="332" y="134"/>
                  </a:cubicBezTo>
                  <a:cubicBezTo>
                    <a:pt x="283" y="113"/>
                    <a:pt x="227" y="106"/>
                    <a:pt x="177" y="99"/>
                  </a:cubicBezTo>
                  <a:lnTo>
                    <a:pt x="121" y="99"/>
                  </a:lnTo>
                  <a:cubicBezTo>
                    <a:pt x="184" y="64"/>
                    <a:pt x="255" y="43"/>
                    <a:pt x="325" y="36"/>
                  </a:cubicBezTo>
                  <a:close/>
                  <a:moveTo>
                    <a:pt x="325" y="0"/>
                  </a:moveTo>
                  <a:cubicBezTo>
                    <a:pt x="219" y="7"/>
                    <a:pt x="121" y="50"/>
                    <a:pt x="36" y="113"/>
                  </a:cubicBezTo>
                  <a:cubicBezTo>
                    <a:pt x="15" y="120"/>
                    <a:pt x="1" y="134"/>
                    <a:pt x="283" y="148"/>
                  </a:cubicBezTo>
                  <a:cubicBezTo>
                    <a:pt x="325" y="162"/>
                    <a:pt x="368" y="184"/>
                    <a:pt x="410" y="205"/>
                  </a:cubicBezTo>
                  <a:lnTo>
                    <a:pt x="452" y="226"/>
                  </a:lnTo>
                  <a:cubicBezTo>
                    <a:pt x="452" y="219"/>
                    <a:pt x="452" y="219"/>
                    <a:pt x="459" y="219"/>
                  </a:cubicBezTo>
                  <a:cubicBezTo>
                    <a:pt x="459" y="219"/>
                    <a:pt x="621" y="120"/>
                    <a:pt x="621" y="92"/>
                  </a:cubicBezTo>
                  <a:cubicBezTo>
                    <a:pt x="572" y="64"/>
                    <a:pt x="516" y="36"/>
                    <a:pt x="459" y="21"/>
                  </a:cubicBezTo>
                  <a:cubicBezTo>
                    <a:pt x="417" y="7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377;p48">
              <a:extLst>
                <a:ext uri="{FF2B5EF4-FFF2-40B4-BE49-F238E27FC236}">
                  <a16:creationId xmlns:a16="http://schemas.microsoft.com/office/drawing/2014/main" id="{645FDBA6-123C-1AF9-8498-D36D712F1121}"/>
                </a:ext>
              </a:extLst>
            </p:cNvPr>
            <p:cNvSpPr/>
            <p:nvPr/>
          </p:nvSpPr>
          <p:spPr>
            <a:xfrm>
              <a:off x="712175" y="3149600"/>
              <a:ext cx="16250" cy="39325"/>
            </a:xfrm>
            <a:custGeom>
              <a:avLst/>
              <a:gdLst/>
              <a:ahLst/>
              <a:cxnLst/>
              <a:rect l="l" t="t" r="r" b="b"/>
              <a:pathLst>
                <a:path w="650" h="1573" extrusionOk="0">
                  <a:moveTo>
                    <a:pt x="318" y="0"/>
                  </a:moveTo>
                  <a:cubicBezTo>
                    <a:pt x="276" y="7"/>
                    <a:pt x="233" y="21"/>
                    <a:pt x="191" y="42"/>
                  </a:cubicBezTo>
                  <a:cubicBezTo>
                    <a:pt x="149" y="71"/>
                    <a:pt x="106" y="106"/>
                    <a:pt x="78" y="155"/>
                  </a:cubicBezTo>
                  <a:cubicBezTo>
                    <a:pt x="57" y="190"/>
                    <a:pt x="43" y="226"/>
                    <a:pt x="29" y="261"/>
                  </a:cubicBezTo>
                  <a:cubicBezTo>
                    <a:pt x="8" y="324"/>
                    <a:pt x="1" y="388"/>
                    <a:pt x="1" y="458"/>
                  </a:cubicBezTo>
                  <a:cubicBezTo>
                    <a:pt x="8" y="635"/>
                    <a:pt x="50" y="811"/>
                    <a:pt x="127" y="973"/>
                  </a:cubicBezTo>
                  <a:cubicBezTo>
                    <a:pt x="240" y="1213"/>
                    <a:pt x="416" y="1424"/>
                    <a:pt x="649" y="1572"/>
                  </a:cubicBezTo>
                  <a:lnTo>
                    <a:pt x="649" y="1043"/>
                  </a:lnTo>
                  <a:lnTo>
                    <a:pt x="649" y="339"/>
                  </a:lnTo>
                  <a:lnTo>
                    <a:pt x="649" y="85"/>
                  </a:lnTo>
                  <a:cubicBezTo>
                    <a:pt x="607" y="64"/>
                    <a:pt x="572" y="50"/>
                    <a:pt x="529" y="28"/>
                  </a:cubicBezTo>
                  <a:cubicBezTo>
                    <a:pt x="480" y="14"/>
                    <a:pt x="431" y="7"/>
                    <a:pt x="37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378;p48">
              <a:extLst>
                <a:ext uri="{FF2B5EF4-FFF2-40B4-BE49-F238E27FC236}">
                  <a16:creationId xmlns:a16="http://schemas.microsoft.com/office/drawing/2014/main" id="{08536E4C-BE46-97BC-03D5-1B8D81170AF2}"/>
                </a:ext>
              </a:extLst>
            </p:cNvPr>
            <p:cNvSpPr/>
            <p:nvPr/>
          </p:nvSpPr>
          <p:spPr>
            <a:xfrm>
              <a:off x="711650" y="3149075"/>
              <a:ext cx="17300" cy="40200"/>
            </a:xfrm>
            <a:custGeom>
              <a:avLst/>
              <a:gdLst/>
              <a:ahLst/>
              <a:cxnLst/>
              <a:rect l="l" t="t" r="r" b="b"/>
              <a:pathLst>
                <a:path w="692" h="1608" extrusionOk="0">
                  <a:moveTo>
                    <a:pt x="501" y="49"/>
                  </a:moveTo>
                  <a:cubicBezTo>
                    <a:pt x="550" y="71"/>
                    <a:pt x="600" y="92"/>
                    <a:pt x="649" y="120"/>
                  </a:cubicBezTo>
                  <a:lnTo>
                    <a:pt x="642" y="1558"/>
                  </a:lnTo>
                  <a:cubicBezTo>
                    <a:pt x="430" y="1417"/>
                    <a:pt x="268" y="1212"/>
                    <a:pt x="163" y="980"/>
                  </a:cubicBezTo>
                  <a:cubicBezTo>
                    <a:pt x="85" y="825"/>
                    <a:pt x="43" y="649"/>
                    <a:pt x="36" y="472"/>
                  </a:cubicBezTo>
                  <a:cubicBezTo>
                    <a:pt x="36" y="409"/>
                    <a:pt x="43" y="345"/>
                    <a:pt x="64" y="282"/>
                  </a:cubicBezTo>
                  <a:cubicBezTo>
                    <a:pt x="71" y="247"/>
                    <a:pt x="92" y="219"/>
                    <a:pt x="106" y="183"/>
                  </a:cubicBezTo>
                  <a:cubicBezTo>
                    <a:pt x="134" y="134"/>
                    <a:pt x="177" y="99"/>
                    <a:pt x="501" y="49"/>
                  </a:cubicBezTo>
                  <a:close/>
                  <a:moveTo>
                    <a:pt x="332" y="0"/>
                  </a:moveTo>
                  <a:cubicBezTo>
                    <a:pt x="289" y="14"/>
                    <a:pt x="247" y="28"/>
                    <a:pt x="198" y="42"/>
                  </a:cubicBezTo>
                  <a:cubicBezTo>
                    <a:pt x="148" y="71"/>
                    <a:pt x="106" y="113"/>
                    <a:pt x="78" y="162"/>
                  </a:cubicBezTo>
                  <a:cubicBezTo>
                    <a:pt x="57" y="197"/>
                    <a:pt x="43" y="240"/>
                    <a:pt x="29" y="275"/>
                  </a:cubicBezTo>
                  <a:cubicBezTo>
                    <a:pt x="7" y="338"/>
                    <a:pt x="0" y="409"/>
                    <a:pt x="0" y="472"/>
                  </a:cubicBezTo>
                  <a:cubicBezTo>
                    <a:pt x="7" y="656"/>
                    <a:pt x="50" y="832"/>
                    <a:pt x="127" y="994"/>
                  </a:cubicBezTo>
                  <a:cubicBezTo>
                    <a:pt x="240" y="1248"/>
                    <a:pt x="423" y="1459"/>
                    <a:pt x="663" y="1607"/>
                  </a:cubicBezTo>
                  <a:cubicBezTo>
                    <a:pt x="663" y="1607"/>
                    <a:pt x="670" y="1607"/>
                    <a:pt x="684" y="1593"/>
                  </a:cubicBezTo>
                  <a:cubicBezTo>
                    <a:pt x="684" y="1593"/>
                    <a:pt x="691" y="99"/>
                    <a:pt x="677" y="92"/>
                  </a:cubicBezTo>
                  <a:cubicBezTo>
                    <a:pt x="663" y="85"/>
                    <a:pt x="656" y="78"/>
                    <a:pt x="550" y="35"/>
                  </a:cubicBezTo>
                  <a:cubicBezTo>
                    <a:pt x="529" y="28"/>
                    <a:pt x="508" y="21"/>
                    <a:pt x="480" y="14"/>
                  </a:cubicBezTo>
                  <a:cubicBezTo>
                    <a:pt x="480" y="14"/>
                    <a:pt x="459" y="7"/>
                    <a:pt x="3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379;p48">
              <a:extLst>
                <a:ext uri="{FF2B5EF4-FFF2-40B4-BE49-F238E27FC236}">
                  <a16:creationId xmlns:a16="http://schemas.microsoft.com/office/drawing/2014/main" id="{347AC3AA-7970-CED1-CAD3-81B39163428D}"/>
                </a:ext>
              </a:extLst>
            </p:cNvPr>
            <p:cNvSpPr/>
            <p:nvPr/>
          </p:nvSpPr>
          <p:spPr>
            <a:xfrm>
              <a:off x="717300" y="3158850"/>
              <a:ext cx="7425" cy="18250"/>
            </a:xfrm>
            <a:custGeom>
              <a:avLst/>
              <a:gdLst/>
              <a:ahLst/>
              <a:cxnLst/>
              <a:rect l="l" t="t" r="r" b="b"/>
              <a:pathLst>
                <a:path w="297" h="730" extrusionOk="0">
                  <a:moveTo>
                    <a:pt x="167" y="1"/>
                  </a:moveTo>
                  <a:cubicBezTo>
                    <a:pt x="69" y="1"/>
                    <a:pt x="0" y="79"/>
                    <a:pt x="0" y="215"/>
                  </a:cubicBezTo>
                  <a:cubicBezTo>
                    <a:pt x="7" y="420"/>
                    <a:pt x="120" y="617"/>
                    <a:pt x="296" y="730"/>
                  </a:cubicBezTo>
                  <a:lnTo>
                    <a:pt x="296" y="39"/>
                  </a:lnTo>
                  <a:cubicBezTo>
                    <a:pt x="250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380;p48">
              <a:extLst>
                <a:ext uri="{FF2B5EF4-FFF2-40B4-BE49-F238E27FC236}">
                  <a16:creationId xmlns:a16="http://schemas.microsoft.com/office/drawing/2014/main" id="{82E7BC6F-B3F9-483C-907D-2DCC273B7E95}"/>
                </a:ext>
              </a:extLst>
            </p:cNvPr>
            <p:cNvSpPr/>
            <p:nvPr/>
          </p:nvSpPr>
          <p:spPr>
            <a:xfrm>
              <a:off x="716250" y="3158425"/>
              <a:ext cx="8825" cy="19025"/>
            </a:xfrm>
            <a:custGeom>
              <a:avLst/>
              <a:gdLst/>
              <a:ahLst/>
              <a:cxnLst/>
              <a:rect l="l" t="t" r="r" b="b"/>
              <a:pathLst>
                <a:path w="353" h="761" extrusionOk="0">
                  <a:moveTo>
                    <a:pt x="220" y="1"/>
                  </a:moveTo>
                  <a:cubicBezTo>
                    <a:pt x="105" y="1"/>
                    <a:pt x="1" y="100"/>
                    <a:pt x="21" y="232"/>
                  </a:cubicBezTo>
                  <a:cubicBezTo>
                    <a:pt x="35" y="451"/>
                    <a:pt x="155" y="648"/>
                    <a:pt x="338" y="761"/>
                  </a:cubicBezTo>
                  <a:cubicBezTo>
                    <a:pt x="345" y="761"/>
                    <a:pt x="352" y="761"/>
                    <a:pt x="345" y="733"/>
                  </a:cubicBezTo>
                  <a:cubicBezTo>
                    <a:pt x="176" y="620"/>
                    <a:pt x="70" y="437"/>
                    <a:pt x="56" y="232"/>
                  </a:cubicBezTo>
                  <a:cubicBezTo>
                    <a:pt x="49" y="162"/>
                    <a:pt x="84" y="98"/>
                    <a:pt x="141" y="56"/>
                  </a:cubicBezTo>
                  <a:cubicBezTo>
                    <a:pt x="178" y="44"/>
                    <a:pt x="219" y="36"/>
                    <a:pt x="261" y="36"/>
                  </a:cubicBezTo>
                  <a:cubicBezTo>
                    <a:pt x="292" y="36"/>
                    <a:pt x="323" y="40"/>
                    <a:pt x="352" y="49"/>
                  </a:cubicBezTo>
                  <a:cubicBezTo>
                    <a:pt x="311" y="16"/>
                    <a:pt x="265" y="1"/>
                    <a:pt x="22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381;p48">
              <a:extLst>
                <a:ext uri="{FF2B5EF4-FFF2-40B4-BE49-F238E27FC236}">
                  <a16:creationId xmlns:a16="http://schemas.microsoft.com/office/drawing/2014/main" id="{AF8593C1-12E8-DAE9-A741-D7CD80D0B44D}"/>
                </a:ext>
              </a:extLst>
            </p:cNvPr>
            <p:cNvSpPr/>
            <p:nvPr/>
          </p:nvSpPr>
          <p:spPr>
            <a:xfrm>
              <a:off x="783025" y="3195950"/>
              <a:ext cx="88325" cy="127250"/>
            </a:xfrm>
            <a:custGeom>
              <a:avLst/>
              <a:gdLst/>
              <a:ahLst/>
              <a:cxnLst/>
              <a:rect l="l" t="t" r="r" b="b"/>
              <a:pathLst>
                <a:path w="3533" h="5090" extrusionOk="0">
                  <a:moveTo>
                    <a:pt x="3532" y="0"/>
                  </a:moveTo>
                  <a:lnTo>
                    <a:pt x="2707" y="162"/>
                  </a:lnTo>
                  <a:lnTo>
                    <a:pt x="1424" y="409"/>
                  </a:lnTo>
                  <a:lnTo>
                    <a:pt x="818" y="522"/>
                  </a:lnTo>
                  <a:lnTo>
                    <a:pt x="7" y="677"/>
                  </a:lnTo>
                  <a:lnTo>
                    <a:pt x="0" y="3179"/>
                  </a:lnTo>
                  <a:lnTo>
                    <a:pt x="0" y="4075"/>
                  </a:lnTo>
                  <a:cubicBezTo>
                    <a:pt x="0" y="4335"/>
                    <a:pt x="177" y="4603"/>
                    <a:pt x="522" y="4801"/>
                  </a:cubicBezTo>
                  <a:lnTo>
                    <a:pt x="607" y="4850"/>
                  </a:lnTo>
                  <a:lnTo>
                    <a:pt x="677" y="4885"/>
                  </a:lnTo>
                  <a:cubicBezTo>
                    <a:pt x="691" y="4885"/>
                    <a:pt x="705" y="4892"/>
                    <a:pt x="811" y="4935"/>
                  </a:cubicBezTo>
                  <a:lnTo>
                    <a:pt x="882" y="4963"/>
                  </a:lnTo>
                  <a:lnTo>
                    <a:pt x="1008" y="4998"/>
                  </a:lnTo>
                  <a:lnTo>
                    <a:pt x="1093" y="5026"/>
                  </a:lnTo>
                  <a:lnTo>
                    <a:pt x="1185" y="5040"/>
                  </a:lnTo>
                  <a:lnTo>
                    <a:pt x="1269" y="5061"/>
                  </a:lnTo>
                  <a:lnTo>
                    <a:pt x="1354" y="5076"/>
                  </a:lnTo>
                  <a:lnTo>
                    <a:pt x="1460" y="5083"/>
                  </a:lnTo>
                  <a:lnTo>
                    <a:pt x="1558" y="5090"/>
                  </a:lnTo>
                  <a:lnTo>
                    <a:pt x="2002" y="5090"/>
                  </a:lnTo>
                  <a:cubicBezTo>
                    <a:pt x="2017" y="5090"/>
                    <a:pt x="2038" y="5090"/>
                    <a:pt x="2122" y="5083"/>
                  </a:cubicBezTo>
                  <a:cubicBezTo>
                    <a:pt x="2143" y="5076"/>
                    <a:pt x="2179" y="5076"/>
                    <a:pt x="2207" y="5069"/>
                  </a:cubicBezTo>
                  <a:cubicBezTo>
                    <a:pt x="2228" y="5069"/>
                    <a:pt x="2249" y="5061"/>
                    <a:pt x="2327" y="5047"/>
                  </a:cubicBezTo>
                  <a:lnTo>
                    <a:pt x="2376" y="5040"/>
                  </a:lnTo>
                  <a:lnTo>
                    <a:pt x="2411" y="5033"/>
                  </a:lnTo>
                  <a:lnTo>
                    <a:pt x="2454" y="5019"/>
                  </a:lnTo>
                  <a:lnTo>
                    <a:pt x="2496" y="5012"/>
                  </a:lnTo>
                  <a:lnTo>
                    <a:pt x="2538" y="4998"/>
                  </a:lnTo>
                  <a:lnTo>
                    <a:pt x="2573" y="4991"/>
                  </a:lnTo>
                  <a:lnTo>
                    <a:pt x="2679" y="4956"/>
                  </a:lnTo>
                  <a:cubicBezTo>
                    <a:pt x="2700" y="4949"/>
                    <a:pt x="2721" y="4942"/>
                    <a:pt x="2757" y="4928"/>
                  </a:cubicBezTo>
                  <a:lnTo>
                    <a:pt x="2827" y="4899"/>
                  </a:lnTo>
                  <a:lnTo>
                    <a:pt x="2898" y="4864"/>
                  </a:lnTo>
                  <a:lnTo>
                    <a:pt x="2961" y="4829"/>
                  </a:lnTo>
                  <a:cubicBezTo>
                    <a:pt x="2982" y="4822"/>
                    <a:pt x="3003" y="4808"/>
                    <a:pt x="3271" y="4617"/>
                  </a:cubicBezTo>
                  <a:lnTo>
                    <a:pt x="3328" y="4561"/>
                  </a:lnTo>
                  <a:lnTo>
                    <a:pt x="3349" y="4533"/>
                  </a:lnTo>
                  <a:cubicBezTo>
                    <a:pt x="3419" y="4385"/>
                    <a:pt x="3483" y="4237"/>
                    <a:pt x="3532" y="4082"/>
                  </a:cubicBezTo>
                  <a:lnTo>
                    <a:pt x="35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382;p48">
              <a:extLst>
                <a:ext uri="{FF2B5EF4-FFF2-40B4-BE49-F238E27FC236}">
                  <a16:creationId xmlns:a16="http://schemas.microsoft.com/office/drawing/2014/main" id="{6943DC8C-4242-FD2A-3CFF-44BD908F2B48}"/>
                </a:ext>
              </a:extLst>
            </p:cNvPr>
            <p:cNvSpPr/>
            <p:nvPr/>
          </p:nvSpPr>
          <p:spPr>
            <a:xfrm>
              <a:off x="782675" y="3195600"/>
              <a:ext cx="89200" cy="128300"/>
            </a:xfrm>
            <a:custGeom>
              <a:avLst/>
              <a:gdLst/>
              <a:ahLst/>
              <a:cxnLst/>
              <a:rect l="l" t="t" r="r" b="b"/>
              <a:pathLst>
                <a:path w="3568" h="5132" extrusionOk="0">
                  <a:moveTo>
                    <a:pt x="3539" y="42"/>
                  </a:moveTo>
                  <a:cubicBezTo>
                    <a:pt x="3539" y="42"/>
                    <a:pt x="3539" y="4096"/>
                    <a:pt x="3433" y="4441"/>
                  </a:cubicBezTo>
                  <a:cubicBezTo>
                    <a:pt x="3433" y="4441"/>
                    <a:pt x="3405" y="4476"/>
                    <a:pt x="3384" y="4512"/>
                  </a:cubicBezTo>
                  <a:cubicBezTo>
                    <a:pt x="3377" y="4526"/>
                    <a:pt x="3370" y="4533"/>
                    <a:pt x="3306" y="4603"/>
                  </a:cubicBezTo>
                  <a:lnTo>
                    <a:pt x="3278" y="4624"/>
                  </a:lnTo>
                  <a:cubicBezTo>
                    <a:pt x="3201" y="4688"/>
                    <a:pt x="3116" y="4751"/>
                    <a:pt x="3032" y="4801"/>
                  </a:cubicBezTo>
                  <a:cubicBezTo>
                    <a:pt x="3017" y="4815"/>
                    <a:pt x="2996" y="4822"/>
                    <a:pt x="2961" y="4843"/>
                  </a:cubicBezTo>
                  <a:lnTo>
                    <a:pt x="2898" y="4871"/>
                  </a:lnTo>
                  <a:cubicBezTo>
                    <a:pt x="2883" y="4885"/>
                    <a:pt x="2862" y="4892"/>
                    <a:pt x="2827" y="4906"/>
                  </a:cubicBezTo>
                  <a:lnTo>
                    <a:pt x="2757" y="4935"/>
                  </a:lnTo>
                  <a:lnTo>
                    <a:pt x="2693" y="4956"/>
                  </a:lnTo>
                  <a:lnTo>
                    <a:pt x="2637" y="4977"/>
                  </a:lnTo>
                  <a:lnTo>
                    <a:pt x="2552" y="4998"/>
                  </a:lnTo>
                  <a:lnTo>
                    <a:pt x="2510" y="5012"/>
                  </a:lnTo>
                  <a:cubicBezTo>
                    <a:pt x="2496" y="5012"/>
                    <a:pt x="2489" y="5019"/>
                    <a:pt x="2439" y="5026"/>
                  </a:cubicBezTo>
                  <a:lnTo>
                    <a:pt x="2390" y="5040"/>
                  </a:lnTo>
                  <a:lnTo>
                    <a:pt x="2284" y="5061"/>
                  </a:lnTo>
                  <a:lnTo>
                    <a:pt x="2214" y="5068"/>
                  </a:lnTo>
                  <a:lnTo>
                    <a:pt x="2143" y="5083"/>
                  </a:lnTo>
                  <a:lnTo>
                    <a:pt x="2080" y="5090"/>
                  </a:lnTo>
                  <a:lnTo>
                    <a:pt x="1636" y="5090"/>
                  </a:lnTo>
                  <a:lnTo>
                    <a:pt x="1544" y="5083"/>
                  </a:lnTo>
                  <a:lnTo>
                    <a:pt x="1460" y="5075"/>
                  </a:lnTo>
                  <a:lnTo>
                    <a:pt x="1361" y="5061"/>
                  </a:lnTo>
                  <a:lnTo>
                    <a:pt x="1255" y="5047"/>
                  </a:lnTo>
                  <a:lnTo>
                    <a:pt x="1178" y="5033"/>
                  </a:lnTo>
                  <a:lnTo>
                    <a:pt x="1086" y="5012"/>
                  </a:lnTo>
                  <a:lnTo>
                    <a:pt x="1015" y="4991"/>
                  </a:lnTo>
                  <a:lnTo>
                    <a:pt x="973" y="4977"/>
                  </a:lnTo>
                  <a:lnTo>
                    <a:pt x="896" y="4956"/>
                  </a:lnTo>
                  <a:cubicBezTo>
                    <a:pt x="874" y="4942"/>
                    <a:pt x="860" y="4935"/>
                    <a:pt x="684" y="4864"/>
                  </a:cubicBezTo>
                  <a:lnTo>
                    <a:pt x="621" y="4836"/>
                  </a:lnTo>
                  <a:lnTo>
                    <a:pt x="557" y="4801"/>
                  </a:lnTo>
                  <a:cubicBezTo>
                    <a:pt x="226" y="4603"/>
                    <a:pt x="43" y="4349"/>
                    <a:pt x="43" y="4089"/>
                  </a:cubicBezTo>
                  <a:lnTo>
                    <a:pt x="50" y="705"/>
                  </a:lnTo>
                  <a:lnTo>
                    <a:pt x="3539" y="42"/>
                  </a:lnTo>
                  <a:close/>
                  <a:moveTo>
                    <a:pt x="3546" y="0"/>
                  </a:moveTo>
                  <a:cubicBezTo>
                    <a:pt x="3546" y="0"/>
                    <a:pt x="36" y="670"/>
                    <a:pt x="21" y="684"/>
                  </a:cubicBezTo>
                  <a:lnTo>
                    <a:pt x="0" y="4096"/>
                  </a:lnTo>
                  <a:cubicBezTo>
                    <a:pt x="0" y="4378"/>
                    <a:pt x="191" y="4638"/>
                    <a:pt x="529" y="4836"/>
                  </a:cubicBezTo>
                  <a:cubicBezTo>
                    <a:pt x="550" y="4850"/>
                    <a:pt x="571" y="4857"/>
                    <a:pt x="621" y="4878"/>
                  </a:cubicBezTo>
                  <a:cubicBezTo>
                    <a:pt x="635" y="4892"/>
                    <a:pt x="649" y="4899"/>
                    <a:pt x="698" y="4920"/>
                  </a:cubicBezTo>
                  <a:lnTo>
                    <a:pt x="790" y="4963"/>
                  </a:lnTo>
                  <a:lnTo>
                    <a:pt x="818" y="4970"/>
                  </a:lnTo>
                  <a:lnTo>
                    <a:pt x="889" y="4998"/>
                  </a:lnTo>
                  <a:lnTo>
                    <a:pt x="952" y="5019"/>
                  </a:lnTo>
                  <a:lnTo>
                    <a:pt x="1015" y="5033"/>
                  </a:lnTo>
                  <a:lnTo>
                    <a:pt x="1107" y="5061"/>
                  </a:lnTo>
                  <a:lnTo>
                    <a:pt x="1192" y="5075"/>
                  </a:lnTo>
                  <a:lnTo>
                    <a:pt x="1283" y="5097"/>
                  </a:lnTo>
                  <a:lnTo>
                    <a:pt x="1368" y="5111"/>
                  </a:lnTo>
                  <a:lnTo>
                    <a:pt x="1474" y="5118"/>
                  </a:lnTo>
                  <a:lnTo>
                    <a:pt x="1572" y="5132"/>
                  </a:lnTo>
                  <a:lnTo>
                    <a:pt x="1798" y="5132"/>
                  </a:lnTo>
                  <a:lnTo>
                    <a:pt x="1939" y="5125"/>
                  </a:lnTo>
                  <a:lnTo>
                    <a:pt x="2016" y="5118"/>
                  </a:lnTo>
                  <a:lnTo>
                    <a:pt x="2073" y="5118"/>
                  </a:lnTo>
                  <a:lnTo>
                    <a:pt x="2136" y="5111"/>
                  </a:lnTo>
                  <a:cubicBezTo>
                    <a:pt x="2164" y="5104"/>
                    <a:pt x="2200" y="5097"/>
                    <a:pt x="2221" y="5097"/>
                  </a:cubicBezTo>
                  <a:cubicBezTo>
                    <a:pt x="2242" y="5097"/>
                    <a:pt x="2263" y="5090"/>
                    <a:pt x="2348" y="5075"/>
                  </a:cubicBezTo>
                  <a:lnTo>
                    <a:pt x="2390" y="5068"/>
                  </a:lnTo>
                  <a:lnTo>
                    <a:pt x="2475" y="5047"/>
                  </a:lnTo>
                  <a:lnTo>
                    <a:pt x="2510" y="5040"/>
                  </a:lnTo>
                  <a:lnTo>
                    <a:pt x="2594" y="5019"/>
                  </a:lnTo>
                  <a:lnTo>
                    <a:pt x="2637" y="5005"/>
                  </a:lnTo>
                  <a:lnTo>
                    <a:pt x="2693" y="4984"/>
                  </a:lnTo>
                  <a:lnTo>
                    <a:pt x="2778" y="4956"/>
                  </a:lnTo>
                  <a:lnTo>
                    <a:pt x="2848" y="4927"/>
                  </a:lnTo>
                  <a:lnTo>
                    <a:pt x="2912" y="4892"/>
                  </a:lnTo>
                  <a:lnTo>
                    <a:pt x="2982" y="4857"/>
                  </a:lnTo>
                  <a:cubicBezTo>
                    <a:pt x="3003" y="4850"/>
                    <a:pt x="3024" y="4836"/>
                    <a:pt x="3215" y="4709"/>
                  </a:cubicBezTo>
                  <a:lnTo>
                    <a:pt x="3292" y="4645"/>
                  </a:lnTo>
                  <a:cubicBezTo>
                    <a:pt x="3299" y="4638"/>
                    <a:pt x="3313" y="4631"/>
                    <a:pt x="3356" y="4582"/>
                  </a:cubicBezTo>
                  <a:lnTo>
                    <a:pt x="3377" y="4554"/>
                  </a:lnTo>
                  <a:cubicBezTo>
                    <a:pt x="3384" y="4547"/>
                    <a:pt x="3391" y="4540"/>
                    <a:pt x="3426" y="4497"/>
                  </a:cubicBezTo>
                  <a:cubicBezTo>
                    <a:pt x="3483" y="4364"/>
                    <a:pt x="3532" y="4230"/>
                    <a:pt x="3567" y="4096"/>
                  </a:cubicBezTo>
                  <a:cubicBezTo>
                    <a:pt x="3567" y="4096"/>
                    <a:pt x="3567" y="14"/>
                    <a:pt x="354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383;p48">
              <a:extLst>
                <a:ext uri="{FF2B5EF4-FFF2-40B4-BE49-F238E27FC236}">
                  <a16:creationId xmlns:a16="http://schemas.microsoft.com/office/drawing/2014/main" id="{0F306634-0F59-3DF8-FDA1-BB8CCE7A97D9}"/>
                </a:ext>
              </a:extLst>
            </p:cNvPr>
            <p:cNvSpPr/>
            <p:nvPr/>
          </p:nvSpPr>
          <p:spPr>
            <a:xfrm>
              <a:off x="783375" y="3268725"/>
              <a:ext cx="41275" cy="27875"/>
            </a:xfrm>
            <a:custGeom>
              <a:avLst/>
              <a:gdLst/>
              <a:ahLst/>
              <a:cxnLst/>
              <a:rect l="l" t="t" r="r" b="b"/>
              <a:pathLst>
                <a:path w="1651" h="1115" extrusionOk="0">
                  <a:moveTo>
                    <a:pt x="1650" y="0"/>
                  </a:moveTo>
                  <a:lnTo>
                    <a:pt x="1" y="205"/>
                  </a:lnTo>
                  <a:lnTo>
                    <a:pt x="1" y="1114"/>
                  </a:lnTo>
                  <a:cubicBezTo>
                    <a:pt x="1" y="1114"/>
                    <a:pt x="339" y="360"/>
                    <a:pt x="16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384;p48">
              <a:extLst>
                <a:ext uri="{FF2B5EF4-FFF2-40B4-BE49-F238E27FC236}">
                  <a16:creationId xmlns:a16="http://schemas.microsoft.com/office/drawing/2014/main" id="{FBA0AD98-0DE0-3ED2-04B4-643B1F3864E5}"/>
                </a:ext>
              </a:extLst>
            </p:cNvPr>
            <p:cNvSpPr/>
            <p:nvPr/>
          </p:nvSpPr>
          <p:spPr>
            <a:xfrm>
              <a:off x="782850" y="3268200"/>
              <a:ext cx="41800" cy="28925"/>
            </a:xfrm>
            <a:custGeom>
              <a:avLst/>
              <a:gdLst/>
              <a:ahLst/>
              <a:cxnLst/>
              <a:rect l="l" t="t" r="r" b="b"/>
              <a:pathLst>
                <a:path w="1672" h="1157" extrusionOk="0">
                  <a:moveTo>
                    <a:pt x="1467" y="64"/>
                  </a:moveTo>
                  <a:lnTo>
                    <a:pt x="1467" y="64"/>
                  </a:lnTo>
                  <a:cubicBezTo>
                    <a:pt x="522" y="374"/>
                    <a:pt x="141" y="896"/>
                    <a:pt x="36" y="1072"/>
                  </a:cubicBezTo>
                  <a:lnTo>
                    <a:pt x="36" y="247"/>
                  </a:lnTo>
                  <a:lnTo>
                    <a:pt x="1467" y="64"/>
                  </a:lnTo>
                  <a:close/>
                  <a:moveTo>
                    <a:pt x="1671" y="0"/>
                  </a:moveTo>
                  <a:cubicBezTo>
                    <a:pt x="1671" y="0"/>
                    <a:pt x="14" y="212"/>
                    <a:pt x="0" y="226"/>
                  </a:cubicBezTo>
                  <a:cubicBezTo>
                    <a:pt x="0" y="226"/>
                    <a:pt x="0" y="1135"/>
                    <a:pt x="22" y="1156"/>
                  </a:cubicBezTo>
                  <a:cubicBezTo>
                    <a:pt x="29" y="1156"/>
                    <a:pt x="36" y="1149"/>
                    <a:pt x="36" y="1142"/>
                  </a:cubicBezTo>
                  <a:cubicBezTo>
                    <a:pt x="43" y="1135"/>
                    <a:pt x="388" y="388"/>
                    <a:pt x="167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385;p48">
              <a:extLst>
                <a:ext uri="{FF2B5EF4-FFF2-40B4-BE49-F238E27FC236}">
                  <a16:creationId xmlns:a16="http://schemas.microsoft.com/office/drawing/2014/main" id="{477AB1FF-D685-55B4-28A1-2CAB1C318A25}"/>
                </a:ext>
              </a:extLst>
            </p:cNvPr>
            <p:cNvSpPr/>
            <p:nvPr/>
          </p:nvSpPr>
          <p:spPr>
            <a:xfrm>
              <a:off x="701775" y="3116100"/>
              <a:ext cx="169750" cy="159700"/>
            </a:xfrm>
            <a:custGeom>
              <a:avLst/>
              <a:gdLst/>
              <a:ahLst/>
              <a:cxnLst/>
              <a:rect l="l" t="t" r="r" b="b"/>
              <a:pathLst>
                <a:path w="6790" h="6388" extrusionOk="0">
                  <a:moveTo>
                    <a:pt x="3603" y="1"/>
                  </a:moveTo>
                  <a:cubicBezTo>
                    <a:pt x="3490" y="1"/>
                    <a:pt x="3370" y="8"/>
                    <a:pt x="3257" y="22"/>
                  </a:cubicBezTo>
                  <a:lnTo>
                    <a:pt x="3215" y="29"/>
                  </a:lnTo>
                  <a:lnTo>
                    <a:pt x="3116" y="36"/>
                  </a:lnTo>
                  <a:lnTo>
                    <a:pt x="3067" y="50"/>
                  </a:lnTo>
                  <a:lnTo>
                    <a:pt x="2919" y="78"/>
                  </a:lnTo>
                  <a:cubicBezTo>
                    <a:pt x="2884" y="85"/>
                    <a:pt x="2849" y="92"/>
                    <a:pt x="2813" y="99"/>
                  </a:cubicBezTo>
                  <a:lnTo>
                    <a:pt x="2623" y="156"/>
                  </a:lnTo>
                  <a:cubicBezTo>
                    <a:pt x="2595" y="170"/>
                    <a:pt x="2560" y="177"/>
                    <a:pt x="2426" y="226"/>
                  </a:cubicBezTo>
                  <a:lnTo>
                    <a:pt x="2397" y="240"/>
                  </a:lnTo>
                  <a:lnTo>
                    <a:pt x="2355" y="255"/>
                  </a:lnTo>
                  <a:lnTo>
                    <a:pt x="2299" y="283"/>
                  </a:lnTo>
                  <a:lnTo>
                    <a:pt x="2130" y="367"/>
                  </a:lnTo>
                  <a:cubicBezTo>
                    <a:pt x="2066" y="396"/>
                    <a:pt x="2010" y="431"/>
                    <a:pt x="1946" y="466"/>
                  </a:cubicBezTo>
                  <a:lnTo>
                    <a:pt x="1918" y="487"/>
                  </a:lnTo>
                  <a:lnTo>
                    <a:pt x="1883" y="508"/>
                  </a:lnTo>
                  <a:lnTo>
                    <a:pt x="1848" y="529"/>
                  </a:lnTo>
                  <a:lnTo>
                    <a:pt x="1784" y="572"/>
                  </a:lnTo>
                  <a:cubicBezTo>
                    <a:pt x="1749" y="607"/>
                    <a:pt x="1707" y="635"/>
                    <a:pt x="1671" y="663"/>
                  </a:cubicBezTo>
                  <a:cubicBezTo>
                    <a:pt x="1537" y="762"/>
                    <a:pt x="1418" y="868"/>
                    <a:pt x="1305" y="988"/>
                  </a:cubicBezTo>
                  <a:cubicBezTo>
                    <a:pt x="1263" y="1030"/>
                    <a:pt x="1220" y="1079"/>
                    <a:pt x="1185" y="1122"/>
                  </a:cubicBezTo>
                  <a:lnTo>
                    <a:pt x="1150" y="1157"/>
                  </a:lnTo>
                  <a:cubicBezTo>
                    <a:pt x="1143" y="1171"/>
                    <a:pt x="1136" y="1178"/>
                    <a:pt x="1129" y="1192"/>
                  </a:cubicBezTo>
                  <a:lnTo>
                    <a:pt x="1072" y="1256"/>
                  </a:lnTo>
                  <a:cubicBezTo>
                    <a:pt x="1044" y="1298"/>
                    <a:pt x="1009" y="1340"/>
                    <a:pt x="981" y="1382"/>
                  </a:cubicBezTo>
                  <a:cubicBezTo>
                    <a:pt x="910" y="1488"/>
                    <a:pt x="847" y="1601"/>
                    <a:pt x="783" y="1714"/>
                  </a:cubicBezTo>
                  <a:cubicBezTo>
                    <a:pt x="727" y="1812"/>
                    <a:pt x="677" y="1925"/>
                    <a:pt x="635" y="2031"/>
                  </a:cubicBezTo>
                  <a:cubicBezTo>
                    <a:pt x="621" y="2073"/>
                    <a:pt x="607" y="2109"/>
                    <a:pt x="593" y="2158"/>
                  </a:cubicBezTo>
                  <a:cubicBezTo>
                    <a:pt x="572" y="2207"/>
                    <a:pt x="558" y="2257"/>
                    <a:pt x="543" y="2306"/>
                  </a:cubicBezTo>
                  <a:cubicBezTo>
                    <a:pt x="1" y="4174"/>
                    <a:pt x="1248" y="6091"/>
                    <a:pt x="3173" y="6359"/>
                  </a:cubicBezTo>
                  <a:lnTo>
                    <a:pt x="3265" y="6366"/>
                  </a:lnTo>
                  <a:cubicBezTo>
                    <a:pt x="3377" y="6380"/>
                    <a:pt x="3497" y="6387"/>
                    <a:pt x="3610" y="6387"/>
                  </a:cubicBezTo>
                  <a:cubicBezTo>
                    <a:pt x="3871" y="6387"/>
                    <a:pt x="4132" y="6352"/>
                    <a:pt x="4385" y="6289"/>
                  </a:cubicBezTo>
                  <a:cubicBezTo>
                    <a:pt x="4540" y="6254"/>
                    <a:pt x="4688" y="6204"/>
                    <a:pt x="4829" y="6141"/>
                  </a:cubicBezTo>
                  <a:lnTo>
                    <a:pt x="4914" y="6105"/>
                  </a:lnTo>
                  <a:cubicBezTo>
                    <a:pt x="4992" y="6070"/>
                    <a:pt x="5062" y="6035"/>
                    <a:pt x="5133" y="5993"/>
                  </a:cubicBezTo>
                  <a:lnTo>
                    <a:pt x="6775" y="3511"/>
                  </a:lnTo>
                  <a:lnTo>
                    <a:pt x="6782" y="3427"/>
                  </a:lnTo>
                  <a:cubicBezTo>
                    <a:pt x="6789" y="3356"/>
                    <a:pt x="6789" y="3279"/>
                    <a:pt x="6789" y="3201"/>
                  </a:cubicBezTo>
                  <a:lnTo>
                    <a:pt x="6789" y="3131"/>
                  </a:lnTo>
                  <a:lnTo>
                    <a:pt x="6789" y="3088"/>
                  </a:lnTo>
                  <a:cubicBezTo>
                    <a:pt x="6789" y="3053"/>
                    <a:pt x="6789" y="3025"/>
                    <a:pt x="6789" y="2997"/>
                  </a:cubicBezTo>
                  <a:cubicBezTo>
                    <a:pt x="6789" y="2983"/>
                    <a:pt x="6789" y="2969"/>
                    <a:pt x="6782" y="2898"/>
                  </a:cubicBezTo>
                  <a:cubicBezTo>
                    <a:pt x="6775" y="2870"/>
                    <a:pt x="6775" y="2849"/>
                    <a:pt x="6761" y="2750"/>
                  </a:cubicBezTo>
                  <a:lnTo>
                    <a:pt x="6754" y="2680"/>
                  </a:lnTo>
                  <a:cubicBezTo>
                    <a:pt x="6747" y="2665"/>
                    <a:pt x="6747" y="2651"/>
                    <a:pt x="6747" y="2644"/>
                  </a:cubicBezTo>
                  <a:cubicBezTo>
                    <a:pt x="6740" y="2630"/>
                    <a:pt x="6740" y="2616"/>
                    <a:pt x="6740" y="2602"/>
                  </a:cubicBezTo>
                  <a:cubicBezTo>
                    <a:pt x="6683" y="2299"/>
                    <a:pt x="6578" y="2003"/>
                    <a:pt x="6430" y="1721"/>
                  </a:cubicBezTo>
                  <a:cubicBezTo>
                    <a:pt x="6394" y="1657"/>
                    <a:pt x="6359" y="1587"/>
                    <a:pt x="6324" y="1523"/>
                  </a:cubicBezTo>
                  <a:cubicBezTo>
                    <a:pt x="6169" y="1284"/>
                    <a:pt x="5993" y="1065"/>
                    <a:pt x="5781" y="868"/>
                  </a:cubicBezTo>
                  <a:cubicBezTo>
                    <a:pt x="5295" y="410"/>
                    <a:pt x="4667" y="114"/>
                    <a:pt x="3998" y="29"/>
                  </a:cubicBezTo>
                  <a:cubicBezTo>
                    <a:pt x="3871" y="8"/>
                    <a:pt x="3737" y="1"/>
                    <a:pt x="360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386;p48">
              <a:extLst>
                <a:ext uri="{FF2B5EF4-FFF2-40B4-BE49-F238E27FC236}">
                  <a16:creationId xmlns:a16="http://schemas.microsoft.com/office/drawing/2014/main" id="{70ED9078-B28C-2BA5-6D67-A7BA1EEA8E07}"/>
                </a:ext>
              </a:extLst>
            </p:cNvPr>
            <p:cNvSpPr/>
            <p:nvPr/>
          </p:nvSpPr>
          <p:spPr>
            <a:xfrm>
              <a:off x="701425" y="3115750"/>
              <a:ext cx="170450" cy="160400"/>
            </a:xfrm>
            <a:custGeom>
              <a:avLst/>
              <a:gdLst/>
              <a:ahLst/>
              <a:cxnLst/>
              <a:rect l="l" t="t" r="r" b="b"/>
              <a:pathLst>
                <a:path w="6818" h="6416" extrusionOk="0">
                  <a:moveTo>
                    <a:pt x="3624" y="1"/>
                  </a:moveTo>
                  <a:cubicBezTo>
                    <a:pt x="3492" y="1"/>
                    <a:pt x="3360" y="8"/>
                    <a:pt x="3229" y="22"/>
                  </a:cubicBezTo>
                  <a:lnTo>
                    <a:pt x="3130" y="36"/>
                  </a:lnTo>
                  <a:lnTo>
                    <a:pt x="3074" y="43"/>
                  </a:lnTo>
                  <a:lnTo>
                    <a:pt x="3025" y="57"/>
                  </a:lnTo>
                  <a:lnTo>
                    <a:pt x="2926" y="71"/>
                  </a:lnTo>
                  <a:lnTo>
                    <a:pt x="2827" y="99"/>
                  </a:lnTo>
                  <a:cubicBezTo>
                    <a:pt x="2827" y="99"/>
                    <a:pt x="2764" y="113"/>
                    <a:pt x="2679" y="142"/>
                  </a:cubicBezTo>
                  <a:lnTo>
                    <a:pt x="2637" y="156"/>
                  </a:lnTo>
                  <a:cubicBezTo>
                    <a:pt x="2602" y="163"/>
                    <a:pt x="2567" y="177"/>
                    <a:pt x="2440" y="226"/>
                  </a:cubicBezTo>
                  <a:lnTo>
                    <a:pt x="2404" y="240"/>
                  </a:lnTo>
                  <a:lnTo>
                    <a:pt x="2362" y="254"/>
                  </a:lnTo>
                  <a:lnTo>
                    <a:pt x="2306" y="283"/>
                  </a:lnTo>
                  <a:lnTo>
                    <a:pt x="2263" y="304"/>
                  </a:lnTo>
                  <a:cubicBezTo>
                    <a:pt x="2263" y="304"/>
                    <a:pt x="2193" y="332"/>
                    <a:pt x="2137" y="360"/>
                  </a:cubicBezTo>
                  <a:cubicBezTo>
                    <a:pt x="2073" y="395"/>
                    <a:pt x="2010" y="431"/>
                    <a:pt x="1953" y="466"/>
                  </a:cubicBezTo>
                  <a:lnTo>
                    <a:pt x="1925" y="487"/>
                  </a:lnTo>
                  <a:lnTo>
                    <a:pt x="1883" y="508"/>
                  </a:lnTo>
                  <a:lnTo>
                    <a:pt x="1847" y="529"/>
                  </a:lnTo>
                  <a:lnTo>
                    <a:pt x="1791" y="572"/>
                  </a:lnTo>
                  <a:cubicBezTo>
                    <a:pt x="1749" y="600"/>
                    <a:pt x="1714" y="628"/>
                    <a:pt x="1671" y="663"/>
                  </a:cubicBezTo>
                  <a:cubicBezTo>
                    <a:pt x="1544" y="762"/>
                    <a:pt x="1417" y="875"/>
                    <a:pt x="1305" y="995"/>
                  </a:cubicBezTo>
                  <a:cubicBezTo>
                    <a:pt x="1262" y="1037"/>
                    <a:pt x="1220" y="1079"/>
                    <a:pt x="1178" y="1129"/>
                  </a:cubicBezTo>
                  <a:cubicBezTo>
                    <a:pt x="1171" y="1136"/>
                    <a:pt x="1164" y="1143"/>
                    <a:pt x="1150" y="1164"/>
                  </a:cubicBezTo>
                  <a:lnTo>
                    <a:pt x="1128" y="1192"/>
                  </a:lnTo>
                  <a:lnTo>
                    <a:pt x="1072" y="1263"/>
                  </a:lnTo>
                  <a:cubicBezTo>
                    <a:pt x="1044" y="1298"/>
                    <a:pt x="1016" y="1347"/>
                    <a:pt x="987" y="1389"/>
                  </a:cubicBezTo>
                  <a:cubicBezTo>
                    <a:pt x="910" y="1495"/>
                    <a:pt x="846" y="1601"/>
                    <a:pt x="783" y="1714"/>
                  </a:cubicBezTo>
                  <a:cubicBezTo>
                    <a:pt x="727" y="1819"/>
                    <a:pt x="677" y="1932"/>
                    <a:pt x="635" y="2038"/>
                  </a:cubicBezTo>
                  <a:cubicBezTo>
                    <a:pt x="621" y="2080"/>
                    <a:pt x="607" y="2115"/>
                    <a:pt x="593" y="2165"/>
                  </a:cubicBezTo>
                  <a:cubicBezTo>
                    <a:pt x="572" y="2214"/>
                    <a:pt x="557" y="2264"/>
                    <a:pt x="543" y="2313"/>
                  </a:cubicBezTo>
                  <a:cubicBezTo>
                    <a:pt x="1" y="4195"/>
                    <a:pt x="1248" y="6119"/>
                    <a:pt x="3187" y="6387"/>
                  </a:cubicBezTo>
                  <a:lnTo>
                    <a:pt x="3279" y="6401"/>
                  </a:lnTo>
                  <a:cubicBezTo>
                    <a:pt x="3391" y="6408"/>
                    <a:pt x="3511" y="6416"/>
                    <a:pt x="3624" y="6416"/>
                  </a:cubicBezTo>
                  <a:cubicBezTo>
                    <a:pt x="3892" y="6416"/>
                    <a:pt x="4160" y="6387"/>
                    <a:pt x="4420" y="6317"/>
                  </a:cubicBezTo>
                  <a:cubicBezTo>
                    <a:pt x="4569" y="6282"/>
                    <a:pt x="4717" y="6232"/>
                    <a:pt x="4858" y="6169"/>
                  </a:cubicBezTo>
                  <a:lnTo>
                    <a:pt x="4949" y="6134"/>
                  </a:lnTo>
                  <a:cubicBezTo>
                    <a:pt x="5027" y="6105"/>
                    <a:pt x="5097" y="6056"/>
                    <a:pt x="5147" y="5993"/>
                  </a:cubicBezTo>
                  <a:lnTo>
                    <a:pt x="5147" y="5993"/>
                  </a:lnTo>
                  <a:cubicBezTo>
                    <a:pt x="5076" y="6035"/>
                    <a:pt x="5006" y="6070"/>
                    <a:pt x="4935" y="6098"/>
                  </a:cubicBezTo>
                  <a:cubicBezTo>
                    <a:pt x="4900" y="6112"/>
                    <a:pt x="4872" y="6127"/>
                    <a:pt x="4843" y="6141"/>
                  </a:cubicBezTo>
                  <a:cubicBezTo>
                    <a:pt x="4702" y="6197"/>
                    <a:pt x="4554" y="6246"/>
                    <a:pt x="4406" y="6282"/>
                  </a:cubicBezTo>
                  <a:cubicBezTo>
                    <a:pt x="4146" y="6352"/>
                    <a:pt x="3885" y="6380"/>
                    <a:pt x="3624" y="6380"/>
                  </a:cubicBezTo>
                  <a:cubicBezTo>
                    <a:pt x="3504" y="6380"/>
                    <a:pt x="3391" y="6373"/>
                    <a:pt x="3279" y="6366"/>
                  </a:cubicBezTo>
                  <a:lnTo>
                    <a:pt x="3194" y="6352"/>
                  </a:lnTo>
                  <a:cubicBezTo>
                    <a:pt x="1277" y="6091"/>
                    <a:pt x="36" y="4188"/>
                    <a:pt x="579" y="2327"/>
                  </a:cubicBezTo>
                  <a:cubicBezTo>
                    <a:pt x="593" y="2278"/>
                    <a:pt x="607" y="2228"/>
                    <a:pt x="628" y="2172"/>
                  </a:cubicBezTo>
                  <a:cubicBezTo>
                    <a:pt x="642" y="2137"/>
                    <a:pt x="656" y="2094"/>
                    <a:pt x="670" y="2052"/>
                  </a:cubicBezTo>
                  <a:cubicBezTo>
                    <a:pt x="713" y="1946"/>
                    <a:pt x="762" y="1841"/>
                    <a:pt x="818" y="1735"/>
                  </a:cubicBezTo>
                  <a:cubicBezTo>
                    <a:pt x="875" y="1622"/>
                    <a:pt x="938" y="1509"/>
                    <a:pt x="1016" y="1411"/>
                  </a:cubicBezTo>
                  <a:cubicBezTo>
                    <a:pt x="1044" y="1368"/>
                    <a:pt x="1072" y="1326"/>
                    <a:pt x="1100" y="1284"/>
                  </a:cubicBezTo>
                  <a:cubicBezTo>
                    <a:pt x="1121" y="1263"/>
                    <a:pt x="1136" y="1234"/>
                    <a:pt x="1157" y="1213"/>
                  </a:cubicBezTo>
                  <a:lnTo>
                    <a:pt x="1185" y="1178"/>
                  </a:lnTo>
                  <a:lnTo>
                    <a:pt x="1213" y="1150"/>
                  </a:lnTo>
                  <a:cubicBezTo>
                    <a:pt x="1248" y="1107"/>
                    <a:pt x="1291" y="1058"/>
                    <a:pt x="1333" y="1016"/>
                  </a:cubicBezTo>
                  <a:cubicBezTo>
                    <a:pt x="1439" y="896"/>
                    <a:pt x="1566" y="783"/>
                    <a:pt x="1692" y="684"/>
                  </a:cubicBezTo>
                  <a:cubicBezTo>
                    <a:pt x="1728" y="656"/>
                    <a:pt x="1770" y="628"/>
                    <a:pt x="1812" y="593"/>
                  </a:cubicBezTo>
                  <a:cubicBezTo>
                    <a:pt x="1826" y="586"/>
                    <a:pt x="1847" y="572"/>
                    <a:pt x="1862" y="558"/>
                  </a:cubicBezTo>
                  <a:lnTo>
                    <a:pt x="1897" y="536"/>
                  </a:lnTo>
                  <a:lnTo>
                    <a:pt x="1939" y="515"/>
                  </a:lnTo>
                  <a:lnTo>
                    <a:pt x="1967" y="494"/>
                  </a:lnTo>
                  <a:cubicBezTo>
                    <a:pt x="2024" y="459"/>
                    <a:pt x="2087" y="424"/>
                    <a:pt x="2200" y="367"/>
                  </a:cubicBezTo>
                  <a:lnTo>
                    <a:pt x="2270" y="332"/>
                  </a:lnTo>
                  <a:lnTo>
                    <a:pt x="2320" y="311"/>
                  </a:lnTo>
                  <a:lnTo>
                    <a:pt x="2369" y="290"/>
                  </a:lnTo>
                  <a:lnTo>
                    <a:pt x="2411" y="269"/>
                  </a:lnTo>
                  <a:cubicBezTo>
                    <a:pt x="2426" y="262"/>
                    <a:pt x="2433" y="262"/>
                    <a:pt x="2545" y="219"/>
                  </a:cubicBezTo>
                  <a:cubicBezTo>
                    <a:pt x="2574" y="205"/>
                    <a:pt x="2609" y="198"/>
                    <a:pt x="2644" y="184"/>
                  </a:cubicBezTo>
                  <a:lnTo>
                    <a:pt x="2771" y="149"/>
                  </a:lnTo>
                  <a:lnTo>
                    <a:pt x="2834" y="135"/>
                  </a:lnTo>
                  <a:lnTo>
                    <a:pt x="2933" y="106"/>
                  </a:lnTo>
                  <a:lnTo>
                    <a:pt x="3039" y="85"/>
                  </a:lnTo>
                  <a:lnTo>
                    <a:pt x="3081" y="78"/>
                  </a:lnTo>
                  <a:lnTo>
                    <a:pt x="3130" y="71"/>
                  </a:lnTo>
                  <a:cubicBezTo>
                    <a:pt x="3159" y="64"/>
                    <a:pt x="3194" y="64"/>
                    <a:pt x="3279" y="50"/>
                  </a:cubicBezTo>
                  <a:cubicBezTo>
                    <a:pt x="3387" y="38"/>
                    <a:pt x="3493" y="32"/>
                    <a:pt x="3600" y="32"/>
                  </a:cubicBezTo>
                  <a:cubicBezTo>
                    <a:pt x="3735" y="32"/>
                    <a:pt x="3870" y="41"/>
                    <a:pt x="4005" y="57"/>
                  </a:cubicBezTo>
                  <a:cubicBezTo>
                    <a:pt x="4674" y="135"/>
                    <a:pt x="5295" y="431"/>
                    <a:pt x="5781" y="889"/>
                  </a:cubicBezTo>
                  <a:cubicBezTo>
                    <a:pt x="5880" y="981"/>
                    <a:pt x="5971" y="1079"/>
                    <a:pt x="6056" y="1178"/>
                  </a:cubicBezTo>
                  <a:cubicBezTo>
                    <a:pt x="6155" y="1298"/>
                    <a:pt x="6239" y="1418"/>
                    <a:pt x="6317" y="1544"/>
                  </a:cubicBezTo>
                  <a:cubicBezTo>
                    <a:pt x="6359" y="1601"/>
                    <a:pt x="6394" y="1671"/>
                    <a:pt x="6430" y="1735"/>
                  </a:cubicBezTo>
                  <a:cubicBezTo>
                    <a:pt x="6571" y="2017"/>
                    <a:pt x="6676" y="2313"/>
                    <a:pt x="6733" y="2616"/>
                  </a:cubicBezTo>
                  <a:lnTo>
                    <a:pt x="6747" y="2694"/>
                  </a:lnTo>
                  <a:cubicBezTo>
                    <a:pt x="6754" y="2715"/>
                    <a:pt x="6754" y="2736"/>
                    <a:pt x="6768" y="2835"/>
                  </a:cubicBezTo>
                  <a:cubicBezTo>
                    <a:pt x="6768" y="2863"/>
                    <a:pt x="6775" y="2884"/>
                    <a:pt x="6775" y="2912"/>
                  </a:cubicBezTo>
                  <a:lnTo>
                    <a:pt x="6782" y="2968"/>
                  </a:lnTo>
                  <a:lnTo>
                    <a:pt x="6782" y="3011"/>
                  </a:lnTo>
                  <a:cubicBezTo>
                    <a:pt x="6782" y="3039"/>
                    <a:pt x="6782" y="3067"/>
                    <a:pt x="6782" y="3102"/>
                  </a:cubicBezTo>
                  <a:lnTo>
                    <a:pt x="6782" y="3173"/>
                  </a:lnTo>
                  <a:lnTo>
                    <a:pt x="6782" y="3208"/>
                  </a:lnTo>
                  <a:cubicBezTo>
                    <a:pt x="6782" y="3286"/>
                    <a:pt x="6782" y="3356"/>
                    <a:pt x="6775" y="3455"/>
                  </a:cubicBezTo>
                  <a:cubicBezTo>
                    <a:pt x="6768" y="3483"/>
                    <a:pt x="6782" y="3504"/>
                    <a:pt x="6803" y="3518"/>
                  </a:cubicBezTo>
                  <a:lnTo>
                    <a:pt x="6810" y="3441"/>
                  </a:lnTo>
                  <a:cubicBezTo>
                    <a:pt x="6817" y="3363"/>
                    <a:pt x="6817" y="3286"/>
                    <a:pt x="6817" y="3208"/>
                  </a:cubicBezTo>
                  <a:lnTo>
                    <a:pt x="6817" y="3138"/>
                  </a:lnTo>
                  <a:lnTo>
                    <a:pt x="6817" y="3095"/>
                  </a:lnTo>
                  <a:lnTo>
                    <a:pt x="6817" y="3004"/>
                  </a:lnTo>
                  <a:lnTo>
                    <a:pt x="6817" y="2961"/>
                  </a:lnTo>
                  <a:lnTo>
                    <a:pt x="6817" y="2905"/>
                  </a:lnTo>
                  <a:cubicBezTo>
                    <a:pt x="6810" y="2877"/>
                    <a:pt x="6810" y="2856"/>
                    <a:pt x="6796" y="2757"/>
                  </a:cubicBezTo>
                  <a:lnTo>
                    <a:pt x="6782" y="2679"/>
                  </a:lnTo>
                  <a:lnTo>
                    <a:pt x="6775" y="2609"/>
                  </a:lnTo>
                  <a:cubicBezTo>
                    <a:pt x="6712" y="2299"/>
                    <a:pt x="6613" y="2003"/>
                    <a:pt x="6465" y="1721"/>
                  </a:cubicBezTo>
                  <a:cubicBezTo>
                    <a:pt x="6430" y="1650"/>
                    <a:pt x="6394" y="1587"/>
                    <a:pt x="6352" y="1523"/>
                  </a:cubicBezTo>
                  <a:cubicBezTo>
                    <a:pt x="6204" y="1284"/>
                    <a:pt x="6021" y="1058"/>
                    <a:pt x="5809" y="861"/>
                  </a:cubicBezTo>
                  <a:cubicBezTo>
                    <a:pt x="5316" y="395"/>
                    <a:pt x="4688" y="106"/>
                    <a:pt x="4019" y="22"/>
                  </a:cubicBezTo>
                  <a:cubicBezTo>
                    <a:pt x="3888" y="8"/>
                    <a:pt x="3756" y="1"/>
                    <a:pt x="36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387;p48">
              <a:extLst>
                <a:ext uri="{FF2B5EF4-FFF2-40B4-BE49-F238E27FC236}">
                  <a16:creationId xmlns:a16="http://schemas.microsoft.com/office/drawing/2014/main" id="{2354E2F6-8232-514D-F09E-7C1732D59390}"/>
                </a:ext>
              </a:extLst>
            </p:cNvPr>
            <p:cNvSpPr/>
            <p:nvPr/>
          </p:nvSpPr>
          <p:spPr>
            <a:xfrm>
              <a:off x="822325" y="3204525"/>
              <a:ext cx="19925" cy="39425"/>
            </a:xfrm>
            <a:custGeom>
              <a:avLst/>
              <a:gdLst/>
              <a:ahLst/>
              <a:cxnLst/>
              <a:rect l="l" t="t" r="r" b="b"/>
              <a:pathLst>
                <a:path w="797" h="1577" extrusionOk="0">
                  <a:moveTo>
                    <a:pt x="124" y="1"/>
                  </a:moveTo>
                  <a:cubicBezTo>
                    <a:pt x="80" y="1"/>
                    <a:pt x="36" y="13"/>
                    <a:pt x="0" y="38"/>
                  </a:cubicBezTo>
                  <a:lnTo>
                    <a:pt x="0" y="200"/>
                  </a:lnTo>
                  <a:cubicBezTo>
                    <a:pt x="212" y="376"/>
                    <a:pt x="374" y="602"/>
                    <a:pt x="466" y="870"/>
                  </a:cubicBezTo>
                  <a:cubicBezTo>
                    <a:pt x="529" y="1067"/>
                    <a:pt x="585" y="1377"/>
                    <a:pt x="437" y="1567"/>
                  </a:cubicBezTo>
                  <a:cubicBezTo>
                    <a:pt x="433" y="1574"/>
                    <a:pt x="434" y="1576"/>
                    <a:pt x="440" y="1576"/>
                  </a:cubicBezTo>
                  <a:cubicBezTo>
                    <a:pt x="461" y="1576"/>
                    <a:pt x="539" y="1541"/>
                    <a:pt x="600" y="1497"/>
                  </a:cubicBezTo>
                  <a:cubicBezTo>
                    <a:pt x="748" y="1391"/>
                    <a:pt x="797" y="1222"/>
                    <a:pt x="790" y="1046"/>
                  </a:cubicBezTo>
                  <a:cubicBezTo>
                    <a:pt x="762" y="651"/>
                    <a:pt x="564" y="285"/>
                    <a:pt x="247" y="38"/>
                  </a:cubicBezTo>
                  <a:cubicBezTo>
                    <a:pt x="212" y="13"/>
                    <a:pt x="168" y="1"/>
                    <a:pt x="12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388;p48">
              <a:extLst>
                <a:ext uri="{FF2B5EF4-FFF2-40B4-BE49-F238E27FC236}">
                  <a16:creationId xmlns:a16="http://schemas.microsoft.com/office/drawing/2014/main" id="{9711ECB2-3088-6A72-10E9-209F6D6AF662}"/>
                </a:ext>
              </a:extLst>
            </p:cNvPr>
            <p:cNvSpPr/>
            <p:nvPr/>
          </p:nvSpPr>
          <p:spPr>
            <a:xfrm>
              <a:off x="821800" y="3204025"/>
              <a:ext cx="20825" cy="40225"/>
            </a:xfrm>
            <a:custGeom>
              <a:avLst/>
              <a:gdLst/>
              <a:ahLst/>
              <a:cxnLst/>
              <a:rect l="l" t="t" r="r" b="b"/>
              <a:pathLst>
                <a:path w="833" h="1609" extrusionOk="0">
                  <a:moveTo>
                    <a:pt x="149" y="36"/>
                  </a:moveTo>
                  <a:cubicBezTo>
                    <a:pt x="188" y="36"/>
                    <a:pt x="227" y="49"/>
                    <a:pt x="261" y="72"/>
                  </a:cubicBezTo>
                  <a:cubicBezTo>
                    <a:pt x="571" y="312"/>
                    <a:pt x="762" y="678"/>
                    <a:pt x="790" y="1066"/>
                  </a:cubicBezTo>
                  <a:cubicBezTo>
                    <a:pt x="797" y="1207"/>
                    <a:pt x="776" y="1397"/>
                    <a:pt x="614" y="1503"/>
                  </a:cubicBezTo>
                  <a:cubicBezTo>
                    <a:pt x="578" y="1524"/>
                    <a:pt x="536" y="1545"/>
                    <a:pt x="501" y="1566"/>
                  </a:cubicBezTo>
                  <a:cubicBezTo>
                    <a:pt x="642" y="1341"/>
                    <a:pt x="543" y="988"/>
                    <a:pt x="501" y="883"/>
                  </a:cubicBezTo>
                  <a:cubicBezTo>
                    <a:pt x="416" y="622"/>
                    <a:pt x="254" y="389"/>
                    <a:pt x="43" y="213"/>
                  </a:cubicBezTo>
                  <a:cubicBezTo>
                    <a:pt x="35" y="164"/>
                    <a:pt x="43" y="114"/>
                    <a:pt x="50" y="65"/>
                  </a:cubicBezTo>
                  <a:cubicBezTo>
                    <a:pt x="82" y="45"/>
                    <a:pt x="116" y="36"/>
                    <a:pt x="149" y="36"/>
                  </a:cubicBezTo>
                  <a:close/>
                  <a:moveTo>
                    <a:pt x="148" y="0"/>
                  </a:moveTo>
                  <a:cubicBezTo>
                    <a:pt x="94" y="0"/>
                    <a:pt x="42" y="20"/>
                    <a:pt x="0" y="58"/>
                  </a:cubicBezTo>
                  <a:cubicBezTo>
                    <a:pt x="0" y="114"/>
                    <a:pt x="0" y="178"/>
                    <a:pt x="7" y="234"/>
                  </a:cubicBezTo>
                  <a:cubicBezTo>
                    <a:pt x="219" y="403"/>
                    <a:pt x="381" y="636"/>
                    <a:pt x="466" y="890"/>
                  </a:cubicBezTo>
                  <a:cubicBezTo>
                    <a:pt x="543" y="1115"/>
                    <a:pt x="578" y="1404"/>
                    <a:pt x="444" y="1573"/>
                  </a:cubicBezTo>
                  <a:cubicBezTo>
                    <a:pt x="437" y="1587"/>
                    <a:pt x="437" y="1602"/>
                    <a:pt x="458" y="1609"/>
                  </a:cubicBezTo>
                  <a:cubicBezTo>
                    <a:pt x="522" y="1595"/>
                    <a:pt x="578" y="1566"/>
                    <a:pt x="635" y="1531"/>
                  </a:cubicBezTo>
                  <a:cubicBezTo>
                    <a:pt x="804" y="1418"/>
                    <a:pt x="832" y="1214"/>
                    <a:pt x="825" y="1066"/>
                  </a:cubicBezTo>
                  <a:cubicBezTo>
                    <a:pt x="797" y="664"/>
                    <a:pt x="599" y="290"/>
                    <a:pt x="282" y="44"/>
                  </a:cubicBezTo>
                  <a:cubicBezTo>
                    <a:pt x="240" y="14"/>
                    <a:pt x="193" y="0"/>
                    <a:pt x="1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389;p48">
              <a:extLst>
                <a:ext uri="{FF2B5EF4-FFF2-40B4-BE49-F238E27FC236}">
                  <a16:creationId xmlns:a16="http://schemas.microsoft.com/office/drawing/2014/main" id="{CB6298BE-742B-0F2C-2410-D25941B1F7A8}"/>
                </a:ext>
              </a:extLst>
            </p:cNvPr>
            <p:cNvSpPr/>
            <p:nvPr/>
          </p:nvSpPr>
          <p:spPr>
            <a:xfrm>
              <a:off x="821800" y="3205450"/>
              <a:ext cx="16925" cy="39475"/>
            </a:xfrm>
            <a:custGeom>
              <a:avLst/>
              <a:gdLst/>
              <a:ahLst/>
              <a:cxnLst/>
              <a:rect l="l" t="t" r="r" b="b"/>
              <a:pathLst>
                <a:path w="677" h="1579" extrusionOk="0">
                  <a:moveTo>
                    <a:pt x="0" y="1"/>
                  </a:moveTo>
                  <a:lnTo>
                    <a:pt x="14" y="1495"/>
                  </a:lnTo>
                  <a:cubicBezTo>
                    <a:pt x="104" y="1542"/>
                    <a:pt x="208" y="1578"/>
                    <a:pt x="310" y="1578"/>
                  </a:cubicBezTo>
                  <a:cubicBezTo>
                    <a:pt x="376" y="1578"/>
                    <a:pt x="442" y="1563"/>
                    <a:pt x="501" y="1523"/>
                  </a:cubicBezTo>
                  <a:cubicBezTo>
                    <a:pt x="642" y="1418"/>
                    <a:pt x="677" y="1213"/>
                    <a:pt x="656" y="1044"/>
                  </a:cubicBezTo>
                  <a:cubicBezTo>
                    <a:pt x="614" y="614"/>
                    <a:pt x="374" y="226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390;p48">
              <a:extLst>
                <a:ext uri="{FF2B5EF4-FFF2-40B4-BE49-F238E27FC236}">
                  <a16:creationId xmlns:a16="http://schemas.microsoft.com/office/drawing/2014/main" id="{9DE09098-B496-9168-30BE-AC07AA7D33AD}"/>
                </a:ext>
              </a:extLst>
            </p:cNvPr>
            <p:cNvSpPr/>
            <p:nvPr/>
          </p:nvSpPr>
          <p:spPr>
            <a:xfrm>
              <a:off x="821625" y="3205975"/>
              <a:ext cx="17475" cy="39375"/>
            </a:xfrm>
            <a:custGeom>
              <a:avLst/>
              <a:gdLst/>
              <a:ahLst/>
              <a:cxnLst/>
              <a:rect l="l" t="t" r="r" b="b"/>
              <a:pathLst>
                <a:path w="699" h="157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19"/>
                    <a:pt x="606" y="600"/>
                    <a:pt x="649" y="1023"/>
                  </a:cubicBezTo>
                  <a:cubicBezTo>
                    <a:pt x="656" y="1150"/>
                    <a:pt x="663" y="1376"/>
                    <a:pt x="494" y="1488"/>
                  </a:cubicBezTo>
                  <a:cubicBezTo>
                    <a:pt x="436" y="1528"/>
                    <a:pt x="372" y="1542"/>
                    <a:pt x="308" y="1542"/>
                  </a:cubicBezTo>
                  <a:cubicBezTo>
                    <a:pt x="192" y="1542"/>
                    <a:pt x="78" y="1497"/>
                    <a:pt x="14" y="1488"/>
                  </a:cubicBezTo>
                  <a:lnTo>
                    <a:pt x="14" y="1488"/>
                  </a:lnTo>
                  <a:cubicBezTo>
                    <a:pt x="106" y="1538"/>
                    <a:pt x="205" y="1573"/>
                    <a:pt x="310" y="1573"/>
                  </a:cubicBezTo>
                  <a:cubicBezTo>
                    <a:pt x="319" y="1574"/>
                    <a:pt x="328" y="1574"/>
                    <a:pt x="337" y="1574"/>
                  </a:cubicBezTo>
                  <a:cubicBezTo>
                    <a:pt x="399" y="1574"/>
                    <a:pt x="459" y="1553"/>
                    <a:pt x="515" y="1517"/>
                  </a:cubicBezTo>
                  <a:cubicBezTo>
                    <a:pt x="684" y="1397"/>
                    <a:pt x="698" y="1157"/>
                    <a:pt x="684" y="1023"/>
                  </a:cubicBezTo>
                  <a:cubicBezTo>
                    <a:pt x="649" y="600"/>
                    <a:pt x="374" y="170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391;p48">
              <a:extLst>
                <a:ext uri="{FF2B5EF4-FFF2-40B4-BE49-F238E27FC236}">
                  <a16:creationId xmlns:a16="http://schemas.microsoft.com/office/drawing/2014/main" id="{B4F8A264-8911-6835-7B67-7B03BAB9FC8B}"/>
                </a:ext>
              </a:extLst>
            </p:cNvPr>
            <p:cNvSpPr/>
            <p:nvPr/>
          </p:nvSpPr>
          <p:spPr>
            <a:xfrm>
              <a:off x="823200" y="3218500"/>
              <a:ext cx="7175" cy="16475"/>
            </a:xfrm>
            <a:custGeom>
              <a:avLst/>
              <a:gdLst/>
              <a:ahLst/>
              <a:cxnLst/>
              <a:rect l="l" t="t" r="r" b="b"/>
              <a:pathLst>
                <a:path w="287" h="659" extrusionOk="0">
                  <a:moveTo>
                    <a:pt x="1" y="0"/>
                  </a:moveTo>
                  <a:lnTo>
                    <a:pt x="8" y="628"/>
                  </a:lnTo>
                  <a:cubicBezTo>
                    <a:pt x="46" y="649"/>
                    <a:pt x="83" y="659"/>
                    <a:pt x="117" y="659"/>
                  </a:cubicBezTo>
                  <a:cubicBezTo>
                    <a:pt x="217" y="659"/>
                    <a:pt x="286" y="571"/>
                    <a:pt x="276" y="445"/>
                  </a:cubicBezTo>
                  <a:cubicBezTo>
                    <a:pt x="261" y="261"/>
                    <a:pt x="156" y="9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392;p48">
              <a:extLst>
                <a:ext uri="{FF2B5EF4-FFF2-40B4-BE49-F238E27FC236}">
                  <a16:creationId xmlns:a16="http://schemas.microsoft.com/office/drawing/2014/main" id="{80F68671-2F4E-4512-45F8-A34A46C06FA9}"/>
                </a:ext>
              </a:extLst>
            </p:cNvPr>
            <p:cNvSpPr/>
            <p:nvPr/>
          </p:nvSpPr>
          <p:spPr>
            <a:xfrm>
              <a:off x="823025" y="3218850"/>
              <a:ext cx="7950" cy="16600"/>
            </a:xfrm>
            <a:custGeom>
              <a:avLst/>
              <a:gdLst/>
              <a:ahLst/>
              <a:cxnLst/>
              <a:rect l="l" t="t" r="r" b="b"/>
              <a:pathLst>
                <a:path w="318" h="664" extrusionOk="0">
                  <a:moveTo>
                    <a:pt x="1" y="1"/>
                  </a:moveTo>
                  <a:lnTo>
                    <a:pt x="1" y="1"/>
                  </a:lnTo>
                  <a:cubicBezTo>
                    <a:pt x="156" y="99"/>
                    <a:pt x="254" y="254"/>
                    <a:pt x="268" y="431"/>
                  </a:cubicBezTo>
                  <a:cubicBezTo>
                    <a:pt x="276" y="501"/>
                    <a:pt x="247" y="564"/>
                    <a:pt x="198" y="607"/>
                  </a:cubicBezTo>
                  <a:cubicBezTo>
                    <a:pt x="156" y="626"/>
                    <a:pt x="113" y="635"/>
                    <a:pt x="71" y="635"/>
                  </a:cubicBezTo>
                  <a:cubicBezTo>
                    <a:pt x="50" y="635"/>
                    <a:pt x="29" y="633"/>
                    <a:pt x="8" y="628"/>
                  </a:cubicBezTo>
                  <a:lnTo>
                    <a:pt x="8" y="628"/>
                  </a:lnTo>
                  <a:cubicBezTo>
                    <a:pt x="43" y="649"/>
                    <a:pt x="85" y="663"/>
                    <a:pt x="127" y="663"/>
                  </a:cubicBezTo>
                  <a:cubicBezTo>
                    <a:pt x="156" y="663"/>
                    <a:pt x="191" y="656"/>
                    <a:pt x="219" y="642"/>
                  </a:cubicBezTo>
                  <a:cubicBezTo>
                    <a:pt x="283" y="593"/>
                    <a:pt x="318" y="508"/>
                    <a:pt x="304" y="431"/>
                  </a:cubicBezTo>
                  <a:cubicBezTo>
                    <a:pt x="297" y="240"/>
                    <a:pt x="177" y="7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393;p48">
              <a:extLst>
                <a:ext uri="{FF2B5EF4-FFF2-40B4-BE49-F238E27FC236}">
                  <a16:creationId xmlns:a16="http://schemas.microsoft.com/office/drawing/2014/main" id="{E6156A8F-049C-1850-F059-CB7A38919236}"/>
                </a:ext>
              </a:extLst>
            </p:cNvPr>
            <p:cNvSpPr/>
            <p:nvPr/>
          </p:nvSpPr>
          <p:spPr>
            <a:xfrm>
              <a:off x="732275" y="3183075"/>
              <a:ext cx="15000" cy="39500"/>
            </a:xfrm>
            <a:custGeom>
              <a:avLst/>
              <a:gdLst/>
              <a:ahLst/>
              <a:cxnLst/>
              <a:rect l="l" t="t" r="r" b="b"/>
              <a:pathLst>
                <a:path w="600" h="1580" extrusionOk="0">
                  <a:moveTo>
                    <a:pt x="564" y="1"/>
                  </a:moveTo>
                  <a:lnTo>
                    <a:pt x="64" y="1192"/>
                  </a:lnTo>
                  <a:cubicBezTo>
                    <a:pt x="0" y="1382"/>
                    <a:pt x="141" y="1580"/>
                    <a:pt x="339" y="1580"/>
                  </a:cubicBezTo>
                  <a:lnTo>
                    <a:pt x="578" y="1580"/>
                  </a:lnTo>
                  <a:cubicBezTo>
                    <a:pt x="592" y="1580"/>
                    <a:pt x="599" y="1573"/>
                    <a:pt x="578" y="1544"/>
                  </a:cubicBezTo>
                  <a:lnTo>
                    <a:pt x="339" y="1544"/>
                  </a:lnTo>
                  <a:cubicBezTo>
                    <a:pt x="162" y="1544"/>
                    <a:pt x="43" y="1375"/>
                    <a:pt x="99" y="1206"/>
                  </a:cubicBezTo>
                  <a:cubicBezTo>
                    <a:pt x="99" y="1206"/>
                    <a:pt x="599" y="15"/>
                    <a:pt x="56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394;p48">
              <a:extLst>
                <a:ext uri="{FF2B5EF4-FFF2-40B4-BE49-F238E27FC236}">
                  <a16:creationId xmlns:a16="http://schemas.microsoft.com/office/drawing/2014/main" id="{050C0D8A-1C42-48B2-5A5B-8780724FE60C}"/>
                </a:ext>
              </a:extLst>
            </p:cNvPr>
            <p:cNvSpPr/>
            <p:nvPr/>
          </p:nvSpPr>
          <p:spPr>
            <a:xfrm>
              <a:off x="775800" y="3201450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55" y="0"/>
                  </a:moveTo>
                  <a:cubicBezTo>
                    <a:pt x="37" y="0"/>
                    <a:pt x="19" y="2"/>
                    <a:pt x="0" y="6"/>
                  </a:cubicBezTo>
                  <a:cubicBezTo>
                    <a:pt x="163" y="6"/>
                    <a:pt x="296" y="140"/>
                    <a:pt x="304" y="309"/>
                  </a:cubicBezTo>
                  <a:cubicBezTo>
                    <a:pt x="318" y="309"/>
                    <a:pt x="325" y="302"/>
                    <a:pt x="325" y="295"/>
                  </a:cubicBezTo>
                  <a:cubicBezTo>
                    <a:pt x="331" y="131"/>
                    <a:pt x="207" y="0"/>
                    <a:pt x="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395;p48">
              <a:extLst>
                <a:ext uri="{FF2B5EF4-FFF2-40B4-BE49-F238E27FC236}">
                  <a16:creationId xmlns:a16="http://schemas.microsoft.com/office/drawing/2014/main" id="{9DC06181-1EAA-7B15-720E-742A7743A415}"/>
                </a:ext>
              </a:extLst>
            </p:cNvPr>
            <p:cNvSpPr/>
            <p:nvPr/>
          </p:nvSpPr>
          <p:spPr>
            <a:xfrm>
              <a:off x="770150" y="3204575"/>
              <a:ext cx="9725" cy="8350"/>
            </a:xfrm>
            <a:custGeom>
              <a:avLst/>
              <a:gdLst/>
              <a:ahLst/>
              <a:cxnLst/>
              <a:rect l="l" t="t" r="r" b="b"/>
              <a:pathLst>
                <a:path w="389" h="334" extrusionOk="0">
                  <a:moveTo>
                    <a:pt x="226" y="1"/>
                  </a:moveTo>
                  <a:cubicBezTo>
                    <a:pt x="78" y="1"/>
                    <a:pt x="1" y="184"/>
                    <a:pt x="107" y="283"/>
                  </a:cubicBezTo>
                  <a:cubicBezTo>
                    <a:pt x="142" y="317"/>
                    <a:pt x="184" y="333"/>
                    <a:pt x="226" y="333"/>
                  </a:cubicBezTo>
                  <a:cubicBezTo>
                    <a:pt x="310" y="333"/>
                    <a:pt x="389" y="269"/>
                    <a:pt x="389" y="170"/>
                  </a:cubicBezTo>
                  <a:cubicBezTo>
                    <a:pt x="389" y="78"/>
                    <a:pt x="318" y="1"/>
                    <a:pt x="2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396;p48">
              <a:extLst>
                <a:ext uri="{FF2B5EF4-FFF2-40B4-BE49-F238E27FC236}">
                  <a16:creationId xmlns:a16="http://schemas.microsoft.com/office/drawing/2014/main" id="{E9A082E9-111B-D0CA-534F-33AB8921C223}"/>
                </a:ext>
              </a:extLst>
            </p:cNvPr>
            <p:cNvSpPr/>
            <p:nvPr/>
          </p:nvSpPr>
          <p:spPr>
            <a:xfrm>
              <a:off x="769625" y="3204175"/>
              <a:ext cx="10600" cy="9225"/>
            </a:xfrm>
            <a:custGeom>
              <a:avLst/>
              <a:gdLst/>
              <a:ahLst/>
              <a:cxnLst/>
              <a:rect l="l" t="t" r="r" b="b"/>
              <a:pathLst>
                <a:path w="424" h="369" extrusionOk="0">
                  <a:moveTo>
                    <a:pt x="247" y="38"/>
                  </a:moveTo>
                  <a:cubicBezTo>
                    <a:pt x="325" y="38"/>
                    <a:pt x="388" y="101"/>
                    <a:pt x="395" y="186"/>
                  </a:cubicBezTo>
                  <a:cubicBezTo>
                    <a:pt x="395" y="273"/>
                    <a:pt x="319" y="333"/>
                    <a:pt x="242" y="333"/>
                  </a:cubicBezTo>
                  <a:cubicBezTo>
                    <a:pt x="206" y="333"/>
                    <a:pt x="171" y="320"/>
                    <a:pt x="142" y="291"/>
                  </a:cubicBezTo>
                  <a:cubicBezTo>
                    <a:pt x="50" y="193"/>
                    <a:pt x="113" y="38"/>
                    <a:pt x="247" y="38"/>
                  </a:cubicBezTo>
                  <a:close/>
                  <a:moveTo>
                    <a:pt x="240" y="0"/>
                  </a:moveTo>
                  <a:cubicBezTo>
                    <a:pt x="196" y="0"/>
                    <a:pt x="151" y="16"/>
                    <a:pt x="113" y="52"/>
                  </a:cubicBezTo>
                  <a:cubicBezTo>
                    <a:pt x="1" y="172"/>
                    <a:pt x="85" y="369"/>
                    <a:pt x="247" y="369"/>
                  </a:cubicBezTo>
                  <a:cubicBezTo>
                    <a:pt x="346" y="369"/>
                    <a:pt x="424" y="284"/>
                    <a:pt x="424" y="186"/>
                  </a:cubicBezTo>
                  <a:cubicBezTo>
                    <a:pt x="424" y="75"/>
                    <a:pt x="335" y="0"/>
                    <a:pt x="24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397;p48">
              <a:extLst>
                <a:ext uri="{FF2B5EF4-FFF2-40B4-BE49-F238E27FC236}">
                  <a16:creationId xmlns:a16="http://schemas.microsoft.com/office/drawing/2014/main" id="{D90C957F-C449-E2D7-0F24-79F1AF231706}"/>
                </a:ext>
              </a:extLst>
            </p:cNvPr>
            <p:cNvSpPr/>
            <p:nvPr/>
          </p:nvSpPr>
          <p:spPr>
            <a:xfrm>
              <a:off x="727500" y="3175925"/>
              <a:ext cx="8475" cy="7875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46" y="1"/>
                  </a:moveTo>
                  <a:cubicBezTo>
                    <a:pt x="31" y="1"/>
                    <a:pt x="16" y="2"/>
                    <a:pt x="1" y="5"/>
                  </a:cubicBezTo>
                  <a:cubicBezTo>
                    <a:pt x="170" y="12"/>
                    <a:pt x="304" y="146"/>
                    <a:pt x="311" y="315"/>
                  </a:cubicBezTo>
                  <a:cubicBezTo>
                    <a:pt x="318" y="315"/>
                    <a:pt x="325" y="308"/>
                    <a:pt x="325" y="294"/>
                  </a:cubicBezTo>
                  <a:cubicBezTo>
                    <a:pt x="338" y="133"/>
                    <a:pt x="204" y="1"/>
                    <a:pt x="4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398;p48">
              <a:extLst>
                <a:ext uri="{FF2B5EF4-FFF2-40B4-BE49-F238E27FC236}">
                  <a16:creationId xmlns:a16="http://schemas.microsoft.com/office/drawing/2014/main" id="{EBB4D93A-1E4E-6613-57D7-36BD2EB8FFF4}"/>
                </a:ext>
              </a:extLst>
            </p:cNvPr>
            <p:cNvSpPr/>
            <p:nvPr/>
          </p:nvSpPr>
          <p:spPr>
            <a:xfrm>
              <a:off x="722050" y="3179200"/>
              <a:ext cx="9725" cy="8225"/>
            </a:xfrm>
            <a:custGeom>
              <a:avLst/>
              <a:gdLst/>
              <a:ahLst/>
              <a:cxnLst/>
              <a:rect l="l" t="t" r="r" b="b"/>
              <a:pathLst>
                <a:path w="389" h="329" extrusionOk="0">
                  <a:moveTo>
                    <a:pt x="219" y="0"/>
                  </a:moveTo>
                  <a:cubicBezTo>
                    <a:pt x="78" y="0"/>
                    <a:pt x="0" y="177"/>
                    <a:pt x="106" y="282"/>
                  </a:cubicBezTo>
                  <a:cubicBezTo>
                    <a:pt x="138" y="314"/>
                    <a:pt x="178" y="328"/>
                    <a:pt x="218" y="328"/>
                  </a:cubicBezTo>
                  <a:cubicBezTo>
                    <a:pt x="303" y="328"/>
                    <a:pt x="388" y="263"/>
                    <a:pt x="388" y="163"/>
                  </a:cubicBezTo>
                  <a:cubicBezTo>
                    <a:pt x="388" y="71"/>
                    <a:pt x="311" y="0"/>
                    <a:pt x="2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399;p48">
              <a:extLst>
                <a:ext uri="{FF2B5EF4-FFF2-40B4-BE49-F238E27FC236}">
                  <a16:creationId xmlns:a16="http://schemas.microsoft.com/office/drawing/2014/main" id="{AD98A295-56FF-C3A1-C5CC-80E2CA472C8E}"/>
                </a:ext>
              </a:extLst>
            </p:cNvPr>
            <p:cNvSpPr/>
            <p:nvPr/>
          </p:nvSpPr>
          <p:spPr>
            <a:xfrm>
              <a:off x="721350" y="3178675"/>
              <a:ext cx="10775" cy="9175"/>
            </a:xfrm>
            <a:custGeom>
              <a:avLst/>
              <a:gdLst/>
              <a:ahLst/>
              <a:cxnLst/>
              <a:rect l="l" t="t" r="r" b="b"/>
              <a:pathLst>
                <a:path w="431" h="367" extrusionOk="0">
                  <a:moveTo>
                    <a:pt x="247" y="36"/>
                  </a:moveTo>
                  <a:lnTo>
                    <a:pt x="247" y="43"/>
                  </a:lnTo>
                  <a:cubicBezTo>
                    <a:pt x="331" y="43"/>
                    <a:pt x="395" y="106"/>
                    <a:pt x="395" y="184"/>
                  </a:cubicBezTo>
                  <a:cubicBezTo>
                    <a:pt x="395" y="274"/>
                    <a:pt x="324" y="332"/>
                    <a:pt x="248" y="332"/>
                  </a:cubicBezTo>
                  <a:cubicBezTo>
                    <a:pt x="211" y="332"/>
                    <a:pt x="173" y="319"/>
                    <a:pt x="141" y="289"/>
                  </a:cubicBezTo>
                  <a:cubicBezTo>
                    <a:pt x="49" y="198"/>
                    <a:pt x="120" y="36"/>
                    <a:pt x="247" y="36"/>
                  </a:cubicBezTo>
                  <a:close/>
                  <a:moveTo>
                    <a:pt x="248" y="0"/>
                  </a:moveTo>
                  <a:cubicBezTo>
                    <a:pt x="203" y="0"/>
                    <a:pt x="157" y="18"/>
                    <a:pt x="120" y="57"/>
                  </a:cubicBezTo>
                  <a:cubicBezTo>
                    <a:pt x="0" y="169"/>
                    <a:pt x="85" y="367"/>
                    <a:pt x="247" y="367"/>
                  </a:cubicBezTo>
                  <a:cubicBezTo>
                    <a:pt x="353" y="367"/>
                    <a:pt x="430" y="289"/>
                    <a:pt x="430" y="184"/>
                  </a:cubicBezTo>
                  <a:cubicBezTo>
                    <a:pt x="430" y="74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400;p48">
              <a:extLst>
                <a:ext uri="{FF2B5EF4-FFF2-40B4-BE49-F238E27FC236}">
                  <a16:creationId xmlns:a16="http://schemas.microsoft.com/office/drawing/2014/main" id="{CB39FD00-913C-ACBA-FB4A-4B2F5DE8ACE7}"/>
                </a:ext>
              </a:extLst>
            </p:cNvPr>
            <p:cNvSpPr/>
            <p:nvPr/>
          </p:nvSpPr>
          <p:spPr>
            <a:xfrm>
              <a:off x="733850" y="3232775"/>
              <a:ext cx="16600" cy="12525"/>
            </a:xfrm>
            <a:custGeom>
              <a:avLst/>
              <a:gdLst/>
              <a:ahLst/>
              <a:cxnLst/>
              <a:rect l="l" t="t" r="r" b="b"/>
              <a:pathLst>
                <a:path w="664" h="501" extrusionOk="0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57" y="289"/>
                    <a:pt x="85" y="296"/>
                  </a:cubicBezTo>
                  <a:lnTo>
                    <a:pt x="290" y="134"/>
                  </a:lnTo>
                  <a:cubicBezTo>
                    <a:pt x="290" y="134"/>
                    <a:pt x="339" y="388"/>
                    <a:pt x="367" y="402"/>
                  </a:cubicBezTo>
                  <a:lnTo>
                    <a:pt x="579" y="240"/>
                  </a:lnTo>
                  <a:lnTo>
                    <a:pt x="628" y="501"/>
                  </a:lnTo>
                  <a:lnTo>
                    <a:pt x="663" y="494"/>
                  </a:lnTo>
                  <a:cubicBezTo>
                    <a:pt x="663" y="494"/>
                    <a:pt x="607" y="212"/>
                    <a:pt x="579" y="198"/>
                  </a:cubicBezTo>
                  <a:lnTo>
                    <a:pt x="367" y="360"/>
                  </a:lnTo>
                  <a:cubicBezTo>
                    <a:pt x="367" y="360"/>
                    <a:pt x="318" y="99"/>
                    <a:pt x="290" y="92"/>
                  </a:cubicBezTo>
                  <a:lnTo>
                    <a:pt x="85" y="254"/>
                  </a:lnTo>
                  <a:cubicBezTo>
                    <a:pt x="85" y="254"/>
                    <a:pt x="37" y="0"/>
                    <a:pt x="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401;p48">
              <a:extLst>
                <a:ext uri="{FF2B5EF4-FFF2-40B4-BE49-F238E27FC236}">
                  <a16:creationId xmlns:a16="http://schemas.microsoft.com/office/drawing/2014/main" id="{F5562A9A-A5D0-D54E-FD2D-030722D5CF28}"/>
                </a:ext>
              </a:extLst>
            </p:cNvPr>
            <p:cNvSpPr/>
            <p:nvPr/>
          </p:nvSpPr>
          <p:spPr>
            <a:xfrm>
              <a:off x="669875" y="3084875"/>
              <a:ext cx="273200" cy="261800"/>
            </a:xfrm>
            <a:custGeom>
              <a:avLst/>
              <a:gdLst/>
              <a:ahLst/>
              <a:cxnLst/>
              <a:rect l="l" t="t" r="r" b="b"/>
              <a:pathLst>
                <a:path w="10928" h="10472" extrusionOk="0">
                  <a:moveTo>
                    <a:pt x="2564" y="3535"/>
                  </a:moveTo>
                  <a:cubicBezTo>
                    <a:pt x="2832" y="3535"/>
                    <a:pt x="3105" y="3621"/>
                    <a:pt x="3363" y="3844"/>
                  </a:cubicBezTo>
                  <a:cubicBezTo>
                    <a:pt x="4505" y="4838"/>
                    <a:pt x="7071" y="5719"/>
                    <a:pt x="6296" y="7425"/>
                  </a:cubicBezTo>
                  <a:cubicBezTo>
                    <a:pt x="5527" y="9138"/>
                    <a:pt x="4244" y="8891"/>
                    <a:pt x="4096" y="9427"/>
                  </a:cubicBezTo>
                  <a:cubicBezTo>
                    <a:pt x="4085" y="9470"/>
                    <a:pt x="4048" y="9491"/>
                    <a:pt x="3990" y="9491"/>
                  </a:cubicBezTo>
                  <a:cubicBezTo>
                    <a:pt x="3513" y="9491"/>
                    <a:pt x="1620" y="8055"/>
                    <a:pt x="1136" y="5973"/>
                  </a:cubicBezTo>
                  <a:cubicBezTo>
                    <a:pt x="1009" y="5437"/>
                    <a:pt x="1079" y="4112"/>
                    <a:pt x="1805" y="3738"/>
                  </a:cubicBezTo>
                  <a:cubicBezTo>
                    <a:pt x="2040" y="3619"/>
                    <a:pt x="2300" y="3535"/>
                    <a:pt x="2564" y="3535"/>
                  </a:cubicBezTo>
                  <a:close/>
                  <a:moveTo>
                    <a:pt x="5896" y="0"/>
                  </a:moveTo>
                  <a:cubicBezTo>
                    <a:pt x="5372" y="0"/>
                    <a:pt x="4794" y="100"/>
                    <a:pt x="4167" y="333"/>
                  </a:cubicBezTo>
                  <a:cubicBezTo>
                    <a:pt x="1841" y="1208"/>
                    <a:pt x="635" y="4232"/>
                    <a:pt x="635" y="4232"/>
                  </a:cubicBezTo>
                  <a:cubicBezTo>
                    <a:pt x="1" y="5994"/>
                    <a:pt x="1164" y="7918"/>
                    <a:pt x="2144" y="9131"/>
                  </a:cubicBezTo>
                  <a:cubicBezTo>
                    <a:pt x="2806" y="9949"/>
                    <a:pt x="3793" y="10435"/>
                    <a:pt x="4844" y="10463"/>
                  </a:cubicBezTo>
                  <a:cubicBezTo>
                    <a:pt x="5008" y="10469"/>
                    <a:pt x="5180" y="10472"/>
                    <a:pt x="5358" y="10472"/>
                  </a:cubicBezTo>
                  <a:cubicBezTo>
                    <a:pt x="7068" y="10472"/>
                    <a:pt x="9305" y="10183"/>
                    <a:pt x="9905" y="8778"/>
                  </a:cubicBezTo>
                  <a:cubicBezTo>
                    <a:pt x="10927" y="6424"/>
                    <a:pt x="9595" y="2561"/>
                    <a:pt x="8869" y="1504"/>
                  </a:cubicBezTo>
                  <a:cubicBezTo>
                    <a:pt x="8338" y="731"/>
                    <a:pt x="7315" y="0"/>
                    <a:pt x="589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402;p48">
              <a:extLst>
                <a:ext uri="{FF2B5EF4-FFF2-40B4-BE49-F238E27FC236}">
                  <a16:creationId xmlns:a16="http://schemas.microsoft.com/office/drawing/2014/main" id="{B4419F3F-B7E1-BE1A-5C63-8F8491EAF5E0}"/>
                </a:ext>
              </a:extLst>
            </p:cNvPr>
            <p:cNvSpPr/>
            <p:nvPr/>
          </p:nvSpPr>
          <p:spPr>
            <a:xfrm>
              <a:off x="669700" y="3084400"/>
              <a:ext cx="262275" cy="262775"/>
            </a:xfrm>
            <a:custGeom>
              <a:avLst/>
              <a:gdLst/>
              <a:ahLst/>
              <a:cxnLst/>
              <a:rect l="l" t="t" r="r" b="b"/>
              <a:pathLst>
                <a:path w="10491" h="10511" extrusionOk="0">
                  <a:moveTo>
                    <a:pt x="2574" y="3567"/>
                  </a:moveTo>
                  <a:cubicBezTo>
                    <a:pt x="2863" y="3567"/>
                    <a:pt x="3145" y="3680"/>
                    <a:pt x="3356" y="3877"/>
                  </a:cubicBezTo>
                  <a:cubicBezTo>
                    <a:pt x="3702" y="4152"/>
                    <a:pt x="4061" y="4406"/>
                    <a:pt x="4442" y="4638"/>
                  </a:cubicBezTo>
                  <a:cubicBezTo>
                    <a:pt x="5570" y="5364"/>
                    <a:pt x="6853" y="6182"/>
                    <a:pt x="6289" y="7437"/>
                  </a:cubicBezTo>
                  <a:cubicBezTo>
                    <a:pt x="5802" y="8508"/>
                    <a:pt x="5133" y="8804"/>
                    <a:pt x="4639" y="9016"/>
                  </a:cubicBezTo>
                  <a:cubicBezTo>
                    <a:pt x="4350" y="9143"/>
                    <a:pt x="4139" y="9234"/>
                    <a:pt x="4082" y="9446"/>
                  </a:cubicBezTo>
                  <a:cubicBezTo>
                    <a:pt x="4082" y="9453"/>
                    <a:pt x="4075" y="9495"/>
                    <a:pt x="3998" y="9495"/>
                  </a:cubicBezTo>
                  <a:cubicBezTo>
                    <a:pt x="3504" y="9481"/>
                    <a:pt x="1636" y="8015"/>
                    <a:pt x="1164" y="5985"/>
                  </a:cubicBezTo>
                  <a:cubicBezTo>
                    <a:pt x="1030" y="5400"/>
                    <a:pt x="1129" y="4124"/>
                    <a:pt x="1819" y="3771"/>
                  </a:cubicBezTo>
                  <a:cubicBezTo>
                    <a:pt x="2052" y="3644"/>
                    <a:pt x="2313" y="3574"/>
                    <a:pt x="2574" y="3567"/>
                  </a:cubicBezTo>
                  <a:close/>
                  <a:moveTo>
                    <a:pt x="2577" y="3534"/>
                  </a:moveTo>
                  <a:cubicBezTo>
                    <a:pt x="2335" y="3534"/>
                    <a:pt x="2078" y="3604"/>
                    <a:pt x="1805" y="3743"/>
                  </a:cubicBezTo>
                  <a:cubicBezTo>
                    <a:pt x="1100" y="4103"/>
                    <a:pt x="988" y="5400"/>
                    <a:pt x="1129" y="5999"/>
                  </a:cubicBezTo>
                  <a:cubicBezTo>
                    <a:pt x="1411" y="7197"/>
                    <a:pt x="2144" y="8107"/>
                    <a:pt x="2560" y="8537"/>
                  </a:cubicBezTo>
                  <a:cubicBezTo>
                    <a:pt x="3166" y="9178"/>
                    <a:pt x="3751" y="9523"/>
                    <a:pt x="3998" y="9531"/>
                  </a:cubicBezTo>
                  <a:cubicBezTo>
                    <a:pt x="4082" y="9531"/>
                    <a:pt x="4110" y="9488"/>
                    <a:pt x="4117" y="9446"/>
                  </a:cubicBezTo>
                  <a:cubicBezTo>
                    <a:pt x="4174" y="9256"/>
                    <a:pt x="4378" y="9171"/>
                    <a:pt x="4660" y="9044"/>
                  </a:cubicBezTo>
                  <a:cubicBezTo>
                    <a:pt x="5126" y="8840"/>
                    <a:pt x="5838" y="8530"/>
                    <a:pt x="6324" y="7451"/>
                  </a:cubicBezTo>
                  <a:cubicBezTo>
                    <a:pt x="6902" y="6168"/>
                    <a:pt x="5605" y="5336"/>
                    <a:pt x="4463" y="4603"/>
                  </a:cubicBezTo>
                  <a:cubicBezTo>
                    <a:pt x="4089" y="4378"/>
                    <a:pt x="3723" y="4124"/>
                    <a:pt x="3384" y="3849"/>
                  </a:cubicBezTo>
                  <a:cubicBezTo>
                    <a:pt x="3144" y="3639"/>
                    <a:pt x="2873" y="3534"/>
                    <a:pt x="2577" y="3534"/>
                  </a:cubicBezTo>
                  <a:close/>
                  <a:moveTo>
                    <a:pt x="5901" y="35"/>
                  </a:moveTo>
                  <a:cubicBezTo>
                    <a:pt x="7297" y="35"/>
                    <a:pt x="8326" y="747"/>
                    <a:pt x="8855" y="1537"/>
                  </a:cubicBezTo>
                  <a:cubicBezTo>
                    <a:pt x="9207" y="2044"/>
                    <a:pt x="9722" y="3243"/>
                    <a:pt x="10025" y="4681"/>
                  </a:cubicBezTo>
                  <a:cubicBezTo>
                    <a:pt x="10279" y="5844"/>
                    <a:pt x="10455" y="7500"/>
                    <a:pt x="9891" y="8790"/>
                  </a:cubicBezTo>
                  <a:cubicBezTo>
                    <a:pt x="9602" y="9474"/>
                    <a:pt x="8890" y="9954"/>
                    <a:pt x="7776" y="10221"/>
                  </a:cubicBezTo>
                  <a:cubicBezTo>
                    <a:pt x="7103" y="10390"/>
                    <a:pt x="6272" y="10476"/>
                    <a:pt x="5342" y="10476"/>
                  </a:cubicBezTo>
                  <a:cubicBezTo>
                    <a:pt x="5181" y="10476"/>
                    <a:pt x="5017" y="10473"/>
                    <a:pt x="4851" y="10468"/>
                  </a:cubicBezTo>
                  <a:cubicBezTo>
                    <a:pt x="3807" y="10433"/>
                    <a:pt x="2820" y="9946"/>
                    <a:pt x="2165" y="9136"/>
                  </a:cubicBezTo>
                  <a:cubicBezTo>
                    <a:pt x="1136" y="7867"/>
                    <a:pt x="36" y="5992"/>
                    <a:pt x="649" y="4258"/>
                  </a:cubicBezTo>
                  <a:cubicBezTo>
                    <a:pt x="663" y="4229"/>
                    <a:pt x="1883" y="1234"/>
                    <a:pt x="4174" y="374"/>
                  </a:cubicBezTo>
                  <a:cubicBezTo>
                    <a:pt x="4724" y="162"/>
                    <a:pt x="5309" y="49"/>
                    <a:pt x="5901" y="42"/>
                  </a:cubicBezTo>
                  <a:lnTo>
                    <a:pt x="5901" y="35"/>
                  </a:lnTo>
                  <a:close/>
                  <a:moveTo>
                    <a:pt x="5902" y="1"/>
                  </a:moveTo>
                  <a:cubicBezTo>
                    <a:pt x="5372" y="1"/>
                    <a:pt x="4789" y="102"/>
                    <a:pt x="4160" y="338"/>
                  </a:cubicBezTo>
                  <a:cubicBezTo>
                    <a:pt x="2961" y="789"/>
                    <a:pt x="2059" y="1826"/>
                    <a:pt x="1516" y="2615"/>
                  </a:cubicBezTo>
                  <a:cubicBezTo>
                    <a:pt x="1171" y="3130"/>
                    <a:pt x="868" y="3673"/>
                    <a:pt x="621" y="4244"/>
                  </a:cubicBezTo>
                  <a:cubicBezTo>
                    <a:pt x="1" y="5992"/>
                    <a:pt x="1100" y="7874"/>
                    <a:pt x="2137" y="9157"/>
                  </a:cubicBezTo>
                  <a:cubicBezTo>
                    <a:pt x="2806" y="9982"/>
                    <a:pt x="3793" y="10468"/>
                    <a:pt x="4851" y="10503"/>
                  </a:cubicBezTo>
                  <a:cubicBezTo>
                    <a:pt x="5020" y="10510"/>
                    <a:pt x="5189" y="10510"/>
                    <a:pt x="5351" y="10510"/>
                  </a:cubicBezTo>
                  <a:cubicBezTo>
                    <a:pt x="5383" y="10511"/>
                    <a:pt x="5414" y="10511"/>
                    <a:pt x="5445" y="10511"/>
                  </a:cubicBezTo>
                  <a:cubicBezTo>
                    <a:pt x="6232" y="10511"/>
                    <a:pt x="7017" y="10426"/>
                    <a:pt x="7783" y="10257"/>
                  </a:cubicBezTo>
                  <a:cubicBezTo>
                    <a:pt x="8911" y="9982"/>
                    <a:pt x="9630" y="9495"/>
                    <a:pt x="9926" y="8804"/>
                  </a:cubicBezTo>
                  <a:cubicBezTo>
                    <a:pt x="10490" y="7500"/>
                    <a:pt x="10314" y="5837"/>
                    <a:pt x="10067" y="4667"/>
                  </a:cubicBezTo>
                  <a:cubicBezTo>
                    <a:pt x="9757" y="3228"/>
                    <a:pt x="9242" y="2023"/>
                    <a:pt x="8890" y="1508"/>
                  </a:cubicBezTo>
                  <a:cubicBezTo>
                    <a:pt x="8352" y="719"/>
                    <a:pt x="7314" y="1"/>
                    <a:pt x="590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403;p48">
              <a:extLst>
                <a:ext uri="{FF2B5EF4-FFF2-40B4-BE49-F238E27FC236}">
                  <a16:creationId xmlns:a16="http://schemas.microsoft.com/office/drawing/2014/main" id="{9EADF446-6E27-B56F-853A-FC390B9A45C6}"/>
                </a:ext>
              </a:extLst>
            </p:cNvPr>
            <p:cNvSpPr/>
            <p:nvPr/>
          </p:nvSpPr>
          <p:spPr>
            <a:xfrm>
              <a:off x="811050" y="3203125"/>
              <a:ext cx="44775" cy="77075"/>
            </a:xfrm>
            <a:custGeom>
              <a:avLst/>
              <a:gdLst/>
              <a:ahLst/>
              <a:cxnLst/>
              <a:rect l="l" t="t" r="r" b="b"/>
              <a:pathLst>
                <a:path w="1791" h="3083" extrusionOk="0">
                  <a:moveTo>
                    <a:pt x="5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4" y="9"/>
                    <a:pt x="1791" y="1490"/>
                    <a:pt x="1093" y="3083"/>
                  </a:cubicBezTo>
                  <a:cubicBezTo>
                    <a:pt x="1100" y="3083"/>
                    <a:pt x="1100" y="3076"/>
                    <a:pt x="1107" y="3076"/>
                  </a:cubicBezTo>
                  <a:cubicBezTo>
                    <a:pt x="1488" y="2237"/>
                    <a:pt x="1170" y="1447"/>
                    <a:pt x="839" y="919"/>
                  </a:cubicBezTo>
                  <a:cubicBezTo>
                    <a:pt x="492" y="374"/>
                    <a:pt x="60" y="1"/>
                    <a:pt x="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404;p48">
              <a:extLst>
                <a:ext uri="{FF2B5EF4-FFF2-40B4-BE49-F238E27FC236}">
                  <a16:creationId xmlns:a16="http://schemas.microsoft.com/office/drawing/2014/main" id="{78D1B30C-29B3-D221-E6CF-4D44AD921E72}"/>
                </a:ext>
              </a:extLst>
            </p:cNvPr>
            <p:cNvSpPr/>
            <p:nvPr/>
          </p:nvSpPr>
          <p:spPr>
            <a:xfrm>
              <a:off x="707250" y="3156675"/>
              <a:ext cx="53425" cy="12850"/>
            </a:xfrm>
            <a:custGeom>
              <a:avLst/>
              <a:gdLst/>
              <a:ahLst/>
              <a:cxnLst/>
              <a:rect l="l" t="t" r="r" b="b"/>
              <a:pathLst>
                <a:path w="2137" h="514" extrusionOk="0">
                  <a:moveTo>
                    <a:pt x="1465" y="0"/>
                  </a:moveTo>
                  <a:cubicBezTo>
                    <a:pt x="745" y="0"/>
                    <a:pt x="0" y="487"/>
                    <a:pt x="0" y="514"/>
                  </a:cubicBezTo>
                  <a:lnTo>
                    <a:pt x="7" y="514"/>
                  </a:lnTo>
                  <a:cubicBezTo>
                    <a:pt x="18" y="508"/>
                    <a:pt x="774" y="22"/>
                    <a:pt x="1497" y="22"/>
                  </a:cubicBezTo>
                  <a:cubicBezTo>
                    <a:pt x="1721" y="22"/>
                    <a:pt x="1941" y="68"/>
                    <a:pt x="2136" y="189"/>
                  </a:cubicBezTo>
                  <a:cubicBezTo>
                    <a:pt x="1933" y="52"/>
                    <a:pt x="1700" y="0"/>
                    <a:pt x="146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405;p48">
              <a:extLst>
                <a:ext uri="{FF2B5EF4-FFF2-40B4-BE49-F238E27FC236}">
                  <a16:creationId xmlns:a16="http://schemas.microsoft.com/office/drawing/2014/main" id="{F30F41E0-98BC-6D10-95C8-23050065F6DF}"/>
                </a:ext>
              </a:extLst>
            </p:cNvPr>
            <p:cNvSpPr/>
            <p:nvPr/>
          </p:nvSpPr>
          <p:spPr>
            <a:xfrm>
              <a:off x="787600" y="3093550"/>
              <a:ext cx="54300" cy="48125"/>
            </a:xfrm>
            <a:custGeom>
              <a:avLst/>
              <a:gdLst/>
              <a:ahLst/>
              <a:cxnLst/>
              <a:rect l="l" t="t" r="r" b="b"/>
              <a:pathLst>
                <a:path w="2172" h="1925" extrusionOk="0">
                  <a:moveTo>
                    <a:pt x="2172" y="0"/>
                  </a:moveTo>
                  <a:lnTo>
                    <a:pt x="2172" y="0"/>
                  </a:lnTo>
                  <a:cubicBezTo>
                    <a:pt x="551" y="219"/>
                    <a:pt x="1" y="1883"/>
                    <a:pt x="15" y="1925"/>
                  </a:cubicBezTo>
                  <a:cubicBezTo>
                    <a:pt x="22" y="1925"/>
                    <a:pt x="29" y="1918"/>
                    <a:pt x="29" y="1911"/>
                  </a:cubicBezTo>
                  <a:cubicBezTo>
                    <a:pt x="36" y="1897"/>
                    <a:pt x="579" y="247"/>
                    <a:pt x="217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406;p48">
              <a:extLst>
                <a:ext uri="{FF2B5EF4-FFF2-40B4-BE49-F238E27FC236}">
                  <a16:creationId xmlns:a16="http://schemas.microsoft.com/office/drawing/2014/main" id="{F63FEDB2-DEC1-D2AB-CDC5-529D3691454A}"/>
                </a:ext>
              </a:extLst>
            </p:cNvPr>
            <p:cNvSpPr/>
            <p:nvPr/>
          </p:nvSpPr>
          <p:spPr>
            <a:xfrm>
              <a:off x="601325" y="3481025"/>
              <a:ext cx="72450" cy="127500"/>
            </a:xfrm>
            <a:custGeom>
              <a:avLst/>
              <a:gdLst/>
              <a:ahLst/>
              <a:cxnLst/>
              <a:rect l="l" t="t" r="r" b="b"/>
              <a:pathLst>
                <a:path w="2898" h="5100" extrusionOk="0">
                  <a:moveTo>
                    <a:pt x="2266" y="0"/>
                  </a:moveTo>
                  <a:cubicBezTo>
                    <a:pt x="2078" y="0"/>
                    <a:pt x="1857" y="186"/>
                    <a:pt x="1685" y="884"/>
                  </a:cubicBezTo>
                  <a:cubicBezTo>
                    <a:pt x="1319" y="2385"/>
                    <a:pt x="290" y="4261"/>
                    <a:pt x="290" y="4261"/>
                  </a:cubicBezTo>
                  <a:cubicBezTo>
                    <a:pt x="290" y="4261"/>
                    <a:pt x="1" y="5078"/>
                    <a:pt x="318" y="5099"/>
                  </a:cubicBezTo>
                  <a:cubicBezTo>
                    <a:pt x="319" y="5100"/>
                    <a:pt x="319" y="5100"/>
                    <a:pt x="320" y="5100"/>
                  </a:cubicBezTo>
                  <a:cubicBezTo>
                    <a:pt x="640" y="5100"/>
                    <a:pt x="2898" y="1138"/>
                    <a:pt x="2898" y="1138"/>
                  </a:cubicBezTo>
                  <a:lnTo>
                    <a:pt x="2651" y="243"/>
                  </a:lnTo>
                  <a:cubicBezTo>
                    <a:pt x="2651" y="243"/>
                    <a:pt x="2481" y="0"/>
                    <a:pt x="22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407;p48">
              <a:extLst>
                <a:ext uri="{FF2B5EF4-FFF2-40B4-BE49-F238E27FC236}">
                  <a16:creationId xmlns:a16="http://schemas.microsoft.com/office/drawing/2014/main" id="{0627029C-8F85-3B3E-6906-EAD36AEAC6F2}"/>
                </a:ext>
              </a:extLst>
            </p:cNvPr>
            <p:cNvSpPr/>
            <p:nvPr/>
          </p:nvSpPr>
          <p:spPr>
            <a:xfrm>
              <a:off x="602925" y="3480575"/>
              <a:ext cx="71025" cy="128475"/>
            </a:xfrm>
            <a:custGeom>
              <a:avLst/>
              <a:gdLst/>
              <a:ahLst/>
              <a:cxnLst/>
              <a:rect l="l" t="t" r="r" b="b"/>
              <a:pathLst>
                <a:path w="2841" h="5139" extrusionOk="0">
                  <a:moveTo>
                    <a:pt x="2199" y="35"/>
                  </a:moveTo>
                  <a:cubicBezTo>
                    <a:pt x="2397" y="35"/>
                    <a:pt x="2552" y="246"/>
                    <a:pt x="2566" y="268"/>
                  </a:cubicBezTo>
                  <a:lnTo>
                    <a:pt x="2806" y="1156"/>
                  </a:lnTo>
                  <a:cubicBezTo>
                    <a:pt x="1903" y="2742"/>
                    <a:pt x="479" y="5096"/>
                    <a:pt x="247" y="5096"/>
                  </a:cubicBezTo>
                  <a:cubicBezTo>
                    <a:pt x="212" y="5096"/>
                    <a:pt x="176" y="5075"/>
                    <a:pt x="162" y="5047"/>
                  </a:cubicBezTo>
                  <a:cubicBezTo>
                    <a:pt x="42" y="4857"/>
                    <a:pt x="240" y="4286"/>
                    <a:pt x="240" y="4286"/>
                  </a:cubicBezTo>
                  <a:cubicBezTo>
                    <a:pt x="254" y="4264"/>
                    <a:pt x="1269" y="2389"/>
                    <a:pt x="1635" y="909"/>
                  </a:cubicBezTo>
                  <a:cubicBezTo>
                    <a:pt x="1769" y="366"/>
                    <a:pt x="1946" y="77"/>
                    <a:pt x="2157" y="35"/>
                  </a:cubicBezTo>
                  <a:close/>
                  <a:moveTo>
                    <a:pt x="2201" y="1"/>
                  </a:moveTo>
                  <a:cubicBezTo>
                    <a:pt x="2182" y="1"/>
                    <a:pt x="2163" y="3"/>
                    <a:pt x="2143" y="7"/>
                  </a:cubicBezTo>
                  <a:cubicBezTo>
                    <a:pt x="1917" y="49"/>
                    <a:pt x="1734" y="345"/>
                    <a:pt x="1600" y="895"/>
                  </a:cubicBezTo>
                  <a:cubicBezTo>
                    <a:pt x="1234" y="2375"/>
                    <a:pt x="212" y="4250"/>
                    <a:pt x="204" y="4272"/>
                  </a:cubicBezTo>
                  <a:cubicBezTo>
                    <a:pt x="197" y="4300"/>
                    <a:pt x="0" y="4871"/>
                    <a:pt x="127" y="5068"/>
                  </a:cubicBezTo>
                  <a:cubicBezTo>
                    <a:pt x="155" y="5110"/>
                    <a:pt x="197" y="5132"/>
                    <a:pt x="247" y="5139"/>
                  </a:cubicBezTo>
                  <a:cubicBezTo>
                    <a:pt x="578" y="5139"/>
                    <a:pt x="2615" y="1572"/>
                    <a:pt x="2841" y="1149"/>
                  </a:cubicBezTo>
                  <a:cubicBezTo>
                    <a:pt x="2841" y="1149"/>
                    <a:pt x="2608" y="261"/>
                    <a:pt x="2601" y="246"/>
                  </a:cubicBezTo>
                  <a:cubicBezTo>
                    <a:pt x="2588" y="240"/>
                    <a:pt x="2420" y="1"/>
                    <a:pt x="22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408;p48">
              <a:extLst>
                <a:ext uri="{FF2B5EF4-FFF2-40B4-BE49-F238E27FC236}">
                  <a16:creationId xmlns:a16="http://schemas.microsoft.com/office/drawing/2014/main" id="{6A17B5B7-D25A-097F-B118-25CB0C9F1BB3}"/>
                </a:ext>
              </a:extLst>
            </p:cNvPr>
            <p:cNvSpPr/>
            <p:nvPr/>
          </p:nvSpPr>
          <p:spPr>
            <a:xfrm>
              <a:off x="562200" y="3468050"/>
              <a:ext cx="99600" cy="51150"/>
            </a:xfrm>
            <a:custGeom>
              <a:avLst/>
              <a:gdLst/>
              <a:ahLst/>
              <a:cxnLst/>
              <a:rect l="l" t="t" r="r" b="b"/>
              <a:pathLst>
                <a:path w="3984" h="2046" extrusionOk="0">
                  <a:moveTo>
                    <a:pt x="769" y="0"/>
                  </a:moveTo>
                  <a:cubicBezTo>
                    <a:pt x="304" y="0"/>
                    <a:pt x="1" y="501"/>
                    <a:pt x="212" y="917"/>
                  </a:cubicBezTo>
                  <a:lnTo>
                    <a:pt x="212" y="924"/>
                  </a:lnTo>
                  <a:cubicBezTo>
                    <a:pt x="325" y="1135"/>
                    <a:pt x="543" y="1269"/>
                    <a:pt x="783" y="1269"/>
                  </a:cubicBezTo>
                  <a:cubicBezTo>
                    <a:pt x="788" y="1269"/>
                    <a:pt x="793" y="1269"/>
                    <a:pt x="798" y="1269"/>
                  </a:cubicBezTo>
                  <a:cubicBezTo>
                    <a:pt x="1517" y="1269"/>
                    <a:pt x="2618" y="1778"/>
                    <a:pt x="2982" y="1981"/>
                  </a:cubicBezTo>
                  <a:cubicBezTo>
                    <a:pt x="3072" y="2025"/>
                    <a:pt x="3168" y="2046"/>
                    <a:pt x="3262" y="2046"/>
                  </a:cubicBezTo>
                  <a:cubicBezTo>
                    <a:pt x="3488" y="2046"/>
                    <a:pt x="3707" y="1927"/>
                    <a:pt x="3821" y="1713"/>
                  </a:cubicBezTo>
                  <a:cubicBezTo>
                    <a:pt x="3983" y="1417"/>
                    <a:pt x="3878" y="1043"/>
                    <a:pt x="3589" y="867"/>
                  </a:cubicBezTo>
                  <a:cubicBezTo>
                    <a:pt x="3286" y="712"/>
                    <a:pt x="2975" y="564"/>
                    <a:pt x="2658" y="437"/>
                  </a:cubicBezTo>
                  <a:cubicBezTo>
                    <a:pt x="1925" y="148"/>
                    <a:pt x="1291" y="0"/>
                    <a:pt x="76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409;p48">
              <a:extLst>
                <a:ext uri="{FF2B5EF4-FFF2-40B4-BE49-F238E27FC236}">
                  <a16:creationId xmlns:a16="http://schemas.microsoft.com/office/drawing/2014/main" id="{D8E541F0-3EA7-C29B-11F7-183EEFFCEA79}"/>
                </a:ext>
              </a:extLst>
            </p:cNvPr>
            <p:cNvSpPr/>
            <p:nvPr/>
          </p:nvSpPr>
          <p:spPr>
            <a:xfrm>
              <a:off x="564150" y="3467875"/>
              <a:ext cx="98850" cy="52175"/>
            </a:xfrm>
            <a:custGeom>
              <a:avLst/>
              <a:gdLst/>
              <a:ahLst/>
              <a:cxnLst/>
              <a:rect l="l" t="t" r="r" b="b"/>
              <a:pathLst>
                <a:path w="3954" h="2087" extrusionOk="0">
                  <a:moveTo>
                    <a:pt x="3798" y="1157"/>
                  </a:moveTo>
                  <a:cubicBezTo>
                    <a:pt x="3954" y="1484"/>
                    <a:pt x="3805" y="1910"/>
                    <a:pt x="3448" y="2044"/>
                  </a:cubicBezTo>
                  <a:lnTo>
                    <a:pt x="3448" y="2044"/>
                  </a:lnTo>
                  <a:cubicBezTo>
                    <a:pt x="3592" y="1998"/>
                    <a:pt x="3720" y="1899"/>
                    <a:pt x="3800" y="1755"/>
                  </a:cubicBezTo>
                  <a:cubicBezTo>
                    <a:pt x="3907" y="1558"/>
                    <a:pt x="3897" y="1335"/>
                    <a:pt x="3798" y="1157"/>
                  </a:cubicBezTo>
                  <a:close/>
                  <a:moveTo>
                    <a:pt x="698" y="0"/>
                  </a:moveTo>
                  <a:cubicBezTo>
                    <a:pt x="529" y="0"/>
                    <a:pt x="360" y="71"/>
                    <a:pt x="240" y="190"/>
                  </a:cubicBezTo>
                  <a:cubicBezTo>
                    <a:pt x="42" y="388"/>
                    <a:pt x="0" y="691"/>
                    <a:pt x="127" y="945"/>
                  </a:cubicBezTo>
                  <a:cubicBezTo>
                    <a:pt x="237" y="1158"/>
                    <a:pt x="461" y="1297"/>
                    <a:pt x="702" y="1297"/>
                  </a:cubicBezTo>
                  <a:cubicBezTo>
                    <a:pt x="707" y="1297"/>
                    <a:pt x="713" y="1297"/>
                    <a:pt x="719" y="1297"/>
                  </a:cubicBezTo>
                  <a:cubicBezTo>
                    <a:pt x="1438" y="1297"/>
                    <a:pt x="2538" y="1805"/>
                    <a:pt x="2897" y="2002"/>
                  </a:cubicBezTo>
                  <a:cubicBezTo>
                    <a:pt x="2996" y="2051"/>
                    <a:pt x="3102" y="2080"/>
                    <a:pt x="3208" y="2080"/>
                  </a:cubicBezTo>
                  <a:lnTo>
                    <a:pt x="3208" y="2087"/>
                  </a:lnTo>
                  <a:cubicBezTo>
                    <a:pt x="3296" y="2087"/>
                    <a:pt x="3376" y="2072"/>
                    <a:pt x="3448" y="2044"/>
                  </a:cubicBezTo>
                  <a:lnTo>
                    <a:pt x="3448" y="2044"/>
                  </a:lnTo>
                  <a:cubicBezTo>
                    <a:pt x="3388" y="2064"/>
                    <a:pt x="3325" y="2074"/>
                    <a:pt x="3261" y="2074"/>
                  </a:cubicBezTo>
                  <a:cubicBezTo>
                    <a:pt x="3143" y="2074"/>
                    <a:pt x="3024" y="2039"/>
                    <a:pt x="2919" y="1967"/>
                  </a:cubicBezTo>
                  <a:cubicBezTo>
                    <a:pt x="2552" y="1770"/>
                    <a:pt x="1445" y="1255"/>
                    <a:pt x="719" y="1255"/>
                  </a:cubicBezTo>
                  <a:lnTo>
                    <a:pt x="705" y="1262"/>
                  </a:lnTo>
                  <a:cubicBezTo>
                    <a:pt x="472" y="1262"/>
                    <a:pt x="261" y="1128"/>
                    <a:pt x="155" y="924"/>
                  </a:cubicBezTo>
                  <a:cubicBezTo>
                    <a:pt x="113" y="839"/>
                    <a:pt x="92" y="747"/>
                    <a:pt x="92" y="649"/>
                  </a:cubicBezTo>
                  <a:cubicBezTo>
                    <a:pt x="85" y="487"/>
                    <a:pt x="148" y="324"/>
                    <a:pt x="268" y="212"/>
                  </a:cubicBezTo>
                  <a:cubicBezTo>
                    <a:pt x="381" y="92"/>
                    <a:pt x="536" y="28"/>
                    <a:pt x="698" y="28"/>
                  </a:cubicBezTo>
                  <a:cubicBezTo>
                    <a:pt x="710" y="28"/>
                    <a:pt x="722" y="28"/>
                    <a:pt x="733" y="28"/>
                  </a:cubicBezTo>
                  <a:cubicBezTo>
                    <a:pt x="1242" y="28"/>
                    <a:pt x="1864" y="176"/>
                    <a:pt x="2580" y="465"/>
                  </a:cubicBezTo>
                  <a:cubicBezTo>
                    <a:pt x="2897" y="585"/>
                    <a:pt x="3201" y="733"/>
                    <a:pt x="3504" y="888"/>
                  </a:cubicBezTo>
                  <a:cubicBezTo>
                    <a:pt x="3634" y="946"/>
                    <a:pt x="3734" y="1042"/>
                    <a:pt x="3798" y="1157"/>
                  </a:cubicBezTo>
                  <a:lnTo>
                    <a:pt x="3798" y="1157"/>
                  </a:lnTo>
                  <a:cubicBezTo>
                    <a:pt x="3743" y="1043"/>
                    <a:pt x="3651" y="940"/>
                    <a:pt x="3518" y="867"/>
                  </a:cubicBezTo>
                  <a:cubicBezTo>
                    <a:pt x="3222" y="705"/>
                    <a:pt x="2904" y="564"/>
                    <a:pt x="2587" y="437"/>
                  </a:cubicBezTo>
                  <a:cubicBezTo>
                    <a:pt x="1854" y="141"/>
                    <a:pt x="1220" y="0"/>
                    <a:pt x="69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410;p48">
              <a:extLst>
                <a:ext uri="{FF2B5EF4-FFF2-40B4-BE49-F238E27FC236}">
                  <a16:creationId xmlns:a16="http://schemas.microsoft.com/office/drawing/2014/main" id="{3955FAE4-ADB3-460C-0B8E-2F5204B21084}"/>
                </a:ext>
              </a:extLst>
            </p:cNvPr>
            <p:cNvSpPr/>
            <p:nvPr/>
          </p:nvSpPr>
          <p:spPr>
            <a:xfrm>
              <a:off x="513375" y="3487775"/>
              <a:ext cx="94850" cy="37175"/>
            </a:xfrm>
            <a:custGeom>
              <a:avLst/>
              <a:gdLst/>
              <a:ahLst/>
              <a:cxnLst/>
              <a:rect l="l" t="t" r="r" b="b"/>
              <a:pathLst>
                <a:path w="3794" h="1487" extrusionOk="0">
                  <a:moveTo>
                    <a:pt x="3713" y="1"/>
                  </a:moveTo>
                  <a:cubicBezTo>
                    <a:pt x="3324" y="1"/>
                    <a:pt x="1672" y="12"/>
                    <a:pt x="565" y="233"/>
                  </a:cubicBezTo>
                  <a:cubicBezTo>
                    <a:pt x="220" y="304"/>
                    <a:pt x="1" y="635"/>
                    <a:pt x="71" y="981"/>
                  </a:cubicBezTo>
                  <a:cubicBezTo>
                    <a:pt x="79" y="1037"/>
                    <a:pt x="100" y="1093"/>
                    <a:pt x="128" y="1143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8" y="1487"/>
                    <a:pt x="770" y="1483"/>
                    <a:pt x="812" y="1474"/>
                  </a:cubicBezTo>
                  <a:cubicBezTo>
                    <a:pt x="1802" y="1273"/>
                    <a:pt x="3365" y="1262"/>
                    <a:pt x="3711" y="1262"/>
                  </a:cubicBezTo>
                  <a:cubicBezTo>
                    <a:pt x="3754" y="1262"/>
                    <a:pt x="3778" y="1263"/>
                    <a:pt x="3779" y="1263"/>
                  </a:cubicBezTo>
                  <a:lnTo>
                    <a:pt x="3794" y="1"/>
                  </a:lnTo>
                  <a:cubicBezTo>
                    <a:pt x="3785" y="1"/>
                    <a:pt x="3757" y="1"/>
                    <a:pt x="37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411;p48">
              <a:extLst>
                <a:ext uri="{FF2B5EF4-FFF2-40B4-BE49-F238E27FC236}">
                  <a16:creationId xmlns:a16="http://schemas.microsoft.com/office/drawing/2014/main" id="{F13764CE-A64C-6DF1-74EC-E5A3CCB9730C}"/>
                </a:ext>
              </a:extLst>
            </p:cNvPr>
            <p:cNvSpPr/>
            <p:nvPr/>
          </p:nvSpPr>
          <p:spPr>
            <a:xfrm>
              <a:off x="508275" y="3487250"/>
              <a:ext cx="99950" cy="38100"/>
            </a:xfrm>
            <a:custGeom>
              <a:avLst/>
              <a:gdLst/>
              <a:ahLst/>
              <a:cxnLst/>
              <a:rect l="l" t="t" r="r" b="b"/>
              <a:pathLst>
                <a:path w="3998" h="1524" extrusionOk="0">
                  <a:moveTo>
                    <a:pt x="3968" y="1"/>
                  </a:moveTo>
                  <a:cubicBezTo>
                    <a:pt x="3708" y="1"/>
                    <a:pt x="1936" y="7"/>
                    <a:pt x="769" y="240"/>
                  </a:cubicBezTo>
                  <a:cubicBezTo>
                    <a:pt x="1" y="395"/>
                    <a:pt x="113" y="1523"/>
                    <a:pt x="896" y="1523"/>
                  </a:cubicBezTo>
                  <a:cubicBezTo>
                    <a:pt x="938" y="1523"/>
                    <a:pt x="980" y="1523"/>
                    <a:pt x="1023" y="1516"/>
                  </a:cubicBezTo>
                  <a:cubicBezTo>
                    <a:pt x="1994" y="1316"/>
                    <a:pt x="3517" y="1305"/>
                    <a:pt x="3897" y="1305"/>
                  </a:cubicBezTo>
                  <a:cubicBezTo>
                    <a:pt x="3945" y="1305"/>
                    <a:pt x="3975" y="1305"/>
                    <a:pt x="3983" y="1305"/>
                  </a:cubicBezTo>
                  <a:lnTo>
                    <a:pt x="3983" y="1269"/>
                  </a:lnTo>
                  <a:cubicBezTo>
                    <a:pt x="3970" y="1268"/>
                    <a:pt x="3904" y="1267"/>
                    <a:pt x="3799" y="1267"/>
                  </a:cubicBezTo>
                  <a:cubicBezTo>
                    <a:pt x="3301" y="1267"/>
                    <a:pt x="1918" y="1295"/>
                    <a:pt x="1016" y="1481"/>
                  </a:cubicBezTo>
                  <a:cubicBezTo>
                    <a:pt x="977" y="1488"/>
                    <a:pt x="939" y="1491"/>
                    <a:pt x="901" y="1491"/>
                  </a:cubicBezTo>
                  <a:cubicBezTo>
                    <a:pt x="672" y="1491"/>
                    <a:pt x="455" y="1368"/>
                    <a:pt x="346" y="1157"/>
                  </a:cubicBezTo>
                  <a:cubicBezTo>
                    <a:pt x="318" y="1107"/>
                    <a:pt x="304" y="1051"/>
                    <a:pt x="290" y="995"/>
                  </a:cubicBezTo>
                  <a:cubicBezTo>
                    <a:pt x="226" y="663"/>
                    <a:pt x="438" y="339"/>
                    <a:pt x="769" y="275"/>
                  </a:cubicBezTo>
                  <a:cubicBezTo>
                    <a:pt x="1936" y="42"/>
                    <a:pt x="3708" y="36"/>
                    <a:pt x="3968" y="36"/>
                  </a:cubicBezTo>
                  <a:cubicBezTo>
                    <a:pt x="3983" y="36"/>
                    <a:pt x="3993" y="36"/>
                    <a:pt x="3998" y="36"/>
                  </a:cubicBezTo>
                  <a:lnTo>
                    <a:pt x="3998" y="1"/>
                  </a:lnTo>
                  <a:cubicBezTo>
                    <a:pt x="3993" y="1"/>
                    <a:pt x="3983" y="1"/>
                    <a:pt x="396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412;p48">
              <a:extLst>
                <a:ext uri="{FF2B5EF4-FFF2-40B4-BE49-F238E27FC236}">
                  <a16:creationId xmlns:a16="http://schemas.microsoft.com/office/drawing/2014/main" id="{CA686FA0-C692-3326-0685-A155E61272CF}"/>
                </a:ext>
              </a:extLst>
            </p:cNvPr>
            <p:cNvSpPr/>
            <p:nvPr/>
          </p:nvSpPr>
          <p:spPr>
            <a:xfrm>
              <a:off x="520800" y="3497250"/>
              <a:ext cx="14800" cy="20350"/>
            </a:xfrm>
            <a:custGeom>
              <a:avLst/>
              <a:gdLst/>
              <a:ahLst/>
              <a:cxnLst/>
              <a:rect l="l" t="t" r="r" b="b"/>
              <a:pathLst>
                <a:path w="592" h="814" extrusionOk="0">
                  <a:moveTo>
                    <a:pt x="416" y="0"/>
                  </a:moveTo>
                  <a:cubicBezTo>
                    <a:pt x="269" y="0"/>
                    <a:pt x="1" y="189"/>
                    <a:pt x="28" y="461"/>
                  </a:cubicBezTo>
                  <a:cubicBezTo>
                    <a:pt x="64" y="813"/>
                    <a:pt x="331" y="771"/>
                    <a:pt x="486" y="778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9" y="778"/>
                    <a:pt x="592" y="732"/>
                    <a:pt x="585" y="679"/>
                  </a:cubicBezTo>
                  <a:cubicBezTo>
                    <a:pt x="578" y="503"/>
                    <a:pt x="550" y="150"/>
                    <a:pt x="501" y="45"/>
                  </a:cubicBezTo>
                  <a:cubicBezTo>
                    <a:pt x="487" y="14"/>
                    <a:pt x="456" y="0"/>
                    <a:pt x="41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413;p48">
              <a:extLst>
                <a:ext uri="{FF2B5EF4-FFF2-40B4-BE49-F238E27FC236}">
                  <a16:creationId xmlns:a16="http://schemas.microsoft.com/office/drawing/2014/main" id="{607F4B21-A72C-F417-FAC1-3D82BC1C1CC7}"/>
                </a:ext>
              </a:extLst>
            </p:cNvPr>
            <p:cNvSpPr/>
            <p:nvPr/>
          </p:nvSpPr>
          <p:spPr>
            <a:xfrm>
              <a:off x="520800" y="3496925"/>
              <a:ext cx="15175" cy="20300"/>
            </a:xfrm>
            <a:custGeom>
              <a:avLst/>
              <a:gdLst/>
              <a:ahLst/>
              <a:cxnLst/>
              <a:rect l="l" t="t" r="r" b="b"/>
              <a:pathLst>
                <a:path w="607" h="812" extrusionOk="0">
                  <a:moveTo>
                    <a:pt x="424" y="35"/>
                  </a:moveTo>
                  <a:cubicBezTo>
                    <a:pt x="447" y="35"/>
                    <a:pt x="468" y="47"/>
                    <a:pt x="479" y="65"/>
                  </a:cubicBezTo>
                  <a:cubicBezTo>
                    <a:pt x="529" y="178"/>
                    <a:pt x="557" y="544"/>
                    <a:pt x="564" y="699"/>
                  </a:cubicBezTo>
                  <a:cubicBezTo>
                    <a:pt x="564" y="720"/>
                    <a:pt x="557" y="741"/>
                    <a:pt x="543" y="756"/>
                  </a:cubicBezTo>
                  <a:cubicBezTo>
                    <a:pt x="529" y="770"/>
                    <a:pt x="508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35" y="276"/>
                    <a:pt x="162" y="93"/>
                    <a:pt x="353" y="44"/>
                  </a:cubicBezTo>
                  <a:cubicBezTo>
                    <a:pt x="374" y="37"/>
                    <a:pt x="388" y="37"/>
                    <a:pt x="409" y="37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5" y="8"/>
                  </a:cubicBezTo>
                  <a:cubicBezTo>
                    <a:pt x="141" y="72"/>
                    <a:pt x="0" y="262"/>
                    <a:pt x="14" y="481"/>
                  </a:cubicBezTo>
                  <a:cubicBezTo>
                    <a:pt x="42" y="798"/>
                    <a:pt x="275" y="805"/>
                    <a:pt x="430" y="812"/>
                  </a:cubicBezTo>
                  <a:lnTo>
                    <a:pt x="494" y="812"/>
                  </a:lnTo>
                  <a:cubicBezTo>
                    <a:pt x="522" y="812"/>
                    <a:pt x="550" y="805"/>
                    <a:pt x="571" y="791"/>
                  </a:cubicBezTo>
                  <a:cubicBezTo>
                    <a:pt x="592" y="763"/>
                    <a:pt x="606" y="734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0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414;p48">
              <a:extLst>
                <a:ext uri="{FF2B5EF4-FFF2-40B4-BE49-F238E27FC236}">
                  <a16:creationId xmlns:a16="http://schemas.microsoft.com/office/drawing/2014/main" id="{F6F20932-3A60-6E28-53D6-93473ADB64DB}"/>
                </a:ext>
              </a:extLst>
            </p:cNvPr>
            <p:cNvSpPr/>
            <p:nvPr/>
          </p:nvSpPr>
          <p:spPr>
            <a:xfrm>
              <a:off x="536825" y="3498700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415;p48">
              <a:extLst>
                <a:ext uri="{FF2B5EF4-FFF2-40B4-BE49-F238E27FC236}">
                  <a16:creationId xmlns:a16="http://schemas.microsoft.com/office/drawing/2014/main" id="{81E816F7-FEB0-362B-EDA7-0B286F1DBA9A}"/>
                </a:ext>
              </a:extLst>
            </p:cNvPr>
            <p:cNvSpPr/>
            <p:nvPr/>
          </p:nvSpPr>
          <p:spPr>
            <a:xfrm>
              <a:off x="536475" y="3498525"/>
              <a:ext cx="2675" cy="10950"/>
            </a:xfrm>
            <a:custGeom>
              <a:avLst/>
              <a:gdLst/>
              <a:ahLst/>
              <a:cxnLst/>
              <a:rect l="l" t="t" r="r" b="b"/>
              <a:pathLst>
                <a:path w="107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7" y="8"/>
                    <a:pt x="0" y="22"/>
                    <a:pt x="92" y="438"/>
                  </a:cubicBezTo>
                  <a:lnTo>
                    <a:pt x="106" y="417"/>
                  </a:lnTo>
                  <a:cubicBezTo>
                    <a:pt x="64" y="191"/>
                    <a:pt x="43" y="29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416;p48">
              <a:extLst>
                <a:ext uri="{FF2B5EF4-FFF2-40B4-BE49-F238E27FC236}">
                  <a16:creationId xmlns:a16="http://schemas.microsoft.com/office/drawing/2014/main" id="{EE7EFDC7-1844-BB5B-8FB9-6AB1601F5CB7}"/>
                </a:ext>
              </a:extLst>
            </p:cNvPr>
            <p:cNvSpPr/>
            <p:nvPr/>
          </p:nvSpPr>
          <p:spPr>
            <a:xfrm>
              <a:off x="559375" y="3494125"/>
              <a:ext cx="1975" cy="18525"/>
            </a:xfrm>
            <a:custGeom>
              <a:avLst/>
              <a:gdLst/>
              <a:ahLst/>
              <a:cxnLst/>
              <a:rect l="l" t="t" r="r" b="b"/>
              <a:pathLst>
                <a:path w="79" h="741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47"/>
                    <a:pt x="36" y="494"/>
                    <a:pt x="78" y="7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417;p48">
              <a:extLst>
                <a:ext uri="{FF2B5EF4-FFF2-40B4-BE49-F238E27FC236}">
                  <a16:creationId xmlns:a16="http://schemas.microsoft.com/office/drawing/2014/main" id="{AE096B47-ECBB-D4B3-AE27-92EDA5E7CB4E}"/>
                </a:ext>
              </a:extLst>
            </p:cNvPr>
            <p:cNvSpPr/>
            <p:nvPr/>
          </p:nvSpPr>
          <p:spPr>
            <a:xfrm>
              <a:off x="559025" y="3494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8" y="741"/>
                  </a:cubicBezTo>
                  <a:lnTo>
                    <a:pt x="106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418;p48">
              <a:extLst>
                <a:ext uri="{FF2B5EF4-FFF2-40B4-BE49-F238E27FC236}">
                  <a16:creationId xmlns:a16="http://schemas.microsoft.com/office/drawing/2014/main" id="{BF962FBF-A57E-9A0D-0163-B2B15A231803}"/>
                </a:ext>
              </a:extLst>
            </p:cNvPr>
            <p:cNvSpPr/>
            <p:nvPr/>
          </p:nvSpPr>
          <p:spPr>
            <a:xfrm>
              <a:off x="565550" y="349360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59"/>
                    <a:pt x="50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419;p48">
              <a:extLst>
                <a:ext uri="{FF2B5EF4-FFF2-40B4-BE49-F238E27FC236}">
                  <a16:creationId xmlns:a16="http://schemas.microsoft.com/office/drawing/2014/main" id="{CA3F9EAF-61CA-62F0-CD91-3EC2E2B4C7ED}"/>
                </a:ext>
              </a:extLst>
            </p:cNvPr>
            <p:cNvSpPr/>
            <p:nvPr/>
          </p:nvSpPr>
          <p:spPr>
            <a:xfrm>
              <a:off x="565200" y="3493600"/>
              <a:ext cx="1975" cy="17300"/>
            </a:xfrm>
            <a:custGeom>
              <a:avLst/>
              <a:gdLst/>
              <a:ahLst/>
              <a:cxnLst/>
              <a:rect l="l" t="t" r="r" b="b"/>
              <a:pathLst>
                <a:path w="79" h="692" extrusionOk="0">
                  <a:moveTo>
                    <a:pt x="15" y="0"/>
                  </a:moveTo>
                  <a:cubicBezTo>
                    <a:pt x="0" y="233"/>
                    <a:pt x="8" y="466"/>
                    <a:pt x="43" y="691"/>
                  </a:cubicBezTo>
                  <a:lnTo>
                    <a:pt x="78" y="684"/>
                  </a:lnTo>
                  <a:cubicBezTo>
                    <a:pt x="43" y="459"/>
                    <a:pt x="36" y="226"/>
                    <a:pt x="5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420;p48">
              <a:extLst>
                <a:ext uri="{FF2B5EF4-FFF2-40B4-BE49-F238E27FC236}">
                  <a16:creationId xmlns:a16="http://schemas.microsoft.com/office/drawing/2014/main" id="{BA4C8C6B-D44A-2CE1-C561-857E32333259}"/>
                </a:ext>
              </a:extLst>
            </p:cNvPr>
            <p:cNvSpPr/>
            <p:nvPr/>
          </p:nvSpPr>
          <p:spPr>
            <a:xfrm>
              <a:off x="509150" y="3509100"/>
              <a:ext cx="104725" cy="36900"/>
            </a:xfrm>
            <a:custGeom>
              <a:avLst/>
              <a:gdLst/>
              <a:ahLst/>
              <a:cxnLst/>
              <a:rect l="l" t="t" r="r" b="b"/>
              <a:pathLst>
                <a:path w="4189" h="1476" extrusionOk="0">
                  <a:moveTo>
                    <a:pt x="4017" y="0"/>
                  </a:moveTo>
                  <a:cubicBezTo>
                    <a:pt x="3446" y="0"/>
                    <a:pt x="1597" y="16"/>
                    <a:pt x="544" y="226"/>
                  </a:cubicBezTo>
                  <a:cubicBezTo>
                    <a:pt x="212" y="311"/>
                    <a:pt x="1" y="635"/>
                    <a:pt x="64" y="966"/>
                  </a:cubicBezTo>
                  <a:cubicBezTo>
                    <a:pt x="127" y="1269"/>
                    <a:pt x="388" y="1476"/>
                    <a:pt x="684" y="1476"/>
                  </a:cubicBezTo>
                  <a:cubicBezTo>
                    <a:pt x="719" y="1476"/>
                    <a:pt x="755" y="1473"/>
                    <a:pt x="790" y="1467"/>
                  </a:cubicBezTo>
                  <a:cubicBezTo>
                    <a:pt x="1830" y="1262"/>
                    <a:pt x="3517" y="1255"/>
                    <a:pt x="3735" y="1255"/>
                  </a:cubicBezTo>
                  <a:cubicBezTo>
                    <a:pt x="3749" y="1255"/>
                    <a:pt x="3757" y="1255"/>
                    <a:pt x="3758" y="1255"/>
                  </a:cubicBezTo>
                  <a:lnTo>
                    <a:pt x="4188" y="1"/>
                  </a:lnTo>
                  <a:cubicBezTo>
                    <a:pt x="4176" y="1"/>
                    <a:pt x="4115" y="0"/>
                    <a:pt x="401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421;p48">
              <a:extLst>
                <a:ext uri="{FF2B5EF4-FFF2-40B4-BE49-F238E27FC236}">
                  <a16:creationId xmlns:a16="http://schemas.microsoft.com/office/drawing/2014/main" id="{C379B380-FB6A-3866-D084-EF1381AFEE9D}"/>
                </a:ext>
              </a:extLst>
            </p:cNvPr>
            <p:cNvSpPr/>
            <p:nvPr/>
          </p:nvSpPr>
          <p:spPr>
            <a:xfrm>
              <a:off x="508100" y="3508575"/>
              <a:ext cx="105775" cy="38100"/>
            </a:xfrm>
            <a:custGeom>
              <a:avLst/>
              <a:gdLst/>
              <a:ahLst/>
              <a:cxnLst/>
              <a:rect l="l" t="t" r="r" b="b"/>
              <a:pathLst>
                <a:path w="4231" h="1524" extrusionOk="0">
                  <a:moveTo>
                    <a:pt x="4133" y="0"/>
                  </a:moveTo>
                  <a:cubicBezTo>
                    <a:pt x="3666" y="0"/>
                    <a:pt x="1679" y="12"/>
                    <a:pt x="579" y="233"/>
                  </a:cubicBezTo>
                  <a:cubicBezTo>
                    <a:pt x="226" y="304"/>
                    <a:pt x="1" y="649"/>
                    <a:pt x="71" y="1002"/>
                  </a:cubicBezTo>
                  <a:cubicBezTo>
                    <a:pt x="85" y="1058"/>
                    <a:pt x="106" y="1114"/>
                    <a:pt x="134" y="1171"/>
                  </a:cubicBezTo>
                  <a:cubicBezTo>
                    <a:pt x="240" y="1382"/>
                    <a:pt x="466" y="1516"/>
                    <a:pt x="712" y="1523"/>
                  </a:cubicBezTo>
                  <a:cubicBezTo>
                    <a:pt x="755" y="1523"/>
                    <a:pt x="797" y="1516"/>
                    <a:pt x="839" y="1509"/>
                  </a:cubicBezTo>
                  <a:cubicBezTo>
                    <a:pt x="1823" y="1309"/>
                    <a:pt x="3386" y="1297"/>
                    <a:pt x="3731" y="1297"/>
                  </a:cubicBezTo>
                  <a:cubicBezTo>
                    <a:pt x="3774" y="1297"/>
                    <a:pt x="3799" y="1298"/>
                    <a:pt x="3800" y="1298"/>
                  </a:cubicBezTo>
                  <a:lnTo>
                    <a:pt x="3800" y="1262"/>
                  </a:lnTo>
                  <a:cubicBezTo>
                    <a:pt x="3798" y="1262"/>
                    <a:pt x="3773" y="1262"/>
                    <a:pt x="3729" y="1262"/>
                  </a:cubicBezTo>
                  <a:cubicBezTo>
                    <a:pt x="3379" y="1262"/>
                    <a:pt x="1816" y="1273"/>
                    <a:pt x="832" y="1474"/>
                  </a:cubicBezTo>
                  <a:cubicBezTo>
                    <a:pt x="793" y="1481"/>
                    <a:pt x="754" y="1484"/>
                    <a:pt x="715" y="1484"/>
                  </a:cubicBezTo>
                  <a:cubicBezTo>
                    <a:pt x="484" y="1484"/>
                    <a:pt x="271" y="1361"/>
                    <a:pt x="163" y="1150"/>
                  </a:cubicBezTo>
                  <a:cubicBezTo>
                    <a:pt x="134" y="1100"/>
                    <a:pt x="120" y="1044"/>
                    <a:pt x="106" y="994"/>
                  </a:cubicBezTo>
                  <a:cubicBezTo>
                    <a:pt x="43" y="656"/>
                    <a:pt x="254" y="339"/>
                    <a:pt x="586" y="268"/>
                  </a:cubicBezTo>
                  <a:cubicBezTo>
                    <a:pt x="1686" y="47"/>
                    <a:pt x="3667" y="36"/>
                    <a:pt x="4133" y="36"/>
                  </a:cubicBezTo>
                  <a:cubicBezTo>
                    <a:pt x="4186" y="36"/>
                    <a:pt x="4220" y="36"/>
                    <a:pt x="4230" y="36"/>
                  </a:cubicBezTo>
                  <a:lnTo>
                    <a:pt x="4230" y="1"/>
                  </a:lnTo>
                  <a:cubicBezTo>
                    <a:pt x="4220" y="1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422;p48">
              <a:extLst>
                <a:ext uri="{FF2B5EF4-FFF2-40B4-BE49-F238E27FC236}">
                  <a16:creationId xmlns:a16="http://schemas.microsoft.com/office/drawing/2014/main" id="{E2324B27-D9FD-8DB1-D0BB-DFF386BE2BBF}"/>
                </a:ext>
              </a:extLst>
            </p:cNvPr>
            <p:cNvSpPr/>
            <p:nvPr/>
          </p:nvSpPr>
          <p:spPr>
            <a:xfrm>
              <a:off x="509500" y="35369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1" y="0"/>
                  </a:moveTo>
                  <a:cubicBezTo>
                    <a:pt x="3334" y="0"/>
                    <a:pt x="1675" y="12"/>
                    <a:pt x="565" y="240"/>
                  </a:cubicBezTo>
                  <a:cubicBezTo>
                    <a:pt x="219" y="304"/>
                    <a:pt x="1" y="642"/>
                    <a:pt x="71" y="980"/>
                  </a:cubicBezTo>
                  <a:cubicBezTo>
                    <a:pt x="78" y="1037"/>
                    <a:pt x="100" y="1093"/>
                    <a:pt x="128" y="1149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7" y="1487"/>
                    <a:pt x="770" y="1482"/>
                    <a:pt x="812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9" y="0"/>
                    <a:pt x="3753" y="0"/>
                    <a:pt x="37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423;p48">
              <a:extLst>
                <a:ext uri="{FF2B5EF4-FFF2-40B4-BE49-F238E27FC236}">
                  <a16:creationId xmlns:a16="http://schemas.microsoft.com/office/drawing/2014/main" id="{18BA2DE9-69CC-6866-CC77-63DEAED81B62}"/>
                </a:ext>
              </a:extLst>
            </p:cNvPr>
            <p:cNvSpPr/>
            <p:nvPr/>
          </p:nvSpPr>
          <p:spPr>
            <a:xfrm>
              <a:off x="508975" y="3536425"/>
              <a:ext cx="95200" cy="38250"/>
            </a:xfrm>
            <a:custGeom>
              <a:avLst/>
              <a:gdLst/>
              <a:ahLst/>
              <a:cxnLst/>
              <a:rect l="l" t="t" r="r" b="b"/>
              <a:pathLst>
                <a:path w="3808" h="1530" extrusionOk="0">
                  <a:moveTo>
                    <a:pt x="3779" y="0"/>
                  </a:moveTo>
                  <a:cubicBezTo>
                    <a:pt x="3525" y="0"/>
                    <a:pt x="1746" y="7"/>
                    <a:pt x="579" y="240"/>
                  </a:cubicBezTo>
                  <a:cubicBezTo>
                    <a:pt x="226" y="310"/>
                    <a:pt x="1" y="656"/>
                    <a:pt x="71" y="1008"/>
                  </a:cubicBezTo>
                  <a:cubicBezTo>
                    <a:pt x="85" y="1065"/>
                    <a:pt x="106" y="1121"/>
                    <a:pt x="128" y="1178"/>
                  </a:cubicBezTo>
                  <a:cubicBezTo>
                    <a:pt x="240" y="1389"/>
                    <a:pt x="466" y="1530"/>
                    <a:pt x="713" y="1530"/>
                  </a:cubicBezTo>
                  <a:cubicBezTo>
                    <a:pt x="755" y="1530"/>
                    <a:pt x="797" y="1523"/>
                    <a:pt x="840" y="1516"/>
                  </a:cubicBezTo>
                  <a:cubicBezTo>
                    <a:pt x="1823" y="1315"/>
                    <a:pt x="3381" y="1304"/>
                    <a:pt x="3730" y="1304"/>
                  </a:cubicBezTo>
                  <a:cubicBezTo>
                    <a:pt x="3773" y="1304"/>
                    <a:pt x="3798" y="1304"/>
                    <a:pt x="3800" y="1304"/>
                  </a:cubicBezTo>
                  <a:lnTo>
                    <a:pt x="3800" y="1269"/>
                  </a:lnTo>
                  <a:cubicBezTo>
                    <a:pt x="3798" y="1269"/>
                    <a:pt x="3773" y="1269"/>
                    <a:pt x="3729" y="1269"/>
                  </a:cubicBezTo>
                  <a:cubicBezTo>
                    <a:pt x="3379" y="1269"/>
                    <a:pt x="1816" y="1280"/>
                    <a:pt x="833" y="1481"/>
                  </a:cubicBezTo>
                  <a:cubicBezTo>
                    <a:pt x="791" y="1489"/>
                    <a:pt x="749" y="1493"/>
                    <a:pt x="707" y="1493"/>
                  </a:cubicBezTo>
                  <a:cubicBezTo>
                    <a:pt x="479" y="1493"/>
                    <a:pt x="270" y="1365"/>
                    <a:pt x="163" y="1156"/>
                  </a:cubicBezTo>
                  <a:cubicBezTo>
                    <a:pt x="135" y="1107"/>
                    <a:pt x="121" y="1058"/>
                    <a:pt x="106" y="1001"/>
                  </a:cubicBezTo>
                  <a:cubicBezTo>
                    <a:pt x="43" y="663"/>
                    <a:pt x="255" y="346"/>
                    <a:pt x="586" y="275"/>
                  </a:cubicBezTo>
                  <a:cubicBezTo>
                    <a:pt x="1753" y="42"/>
                    <a:pt x="3525" y="36"/>
                    <a:pt x="3779" y="36"/>
                  </a:cubicBezTo>
                  <a:cubicBezTo>
                    <a:pt x="3794" y="36"/>
                    <a:pt x="3803" y="36"/>
                    <a:pt x="3807" y="36"/>
                  </a:cubicBezTo>
                  <a:lnTo>
                    <a:pt x="3807" y="0"/>
                  </a:lnTo>
                  <a:cubicBezTo>
                    <a:pt x="3803" y="0"/>
                    <a:pt x="3794" y="0"/>
                    <a:pt x="377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424;p48">
              <a:extLst>
                <a:ext uri="{FF2B5EF4-FFF2-40B4-BE49-F238E27FC236}">
                  <a16:creationId xmlns:a16="http://schemas.microsoft.com/office/drawing/2014/main" id="{FC853B9C-E453-4613-CE1A-5967ACE31DB7}"/>
                </a:ext>
              </a:extLst>
            </p:cNvPr>
            <p:cNvSpPr/>
            <p:nvPr/>
          </p:nvSpPr>
          <p:spPr>
            <a:xfrm>
              <a:off x="529775" y="3487775"/>
              <a:ext cx="273550" cy="134150"/>
            </a:xfrm>
            <a:custGeom>
              <a:avLst/>
              <a:gdLst/>
              <a:ahLst/>
              <a:cxnLst/>
              <a:rect l="l" t="t" r="r" b="b"/>
              <a:pathLst>
                <a:path w="10942" h="5366" extrusionOk="0">
                  <a:moveTo>
                    <a:pt x="3130" y="1"/>
                  </a:moveTo>
                  <a:cubicBezTo>
                    <a:pt x="3004" y="1"/>
                    <a:pt x="2877" y="1"/>
                    <a:pt x="2743" y="8"/>
                  </a:cubicBezTo>
                  <a:lnTo>
                    <a:pt x="2834" y="2947"/>
                  </a:lnTo>
                  <a:cubicBezTo>
                    <a:pt x="2151" y="2961"/>
                    <a:pt x="1354" y="2954"/>
                    <a:pt x="536" y="3124"/>
                  </a:cubicBezTo>
                  <a:cubicBezTo>
                    <a:pt x="360" y="3159"/>
                    <a:pt x="205" y="3265"/>
                    <a:pt x="113" y="3420"/>
                  </a:cubicBezTo>
                  <a:cubicBezTo>
                    <a:pt x="29" y="3546"/>
                    <a:pt x="1" y="3709"/>
                    <a:pt x="36" y="3857"/>
                  </a:cubicBezTo>
                  <a:cubicBezTo>
                    <a:pt x="43" y="3913"/>
                    <a:pt x="64" y="3969"/>
                    <a:pt x="92" y="4019"/>
                  </a:cubicBezTo>
                  <a:cubicBezTo>
                    <a:pt x="208" y="4244"/>
                    <a:pt x="428" y="4374"/>
                    <a:pt x="667" y="4374"/>
                  </a:cubicBezTo>
                  <a:cubicBezTo>
                    <a:pt x="706" y="4374"/>
                    <a:pt x="744" y="4371"/>
                    <a:pt x="783" y="4364"/>
                  </a:cubicBezTo>
                  <a:cubicBezTo>
                    <a:pt x="1494" y="4222"/>
                    <a:pt x="2287" y="4208"/>
                    <a:pt x="2844" y="4208"/>
                  </a:cubicBezTo>
                  <a:cubicBezTo>
                    <a:pt x="2978" y="4208"/>
                    <a:pt x="3099" y="4209"/>
                    <a:pt x="3201" y="4209"/>
                  </a:cubicBezTo>
                  <a:cubicBezTo>
                    <a:pt x="3335" y="4209"/>
                    <a:pt x="3469" y="4216"/>
                    <a:pt x="3603" y="4223"/>
                  </a:cubicBezTo>
                  <a:cubicBezTo>
                    <a:pt x="4900" y="4301"/>
                    <a:pt x="5950" y="4681"/>
                    <a:pt x="6726" y="5365"/>
                  </a:cubicBezTo>
                  <a:cubicBezTo>
                    <a:pt x="7670" y="5281"/>
                    <a:pt x="8594" y="5041"/>
                    <a:pt x="9461" y="4653"/>
                  </a:cubicBezTo>
                  <a:cubicBezTo>
                    <a:pt x="9975" y="4428"/>
                    <a:pt x="10469" y="4167"/>
                    <a:pt x="10941" y="3864"/>
                  </a:cubicBezTo>
                  <a:cubicBezTo>
                    <a:pt x="10624" y="3377"/>
                    <a:pt x="10257" y="2926"/>
                    <a:pt x="9841" y="2517"/>
                  </a:cubicBezTo>
                  <a:cubicBezTo>
                    <a:pt x="9038" y="1728"/>
                    <a:pt x="8086" y="1107"/>
                    <a:pt x="7036" y="699"/>
                  </a:cubicBezTo>
                  <a:cubicBezTo>
                    <a:pt x="6451" y="466"/>
                    <a:pt x="5844" y="290"/>
                    <a:pt x="5217" y="184"/>
                  </a:cubicBezTo>
                  <a:cubicBezTo>
                    <a:pt x="5140" y="163"/>
                    <a:pt x="5055" y="149"/>
                    <a:pt x="4970" y="142"/>
                  </a:cubicBezTo>
                  <a:cubicBezTo>
                    <a:pt x="4364" y="43"/>
                    <a:pt x="3751" y="1"/>
                    <a:pt x="313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425;p48">
              <a:extLst>
                <a:ext uri="{FF2B5EF4-FFF2-40B4-BE49-F238E27FC236}">
                  <a16:creationId xmlns:a16="http://schemas.microsoft.com/office/drawing/2014/main" id="{2E92B7B1-9E75-097B-7DEB-8FDB3BD5E3AB}"/>
                </a:ext>
              </a:extLst>
            </p:cNvPr>
            <p:cNvSpPr/>
            <p:nvPr/>
          </p:nvSpPr>
          <p:spPr>
            <a:xfrm>
              <a:off x="529250" y="3487425"/>
              <a:ext cx="274425" cy="135200"/>
            </a:xfrm>
            <a:custGeom>
              <a:avLst/>
              <a:gdLst/>
              <a:ahLst/>
              <a:cxnLst/>
              <a:rect l="l" t="t" r="r" b="b"/>
              <a:pathLst>
                <a:path w="10977" h="5408" extrusionOk="0">
                  <a:moveTo>
                    <a:pt x="3151" y="1"/>
                  </a:moveTo>
                  <a:cubicBezTo>
                    <a:pt x="3032" y="1"/>
                    <a:pt x="2898" y="8"/>
                    <a:pt x="2764" y="8"/>
                  </a:cubicBezTo>
                  <a:lnTo>
                    <a:pt x="2764" y="43"/>
                  </a:lnTo>
                  <a:cubicBezTo>
                    <a:pt x="2898" y="43"/>
                    <a:pt x="3025" y="36"/>
                    <a:pt x="3159" y="36"/>
                  </a:cubicBezTo>
                  <a:cubicBezTo>
                    <a:pt x="3772" y="36"/>
                    <a:pt x="4385" y="85"/>
                    <a:pt x="4991" y="177"/>
                  </a:cubicBezTo>
                  <a:cubicBezTo>
                    <a:pt x="5069" y="191"/>
                    <a:pt x="5146" y="205"/>
                    <a:pt x="5238" y="219"/>
                  </a:cubicBezTo>
                  <a:cubicBezTo>
                    <a:pt x="5858" y="332"/>
                    <a:pt x="6465" y="501"/>
                    <a:pt x="7050" y="734"/>
                  </a:cubicBezTo>
                  <a:cubicBezTo>
                    <a:pt x="8100" y="1143"/>
                    <a:pt x="9052" y="1763"/>
                    <a:pt x="9848" y="2552"/>
                  </a:cubicBezTo>
                  <a:cubicBezTo>
                    <a:pt x="10257" y="2954"/>
                    <a:pt x="10624" y="3398"/>
                    <a:pt x="10934" y="3878"/>
                  </a:cubicBezTo>
                  <a:cubicBezTo>
                    <a:pt x="10469" y="4174"/>
                    <a:pt x="9982" y="4435"/>
                    <a:pt x="9475" y="4660"/>
                  </a:cubicBezTo>
                  <a:cubicBezTo>
                    <a:pt x="8608" y="5041"/>
                    <a:pt x="7691" y="5281"/>
                    <a:pt x="6754" y="5372"/>
                  </a:cubicBezTo>
                  <a:cubicBezTo>
                    <a:pt x="5978" y="4681"/>
                    <a:pt x="4921" y="4294"/>
                    <a:pt x="3624" y="4223"/>
                  </a:cubicBezTo>
                  <a:cubicBezTo>
                    <a:pt x="3490" y="4216"/>
                    <a:pt x="3356" y="4216"/>
                    <a:pt x="3222" y="4216"/>
                  </a:cubicBezTo>
                  <a:lnTo>
                    <a:pt x="2982" y="4216"/>
                  </a:lnTo>
                  <a:cubicBezTo>
                    <a:pt x="2418" y="4216"/>
                    <a:pt x="1558" y="4216"/>
                    <a:pt x="797" y="4364"/>
                  </a:cubicBezTo>
                  <a:cubicBezTo>
                    <a:pt x="758" y="4372"/>
                    <a:pt x="718" y="4375"/>
                    <a:pt x="680" y="4375"/>
                  </a:cubicBezTo>
                  <a:cubicBezTo>
                    <a:pt x="387" y="4375"/>
                    <a:pt x="127" y="4170"/>
                    <a:pt x="71" y="3878"/>
                  </a:cubicBezTo>
                  <a:cubicBezTo>
                    <a:pt x="36" y="3730"/>
                    <a:pt x="64" y="3575"/>
                    <a:pt x="141" y="3448"/>
                  </a:cubicBezTo>
                  <a:cubicBezTo>
                    <a:pt x="233" y="3300"/>
                    <a:pt x="381" y="3194"/>
                    <a:pt x="557" y="3166"/>
                  </a:cubicBezTo>
                  <a:cubicBezTo>
                    <a:pt x="1276" y="3018"/>
                    <a:pt x="1981" y="3004"/>
                    <a:pt x="2602" y="2997"/>
                  </a:cubicBezTo>
                  <a:lnTo>
                    <a:pt x="2855" y="2990"/>
                  </a:lnTo>
                  <a:lnTo>
                    <a:pt x="2855" y="2954"/>
                  </a:lnTo>
                  <a:lnTo>
                    <a:pt x="2602" y="2954"/>
                  </a:lnTo>
                  <a:cubicBezTo>
                    <a:pt x="1981" y="2968"/>
                    <a:pt x="1276" y="2975"/>
                    <a:pt x="550" y="3123"/>
                  </a:cubicBezTo>
                  <a:cubicBezTo>
                    <a:pt x="367" y="3159"/>
                    <a:pt x="212" y="3271"/>
                    <a:pt x="113" y="3427"/>
                  </a:cubicBezTo>
                  <a:cubicBezTo>
                    <a:pt x="29" y="3560"/>
                    <a:pt x="0" y="3723"/>
                    <a:pt x="36" y="3878"/>
                  </a:cubicBezTo>
                  <a:cubicBezTo>
                    <a:pt x="50" y="3934"/>
                    <a:pt x="64" y="3990"/>
                    <a:pt x="92" y="4047"/>
                  </a:cubicBezTo>
                  <a:cubicBezTo>
                    <a:pt x="208" y="4273"/>
                    <a:pt x="441" y="4409"/>
                    <a:pt x="689" y="4409"/>
                  </a:cubicBezTo>
                  <a:cubicBezTo>
                    <a:pt x="727" y="4409"/>
                    <a:pt x="766" y="4406"/>
                    <a:pt x="804" y="4399"/>
                  </a:cubicBezTo>
                  <a:cubicBezTo>
                    <a:pt x="1565" y="4244"/>
                    <a:pt x="2418" y="4244"/>
                    <a:pt x="2982" y="4244"/>
                  </a:cubicBezTo>
                  <a:lnTo>
                    <a:pt x="3222" y="4244"/>
                  </a:lnTo>
                  <a:cubicBezTo>
                    <a:pt x="3356" y="4244"/>
                    <a:pt x="3490" y="4251"/>
                    <a:pt x="3617" y="4258"/>
                  </a:cubicBezTo>
                  <a:cubicBezTo>
                    <a:pt x="4914" y="4336"/>
                    <a:pt x="5964" y="4717"/>
                    <a:pt x="6747" y="5400"/>
                  </a:cubicBezTo>
                  <a:lnTo>
                    <a:pt x="6747" y="5407"/>
                  </a:lnTo>
                  <a:cubicBezTo>
                    <a:pt x="7691" y="5323"/>
                    <a:pt x="8622" y="5076"/>
                    <a:pt x="9489" y="4695"/>
                  </a:cubicBezTo>
                  <a:cubicBezTo>
                    <a:pt x="10010" y="4470"/>
                    <a:pt x="10504" y="4195"/>
                    <a:pt x="10976" y="3871"/>
                  </a:cubicBezTo>
                  <a:cubicBezTo>
                    <a:pt x="10659" y="3384"/>
                    <a:pt x="10292" y="2933"/>
                    <a:pt x="9876" y="2524"/>
                  </a:cubicBezTo>
                  <a:cubicBezTo>
                    <a:pt x="9073" y="1735"/>
                    <a:pt x="8114" y="1114"/>
                    <a:pt x="7064" y="698"/>
                  </a:cubicBezTo>
                  <a:cubicBezTo>
                    <a:pt x="6479" y="473"/>
                    <a:pt x="5865" y="297"/>
                    <a:pt x="5245" y="184"/>
                  </a:cubicBezTo>
                  <a:cubicBezTo>
                    <a:pt x="5161" y="170"/>
                    <a:pt x="5076" y="156"/>
                    <a:pt x="4998" y="142"/>
                  </a:cubicBezTo>
                  <a:cubicBezTo>
                    <a:pt x="4385" y="50"/>
                    <a:pt x="3772" y="1"/>
                    <a:pt x="315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426;p48">
              <a:extLst>
                <a:ext uri="{FF2B5EF4-FFF2-40B4-BE49-F238E27FC236}">
                  <a16:creationId xmlns:a16="http://schemas.microsoft.com/office/drawing/2014/main" id="{BDD21923-BE6B-A4F9-08BE-06C999809A3D}"/>
                </a:ext>
              </a:extLst>
            </p:cNvPr>
            <p:cNvSpPr/>
            <p:nvPr/>
          </p:nvSpPr>
          <p:spPr>
            <a:xfrm>
              <a:off x="517275" y="3546250"/>
              <a:ext cx="14650" cy="20325"/>
            </a:xfrm>
            <a:custGeom>
              <a:avLst/>
              <a:gdLst/>
              <a:ahLst/>
              <a:cxnLst/>
              <a:rect l="l" t="t" r="r" b="b"/>
              <a:pathLst>
                <a:path w="586" h="813" extrusionOk="0">
                  <a:moveTo>
                    <a:pt x="413" y="0"/>
                  </a:moveTo>
                  <a:cubicBezTo>
                    <a:pt x="264" y="0"/>
                    <a:pt x="1" y="189"/>
                    <a:pt x="28" y="460"/>
                  </a:cubicBezTo>
                  <a:cubicBezTo>
                    <a:pt x="64" y="813"/>
                    <a:pt x="331" y="770"/>
                    <a:pt x="486" y="777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8" y="778"/>
                    <a:pt x="585" y="732"/>
                    <a:pt x="585" y="686"/>
                  </a:cubicBezTo>
                  <a:cubicBezTo>
                    <a:pt x="578" y="510"/>
                    <a:pt x="550" y="157"/>
                    <a:pt x="501" y="44"/>
                  </a:cubicBezTo>
                  <a:cubicBezTo>
                    <a:pt x="485" y="14"/>
                    <a:pt x="454" y="0"/>
                    <a:pt x="4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427;p48">
              <a:extLst>
                <a:ext uri="{FF2B5EF4-FFF2-40B4-BE49-F238E27FC236}">
                  <a16:creationId xmlns:a16="http://schemas.microsoft.com/office/drawing/2014/main" id="{4437DE8F-ACF3-7ADD-7D6B-A5CF9A7EA63D}"/>
                </a:ext>
              </a:extLst>
            </p:cNvPr>
            <p:cNvSpPr/>
            <p:nvPr/>
          </p:nvSpPr>
          <p:spPr>
            <a:xfrm>
              <a:off x="517275" y="3545900"/>
              <a:ext cx="15175" cy="20325"/>
            </a:xfrm>
            <a:custGeom>
              <a:avLst/>
              <a:gdLst/>
              <a:ahLst/>
              <a:cxnLst/>
              <a:rect l="l" t="t" r="r" b="b"/>
              <a:pathLst>
                <a:path w="607" h="813" extrusionOk="0">
                  <a:moveTo>
                    <a:pt x="416" y="30"/>
                  </a:moveTo>
                  <a:cubicBezTo>
                    <a:pt x="437" y="30"/>
                    <a:pt x="465" y="44"/>
                    <a:pt x="479" y="65"/>
                  </a:cubicBezTo>
                  <a:cubicBezTo>
                    <a:pt x="529" y="171"/>
                    <a:pt x="557" y="545"/>
                    <a:pt x="564" y="693"/>
                  </a:cubicBezTo>
                  <a:cubicBezTo>
                    <a:pt x="564" y="742"/>
                    <a:pt x="529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28" y="277"/>
                    <a:pt x="162" y="94"/>
                    <a:pt x="353" y="37"/>
                  </a:cubicBezTo>
                  <a:cubicBezTo>
                    <a:pt x="367" y="37"/>
                    <a:pt x="388" y="30"/>
                    <a:pt x="409" y="30"/>
                  </a:cubicBezTo>
                  <a:close/>
                  <a:moveTo>
                    <a:pt x="407" y="1"/>
                  </a:moveTo>
                  <a:cubicBezTo>
                    <a:pt x="388" y="1"/>
                    <a:pt x="368" y="3"/>
                    <a:pt x="345" y="9"/>
                  </a:cubicBezTo>
                  <a:cubicBezTo>
                    <a:pt x="141" y="72"/>
                    <a:pt x="0" y="263"/>
                    <a:pt x="7" y="481"/>
                  </a:cubicBezTo>
                  <a:cubicBezTo>
                    <a:pt x="42" y="799"/>
                    <a:pt x="275" y="806"/>
                    <a:pt x="423" y="813"/>
                  </a:cubicBezTo>
                  <a:lnTo>
                    <a:pt x="494" y="813"/>
                  </a:lnTo>
                  <a:cubicBezTo>
                    <a:pt x="557" y="813"/>
                    <a:pt x="606" y="763"/>
                    <a:pt x="599" y="700"/>
                  </a:cubicBezTo>
                  <a:cubicBezTo>
                    <a:pt x="592" y="510"/>
                    <a:pt x="564" y="164"/>
                    <a:pt x="515" y="58"/>
                  </a:cubicBezTo>
                  <a:cubicBezTo>
                    <a:pt x="499" y="22"/>
                    <a:pt x="460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428;p48">
              <a:extLst>
                <a:ext uri="{FF2B5EF4-FFF2-40B4-BE49-F238E27FC236}">
                  <a16:creationId xmlns:a16="http://schemas.microsoft.com/office/drawing/2014/main" id="{97F400A1-A6A6-8498-C143-2ECC5A0F7472}"/>
                </a:ext>
              </a:extLst>
            </p:cNvPr>
            <p:cNvSpPr/>
            <p:nvPr/>
          </p:nvSpPr>
          <p:spPr>
            <a:xfrm>
              <a:off x="533300" y="35475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0"/>
                  </a:moveTo>
                  <a:cubicBezTo>
                    <a:pt x="1" y="22"/>
                    <a:pt x="71" y="416"/>
                    <a:pt x="71" y="416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429;p48">
              <a:extLst>
                <a:ext uri="{FF2B5EF4-FFF2-40B4-BE49-F238E27FC236}">
                  <a16:creationId xmlns:a16="http://schemas.microsoft.com/office/drawing/2014/main" id="{7CB022A2-ACBC-91C3-0EB0-5B4A90B63DD7}"/>
                </a:ext>
              </a:extLst>
            </p:cNvPr>
            <p:cNvSpPr/>
            <p:nvPr/>
          </p:nvSpPr>
          <p:spPr>
            <a:xfrm>
              <a:off x="532950" y="3547350"/>
              <a:ext cx="2500" cy="11125"/>
            </a:xfrm>
            <a:custGeom>
              <a:avLst/>
              <a:gdLst/>
              <a:ahLst/>
              <a:cxnLst/>
              <a:rect l="l" t="t" r="r" b="b"/>
              <a:pathLst>
                <a:path w="100" h="445" extrusionOk="0">
                  <a:moveTo>
                    <a:pt x="15" y="0"/>
                  </a:moveTo>
                  <a:lnTo>
                    <a:pt x="15" y="0"/>
                  </a:lnTo>
                  <a:cubicBezTo>
                    <a:pt x="8" y="7"/>
                    <a:pt x="0" y="29"/>
                    <a:pt x="85" y="444"/>
                  </a:cubicBezTo>
                  <a:lnTo>
                    <a:pt x="99" y="423"/>
                  </a:lnTo>
                  <a:cubicBezTo>
                    <a:pt x="71" y="240"/>
                    <a:pt x="43" y="3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430;p48">
              <a:extLst>
                <a:ext uri="{FF2B5EF4-FFF2-40B4-BE49-F238E27FC236}">
                  <a16:creationId xmlns:a16="http://schemas.microsoft.com/office/drawing/2014/main" id="{C1B84E90-50E7-9A09-FB45-BED536AFE438}"/>
                </a:ext>
              </a:extLst>
            </p:cNvPr>
            <p:cNvSpPr/>
            <p:nvPr/>
          </p:nvSpPr>
          <p:spPr>
            <a:xfrm>
              <a:off x="555850" y="354312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431;p48">
              <a:extLst>
                <a:ext uri="{FF2B5EF4-FFF2-40B4-BE49-F238E27FC236}">
                  <a16:creationId xmlns:a16="http://schemas.microsoft.com/office/drawing/2014/main" id="{1AD3E78E-FD4C-3137-9DC8-67731113B395}"/>
                </a:ext>
              </a:extLst>
            </p:cNvPr>
            <p:cNvSpPr/>
            <p:nvPr/>
          </p:nvSpPr>
          <p:spPr>
            <a:xfrm>
              <a:off x="555500" y="3543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29" y="494"/>
                    <a:pt x="71" y="740"/>
                  </a:cubicBezTo>
                  <a:lnTo>
                    <a:pt x="107" y="733"/>
                  </a:lnTo>
                  <a:cubicBezTo>
                    <a:pt x="71" y="487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432;p48">
              <a:extLst>
                <a:ext uri="{FF2B5EF4-FFF2-40B4-BE49-F238E27FC236}">
                  <a16:creationId xmlns:a16="http://schemas.microsoft.com/office/drawing/2014/main" id="{C4F33E4C-A61C-DFD0-3BF4-0123FDA16A76}"/>
                </a:ext>
              </a:extLst>
            </p:cNvPr>
            <p:cNvSpPr/>
            <p:nvPr/>
          </p:nvSpPr>
          <p:spPr>
            <a:xfrm>
              <a:off x="562025" y="3542600"/>
              <a:ext cx="1075" cy="17275"/>
            </a:xfrm>
            <a:custGeom>
              <a:avLst/>
              <a:gdLst/>
              <a:ahLst/>
              <a:cxnLst/>
              <a:rect l="l" t="t" r="r" b="b"/>
              <a:pathLst>
                <a:path w="43" h="691" extrusionOk="0">
                  <a:moveTo>
                    <a:pt x="15" y="0"/>
                  </a:moveTo>
                  <a:cubicBezTo>
                    <a:pt x="1" y="226"/>
                    <a:pt x="8" y="458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433;p48">
              <a:extLst>
                <a:ext uri="{FF2B5EF4-FFF2-40B4-BE49-F238E27FC236}">
                  <a16:creationId xmlns:a16="http://schemas.microsoft.com/office/drawing/2014/main" id="{2ABFE712-84F4-2285-B9BA-A4E20ADE5883}"/>
                </a:ext>
              </a:extLst>
            </p:cNvPr>
            <p:cNvSpPr/>
            <p:nvPr/>
          </p:nvSpPr>
          <p:spPr>
            <a:xfrm>
              <a:off x="561500" y="3542600"/>
              <a:ext cx="2150" cy="17275"/>
            </a:xfrm>
            <a:custGeom>
              <a:avLst/>
              <a:gdLst/>
              <a:ahLst/>
              <a:cxnLst/>
              <a:rect l="l" t="t" r="r" b="b"/>
              <a:pathLst>
                <a:path w="86" h="69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226"/>
                    <a:pt x="15" y="458"/>
                    <a:pt x="50" y="691"/>
                  </a:cubicBezTo>
                  <a:lnTo>
                    <a:pt x="85" y="684"/>
                  </a:lnTo>
                  <a:cubicBezTo>
                    <a:pt x="50" y="458"/>
                    <a:pt x="29" y="22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434;p48">
              <a:extLst>
                <a:ext uri="{FF2B5EF4-FFF2-40B4-BE49-F238E27FC236}">
                  <a16:creationId xmlns:a16="http://schemas.microsoft.com/office/drawing/2014/main" id="{84A04F5D-037F-90A0-004A-F148A412C79F}"/>
                </a:ext>
              </a:extLst>
            </p:cNvPr>
            <p:cNvSpPr/>
            <p:nvPr/>
          </p:nvSpPr>
          <p:spPr>
            <a:xfrm>
              <a:off x="517800" y="351865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12" y="1"/>
                  </a:moveTo>
                  <a:cubicBezTo>
                    <a:pt x="265" y="1"/>
                    <a:pt x="1" y="190"/>
                    <a:pt x="28" y="465"/>
                  </a:cubicBezTo>
                  <a:cubicBezTo>
                    <a:pt x="64" y="810"/>
                    <a:pt x="332" y="768"/>
                    <a:pt x="487" y="782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9" y="782"/>
                    <a:pt x="592" y="736"/>
                    <a:pt x="585" y="683"/>
                  </a:cubicBezTo>
                  <a:cubicBezTo>
                    <a:pt x="578" y="507"/>
                    <a:pt x="550" y="154"/>
                    <a:pt x="501" y="49"/>
                  </a:cubicBezTo>
                  <a:cubicBezTo>
                    <a:pt x="487" y="16"/>
                    <a:pt x="454" y="1"/>
                    <a:pt x="41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435;p48">
              <a:extLst>
                <a:ext uri="{FF2B5EF4-FFF2-40B4-BE49-F238E27FC236}">
                  <a16:creationId xmlns:a16="http://schemas.microsoft.com/office/drawing/2014/main" id="{0E3D7211-0003-5A8E-D344-FBCB16068CC5}"/>
                </a:ext>
              </a:extLst>
            </p:cNvPr>
            <p:cNvSpPr/>
            <p:nvPr/>
          </p:nvSpPr>
          <p:spPr>
            <a:xfrm>
              <a:off x="517800" y="3518250"/>
              <a:ext cx="15175" cy="20475"/>
            </a:xfrm>
            <a:custGeom>
              <a:avLst/>
              <a:gdLst/>
              <a:ahLst/>
              <a:cxnLst/>
              <a:rect l="l" t="t" r="r" b="b"/>
              <a:pathLst>
                <a:path w="607" h="819" extrusionOk="0">
                  <a:moveTo>
                    <a:pt x="424" y="35"/>
                  </a:moveTo>
                  <a:cubicBezTo>
                    <a:pt x="447" y="35"/>
                    <a:pt x="468" y="47"/>
                    <a:pt x="480" y="65"/>
                  </a:cubicBezTo>
                  <a:cubicBezTo>
                    <a:pt x="529" y="177"/>
                    <a:pt x="557" y="544"/>
                    <a:pt x="571" y="699"/>
                  </a:cubicBezTo>
                  <a:cubicBezTo>
                    <a:pt x="571" y="720"/>
                    <a:pt x="564" y="741"/>
                    <a:pt x="550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30" y="777"/>
                  </a:lnTo>
                  <a:cubicBezTo>
                    <a:pt x="275" y="770"/>
                    <a:pt x="78" y="763"/>
                    <a:pt x="50" y="474"/>
                  </a:cubicBezTo>
                  <a:cubicBezTo>
                    <a:pt x="35" y="276"/>
                    <a:pt x="162" y="100"/>
                    <a:pt x="353" y="44"/>
                  </a:cubicBezTo>
                  <a:cubicBezTo>
                    <a:pt x="374" y="36"/>
                    <a:pt x="395" y="36"/>
                    <a:pt x="409" y="36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6" y="8"/>
                  </a:cubicBezTo>
                  <a:cubicBezTo>
                    <a:pt x="141" y="72"/>
                    <a:pt x="0" y="269"/>
                    <a:pt x="14" y="481"/>
                  </a:cubicBezTo>
                  <a:cubicBezTo>
                    <a:pt x="43" y="805"/>
                    <a:pt x="275" y="812"/>
                    <a:pt x="430" y="812"/>
                  </a:cubicBezTo>
                  <a:lnTo>
                    <a:pt x="494" y="812"/>
                  </a:lnTo>
                  <a:lnTo>
                    <a:pt x="494" y="819"/>
                  </a:lnTo>
                  <a:cubicBezTo>
                    <a:pt x="557" y="819"/>
                    <a:pt x="606" y="763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1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436;p48">
              <a:extLst>
                <a:ext uri="{FF2B5EF4-FFF2-40B4-BE49-F238E27FC236}">
                  <a16:creationId xmlns:a16="http://schemas.microsoft.com/office/drawing/2014/main" id="{F36FAC0E-50C4-1557-9FD8-63BCCAF47FEA}"/>
                </a:ext>
              </a:extLst>
            </p:cNvPr>
            <p:cNvSpPr/>
            <p:nvPr/>
          </p:nvSpPr>
          <p:spPr>
            <a:xfrm>
              <a:off x="533825" y="35200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437;p48">
              <a:extLst>
                <a:ext uri="{FF2B5EF4-FFF2-40B4-BE49-F238E27FC236}">
                  <a16:creationId xmlns:a16="http://schemas.microsoft.com/office/drawing/2014/main" id="{07CC7A8A-BBAD-B293-A7BC-854195C38804}"/>
                </a:ext>
              </a:extLst>
            </p:cNvPr>
            <p:cNvSpPr/>
            <p:nvPr/>
          </p:nvSpPr>
          <p:spPr>
            <a:xfrm>
              <a:off x="533475" y="3519850"/>
              <a:ext cx="2500" cy="10950"/>
            </a:xfrm>
            <a:custGeom>
              <a:avLst/>
              <a:gdLst/>
              <a:ahLst/>
              <a:cxnLst/>
              <a:rect l="l" t="t" r="r" b="b"/>
              <a:pathLst>
                <a:path w="100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8" y="8"/>
                    <a:pt x="1" y="22"/>
                    <a:pt x="92" y="438"/>
                  </a:cubicBezTo>
                  <a:lnTo>
                    <a:pt x="99" y="417"/>
                  </a:lnTo>
                  <a:cubicBezTo>
                    <a:pt x="71" y="233"/>
                    <a:pt x="43" y="36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438;p48">
              <a:extLst>
                <a:ext uri="{FF2B5EF4-FFF2-40B4-BE49-F238E27FC236}">
                  <a16:creationId xmlns:a16="http://schemas.microsoft.com/office/drawing/2014/main" id="{B63CFC59-966B-6C61-E7D1-EAA95C9E9BA7}"/>
                </a:ext>
              </a:extLst>
            </p:cNvPr>
            <p:cNvSpPr/>
            <p:nvPr/>
          </p:nvSpPr>
          <p:spPr>
            <a:xfrm>
              <a:off x="556400" y="3515450"/>
              <a:ext cx="1950" cy="18525"/>
            </a:xfrm>
            <a:custGeom>
              <a:avLst/>
              <a:gdLst/>
              <a:ahLst/>
              <a:cxnLst/>
              <a:rect l="l" t="t" r="r" b="b"/>
              <a:pathLst>
                <a:path w="78" h="741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47"/>
                    <a:pt x="35" y="494"/>
                    <a:pt x="78" y="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439;p48">
              <a:extLst>
                <a:ext uri="{FF2B5EF4-FFF2-40B4-BE49-F238E27FC236}">
                  <a16:creationId xmlns:a16="http://schemas.microsoft.com/office/drawing/2014/main" id="{C4C55CED-47C1-73EE-5DFD-494686701083}"/>
                </a:ext>
              </a:extLst>
            </p:cNvPr>
            <p:cNvSpPr/>
            <p:nvPr/>
          </p:nvSpPr>
          <p:spPr>
            <a:xfrm>
              <a:off x="556025" y="3515450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1" y="741"/>
                  </a:cubicBezTo>
                  <a:lnTo>
                    <a:pt x="107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440;p48">
              <a:extLst>
                <a:ext uri="{FF2B5EF4-FFF2-40B4-BE49-F238E27FC236}">
                  <a16:creationId xmlns:a16="http://schemas.microsoft.com/office/drawing/2014/main" id="{738E05F9-F93D-A5A4-2634-B44E224BF0BC}"/>
                </a:ext>
              </a:extLst>
            </p:cNvPr>
            <p:cNvSpPr/>
            <p:nvPr/>
          </p:nvSpPr>
          <p:spPr>
            <a:xfrm>
              <a:off x="562550" y="3514925"/>
              <a:ext cx="1100" cy="17300"/>
            </a:xfrm>
            <a:custGeom>
              <a:avLst/>
              <a:gdLst/>
              <a:ahLst/>
              <a:cxnLst/>
              <a:rect l="l" t="t" r="r" b="b"/>
              <a:pathLst>
                <a:path w="44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8" y="466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441;p48">
              <a:extLst>
                <a:ext uri="{FF2B5EF4-FFF2-40B4-BE49-F238E27FC236}">
                  <a16:creationId xmlns:a16="http://schemas.microsoft.com/office/drawing/2014/main" id="{E6D8D807-3A22-BF34-6B4E-2E4573AB5156}"/>
                </a:ext>
              </a:extLst>
            </p:cNvPr>
            <p:cNvSpPr/>
            <p:nvPr/>
          </p:nvSpPr>
          <p:spPr>
            <a:xfrm>
              <a:off x="562025" y="3514750"/>
              <a:ext cx="2150" cy="17475"/>
            </a:xfrm>
            <a:custGeom>
              <a:avLst/>
              <a:gdLst/>
              <a:ahLst/>
              <a:cxnLst/>
              <a:rect l="l" t="t" r="r" b="b"/>
              <a:pathLst>
                <a:path w="86" h="699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66"/>
                    <a:pt x="50" y="698"/>
                  </a:cubicBezTo>
                  <a:lnTo>
                    <a:pt x="85" y="691"/>
                  </a:lnTo>
                  <a:cubicBezTo>
                    <a:pt x="50" y="466"/>
                    <a:pt x="29" y="233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442;p48">
              <a:extLst>
                <a:ext uri="{FF2B5EF4-FFF2-40B4-BE49-F238E27FC236}">
                  <a16:creationId xmlns:a16="http://schemas.microsoft.com/office/drawing/2014/main" id="{3FD9365A-FDC2-24E3-0CCF-9950FD74B58B}"/>
                </a:ext>
              </a:extLst>
            </p:cNvPr>
            <p:cNvSpPr/>
            <p:nvPr/>
          </p:nvSpPr>
          <p:spPr>
            <a:xfrm>
              <a:off x="534550" y="3569650"/>
              <a:ext cx="12525" cy="17200"/>
            </a:xfrm>
            <a:custGeom>
              <a:avLst/>
              <a:gdLst/>
              <a:ahLst/>
              <a:cxnLst/>
              <a:rect l="l" t="t" r="r" b="b"/>
              <a:pathLst>
                <a:path w="501" h="688" extrusionOk="0">
                  <a:moveTo>
                    <a:pt x="349" y="1"/>
                  </a:moveTo>
                  <a:cubicBezTo>
                    <a:pt x="224" y="1"/>
                    <a:pt x="0" y="159"/>
                    <a:pt x="28" y="391"/>
                  </a:cubicBezTo>
                  <a:cubicBezTo>
                    <a:pt x="56" y="687"/>
                    <a:pt x="282" y="645"/>
                    <a:pt x="416" y="659"/>
                  </a:cubicBezTo>
                  <a:cubicBezTo>
                    <a:pt x="458" y="659"/>
                    <a:pt x="500" y="624"/>
                    <a:pt x="493" y="575"/>
                  </a:cubicBezTo>
                  <a:cubicBezTo>
                    <a:pt x="486" y="427"/>
                    <a:pt x="465" y="138"/>
                    <a:pt x="423" y="39"/>
                  </a:cubicBezTo>
                  <a:cubicBezTo>
                    <a:pt x="411" y="13"/>
                    <a:pt x="384" y="1"/>
                    <a:pt x="3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443;p48">
              <a:extLst>
                <a:ext uri="{FF2B5EF4-FFF2-40B4-BE49-F238E27FC236}">
                  <a16:creationId xmlns:a16="http://schemas.microsoft.com/office/drawing/2014/main" id="{B067FA69-4298-07C9-2B9B-2930E31001FF}"/>
                </a:ext>
              </a:extLst>
            </p:cNvPr>
            <p:cNvSpPr/>
            <p:nvPr/>
          </p:nvSpPr>
          <p:spPr>
            <a:xfrm>
              <a:off x="534525" y="3569250"/>
              <a:ext cx="12900" cy="17425"/>
            </a:xfrm>
            <a:custGeom>
              <a:avLst/>
              <a:gdLst/>
              <a:ahLst/>
              <a:cxnLst/>
              <a:rect l="l" t="t" r="r" b="b"/>
              <a:pathLst>
                <a:path w="516" h="697" extrusionOk="0">
                  <a:moveTo>
                    <a:pt x="361" y="32"/>
                  </a:moveTo>
                  <a:cubicBezTo>
                    <a:pt x="382" y="32"/>
                    <a:pt x="397" y="45"/>
                    <a:pt x="403" y="62"/>
                  </a:cubicBezTo>
                  <a:cubicBezTo>
                    <a:pt x="445" y="147"/>
                    <a:pt x="473" y="457"/>
                    <a:pt x="480" y="591"/>
                  </a:cubicBezTo>
                  <a:cubicBezTo>
                    <a:pt x="480" y="605"/>
                    <a:pt x="473" y="626"/>
                    <a:pt x="459" y="633"/>
                  </a:cubicBezTo>
                  <a:cubicBezTo>
                    <a:pt x="445" y="647"/>
                    <a:pt x="431" y="654"/>
                    <a:pt x="417" y="654"/>
                  </a:cubicBezTo>
                  <a:lnTo>
                    <a:pt x="360" y="654"/>
                  </a:lnTo>
                  <a:cubicBezTo>
                    <a:pt x="234" y="647"/>
                    <a:pt x="64" y="640"/>
                    <a:pt x="43" y="400"/>
                  </a:cubicBezTo>
                  <a:cubicBezTo>
                    <a:pt x="36" y="238"/>
                    <a:pt x="142" y="83"/>
                    <a:pt x="304" y="41"/>
                  </a:cubicBezTo>
                  <a:cubicBezTo>
                    <a:pt x="318" y="34"/>
                    <a:pt x="332" y="34"/>
                    <a:pt x="346" y="34"/>
                  </a:cubicBezTo>
                  <a:cubicBezTo>
                    <a:pt x="351" y="32"/>
                    <a:pt x="356" y="32"/>
                    <a:pt x="361" y="32"/>
                  </a:cubicBezTo>
                  <a:close/>
                  <a:moveTo>
                    <a:pt x="343" y="0"/>
                  </a:moveTo>
                  <a:cubicBezTo>
                    <a:pt x="327" y="0"/>
                    <a:pt x="309" y="2"/>
                    <a:pt x="290" y="6"/>
                  </a:cubicBezTo>
                  <a:cubicBezTo>
                    <a:pt x="121" y="62"/>
                    <a:pt x="1" y="224"/>
                    <a:pt x="8" y="407"/>
                  </a:cubicBezTo>
                  <a:cubicBezTo>
                    <a:pt x="36" y="682"/>
                    <a:pt x="234" y="689"/>
                    <a:pt x="360" y="689"/>
                  </a:cubicBezTo>
                  <a:lnTo>
                    <a:pt x="417" y="689"/>
                  </a:lnTo>
                  <a:lnTo>
                    <a:pt x="417" y="696"/>
                  </a:lnTo>
                  <a:cubicBezTo>
                    <a:pt x="473" y="696"/>
                    <a:pt x="516" y="647"/>
                    <a:pt x="516" y="591"/>
                  </a:cubicBezTo>
                  <a:cubicBezTo>
                    <a:pt x="501" y="428"/>
                    <a:pt x="480" y="139"/>
                    <a:pt x="438" y="48"/>
                  </a:cubicBezTo>
                  <a:cubicBezTo>
                    <a:pt x="422" y="16"/>
                    <a:pt x="390" y="0"/>
                    <a:pt x="3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444;p48">
              <a:extLst>
                <a:ext uri="{FF2B5EF4-FFF2-40B4-BE49-F238E27FC236}">
                  <a16:creationId xmlns:a16="http://schemas.microsoft.com/office/drawing/2014/main" id="{C49733F6-652D-CDA2-7886-1207EE1CEBB9}"/>
                </a:ext>
              </a:extLst>
            </p:cNvPr>
            <p:cNvSpPr/>
            <p:nvPr/>
          </p:nvSpPr>
          <p:spPr>
            <a:xfrm>
              <a:off x="548275" y="3570775"/>
              <a:ext cx="1450" cy="8850"/>
            </a:xfrm>
            <a:custGeom>
              <a:avLst/>
              <a:gdLst/>
              <a:ahLst/>
              <a:cxnLst/>
              <a:rect l="l" t="t" r="r" b="b"/>
              <a:pathLst>
                <a:path w="58" h="354" extrusionOk="0">
                  <a:moveTo>
                    <a:pt x="8" y="1"/>
                  </a:moveTo>
                  <a:cubicBezTo>
                    <a:pt x="1" y="15"/>
                    <a:pt x="57" y="353"/>
                    <a:pt x="57" y="35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445;p48">
              <a:extLst>
                <a:ext uri="{FF2B5EF4-FFF2-40B4-BE49-F238E27FC236}">
                  <a16:creationId xmlns:a16="http://schemas.microsoft.com/office/drawing/2014/main" id="{A2D50197-47BD-83D0-1DF0-64E749F2CC0C}"/>
                </a:ext>
              </a:extLst>
            </p:cNvPr>
            <p:cNvSpPr/>
            <p:nvPr/>
          </p:nvSpPr>
          <p:spPr>
            <a:xfrm>
              <a:off x="547750" y="3570600"/>
              <a:ext cx="2325" cy="9375"/>
            </a:xfrm>
            <a:custGeom>
              <a:avLst/>
              <a:gdLst/>
              <a:ahLst/>
              <a:cxnLst/>
              <a:rect l="l" t="t" r="r" b="b"/>
              <a:pathLst>
                <a:path w="93" h="375" extrusionOk="0">
                  <a:moveTo>
                    <a:pt x="8" y="1"/>
                  </a:moveTo>
                  <a:cubicBezTo>
                    <a:pt x="8" y="8"/>
                    <a:pt x="1" y="22"/>
                    <a:pt x="78" y="374"/>
                  </a:cubicBezTo>
                  <a:lnTo>
                    <a:pt x="92" y="353"/>
                  </a:lnTo>
                  <a:cubicBezTo>
                    <a:pt x="57" y="170"/>
                    <a:pt x="36" y="29"/>
                    <a:pt x="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446;p48">
              <a:extLst>
                <a:ext uri="{FF2B5EF4-FFF2-40B4-BE49-F238E27FC236}">
                  <a16:creationId xmlns:a16="http://schemas.microsoft.com/office/drawing/2014/main" id="{99F30274-40F0-34A9-FC29-B53E88895FF1}"/>
                </a:ext>
              </a:extLst>
            </p:cNvPr>
            <p:cNvSpPr/>
            <p:nvPr/>
          </p:nvSpPr>
          <p:spPr>
            <a:xfrm>
              <a:off x="567150" y="3567075"/>
              <a:ext cx="1600" cy="15550"/>
            </a:xfrm>
            <a:custGeom>
              <a:avLst/>
              <a:gdLst/>
              <a:ahLst/>
              <a:cxnLst/>
              <a:rect l="l" t="t" r="r" b="b"/>
              <a:pathLst>
                <a:path w="64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205"/>
                    <a:pt x="28" y="417"/>
                    <a:pt x="63" y="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447;p48">
              <a:extLst>
                <a:ext uri="{FF2B5EF4-FFF2-40B4-BE49-F238E27FC236}">
                  <a16:creationId xmlns:a16="http://schemas.microsoft.com/office/drawing/2014/main" id="{C9B7E6BD-4724-131E-0B9E-E9A595B51B61}"/>
                </a:ext>
              </a:extLst>
            </p:cNvPr>
            <p:cNvSpPr/>
            <p:nvPr/>
          </p:nvSpPr>
          <p:spPr>
            <a:xfrm>
              <a:off x="566600" y="3566900"/>
              <a:ext cx="2500" cy="15725"/>
            </a:xfrm>
            <a:custGeom>
              <a:avLst/>
              <a:gdLst/>
              <a:ahLst/>
              <a:cxnLst/>
              <a:rect l="l" t="t" r="r" b="b"/>
              <a:pathLst>
                <a:path w="100" h="629" extrusionOk="0">
                  <a:moveTo>
                    <a:pt x="1" y="1"/>
                  </a:moveTo>
                  <a:cubicBezTo>
                    <a:pt x="15" y="212"/>
                    <a:pt x="36" y="424"/>
                    <a:pt x="71" y="628"/>
                  </a:cubicBezTo>
                  <a:lnTo>
                    <a:pt x="100" y="621"/>
                  </a:lnTo>
                  <a:cubicBezTo>
                    <a:pt x="71" y="417"/>
                    <a:pt x="50" y="212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448;p48">
              <a:extLst>
                <a:ext uri="{FF2B5EF4-FFF2-40B4-BE49-F238E27FC236}">
                  <a16:creationId xmlns:a16="http://schemas.microsoft.com/office/drawing/2014/main" id="{ED9843F3-A9D9-A320-FFB8-13669B657D6F}"/>
                </a:ext>
              </a:extLst>
            </p:cNvPr>
            <p:cNvSpPr/>
            <p:nvPr/>
          </p:nvSpPr>
          <p:spPr>
            <a:xfrm>
              <a:off x="572250" y="3566550"/>
              <a:ext cx="1075" cy="14475"/>
            </a:xfrm>
            <a:custGeom>
              <a:avLst/>
              <a:gdLst/>
              <a:ahLst/>
              <a:cxnLst/>
              <a:rect l="l" t="t" r="r" b="b"/>
              <a:pathLst>
                <a:path w="43" h="579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91"/>
                    <a:pt x="15" y="388"/>
                    <a:pt x="43" y="57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449;p48">
              <a:extLst>
                <a:ext uri="{FF2B5EF4-FFF2-40B4-BE49-F238E27FC236}">
                  <a16:creationId xmlns:a16="http://schemas.microsoft.com/office/drawing/2014/main" id="{EEA6551B-F72B-44C9-4168-B73261211448}"/>
                </a:ext>
              </a:extLst>
            </p:cNvPr>
            <p:cNvSpPr/>
            <p:nvPr/>
          </p:nvSpPr>
          <p:spPr>
            <a:xfrm>
              <a:off x="571900" y="3566550"/>
              <a:ext cx="1775" cy="14650"/>
            </a:xfrm>
            <a:custGeom>
              <a:avLst/>
              <a:gdLst/>
              <a:ahLst/>
              <a:cxnLst/>
              <a:rect l="l" t="t" r="r" b="b"/>
              <a:pathLst>
                <a:path w="71" h="586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91"/>
                    <a:pt x="7" y="388"/>
                    <a:pt x="36" y="586"/>
                  </a:cubicBezTo>
                  <a:lnTo>
                    <a:pt x="71" y="579"/>
                  </a:lnTo>
                  <a:cubicBezTo>
                    <a:pt x="43" y="381"/>
                    <a:pt x="22" y="191"/>
                    <a:pt x="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450;p48">
              <a:extLst>
                <a:ext uri="{FF2B5EF4-FFF2-40B4-BE49-F238E27FC236}">
                  <a16:creationId xmlns:a16="http://schemas.microsoft.com/office/drawing/2014/main" id="{33FD96DD-64DC-6B97-4C16-5FA1E65AC0B7}"/>
                </a:ext>
              </a:extLst>
            </p:cNvPr>
            <p:cNvSpPr/>
            <p:nvPr/>
          </p:nvSpPr>
          <p:spPr>
            <a:xfrm>
              <a:off x="609075" y="3351200"/>
              <a:ext cx="356550" cy="271500"/>
            </a:xfrm>
            <a:custGeom>
              <a:avLst/>
              <a:gdLst/>
              <a:ahLst/>
              <a:cxnLst/>
              <a:rect l="l" t="t" r="r" b="b"/>
              <a:pathLst>
                <a:path w="14262" h="10860" extrusionOk="0">
                  <a:moveTo>
                    <a:pt x="11596" y="0"/>
                  </a:moveTo>
                  <a:cubicBezTo>
                    <a:pt x="11582" y="0"/>
                    <a:pt x="11568" y="0"/>
                    <a:pt x="11555" y="1"/>
                  </a:cubicBezTo>
                  <a:lnTo>
                    <a:pt x="9813" y="445"/>
                  </a:lnTo>
                  <a:cubicBezTo>
                    <a:pt x="8826" y="910"/>
                    <a:pt x="7910" y="1714"/>
                    <a:pt x="7156" y="2588"/>
                  </a:cubicBezTo>
                  <a:cubicBezTo>
                    <a:pt x="6980" y="2799"/>
                    <a:pt x="6796" y="3004"/>
                    <a:pt x="6599" y="3201"/>
                  </a:cubicBezTo>
                  <a:cubicBezTo>
                    <a:pt x="5215" y="4640"/>
                    <a:pt x="3971" y="5366"/>
                    <a:pt x="2875" y="5366"/>
                  </a:cubicBezTo>
                  <a:cubicBezTo>
                    <a:pt x="2575" y="5366"/>
                    <a:pt x="2287" y="5312"/>
                    <a:pt x="2010" y="5203"/>
                  </a:cubicBezTo>
                  <a:lnTo>
                    <a:pt x="2010" y="5203"/>
                  </a:lnTo>
                  <a:cubicBezTo>
                    <a:pt x="2031" y="5351"/>
                    <a:pt x="2045" y="5492"/>
                    <a:pt x="2052" y="5640"/>
                  </a:cubicBezTo>
                  <a:cubicBezTo>
                    <a:pt x="2087" y="6465"/>
                    <a:pt x="1904" y="7275"/>
                    <a:pt x="1516" y="8001"/>
                  </a:cubicBezTo>
                  <a:cubicBezTo>
                    <a:pt x="1220" y="8530"/>
                    <a:pt x="896" y="9038"/>
                    <a:pt x="544" y="9531"/>
                  </a:cubicBezTo>
                  <a:lnTo>
                    <a:pt x="431" y="9686"/>
                  </a:lnTo>
                  <a:lnTo>
                    <a:pt x="1" y="10307"/>
                  </a:lnTo>
                  <a:cubicBezTo>
                    <a:pt x="934" y="10673"/>
                    <a:pt x="1921" y="10859"/>
                    <a:pt x="2920" y="10859"/>
                  </a:cubicBezTo>
                  <a:cubicBezTo>
                    <a:pt x="3054" y="10859"/>
                    <a:pt x="3187" y="10856"/>
                    <a:pt x="3321" y="10849"/>
                  </a:cubicBezTo>
                  <a:cubicBezTo>
                    <a:pt x="3399" y="10842"/>
                    <a:pt x="3476" y="10835"/>
                    <a:pt x="3561" y="10828"/>
                  </a:cubicBezTo>
                  <a:cubicBezTo>
                    <a:pt x="4498" y="10744"/>
                    <a:pt x="5422" y="10504"/>
                    <a:pt x="6289" y="10116"/>
                  </a:cubicBezTo>
                  <a:cubicBezTo>
                    <a:pt x="6803" y="9891"/>
                    <a:pt x="7297" y="9630"/>
                    <a:pt x="7769" y="9327"/>
                  </a:cubicBezTo>
                  <a:cubicBezTo>
                    <a:pt x="8819" y="8643"/>
                    <a:pt x="9785" y="7825"/>
                    <a:pt x="10645" y="6909"/>
                  </a:cubicBezTo>
                  <a:cubicBezTo>
                    <a:pt x="12126" y="5344"/>
                    <a:pt x="13486" y="3765"/>
                    <a:pt x="13831" y="2665"/>
                  </a:cubicBezTo>
                  <a:cubicBezTo>
                    <a:pt x="14261" y="1291"/>
                    <a:pt x="13521" y="586"/>
                    <a:pt x="13141" y="388"/>
                  </a:cubicBezTo>
                  <a:cubicBezTo>
                    <a:pt x="12666" y="134"/>
                    <a:pt x="12132" y="0"/>
                    <a:pt x="115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451;p48">
              <a:extLst>
                <a:ext uri="{FF2B5EF4-FFF2-40B4-BE49-F238E27FC236}">
                  <a16:creationId xmlns:a16="http://schemas.microsoft.com/office/drawing/2014/main" id="{894A16C9-124C-719A-1BB2-17BE4D29E24D}"/>
                </a:ext>
              </a:extLst>
            </p:cNvPr>
            <p:cNvSpPr/>
            <p:nvPr/>
          </p:nvSpPr>
          <p:spPr>
            <a:xfrm>
              <a:off x="608725" y="3350850"/>
              <a:ext cx="357950" cy="272300"/>
            </a:xfrm>
            <a:custGeom>
              <a:avLst/>
              <a:gdLst/>
              <a:ahLst/>
              <a:cxnLst/>
              <a:rect l="l" t="t" r="r" b="b"/>
              <a:pathLst>
                <a:path w="14318" h="10892" extrusionOk="0">
                  <a:moveTo>
                    <a:pt x="11603" y="0"/>
                  </a:moveTo>
                  <a:cubicBezTo>
                    <a:pt x="11589" y="0"/>
                    <a:pt x="11575" y="0"/>
                    <a:pt x="11561" y="0"/>
                  </a:cubicBezTo>
                  <a:lnTo>
                    <a:pt x="11561" y="36"/>
                  </a:lnTo>
                  <a:cubicBezTo>
                    <a:pt x="11575" y="36"/>
                    <a:pt x="11589" y="35"/>
                    <a:pt x="11603" y="35"/>
                  </a:cubicBezTo>
                  <a:cubicBezTo>
                    <a:pt x="12138" y="35"/>
                    <a:pt x="12666" y="169"/>
                    <a:pt x="13133" y="416"/>
                  </a:cubicBezTo>
                  <a:cubicBezTo>
                    <a:pt x="13260" y="480"/>
                    <a:pt x="14318" y="1086"/>
                    <a:pt x="13817" y="2672"/>
                  </a:cubicBezTo>
                  <a:cubicBezTo>
                    <a:pt x="13458" y="3835"/>
                    <a:pt x="11928" y="5548"/>
                    <a:pt x="10638" y="6909"/>
                  </a:cubicBezTo>
                  <a:cubicBezTo>
                    <a:pt x="9778" y="7825"/>
                    <a:pt x="8812" y="8643"/>
                    <a:pt x="7762" y="9327"/>
                  </a:cubicBezTo>
                  <a:cubicBezTo>
                    <a:pt x="7290" y="9623"/>
                    <a:pt x="6796" y="9891"/>
                    <a:pt x="6289" y="10116"/>
                  </a:cubicBezTo>
                  <a:cubicBezTo>
                    <a:pt x="5422" y="10504"/>
                    <a:pt x="4498" y="10744"/>
                    <a:pt x="3553" y="10828"/>
                  </a:cubicBezTo>
                  <a:cubicBezTo>
                    <a:pt x="3476" y="10835"/>
                    <a:pt x="3398" y="10842"/>
                    <a:pt x="3314" y="10842"/>
                  </a:cubicBezTo>
                  <a:cubicBezTo>
                    <a:pt x="3169" y="10850"/>
                    <a:pt x="3024" y="10854"/>
                    <a:pt x="2879" y="10854"/>
                  </a:cubicBezTo>
                  <a:cubicBezTo>
                    <a:pt x="1904" y="10854"/>
                    <a:pt x="937" y="10670"/>
                    <a:pt x="29" y="10314"/>
                  </a:cubicBezTo>
                  <a:lnTo>
                    <a:pt x="558" y="9552"/>
                  </a:lnTo>
                  <a:cubicBezTo>
                    <a:pt x="910" y="9066"/>
                    <a:pt x="1234" y="8551"/>
                    <a:pt x="1530" y="8030"/>
                  </a:cubicBezTo>
                  <a:cubicBezTo>
                    <a:pt x="1918" y="7296"/>
                    <a:pt x="2108" y="6479"/>
                    <a:pt x="2073" y="5661"/>
                  </a:cubicBezTo>
                  <a:cubicBezTo>
                    <a:pt x="2066" y="5520"/>
                    <a:pt x="2052" y="5379"/>
                    <a:pt x="2038" y="5245"/>
                  </a:cubicBezTo>
                  <a:lnTo>
                    <a:pt x="2038" y="5245"/>
                  </a:lnTo>
                  <a:cubicBezTo>
                    <a:pt x="2308" y="5347"/>
                    <a:pt x="2589" y="5398"/>
                    <a:pt x="2880" y="5398"/>
                  </a:cubicBezTo>
                  <a:cubicBezTo>
                    <a:pt x="3981" y="5398"/>
                    <a:pt x="5232" y="4673"/>
                    <a:pt x="6620" y="3229"/>
                  </a:cubicBezTo>
                  <a:cubicBezTo>
                    <a:pt x="6803" y="3032"/>
                    <a:pt x="6994" y="2827"/>
                    <a:pt x="7177" y="2609"/>
                  </a:cubicBezTo>
                  <a:cubicBezTo>
                    <a:pt x="7762" y="1939"/>
                    <a:pt x="8692" y="1016"/>
                    <a:pt x="9813" y="437"/>
                  </a:cubicBezTo>
                  <a:lnTo>
                    <a:pt x="9813" y="437"/>
                  </a:lnTo>
                  <a:cubicBezTo>
                    <a:pt x="8671" y="987"/>
                    <a:pt x="7734" y="1911"/>
                    <a:pt x="7149" y="2588"/>
                  </a:cubicBezTo>
                  <a:cubicBezTo>
                    <a:pt x="6965" y="2806"/>
                    <a:pt x="6782" y="3010"/>
                    <a:pt x="6592" y="3201"/>
                  </a:cubicBezTo>
                  <a:cubicBezTo>
                    <a:pt x="5205" y="4648"/>
                    <a:pt x="3956" y="5370"/>
                    <a:pt x="2852" y="5370"/>
                  </a:cubicBezTo>
                  <a:cubicBezTo>
                    <a:pt x="2559" y="5370"/>
                    <a:pt x="2275" y="5319"/>
                    <a:pt x="2003" y="5217"/>
                  </a:cubicBezTo>
                  <a:lnTo>
                    <a:pt x="2003" y="5217"/>
                  </a:lnTo>
                  <a:cubicBezTo>
                    <a:pt x="2024" y="5365"/>
                    <a:pt x="2031" y="5513"/>
                    <a:pt x="2038" y="5661"/>
                  </a:cubicBezTo>
                  <a:cubicBezTo>
                    <a:pt x="2073" y="6479"/>
                    <a:pt x="1890" y="7289"/>
                    <a:pt x="1502" y="8008"/>
                  </a:cubicBezTo>
                  <a:cubicBezTo>
                    <a:pt x="1213" y="8537"/>
                    <a:pt x="889" y="9045"/>
                    <a:pt x="536" y="9531"/>
                  </a:cubicBezTo>
                  <a:cubicBezTo>
                    <a:pt x="536" y="9531"/>
                    <a:pt x="1" y="10306"/>
                    <a:pt x="8" y="10335"/>
                  </a:cubicBezTo>
                  <a:cubicBezTo>
                    <a:pt x="924" y="10701"/>
                    <a:pt x="1911" y="10892"/>
                    <a:pt x="2898" y="10892"/>
                  </a:cubicBezTo>
                  <a:cubicBezTo>
                    <a:pt x="3046" y="10892"/>
                    <a:pt x="3187" y="10884"/>
                    <a:pt x="3321" y="10877"/>
                  </a:cubicBezTo>
                  <a:cubicBezTo>
                    <a:pt x="3398" y="10870"/>
                    <a:pt x="3483" y="10863"/>
                    <a:pt x="3561" y="10863"/>
                  </a:cubicBezTo>
                  <a:cubicBezTo>
                    <a:pt x="4505" y="10772"/>
                    <a:pt x="5429" y="10532"/>
                    <a:pt x="6303" y="10144"/>
                  </a:cubicBezTo>
                  <a:cubicBezTo>
                    <a:pt x="6810" y="9919"/>
                    <a:pt x="7311" y="9658"/>
                    <a:pt x="7783" y="9355"/>
                  </a:cubicBezTo>
                  <a:cubicBezTo>
                    <a:pt x="8833" y="8664"/>
                    <a:pt x="9806" y="7853"/>
                    <a:pt x="10659" y="6937"/>
                  </a:cubicBezTo>
                  <a:cubicBezTo>
                    <a:pt x="11956" y="5569"/>
                    <a:pt x="13486" y="3856"/>
                    <a:pt x="13853" y="2679"/>
                  </a:cubicBezTo>
                  <a:cubicBezTo>
                    <a:pt x="14261" y="1375"/>
                    <a:pt x="13606" y="621"/>
                    <a:pt x="13155" y="388"/>
                  </a:cubicBezTo>
                  <a:cubicBezTo>
                    <a:pt x="12674" y="134"/>
                    <a:pt x="12146" y="0"/>
                    <a:pt x="1160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452;p48">
              <a:extLst>
                <a:ext uri="{FF2B5EF4-FFF2-40B4-BE49-F238E27FC236}">
                  <a16:creationId xmlns:a16="http://schemas.microsoft.com/office/drawing/2014/main" id="{A778D599-D71D-8FBA-1062-8CCCE14E56B4}"/>
                </a:ext>
              </a:extLst>
            </p:cNvPr>
            <p:cNvSpPr/>
            <p:nvPr/>
          </p:nvSpPr>
          <p:spPr>
            <a:xfrm>
              <a:off x="241825" y="3322100"/>
              <a:ext cx="296800" cy="377350"/>
            </a:xfrm>
            <a:custGeom>
              <a:avLst/>
              <a:gdLst/>
              <a:ahLst/>
              <a:cxnLst/>
              <a:rect l="l" t="t" r="r" b="b"/>
              <a:pathLst>
                <a:path w="11872" h="15094" extrusionOk="0">
                  <a:moveTo>
                    <a:pt x="280" y="1"/>
                  </a:moveTo>
                  <a:cubicBezTo>
                    <a:pt x="252" y="1"/>
                    <a:pt x="225" y="6"/>
                    <a:pt x="197" y="15"/>
                  </a:cubicBezTo>
                  <a:lnTo>
                    <a:pt x="63" y="79"/>
                  </a:lnTo>
                  <a:lnTo>
                    <a:pt x="106" y="107"/>
                  </a:lnTo>
                  <a:cubicBezTo>
                    <a:pt x="71" y="171"/>
                    <a:pt x="56" y="248"/>
                    <a:pt x="63" y="319"/>
                  </a:cubicBezTo>
                  <a:lnTo>
                    <a:pt x="7" y="7798"/>
                  </a:lnTo>
                  <a:cubicBezTo>
                    <a:pt x="0" y="8066"/>
                    <a:pt x="162" y="8376"/>
                    <a:pt x="360" y="8489"/>
                  </a:cubicBezTo>
                  <a:lnTo>
                    <a:pt x="11448" y="15002"/>
                  </a:lnTo>
                  <a:cubicBezTo>
                    <a:pt x="11462" y="15009"/>
                    <a:pt x="11476" y="15016"/>
                    <a:pt x="11490" y="15023"/>
                  </a:cubicBezTo>
                  <a:lnTo>
                    <a:pt x="11533" y="15094"/>
                  </a:lnTo>
                  <a:lnTo>
                    <a:pt x="11660" y="15037"/>
                  </a:lnTo>
                  <a:cubicBezTo>
                    <a:pt x="11751" y="14995"/>
                    <a:pt x="11815" y="14897"/>
                    <a:pt x="11815" y="14734"/>
                  </a:cubicBezTo>
                  <a:lnTo>
                    <a:pt x="11864" y="7255"/>
                  </a:lnTo>
                  <a:cubicBezTo>
                    <a:pt x="11871" y="6987"/>
                    <a:pt x="11709" y="6677"/>
                    <a:pt x="11512" y="6557"/>
                  </a:cubicBezTo>
                  <a:lnTo>
                    <a:pt x="423" y="44"/>
                  </a:lnTo>
                  <a:cubicBezTo>
                    <a:pt x="377" y="16"/>
                    <a:pt x="329" y="1"/>
                    <a:pt x="2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453;p48">
              <a:extLst>
                <a:ext uri="{FF2B5EF4-FFF2-40B4-BE49-F238E27FC236}">
                  <a16:creationId xmlns:a16="http://schemas.microsoft.com/office/drawing/2014/main" id="{3184B4B9-E971-FA02-7F9E-778D7E52F7CE}"/>
                </a:ext>
              </a:extLst>
            </p:cNvPr>
            <p:cNvSpPr/>
            <p:nvPr/>
          </p:nvSpPr>
          <p:spPr>
            <a:xfrm>
              <a:off x="241275" y="3321825"/>
              <a:ext cx="297700" cy="378175"/>
            </a:xfrm>
            <a:custGeom>
              <a:avLst/>
              <a:gdLst/>
              <a:ahLst/>
              <a:cxnLst/>
              <a:rect l="l" t="t" r="r" b="b"/>
              <a:pathLst>
                <a:path w="11908" h="15127" extrusionOk="0">
                  <a:moveTo>
                    <a:pt x="303" y="33"/>
                  </a:moveTo>
                  <a:cubicBezTo>
                    <a:pt x="349" y="33"/>
                    <a:pt x="394" y="49"/>
                    <a:pt x="431" y="76"/>
                  </a:cubicBezTo>
                  <a:lnTo>
                    <a:pt x="11519" y="6582"/>
                  </a:lnTo>
                  <a:cubicBezTo>
                    <a:pt x="11717" y="6702"/>
                    <a:pt x="11872" y="6998"/>
                    <a:pt x="11872" y="7266"/>
                  </a:cubicBezTo>
                  <a:lnTo>
                    <a:pt x="11815" y="14745"/>
                  </a:lnTo>
                  <a:cubicBezTo>
                    <a:pt x="11815" y="14886"/>
                    <a:pt x="11766" y="14999"/>
                    <a:pt x="11675" y="15034"/>
                  </a:cubicBezTo>
                  <a:lnTo>
                    <a:pt x="11562" y="15084"/>
                  </a:lnTo>
                  <a:lnTo>
                    <a:pt x="11519" y="15020"/>
                  </a:lnTo>
                  <a:cubicBezTo>
                    <a:pt x="11505" y="15013"/>
                    <a:pt x="11491" y="15006"/>
                    <a:pt x="11477" y="14999"/>
                  </a:cubicBezTo>
                  <a:lnTo>
                    <a:pt x="389" y="8486"/>
                  </a:lnTo>
                  <a:cubicBezTo>
                    <a:pt x="198" y="8373"/>
                    <a:pt x="43" y="8070"/>
                    <a:pt x="43" y="7809"/>
                  </a:cubicBezTo>
                  <a:lnTo>
                    <a:pt x="100" y="330"/>
                  </a:lnTo>
                  <a:cubicBezTo>
                    <a:pt x="93" y="252"/>
                    <a:pt x="114" y="182"/>
                    <a:pt x="149" y="118"/>
                  </a:cubicBezTo>
                  <a:lnTo>
                    <a:pt x="121" y="97"/>
                  </a:lnTo>
                  <a:lnTo>
                    <a:pt x="226" y="48"/>
                  </a:lnTo>
                  <a:cubicBezTo>
                    <a:pt x="251" y="38"/>
                    <a:pt x="277" y="33"/>
                    <a:pt x="303" y="33"/>
                  </a:cubicBezTo>
                  <a:close/>
                  <a:moveTo>
                    <a:pt x="294" y="0"/>
                  </a:moveTo>
                  <a:cubicBezTo>
                    <a:pt x="276" y="0"/>
                    <a:pt x="258" y="2"/>
                    <a:pt x="241" y="5"/>
                  </a:cubicBezTo>
                  <a:lnTo>
                    <a:pt x="57" y="90"/>
                  </a:lnTo>
                  <a:lnTo>
                    <a:pt x="107" y="132"/>
                  </a:lnTo>
                  <a:cubicBezTo>
                    <a:pt x="71" y="189"/>
                    <a:pt x="57" y="259"/>
                    <a:pt x="64" y="330"/>
                  </a:cubicBezTo>
                  <a:lnTo>
                    <a:pt x="8" y="7816"/>
                  </a:lnTo>
                  <a:cubicBezTo>
                    <a:pt x="1" y="8077"/>
                    <a:pt x="170" y="8401"/>
                    <a:pt x="375" y="8521"/>
                  </a:cubicBezTo>
                  <a:lnTo>
                    <a:pt x="11463" y="15034"/>
                  </a:lnTo>
                  <a:lnTo>
                    <a:pt x="11498" y="15048"/>
                  </a:lnTo>
                  <a:lnTo>
                    <a:pt x="11548" y="15126"/>
                  </a:lnTo>
                  <a:lnTo>
                    <a:pt x="11689" y="15063"/>
                  </a:lnTo>
                  <a:cubicBezTo>
                    <a:pt x="11794" y="15020"/>
                    <a:pt x="11851" y="14900"/>
                    <a:pt x="11851" y="14738"/>
                  </a:cubicBezTo>
                  <a:lnTo>
                    <a:pt x="11907" y="7259"/>
                  </a:lnTo>
                  <a:cubicBezTo>
                    <a:pt x="11907" y="6998"/>
                    <a:pt x="11745" y="6674"/>
                    <a:pt x="11541" y="6554"/>
                  </a:cubicBezTo>
                  <a:lnTo>
                    <a:pt x="452" y="48"/>
                  </a:lnTo>
                  <a:cubicBezTo>
                    <a:pt x="404" y="16"/>
                    <a:pt x="349" y="0"/>
                    <a:pt x="2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454;p48">
              <a:extLst>
                <a:ext uri="{FF2B5EF4-FFF2-40B4-BE49-F238E27FC236}">
                  <a16:creationId xmlns:a16="http://schemas.microsoft.com/office/drawing/2014/main" id="{82E976F8-547E-E69F-0A02-76FD1363A21D}"/>
                </a:ext>
              </a:extLst>
            </p:cNvPr>
            <p:cNvSpPr/>
            <p:nvPr/>
          </p:nvSpPr>
          <p:spPr>
            <a:xfrm>
              <a:off x="238475" y="3323600"/>
              <a:ext cx="296800" cy="376250"/>
            </a:xfrm>
            <a:custGeom>
              <a:avLst/>
              <a:gdLst/>
              <a:ahLst/>
              <a:cxnLst/>
              <a:rect l="l" t="t" r="r" b="b"/>
              <a:pathLst>
                <a:path w="11872" h="15050" extrusionOk="0">
                  <a:moveTo>
                    <a:pt x="277" y="1"/>
                  </a:moveTo>
                  <a:cubicBezTo>
                    <a:pt x="151" y="1"/>
                    <a:pt x="62" y="118"/>
                    <a:pt x="56" y="315"/>
                  </a:cubicBezTo>
                  <a:lnTo>
                    <a:pt x="7" y="7794"/>
                  </a:lnTo>
                  <a:cubicBezTo>
                    <a:pt x="0" y="8062"/>
                    <a:pt x="162" y="8372"/>
                    <a:pt x="360" y="8492"/>
                  </a:cubicBezTo>
                  <a:lnTo>
                    <a:pt x="11448" y="15006"/>
                  </a:lnTo>
                  <a:cubicBezTo>
                    <a:pt x="11499" y="15035"/>
                    <a:pt x="11548" y="15049"/>
                    <a:pt x="11593" y="15049"/>
                  </a:cubicBezTo>
                  <a:cubicBezTo>
                    <a:pt x="11719" y="15049"/>
                    <a:pt x="11809" y="14934"/>
                    <a:pt x="11815" y="14731"/>
                  </a:cubicBezTo>
                  <a:lnTo>
                    <a:pt x="11871" y="7251"/>
                  </a:lnTo>
                  <a:cubicBezTo>
                    <a:pt x="11871" y="6991"/>
                    <a:pt x="11709" y="6673"/>
                    <a:pt x="11519" y="6561"/>
                  </a:cubicBezTo>
                  <a:lnTo>
                    <a:pt x="423" y="47"/>
                  </a:lnTo>
                  <a:cubicBezTo>
                    <a:pt x="371" y="16"/>
                    <a:pt x="322" y="1"/>
                    <a:pt x="2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455;p48">
              <a:extLst>
                <a:ext uri="{FF2B5EF4-FFF2-40B4-BE49-F238E27FC236}">
                  <a16:creationId xmlns:a16="http://schemas.microsoft.com/office/drawing/2014/main" id="{4B2362DD-248F-EB99-905E-014E46D90D6D}"/>
                </a:ext>
              </a:extLst>
            </p:cNvPr>
            <p:cNvSpPr/>
            <p:nvPr/>
          </p:nvSpPr>
          <p:spPr>
            <a:xfrm>
              <a:off x="238125" y="3323325"/>
              <a:ext cx="297500" cy="376850"/>
            </a:xfrm>
            <a:custGeom>
              <a:avLst/>
              <a:gdLst/>
              <a:ahLst/>
              <a:cxnLst/>
              <a:rect l="l" t="t" r="r" b="b"/>
              <a:pathLst>
                <a:path w="11900" h="15074" extrusionOk="0">
                  <a:moveTo>
                    <a:pt x="289" y="30"/>
                  </a:moveTo>
                  <a:cubicBezTo>
                    <a:pt x="338" y="30"/>
                    <a:pt x="388" y="44"/>
                    <a:pt x="430" y="72"/>
                  </a:cubicBezTo>
                  <a:lnTo>
                    <a:pt x="11519" y="6586"/>
                  </a:lnTo>
                  <a:cubicBezTo>
                    <a:pt x="11716" y="6699"/>
                    <a:pt x="11871" y="7002"/>
                    <a:pt x="11871" y="7262"/>
                  </a:cubicBezTo>
                  <a:lnTo>
                    <a:pt x="11815" y="14742"/>
                  </a:lnTo>
                  <a:cubicBezTo>
                    <a:pt x="11829" y="14848"/>
                    <a:pt x="11779" y="14953"/>
                    <a:pt x="11695" y="15017"/>
                  </a:cubicBezTo>
                  <a:cubicBezTo>
                    <a:pt x="11664" y="15032"/>
                    <a:pt x="11631" y="15039"/>
                    <a:pt x="11598" y="15039"/>
                  </a:cubicBezTo>
                  <a:cubicBezTo>
                    <a:pt x="11555" y="15039"/>
                    <a:pt x="11512" y="15027"/>
                    <a:pt x="11476" y="15003"/>
                  </a:cubicBezTo>
                  <a:lnTo>
                    <a:pt x="388" y="8489"/>
                  </a:lnTo>
                  <a:cubicBezTo>
                    <a:pt x="190" y="8376"/>
                    <a:pt x="35" y="8073"/>
                    <a:pt x="35" y="7805"/>
                  </a:cubicBezTo>
                  <a:lnTo>
                    <a:pt x="92" y="326"/>
                  </a:lnTo>
                  <a:cubicBezTo>
                    <a:pt x="78" y="220"/>
                    <a:pt x="127" y="115"/>
                    <a:pt x="211" y="51"/>
                  </a:cubicBezTo>
                  <a:cubicBezTo>
                    <a:pt x="233" y="37"/>
                    <a:pt x="261" y="30"/>
                    <a:pt x="289" y="30"/>
                  </a:cubicBezTo>
                  <a:close/>
                  <a:moveTo>
                    <a:pt x="300" y="1"/>
                  </a:moveTo>
                  <a:cubicBezTo>
                    <a:pt x="263" y="1"/>
                    <a:pt x="226" y="8"/>
                    <a:pt x="190" y="23"/>
                  </a:cubicBezTo>
                  <a:cubicBezTo>
                    <a:pt x="99" y="93"/>
                    <a:pt x="42" y="213"/>
                    <a:pt x="56" y="333"/>
                  </a:cubicBezTo>
                  <a:lnTo>
                    <a:pt x="0" y="7812"/>
                  </a:lnTo>
                  <a:cubicBezTo>
                    <a:pt x="0" y="8080"/>
                    <a:pt x="162" y="8397"/>
                    <a:pt x="367" y="8517"/>
                  </a:cubicBezTo>
                  <a:lnTo>
                    <a:pt x="11455" y="15031"/>
                  </a:lnTo>
                  <a:cubicBezTo>
                    <a:pt x="11504" y="15059"/>
                    <a:pt x="11554" y="15073"/>
                    <a:pt x="11610" y="15073"/>
                  </a:cubicBezTo>
                  <a:cubicBezTo>
                    <a:pt x="11645" y="15073"/>
                    <a:pt x="11681" y="15066"/>
                    <a:pt x="11709" y="15052"/>
                  </a:cubicBezTo>
                  <a:cubicBezTo>
                    <a:pt x="11808" y="14981"/>
                    <a:pt x="11857" y="14862"/>
                    <a:pt x="11843" y="14742"/>
                  </a:cubicBezTo>
                  <a:lnTo>
                    <a:pt x="11899" y="7262"/>
                  </a:lnTo>
                  <a:cubicBezTo>
                    <a:pt x="11899" y="7002"/>
                    <a:pt x="11737" y="6677"/>
                    <a:pt x="11533" y="6558"/>
                  </a:cubicBezTo>
                  <a:lnTo>
                    <a:pt x="444" y="44"/>
                  </a:lnTo>
                  <a:cubicBezTo>
                    <a:pt x="403" y="15"/>
                    <a:pt x="352" y="1"/>
                    <a:pt x="30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456;p48">
              <a:extLst>
                <a:ext uri="{FF2B5EF4-FFF2-40B4-BE49-F238E27FC236}">
                  <a16:creationId xmlns:a16="http://schemas.microsoft.com/office/drawing/2014/main" id="{C54A4538-DB16-F480-353F-FF87D83A0893}"/>
                </a:ext>
              </a:extLst>
            </p:cNvPr>
            <p:cNvSpPr/>
            <p:nvPr/>
          </p:nvSpPr>
          <p:spPr>
            <a:xfrm>
              <a:off x="770225" y="3326175"/>
              <a:ext cx="10000" cy="7700"/>
            </a:xfrm>
            <a:custGeom>
              <a:avLst/>
              <a:gdLst/>
              <a:ahLst/>
              <a:cxnLst/>
              <a:rect l="l" t="t" r="r" b="b"/>
              <a:pathLst>
                <a:path w="400" h="308" extrusionOk="0">
                  <a:moveTo>
                    <a:pt x="213" y="0"/>
                  </a:moveTo>
                  <a:cubicBezTo>
                    <a:pt x="94" y="0"/>
                    <a:pt x="1" y="240"/>
                    <a:pt x="146" y="283"/>
                  </a:cubicBezTo>
                  <a:cubicBezTo>
                    <a:pt x="170" y="300"/>
                    <a:pt x="199" y="307"/>
                    <a:pt x="227" y="307"/>
                  </a:cubicBezTo>
                  <a:cubicBezTo>
                    <a:pt x="282" y="307"/>
                    <a:pt x="337" y="279"/>
                    <a:pt x="364" y="233"/>
                  </a:cubicBezTo>
                  <a:cubicBezTo>
                    <a:pt x="400" y="149"/>
                    <a:pt x="357" y="57"/>
                    <a:pt x="273" y="22"/>
                  </a:cubicBezTo>
                  <a:cubicBezTo>
                    <a:pt x="253" y="7"/>
                    <a:pt x="233" y="0"/>
                    <a:pt x="2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457;p48">
              <a:extLst>
                <a:ext uri="{FF2B5EF4-FFF2-40B4-BE49-F238E27FC236}">
                  <a16:creationId xmlns:a16="http://schemas.microsoft.com/office/drawing/2014/main" id="{4EC06264-4931-B3EC-72DF-12FF38C0170A}"/>
                </a:ext>
              </a:extLst>
            </p:cNvPr>
            <p:cNvSpPr/>
            <p:nvPr/>
          </p:nvSpPr>
          <p:spPr>
            <a:xfrm>
              <a:off x="770675" y="3325575"/>
              <a:ext cx="9550" cy="8725"/>
            </a:xfrm>
            <a:custGeom>
              <a:avLst/>
              <a:gdLst/>
              <a:ahLst/>
              <a:cxnLst/>
              <a:rect l="l" t="t" r="r" b="b"/>
              <a:pathLst>
                <a:path w="382" h="349" extrusionOk="0">
                  <a:moveTo>
                    <a:pt x="170" y="39"/>
                  </a:moveTo>
                  <a:cubicBezTo>
                    <a:pt x="198" y="39"/>
                    <a:pt x="227" y="46"/>
                    <a:pt x="248" y="60"/>
                  </a:cubicBezTo>
                  <a:cubicBezTo>
                    <a:pt x="290" y="74"/>
                    <a:pt x="318" y="109"/>
                    <a:pt x="332" y="144"/>
                  </a:cubicBezTo>
                  <a:cubicBezTo>
                    <a:pt x="353" y="180"/>
                    <a:pt x="353" y="215"/>
                    <a:pt x="332" y="250"/>
                  </a:cubicBezTo>
                  <a:cubicBezTo>
                    <a:pt x="318" y="278"/>
                    <a:pt x="290" y="299"/>
                    <a:pt x="255" y="307"/>
                  </a:cubicBezTo>
                  <a:cubicBezTo>
                    <a:pt x="240" y="310"/>
                    <a:pt x="225" y="312"/>
                    <a:pt x="211" y="312"/>
                  </a:cubicBezTo>
                  <a:cubicBezTo>
                    <a:pt x="142" y="312"/>
                    <a:pt x="79" y="272"/>
                    <a:pt x="50" y="208"/>
                  </a:cubicBezTo>
                  <a:cubicBezTo>
                    <a:pt x="36" y="173"/>
                    <a:pt x="36" y="137"/>
                    <a:pt x="50" y="109"/>
                  </a:cubicBezTo>
                  <a:cubicBezTo>
                    <a:pt x="71" y="60"/>
                    <a:pt x="121" y="39"/>
                    <a:pt x="170" y="39"/>
                  </a:cubicBezTo>
                  <a:close/>
                  <a:moveTo>
                    <a:pt x="173" y="0"/>
                  </a:moveTo>
                  <a:cubicBezTo>
                    <a:pt x="112" y="0"/>
                    <a:pt x="53" y="32"/>
                    <a:pt x="15" y="88"/>
                  </a:cubicBezTo>
                  <a:cubicBezTo>
                    <a:pt x="1" y="130"/>
                    <a:pt x="1" y="180"/>
                    <a:pt x="15" y="222"/>
                  </a:cubicBezTo>
                  <a:cubicBezTo>
                    <a:pt x="57" y="299"/>
                    <a:pt x="128" y="349"/>
                    <a:pt x="212" y="349"/>
                  </a:cubicBezTo>
                  <a:cubicBezTo>
                    <a:pt x="234" y="349"/>
                    <a:pt x="248" y="349"/>
                    <a:pt x="262" y="342"/>
                  </a:cubicBezTo>
                  <a:cubicBezTo>
                    <a:pt x="304" y="335"/>
                    <a:pt x="346" y="307"/>
                    <a:pt x="368" y="264"/>
                  </a:cubicBezTo>
                  <a:cubicBezTo>
                    <a:pt x="382" y="222"/>
                    <a:pt x="382" y="173"/>
                    <a:pt x="368" y="130"/>
                  </a:cubicBezTo>
                  <a:cubicBezTo>
                    <a:pt x="346" y="88"/>
                    <a:pt x="311" y="53"/>
                    <a:pt x="262" y="25"/>
                  </a:cubicBezTo>
                  <a:cubicBezTo>
                    <a:pt x="234" y="8"/>
                    <a:pt x="203" y="0"/>
                    <a:pt x="1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458;p48">
              <a:extLst>
                <a:ext uri="{FF2B5EF4-FFF2-40B4-BE49-F238E27FC236}">
                  <a16:creationId xmlns:a16="http://schemas.microsoft.com/office/drawing/2014/main" id="{FEF0F6BA-386C-4023-E59D-676955CA0132}"/>
                </a:ext>
              </a:extLst>
            </p:cNvPr>
            <p:cNvSpPr/>
            <p:nvPr/>
          </p:nvSpPr>
          <p:spPr>
            <a:xfrm>
              <a:off x="739950" y="3317100"/>
              <a:ext cx="10500" cy="8850"/>
            </a:xfrm>
            <a:custGeom>
              <a:avLst/>
              <a:gdLst/>
              <a:ahLst/>
              <a:cxnLst/>
              <a:rect l="l" t="t" r="r" b="b"/>
              <a:pathLst>
                <a:path w="420" h="354" extrusionOk="0">
                  <a:moveTo>
                    <a:pt x="221" y="0"/>
                  </a:moveTo>
                  <a:cubicBezTo>
                    <a:pt x="101" y="0"/>
                    <a:pt x="1" y="122"/>
                    <a:pt x="53" y="244"/>
                  </a:cubicBezTo>
                  <a:cubicBezTo>
                    <a:pt x="83" y="318"/>
                    <a:pt x="149" y="353"/>
                    <a:pt x="214" y="353"/>
                  </a:cubicBezTo>
                  <a:cubicBezTo>
                    <a:pt x="286" y="353"/>
                    <a:pt x="358" y="311"/>
                    <a:pt x="384" y="230"/>
                  </a:cubicBezTo>
                  <a:cubicBezTo>
                    <a:pt x="419" y="152"/>
                    <a:pt x="377" y="53"/>
                    <a:pt x="299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459;p48">
              <a:extLst>
                <a:ext uri="{FF2B5EF4-FFF2-40B4-BE49-F238E27FC236}">
                  <a16:creationId xmlns:a16="http://schemas.microsoft.com/office/drawing/2014/main" id="{32E26FD6-7ED1-B1E4-3D70-E7931DBB9CA2}"/>
                </a:ext>
              </a:extLst>
            </p:cNvPr>
            <p:cNvSpPr/>
            <p:nvPr/>
          </p:nvSpPr>
          <p:spPr>
            <a:xfrm>
              <a:off x="740725" y="3316450"/>
              <a:ext cx="10250" cy="8700"/>
            </a:xfrm>
            <a:custGeom>
              <a:avLst/>
              <a:gdLst/>
              <a:ahLst/>
              <a:cxnLst/>
              <a:rect l="l" t="t" r="r" b="b"/>
              <a:pathLst>
                <a:path w="410" h="348" extrusionOk="0">
                  <a:moveTo>
                    <a:pt x="170" y="37"/>
                  </a:moveTo>
                  <a:cubicBezTo>
                    <a:pt x="198" y="37"/>
                    <a:pt x="226" y="44"/>
                    <a:pt x="254" y="58"/>
                  </a:cubicBezTo>
                  <a:cubicBezTo>
                    <a:pt x="290" y="72"/>
                    <a:pt x="325" y="108"/>
                    <a:pt x="339" y="143"/>
                  </a:cubicBezTo>
                  <a:cubicBezTo>
                    <a:pt x="374" y="213"/>
                    <a:pt x="332" y="291"/>
                    <a:pt x="254" y="305"/>
                  </a:cubicBezTo>
                  <a:cubicBezTo>
                    <a:pt x="241" y="309"/>
                    <a:pt x="227" y="310"/>
                    <a:pt x="214" y="310"/>
                  </a:cubicBezTo>
                  <a:cubicBezTo>
                    <a:pt x="149" y="310"/>
                    <a:pt x="86" y="270"/>
                    <a:pt x="57" y="206"/>
                  </a:cubicBezTo>
                  <a:cubicBezTo>
                    <a:pt x="36" y="171"/>
                    <a:pt x="36" y="136"/>
                    <a:pt x="57" y="101"/>
                  </a:cubicBezTo>
                  <a:cubicBezTo>
                    <a:pt x="78" y="58"/>
                    <a:pt x="127" y="37"/>
                    <a:pt x="170" y="37"/>
                  </a:cubicBezTo>
                  <a:close/>
                  <a:moveTo>
                    <a:pt x="172" y="1"/>
                  </a:moveTo>
                  <a:cubicBezTo>
                    <a:pt x="112" y="1"/>
                    <a:pt x="54" y="32"/>
                    <a:pt x="22" y="86"/>
                  </a:cubicBezTo>
                  <a:cubicBezTo>
                    <a:pt x="1" y="129"/>
                    <a:pt x="1" y="178"/>
                    <a:pt x="22" y="220"/>
                  </a:cubicBezTo>
                  <a:cubicBezTo>
                    <a:pt x="43" y="263"/>
                    <a:pt x="78" y="298"/>
                    <a:pt x="120" y="319"/>
                  </a:cubicBezTo>
                  <a:cubicBezTo>
                    <a:pt x="156" y="340"/>
                    <a:pt x="184" y="347"/>
                    <a:pt x="219" y="347"/>
                  </a:cubicBezTo>
                  <a:cubicBezTo>
                    <a:pt x="233" y="347"/>
                    <a:pt x="247" y="340"/>
                    <a:pt x="268" y="340"/>
                  </a:cubicBezTo>
                  <a:cubicBezTo>
                    <a:pt x="360" y="319"/>
                    <a:pt x="409" y="220"/>
                    <a:pt x="367" y="129"/>
                  </a:cubicBezTo>
                  <a:cubicBezTo>
                    <a:pt x="346" y="86"/>
                    <a:pt x="311" y="51"/>
                    <a:pt x="268" y="30"/>
                  </a:cubicBezTo>
                  <a:cubicBezTo>
                    <a:pt x="238" y="10"/>
                    <a:pt x="205" y="1"/>
                    <a:pt x="1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460;p48">
              <a:extLst>
                <a:ext uri="{FF2B5EF4-FFF2-40B4-BE49-F238E27FC236}">
                  <a16:creationId xmlns:a16="http://schemas.microsoft.com/office/drawing/2014/main" id="{37E5E884-4DA9-C7E9-FFDD-68CF853C9B9C}"/>
                </a:ext>
              </a:extLst>
            </p:cNvPr>
            <p:cNvSpPr/>
            <p:nvPr/>
          </p:nvSpPr>
          <p:spPr>
            <a:xfrm>
              <a:off x="741425" y="3327275"/>
              <a:ext cx="36875" cy="95850"/>
            </a:xfrm>
            <a:custGeom>
              <a:avLst/>
              <a:gdLst/>
              <a:ahLst/>
              <a:cxnLst/>
              <a:rect l="l" t="t" r="r" b="b"/>
              <a:pathLst>
                <a:path w="1475" h="3834" extrusionOk="0">
                  <a:moveTo>
                    <a:pt x="1358" y="0"/>
                  </a:moveTo>
                  <a:cubicBezTo>
                    <a:pt x="1324" y="0"/>
                    <a:pt x="1292" y="17"/>
                    <a:pt x="1270" y="48"/>
                  </a:cubicBezTo>
                  <a:cubicBezTo>
                    <a:pt x="1248" y="76"/>
                    <a:pt x="720" y="824"/>
                    <a:pt x="741" y="1761"/>
                  </a:cubicBezTo>
                  <a:cubicBezTo>
                    <a:pt x="762" y="2628"/>
                    <a:pt x="43" y="3657"/>
                    <a:pt x="36" y="3664"/>
                  </a:cubicBezTo>
                  <a:cubicBezTo>
                    <a:pt x="1" y="3714"/>
                    <a:pt x="15" y="3777"/>
                    <a:pt x="64" y="3812"/>
                  </a:cubicBezTo>
                  <a:cubicBezTo>
                    <a:pt x="78" y="3827"/>
                    <a:pt x="99" y="3834"/>
                    <a:pt x="121" y="3834"/>
                  </a:cubicBezTo>
                  <a:cubicBezTo>
                    <a:pt x="156" y="3834"/>
                    <a:pt x="184" y="3820"/>
                    <a:pt x="205" y="3791"/>
                  </a:cubicBezTo>
                  <a:cubicBezTo>
                    <a:pt x="233" y="3749"/>
                    <a:pt x="974" y="2692"/>
                    <a:pt x="952" y="1754"/>
                  </a:cubicBezTo>
                  <a:cubicBezTo>
                    <a:pt x="931" y="887"/>
                    <a:pt x="1439" y="175"/>
                    <a:pt x="1439" y="168"/>
                  </a:cubicBezTo>
                  <a:cubicBezTo>
                    <a:pt x="1474" y="126"/>
                    <a:pt x="1467" y="55"/>
                    <a:pt x="1418" y="20"/>
                  </a:cubicBezTo>
                  <a:cubicBezTo>
                    <a:pt x="1399" y="7"/>
                    <a:pt x="1378" y="0"/>
                    <a:pt x="135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461;p48">
              <a:extLst>
                <a:ext uri="{FF2B5EF4-FFF2-40B4-BE49-F238E27FC236}">
                  <a16:creationId xmlns:a16="http://schemas.microsoft.com/office/drawing/2014/main" id="{58027F4E-B59D-8165-8167-F1E9A1EB490F}"/>
                </a:ext>
              </a:extLst>
            </p:cNvPr>
            <p:cNvSpPr/>
            <p:nvPr/>
          </p:nvSpPr>
          <p:spPr>
            <a:xfrm>
              <a:off x="716575" y="3318050"/>
              <a:ext cx="31375" cy="88150"/>
            </a:xfrm>
            <a:custGeom>
              <a:avLst/>
              <a:gdLst/>
              <a:ahLst/>
              <a:cxnLst/>
              <a:rect l="l" t="t" r="r" b="b"/>
              <a:pathLst>
                <a:path w="1255" h="3526" extrusionOk="0">
                  <a:moveTo>
                    <a:pt x="1106" y="1"/>
                  </a:moveTo>
                  <a:cubicBezTo>
                    <a:pt x="1077" y="1"/>
                    <a:pt x="1047" y="13"/>
                    <a:pt x="1023" y="44"/>
                  </a:cubicBezTo>
                  <a:cubicBezTo>
                    <a:pt x="988" y="100"/>
                    <a:pt x="1" y="1376"/>
                    <a:pt x="92" y="2137"/>
                  </a:cubicBezTo>
                  <a:cubicBezTo>
                    <a:pt x="142" y="2560"/>
                    <a:pt x="142" y="2983"/>
                    <a:pt x="92" y="3399"/>
                  </a:cubicBezTo>
                  <a:cubicBezTo>
                    <a:pt x="85" y="3462"/>
                    <a:pt x="135" y="3519"/>
                    <a:pt x="198" y="3526"/>
                  </a:cubicBezTo>
                  <a:cubicBezTo>
                    <a:pt x="248" y="3519"/>
                    <a:pt x="290" y="3484"/>
                    <a:pt x="297" y="3434"/>
                  </a:cubicBezTo>
                  <a:cubicBezTo>
                    <a:pt x="353" y="2997"/>
                    <a:pt x="353" y="2553"/>
                    <a:pt x="304" y="2116"/>
                  </a:cubicBezTo>
                  <a:cubicBezTo>
                    <a:pt x="226" y="1439"/>
                    <a:pt x="1185" y="185"/>
                    <a:pt x="1192" y="177"/>
                  </a:cubicBezTo>
                  <a:cubicBezTo>
                    <a:pt x="1254" y="95"/>
                    <a:pt x="1184" y="1"/>
                    <a:pt x="110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37390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2"/>
          <p:cNvSpPr txBox="1">
            <a:spLocks noGrp="1"/>
          </p:cNvSpPr>
          <p:nvPr>
            <p:ph type="subTitle" idx="3"/>
          </p:nvPr>
        </p:nvSpPr>
        <p:spPr>
          <a:xfrm>
            <a:off x="842562" y="1189874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Filtering dodgy data by looping on it and delete the data we don’t want it, like this code:</a:t>
            </a:r>
            <a:endParaRPr dirty="0"/>
          </a:p>
        </p:txBody>
      </p:sp>
      <p:sp>
        <p:nvSpPr>
          <p:cNvPr id="1915" name="Google Shape;1915;p42"/>
          <p:cNvSpPr txBox="1">
            <a:spLocks noGrp="1"/>
          </p:cNvSpPr>
          <p:nvPr>
            <p:ph type="subTitle" idx="1"/>
          </p:nvPr>
        </p:nvSpPr>
        <p:spPr>
          <a:xfrm>
            <a:off x="629151" y="697962"/>
            <a:ext cx="2645700" cy="527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Filtering</a:t>
            </a:r>
            <a:endParaRPr dirty="0"/>
          </a:p>
        </p:txBody>
      </p:sp>
      <p:sp>
        <p:nvSpPr>
          <p:cNvPr id="1916" name="Google Shape;1916;p42"/>
          <p:cNvSpPr txBox="1">
            <a:spLocks noGrp="1"/>
          </p:cNvSpPr>
          <p:nvPr>
            <p:ph type="subTitle" idx="2"/>
          </p:nvPr>
        </p:nvSpPr>
        <p:spPr>
          <a:xfrm>
            <a:off x="5115206" y="2061480"/>
            <a:ext cx="2645700" cy="527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Scalling</a:t>
            </a:r>
            <a:endParaRPr dirty="0"/>
          </a:p>
        </p:txBody>
      </p:sp>
      <p:sp>
        <p:nvSpPr>
          <p:cNvPr id="1917" name="Google Shape;1917;p42"/>
          <p:cNvSpPr txBox="1">
            <a:spLocks noGrp="1"/>
          </p:cNvSpPr>
          <p:nvPr>
            <p:ph type="subTitle" idx="4"/>
          </p:nvPr>
        </p:nvSpPr>
        <p:spPr>
          <a:xfrm>
            <a:off x="5385673" y="2647380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Normalizing and Scaling the data to ease handling it and know how to make processes on it.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3650B-9D8C-B46D-E611-B9A528AC4AE6}"/>
              </a:ext>
            </a:extLst>
          </p:cNvPr>
          <p:cNvGrpSpPr/>
          <p:nvPr/>
        </p:nvGrpSpPr>
        <p:grpSpPr>
          <a:xfrm>
            <a:off x="0" y="172325"/>
            <a:ext cx="4368300" cy="560400"/>
            <a:chOff x="0" y="172325"/>
            <a:chExt cx="4368300" cy="560400"/>
          </a:xfrm>
        </p:grpSpPr>
        <p:sp>
          <p:nvSpPr>
            <p:cNvPr id="1918" name="Google Shape;1918;p42"/>
            <p:cNvSpPr/>
            <p:nvPr/>
          </p:nvSpPr>
          <p:spPr>
            <a:xfrm rot="5400000">
              <a:off x="1903950" y="-1731625"/>
              <a:ext cx="560400" cy="4368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 txBox="1"/>
            <p:nvPr/>
          </p:nvSpPr>
          <p:spPr>
            <a:xfrm>
              <a:off x="343178" y="238913"/>
              <a:ext cx="1275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4EEE9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3000" dirty="0">
                <a:solidFill>
                  <a:srgbClr val="F4EEE9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DE6DB8-958E-743A-F05F-0FF8A6B512FE}"/>
              </a:ext>
            </a:extLst>
          </p:cNvPr>
          <p:cNvGrpSpPr/>
          <p:nvPr/>
        </p:nvGrpSpPr>
        <p:grpSpPr>
          <a:xfrm>
            <a:off x="4775975" y="1501080"/>
            <a:ext cx="4368300" cy="560400"/>
            <a:chOff x="4775975" y="1501080"/>
            <a:chExt cx="4368300" cy="560400"/>
          </a:xfrm>
        </p:grpSpPr>
        <p:sp>
          <p:nvSpPr>
            <p:cNvPr id="1912" name="Google Shape;1912;p42"/>
            <p:cNvSpPr/>
            <p:nvPr/>
          </p:nvSpPr>
          <p:spPr>
            <a:xfrm rot="-5400000" flipH="1">
              <a:off x="6679925" y="-402870"/>
              <a:ext cx="560400" cy="4368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 txBox="1"/>
            <p:nvPr/>
          </p:nvSpPr>
          <p:spPr>
            <a:xfrm>
              <a:off x="5115206" y="1559880"/>
              <a:ext cx="1275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4EEE9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3000" dirty="0">
                <a:solidFill>
                  <a:srgbClr val="F4EEE9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21" name="Google Shape;1921;p42"/>
          <p:cNvGrpSpPr/>
          <p:nvPr/>
        </p:nvGrpSpPr>
        <p:grpSpPr>
          <a:xfrm rot="10800000" flipH="1">
            <a:off x="7968330" y="3334900"/>
            <a:ext cx="1207492" cy="818405"/>
            <a:chOff x="2377625" y="627425"/>
            <a:chExt cx="629525" cy="426675"/>
          </a:xfrm>
        </p:grpSpPr>
        <p:sp>
          <p:nvSpPr>
            <p:cNvPr id="1922" name="Google Shape;1922;p42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42"/>
          <p:cNvGrpSpPr/>
          <p:nvPr/>
        </p:nvGrpSpPr>
        <p:grpSpPr>
          <a:xfrm rot="-7354677" flipH="1">
            <a:off x="7730775" y="-195626"/>
            <a:ext cx="1005813" cy="2032123"/>
            <a:chOff x="9219749" y="2415292"/>
            <a:chExt cx="1169206" cy="2362092"/>
          </a:xfrm>
        </p:grpSpPr>
        <p:sp>
          <p:nvSpPr>
            <p:cNvPr id="1926" name="Google Shape;1926;p4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1" name="Google Shape;1931;p42"/>
          <p:cNvGrpSpPr/>
          <p:nvPr/>
        </p:nvGrpSpPr>
        <p:grpSpPr>
          <a:xfrm rot="7354677">
            <a:off x="478925" y="3089799"/>
            <a:ext cx="1005813" cy="2032123"/>
            <a:chOff x="9219749" y="2415292"/>
            <a:chExt cx="1169206" cy="2362092"/>
          </a:xfrm>
        </p:grpSpPr>
        <p:sp>
          <p:nvSpPr>
            <p:cNvPr id="1932" name="Google Shape;1932;p4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5C12C0-40A4-D665-7C10-80B7EA51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1" y="1971015"/>
            <a:ext cx="4084432" cy="306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96D8F-02B9-4B14-4E97-E15024A4E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52" y="3745238"/>
            <a:ext cx="4368300" cy="615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8"/>
          <p:cNvSpPr/>
          <p:nvPr/>
        </p:nvSpPr>
        <p:spPr>
          <a:xfrm rot="5400000">
            <a:off x="3578200" y="-1910124"/>
            <a:ext cx="1342200" cy="8435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sp>
        <p:nvSpPr>
          <p:cNvPr id="2077" name="Google Shape;2077;p48"/>
          <p:cNvSpPr txBox="1">
            <a:spLocks noGrp="1"/>
          </p:cNvSpPr>
          <p:nvPr>
            <p:ph type="title"/>
          </p:nvPr>
        </p:nvSpPr>
        <p:spPr>
          <a:xfrm>
            <a:off x="-404060" y="1807377"/>
            <a:ext cx="9184948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Machine learning model</a:t>
            </a:r>
          </a:p>
        </p:txBody>
      </p:sp>
      <p:grpSp>
        <p:nvGrpSpPr>
          <p:cNvPr id="2462" name="Google Shape;2462;p48"/>
          <p:cNvGrpSpPr/>
          <p:nvPr/>
        </p:nvGrpSpPr>
        <p:grpSpPr>
          <a:xfrm rot="6454548" flipH="1">
            <a:off x="-163311" y="253776"/>
            <a:ext cx="1657774" cy="1536939"/>
            <a:chOff x="8133016" y="3881312"/>
            <a:chExt cx="1100931" cy="1020684"/>
          </a:xfrm>
        </p:grpSpPr>
        <p:sp>
          <p:nvSpPr>
            <p:cNvPr id="2463" name="Google Shape;2463;p48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</p:txBody>
        </p:sp>
      </p:grpSp>
      <p:grpSp>
        <p:nvGrpSpPr>
          <p:cNvPr id="2465" name="Google Shape;2465;p48"/>
          <p:cNvGrpSpPr/>
          <p:nvPr/>
        </p:nvGrpSpPr>
        <p:grpSpPr>
          <a:xfrm>
            <a:off x="7852589" y="331859"/>
            <a:ext cx="392110" cy="1712633"/>
            <a:chOff x="7630789" y="-770055"/>
            <a:chExt cx="392110" cy="1712633"/>
          </a:xfrm>
        </p:grpSpPr>
        <p:grpSp>
          <p:nvGrpSpPr>
            <p:cNvPr id="2466" name="Google Shape;2466;p48"/>
            <p:cNvGrpSpPr/>
            <p:nvPr/>
          </p:nvGrpSpPr>
          <p:grpSpPr>
            <a:xfrm>
              <a:off x="7885189" y="-605530"/>
              <a:ext cx="137710" cy="1548108"/>
              <a:chOff x="1858375" y="175625"/>
              <a:chExt cx="484552" cy="5445334"/>
            </a:xfrm>
          </p:grpSpPr>
          <p:sp>
            <p:nvSpPr>
              <p:cNvPr id="2467" name="Google Shape;246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sp>
            <p:nvSpPr>
              <p:cNvPr id="2468" name="Google Shape;246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sp>
            <p:nvSpPr>
              <p:cNvPr id="2469" name="Google Shape;246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sp>
            <p:nvSpPr>
              <p:cNvPr id="2470" name="Google Shape;247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grpSp>
            <p:nvGrpSpPr>
              <p:cNvPr id="2471" name="Google Shape;247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472" name="Google Shape;247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73" name="Google Shape;247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74" name="Google Shape;247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75" name="Google Shape;247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76" name="Google Shape;247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77" name="Google Shape;247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78" name="Google Shape;247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79" name="Google Shape;247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0" name="Google Shape;248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1" name="Google Shape;248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4" name="Google Shape;248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5" name="Google Shape;248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6" name="Google Shape;248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7" name="Google Shape;248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8" name="Google Shape;248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89" name="Google Shape;248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0" name="Google Shape;249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3" name="Google Shape;249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4" name="Google Shape;249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5" name="Google Shape;249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6" name="Google Shape;249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7" name="Google Shape;249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8" name="Google Shape;249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499" name="Google Shape;249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0" name="Google Shape;250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1" name="Google Shape;250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2" name="Google Shape;250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3" name="Google Shape;250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4" name="Google Shape;250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5" name="Google Shape;250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6" name="Google Shape;250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10" name="Google Shape;251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11" name="Google Shape;251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12" name="Google Shape;251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13" name="Google Shape;251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14" name="Google Shape;251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15" name="Google Shape;251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</p:grpSp>
        </p:grpSp>
        <p:grpSp>
          <p:nvGrpSpPr>
            <p:cNvPr id="2516" name="Google Shape;2516;p48"/>
            <p:cNvGrpSpPr/>
            <p:nvPr/>
          </p:nvGrpSpPr>
          <p:grpSpPr>
            <a:xfrm>
              <a:off x="7630789" y="-770055"/>
              <a:ext cx="137710" cy="1548108"/>
              <a:chOff x="1858375" y="175625"/>
              <a:chExt cx="484552" cy="5445334"/>
            </a:xfrm>
          </p:grpSpPr>
          <p:sp>
            <p:nvSpPr>
              <p:cNvPr id="2517" name="Google Shape;251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sp>
            <p:nvSpPr>
              <p:cNvPr id="2518" name="Google Shape;251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sp>
            <p:nvSpPr>
              <p:cNvPr id="2519" name="Google Shape;251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sp>
            <p:nvSpPr>
              <p:cNvPr id="2520" name="Google Shape;252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/>
              </a:p>
            </p:txBody>
          </p:sp>
          <p:grpSp>
            <p:nvGrpSpPr>
              <p:cNvPr id="2521" name="Google Shape;252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522" name="Google Shape;252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23" name="Google Shape;252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24" name="Google Shape;252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25" name="Google Shape;252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26" name="Google Shape;252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27" name="Google Shape;252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28" name="Google Shape;252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29" name="Google Shape;252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0" name="Google Shape;253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1" name="Google Shape;253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2" name="Google Shape;253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3" name="Google Shape;253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4" name="Google Shape;253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5" name="Google Shape;253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6" name="Google Shape;253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7" name="Google Shape;253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8" name="Google Shape;253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39" name="Google Shape;253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0" name="Google Shape;254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1" name="Google Shape;254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2" name="Google Shape;254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3" name="Google Shape;254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4" name="Google Shape;254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5" name="Google Shape;254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6" name="Google Shape;254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7" name="Google Shape;254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8" name="Google Shape;254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49" name="Google Shape;254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0" name="Google Shape;255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1" name="Google Shape;255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2" name="Google Shape;255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3" name="Google Shape;255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4" name="Google Shape;255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5" name="Google Shape;255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6" name="Google Shape;255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7" name="Google Shape;255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8" name="Google Shape;255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59" name="Google Shape;255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60" name="Google Shape;256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61" name="Google Shape;256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62" name="Google Shape;256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63" name="Google Shape;256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64" name="Google Shape;256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  <p:sp>
              <p:nvSpPr>
                <p:cNvPr id="2565" name="Google Shape;256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/>
                </a:p>
              </p:txBody>
            </p:sp>
          </p:grpSp>
        </p:grpSp>
      </p:grpSp>
      <p:sp>
        <p:nvSpPr>
          <p:cNvPr id="109" name="Google Shape;1436;p38"/>
          <p:cNvSpPr txBox="1">
            <a:spLocks/>
          </p:cNvSpPr>
          <p:nvPr/>
        </p:nvSpPr>
        <p:spPr>
          <a:xfrm>
            <a:off x="1438953" y="577633"/>
            <a:ext cx="1438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/>
              <a:buNone/>
              <a:defRPr sz="60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55"/>
          <p:cNvSpPr txBox="1">
            <a:spLocks noGrp="1"/>
          </p:cNvSpPr>
          <p:nvPr>
            <p:ph type="subTitle" idx="1"/>
          </p:nvPr>
        </p:nvSpPr>
        <p:spPr>
          <a:xfrm>
            <a:off x="1373068" y="1466375"/>
            <a:ext cx="2910230" cy="376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Splitting the data</a:t>
            </a:r>
            <a:endParaRPr dirty="0"/>
          </a:p>
        </p:txBody>
      </p:sp>
      <p:sp>
        <p:nvSpPr>
          <p:cNvPr id="2694" name="Google Shape;2694;p55"/>
          <p:cNvSpPr txBox="1">
            <a:spLocks noGrp="1"/>
          </p:cNvSpPr>
          <p:nvPr>
            <p:ph type="subTitle" idx="2"/>
          </p:nvPr>
        </p:nvSpPr>
        <p:spPr>
          <a:xfrm>
            <a:off x="1477077" y="1903556"/>
            <a:ext cx="25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Splitting the data into three sets to add it to our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95" name="Google Shape;2695;p55"/>
          <p:cNvSpPr txBox="1">
            <a:spLocks noGrp="1"/>
          </p:cNvSpPr>
          <p:nvPr>
            <p:ph type="subTitle" idx="3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Deep Learning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use the three sets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 - Validation - Testing</a:t>
            </a:r>
            <a:endParaRPr dirty="0"/>
          </a:p>
        </p:txBody>
      </p:sp>
      <p:sp>
        <p:nvSpPr>
          <p:cNvPr id="2696" name="Google Shape;2696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ub-topics</a:t>
            </a:r>
            <a:endParaRPr dirty="0"/>
          </a:p>
        </p:txBody>
      </p:sp>
      <p:sp>
        <p:nvSpPr>
          <p:cNvPr id="2697" name="Google Shape;2697;p55"/>
          <p:cNvSpPr txBox="1">
            <a:spLocks noGrp="1"/>
          </p:cNvSpPr>
          <p:nvPr>
            <p:ph type="subTitle" idx="6"/>
          </p:nvPr>
        </p:nvSpPr>
        <p:spPr>
          <a:xfrm>
            <a:off x="1371015" y="3066399"/>
            <a:ext cx="3465040" cy="376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</a:t>
            </a:r>
            <a:r>
              <a:rPr lang="en" sz="2200" dirty="0"/>
              <a:t>hoosing optimizer</a:t>
            </a:r>
            <a:endParaRPr sz="2200" dirty="0"/>
          </a:p>
        </p:txBody>
      </p:sp>
      <p:sp>
        <p:nvSpPr>
          <p:cNvPr id="2698" name="Google Shape;2698;p55"/>
          <p:cNvSpPr txBox="1">
            <a:spLocks noGrp="1"/>
          </p:cNvSpPr>
          <p:nvPr>
            <p:ph type="subTitle" idx="4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t</a:t>
            </a:r>
            <a:r>
              <a:rPr lang="en-US" dirty="0"/>
              <a:t>he</a:t>
            </a:r>
            <a:r>
              <a:rPr lang="en" dirty="0"/>
              <a:t> best optimizer to our model. </a:t>
            </a:r>
            <a:r>
              <a:rPr lang="en-US" dirty="0"/>
              <a:t>I</a:t>
            </a:r>
            <a:r>
              <a:rPr lang="en" dirty="0"/>
              <a:t>n our case we chose Adam optimizer</a:t>
            </a:r>
            <a:endParaRPr dirty="0"/>
          </a:p>
        </p:txBody>
      </p:sp>
      <p:sp>
        <p:nvSpPr>
          <p:cNvPr id="2699" name="Google Shape;2699;p55"/>
          <p:cNvSpPr txBox="1">
            <a:spLocks noGrp="1"/>
          </p:cNvSpPr>
          <p:nvPr>
            <p:ph type="subTitle" idx="5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Sammarize the model by layers</a:t>
            </a:r>
          </a:p>
        </p:txBody>
      </p:sp>
      <p:sp>
        <p:nvSpPr>
          <p:cNvPr id="2700" name="Google Shape;2700;p55"/>
          <p:cNvSpPr txBox="1">
            <a:spLocks noGrp="1"/>
          </p:cNvSpPr>
          <p:nvPr>
            <p:ph type="subTitle" idx="7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sp>
        <p:nvSpPr>
          <p:cNvPr id="2701" name="Google Shape;2701;p55"/>
          <p:cNvSpPr txBox="1">
            <a:spLocks noGrp="1"/>
          </p:cNvSpPr>
          <p:nvPr>
            <p:ph type="subTitle" idx="8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Sammary</a:t>
            </a:r>
            <a:endParaRPr dirty="0"/>
          </a:p>
        </p:txBody>
      </p:sp>
      <p:sp>
        <p:nvSpPr>
          <p:cNvPr id="2702" name="Google Shape;2702;p55"/>
          <p:cNvSpPr/>
          <p:nvPr/>
        </p:nvSpPr>
        <p:spPr>
          <a:xfrm>
            <a:off x="715100" y="134217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55"/>
          <p:cNvSpPr/>
          <p:nvPr/>
        </p:nvSpPr>
        <p:spPr>
          <a:xfrm>
            <a:off x="715100" y="292477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55"/>
          <p:cNvSpPr/>
          <p:nvPr/>
        </p:nvSpPr>
        <p:spPr>
          <a:xfrm>
            <a:off x="4204675" y="134217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55"/>
          <p:cNvSpPr/>
          <p:nvPr/>
        </p:nvSpPr>
        <p:spPr>
          <a:xfrm>
            <a:off x="4204675" y="292477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6" name="Google Shape;2706;p55"/>
          <p:cNvGrpSpPr/>
          <p:nvPr/>
        </p:nvGrpSpPr>
        <p:grpSpPr>
          <a:xfrm>
            <a:off x="835542" y="1458838"/>
            <a:ext cx="369327" cy="376879"/>
            <a:chOff x="723754" y="1405514"/>
            <a:chExt cx="369327" cy="376879"/>
          </a:xfrm>
        </p:grpSpPr>
        <p:sp>
          <p:nvSpPr>
            <p:cNvPr id="2707" name="Google Shape;2707;p55"/>
            <p:cNvSpPr/>
            <p:nvPr/>
          </p:nvSpPr>
          <p:spPr>
            <a:xfrm>
              <a:off x="835006" y="1661972"/>
              <a:ext cx="12973" cy="11112"/>
            </a:xfrm>
            <a:custGeom>
              <a:avLst/>
              <a:gdLst/>
              <a:ahLst/>
              <a:cxnLst/>
              <a:rect l="l" t="t" r="r" b="b"/>
              <a:pathLst>
                <a:path w="481" h="412" extrusionOk="0">
                  <a:moveTo>
                    <a:pt x="275" y="0"/>
                  </a:moveTo>
                  <a:cubicBezTo>
                    <a:pt x="92" y="0"/>
                    <a:pt x="0" y="221"/>
                    <a:pt x="129" y="349"/>
                  </a:cubicBezTo>
                  <a:cubicBezTo>
                    <a:pt x="171" y="392"/>
                    <a:pt x="223" y="411"/>
                    <a:pt x="273" y="411"/>
                  </a:cubicBezTo>
                  <a:cubicBezTo>
                    <a:pt x="378" y="411"/>
                    <a:pt x="479" y="329"/>
                    <a:pt x="481" y="205"/>
                  </a:cubicBezTo>
                  <a:cubicBezTo>
                    <a:pt x="481" y="92"/>
                    <a:pt x="387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5"/>
            <p:cNvSpPr/>
            <p:nvPr/>
          </p:nvSpPr>
          <p:spPr>
            <a:xfrm>
              <a:off x="723754" y="1577583"/>
              <a:ext cx="237282" cy="204810"/>
            </a:xfrm>
            <a:custGeom>
              <a:avLst/>
              <a:gdLst/>
              <a:ahLst/>
              <a:cxnLst/>
              <a:rect l="l" t="t" r="r" b="b"/>
              <a:pathLst>
                <a:path w="8798" h="7594" extrusionOk="0">
                  <a:moveTo>
                    <a:pt x="206" y="0"/>
                  </a:moveTo>
                  <a:cubicBezTo>
                    <a:pt x="92" y="0"/>
                    <a:pt x="1" y="92"/>
                    <a:pt x="1" y="205"/>
                  </a:cubicBezTo>
                  <a:lnTo>
                    <a:pt x="1" y="7334"/>
                  </a:lnTo>
                  <a:cubicBezTo>
                    <a:pt x="1" y="7369"/>
                    <a:pt x="9" y="7406"/>
                    <a:pt x="29" y="7437"/>
                  </a:cubicBezTo>
                  <a:lnTo>
                    <a:pt x="60" y="7492"/>
                  </a:lnTo>
                  <a:cubicBezTo>
                    <a:pt x="99" y="7559"/>
                    <a:pt x="168" y="7593"/>
                    <a:pt x="237" y="7593"/>
                  </a:cubicBezTo>
                  <a:cubicBezTo>
                    <a:pt x="305" y="7593"/>
                    <a:pt x="374" y="7559"/>
                    <a:pt x="413" y="7492"/>
                  </a:cubicBezTo>
                  <a:lnTo>
                    <a:pt x="1654" y="5343"/>
                  </a:lnTo>
                  <a:lnTo>
                    <a:pt x="3898" y="5343"/>
                  </a:lnTo>
                  <a:cubicBezTo>
                    <a:pt x="4005" y="5334"/>
                    <a:pt x="4086" y="5245"/>
                    <a:pt x="4086" y="5140"/>
                  </a:cubicBezTo>
                  <a:cubicBezTo>
                    <a:pt x="4086" y="5033"/>
                    <a:pt x="4005" y="4943"/>
                    <a:pt x="3898" y="4935"/>
                  </a:cubicBezTo>
                  <a:lnTo>
                    <a:pt x="1538" y="4935"/>
                  </a:lnTo>
                  <a:cubicBezTo>
                    <a:pt x="1464" y="4935"/>
                    <a:pt x="1396" y="4974"/>
                    <a:pt x="1359" y="5037"/>
                  </a:cubicBezTo>
                  <a:lnTo>
                    <a:pt x="411" y="6677"/>
                  </a:lnTo>
                  <a:lnTo>
                    <a:pt x="411" y="411"/>
                  </a:lnTo>
                  <a:lnTo>
                    <a:pt x="8387" y="411"/>
                  </a:lnTo>
                  <a:lnTo>
                    <a:pt x="8387" y="4933"/>
                  </a:lnTo>
                  <a:lnTo>
                    <a:pt x="4721" y="4933"/>
                  </a:lnTo>
                  <a:cubicBezTo>
                    <a:pt x="4715" y="4932"/>
                    <a:pt x="4709" y="4932"/>
                    <a:pt x="4702" y="4932"/>
                  </a:cubicBezTo>
                  <a:cubicBezTo>
                    <a:pt x="4591" y="4932"/>
                    <a:pt x="4497" y="5022"/>
                    <a:pt x="4497" y="5138"/>
                  </a:cubicBezTo>
                  <a:cubicBezTo>
                    <a:pt x="4497" y="5253"/>
                    <a:pt x="4592" y="5344"/>
                    <a:pt x="4706" y="5344"/>
                  </a:cubicBezTo>
                  <a:cubicBezTo>
                    <a:pt x="4711" y="5344"/>
                    <a:pt x="4716" y="5343"/>
                    <a:pt x="4721" y="5343"/>
                  </a:cubicBezTo>
                  <a:lnTo>
                    <a:pt x="8593" y="5343"/>
                  </a:lnTo>
                  <a:cubicBezTo>
                    <a:pt x="8706" y="5343"/>
                    <a:pt x="8798" y="5249"/>
                    <a:pt x="8798" y="5138"/>
                  </a:cubicBezTo>
                  <a:lnTo>
                    <a:pt x="8798" y="205"/>
                  </a:lnTo>
                  <a:cubicBezTo>
                    <a:pt x="8798" y="92"/>
                    <a:pt x="8706" y="0"/>
                    <a:pt x="8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5"/>
            <p:cNvSpPr/>
            <p:nvPr/>
          </p:nvSpPr>
          <p:spPr>
            <a:xfrm>
              <a:off x="754392" y="1628286"/>
              <a:ext cx="29802" cy="11085"/>
            </a:xfrm>
            <a:custGeom>
              <a:avLst/>
              <a:gdLst/>
              <a:ahLst/>
              <a:cxnLst/>
              <a:rect l="l" t="t" r="r" b="b"/>
              <a:pathLst>
                <a:path w="1105" h="411" extrusionOk="0">
                  <a:moveTo>
                    <a:pt x="190" y="0"/>
                  </a:moveTo>
                  <a:cubicBezTo>
                    <a:pt x="83" y="9"/>
                    <a:pt x="0" y="98"/>
                    <a:pt x="0" y="205"/>
                  </a:cubicBezTo>
                  <a:cubicBezTo>
                    <a:pt x="0" y="312"/>
                    <a:pt x="83" y="402"/>
                    <a:pt x="190" y="411"/>
                  </a:cubicBezTo>
                  <a:lnTo>
                    <a:pt x="915" y="411"/>
                  </a:lnTo>
                  <a:cubicBezTo>
                    <a:pt x="1022" y="402"/>
                    <a:pt x="1105" y="312"/>
                    <a:pt x="1105" y="205"/>
                  </a:cubicBezTo>
                  <a:cubicBezTo>
                    <a:pt x="1105" y="98"/>
                    <a:pt x="1022" y="9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5"/>
            <p:cNvSpPr/>
            <p:nvPr/>
          </p:nvSpPr>
          <p:spPr>
            <a:xfrm>
              <a:off x="752801" y="1653962"/>
              <a:ext cx="31339" cy="11031"/>
            </a:xfrm>
            <a:custGeom>
              <a:avLst/>
              <a:gdLst/>
              <a:ahLst/>
              <a:cxnLst/>
              <a:rect l="l" t="t" r="r" b="b"/>
              <a:pathLst>
                <a:path w="1162" h="409" extrusionOk="0">
                  <a:moveTo>
                    <a:pt x="249" y="0"/>
                  </a:moveTo>
                  <a:cubicBezTo>
                    <a:pt x="0" y="22"/>
                    <a:pt x="0" y="387"/>
                    <a:pt x="249" y="408"/>
                  </a:cubicBezTo>
                  <a:lnTo>
                    <a:pt x="974" y="408"/>
                  </a:lnTo>
                  <a:cubicBezTo>
                    <a:pt x="1081" y="400"/>
                    <a:pt x="1162" y="310"/>
                    <a:pt x="1162" y="203"/>
                  </a:cubicBezTo>
                  <a:cubicBezTo>
                    <a:pt x="1162" y="98"/>
                    <a:pt x="1081" y="9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5"/>
            <p:cNvSpPr/>
            <p:nvPr/>
          </p:nvSpPr>
          <p:spPr>
            <a:xfrm>
              <a:off x="903078" y="1628313"/>
              <a:ext cx="30638" cy="11085"/>
            </a:xfrm>
            <a:custGeom>
              <a:avLst/>
              <a:gdLst/>
              <a:ahLst/>
              <a:cxnLst/>
              <a:rect l="l" t="t" r="r" b="b"/>
              <a:pathLst>
                <a:path w="1136" h="411" extrusionOk="0">
                  <a:moveTo>
                    <a:pt x="204" y="1"/>
                  </a:moveTo>
                  <a:cubicBezTo>
                    <a:pt x="92" y="1"/>
                    <a:pt x="0" y="92"/>
                    <a:pt x="0" y="207"/>
                  </a:cubicBezTo>
                  <a:cubicBezTo>
                    <a:pt x="0" y="319"/>
                    <a:pt x="92" y="410"/>
                    <a:pt x="204" y="410"/>
                  </a:cubicBezTo>
                  <a:cubicBezTo>
                    <a:pt x="209" y="410"/>
                    <a:pt x="214" y="410"/>
                    <a:pt x="219" y="410"/>
                  </a:cubicBezTo>
                  <a:lnTo>
                    <a:pt x="944" y="410"/>
                  </a:lnTo>
                  <a:cubicBezTo>
                    <a:pt x="1053" y="403"/>
                    <a:pt x="1136" y="313"/>
                    <a:pt x="1136" y="207"/>
                  </a:cubicBezTo>
                  <a:cubicBezTo>
                    <a:pt x="1136" y="97"/>
                    <a:pt x="1053" y="8"/>
                    <a:pt x="944" y="1"/>
                  </a:cubicBezTo>
                  <a:lnTo>
                    <a:pt x="219" y="1"/>
                  </a:lnTo>
                  <a:cubicBezTo>
                    <a:pt x="214" y="1"/>
                    <a:pt x="20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5"/>
            <p:cNvSpPr/>
            <p:nvPr/>
          </p:nvSpPr>
          <p:spPr>
            <a:xfrm>
              <a:off x="902970" y="1653935"/>
              <a:ext cx="30638" cy="11139"/>
            </a:xfrm>
            <a:custGeom>
              <a:avLst/>
              <a:gdLst/>
              <a:ahLst/>
              <a:cxnLst/>
              <a:rect l="l" t="t" r="r" b="b"/>
              <a:pathLst>
                <a:path w="1136" h="413" extrusionOk="0">
                  <a:moveTo>
                    <a:pt x="204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4" y="412"/>
                  </a:cubicBezTo>
                  <a:cubicBezTo>
                    <a:pt x="210" y="412"/>
                    <a:pt x="217" y="412"/>
                    <a:pt x="223" y="412"/>
                  </a:cubicBezTo>
                  <a:lnTo>
                    <a:pt x="948" y="412"/>
                  </a:lnTo>
                  <a:cubicBezTo>
                    <a:pt x="1055" y="401"/>
                    <a:pt x="1135" y="313"/>
                    <a:pt x="1135" y="206"/>
                  </a:cubicBezTo>
                  <a:cubicBezTo>
                    <a:pt x="1135" y="99"/>
                    <a:pt x="1055" y="12"/>
                    <a:pt x="948" y="1"/>
                  </a:cubicBezTo>
                  <a:lnTo>
                    <a:pt x="223" y="1"/>
                  </a:lnTo>
                  <a:cubicBezTo>
                    <a:pt x="217" y="1"/>
                    <a:pt x="21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5"/>
            <p:cNvSpPr/>
            <p:nvPr/>
          </p:nvSpPr>
          <p:spPr>
            <a:xfrm>
              <a:off x="790532" y="1601451"/>
              <a:ext cx="99978" cy="96175"/>
            </a:xfrm>
            <a:custGeom>
              <a:avLst/>
              <a:gdLst/>
              <a:ahLst/>
              <a:cxnLst/>
              <a:rect l="l" t="t" r="r" b="b"/>
              <a:pathLst>
                <a:path w="3707" h="3566" extrusionOk="0">
                  <a:moveTo>
                    <a:pt x="1922" y="411"/>
                  </a:moveTo>
                  <a:cubicBezTo>
                    <a:pt x="2100" y="411"/>
                    <a:pt x="2278" y="446"/>
                    <a:pt x="2448" y="517"/>
                  </a:cubicBezTo>
                  <a:cubicBezTo>
                    <a:pt x="2962" y="729"/>
                    <a:pt x="3296" y="1229"/>
                    <a:pt x="3296" y="1783"/>
                  </a:cubicBezTo>
                  <a:cubicBezTo>
                    <a:pt x="3294" y="2541"/>
                    <a:pt x="2680" y="3155"/>
                    <a:pt x="1922" y="3155"/>
                  </a:cubicBezTo>
                  <a:cubicBezTo>
                    <a:pt x="1368" y="3155"/>
                    <a:pt x="868" y="2820"/>
                    <a:pt x="656" y="2307"/>
                  </a:cubicBezTo>
                  <a:cubicBezTo>
                    <a:pt x="444" y="1796"/>
                    <a:pt x="562" y="1205"/>
                    <a:pt x="953" y="814"/>
                  </a:cubicBezTo>
                  <a:cubicBezTo>
                    <a:pt x="1215" y="551"/>
                    <a:pt x="1566" y="411"/>
                    <a:pt x="1922" y="411"/>
                  </a:cubicBezTo>
                  <a:close/>
                  <a:moveTo>
                    <a:pt x="1923" y="0"/>
                  </a:moveTo>
                  <a:cubicBezTo>
                    <a:pt x="1460" y="0"/>
                    <a:pt x="1004" y="182"/>
                    <a:pt x="662" y="523"/>
                  </a:cubicBezTo>
                  <a:cubicBezTo>
                    <a:pt x="154" y="1032"/>
                    <a:pt x="1" y="1799"/>
                    <a:pt x="276" y="2465"/>
                  </a:cubicBezTo>
                  <a:cubicBezTo>
                    <a:pt x="553" y="3133"/>
                    <a:pt x="1202" y="3565"/>
                    <a:pt x="1922" y="3565"/>
                  </a:cubicBezTo>
                  <a:cubicBezTo>
                    <a:pt x="2907" y="3565"/>
                    <a:pt x="3704" y="2768"/>
                    <a:pt x="3706" y="1783"/>
                  </a:cubicBezTo>
                  <a:cubicBezTo>
                    <a:pt x="3706" y="1063"/>
                    <a:pt x="3272" y="412"/>
                    <a:pt x="2606" y="137"/>
                  </a:cubicBezTo>
                  <a:cubicBezTo>
                    <a:pt x="2385" y="45"/>
                    <a:pt x="2153" y="0"/>
                    <a:pt x="1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5"/>
            <p:cNvSpPr/>
            <p:nvPr/>
          </p:nvSpPr>
          <p:spPr>
            <a:xfrm>
              <a:off x="836705" y="1621328"/>
              <a:ext cx="11327" cy="37057"/>
            </a:xfrm>
            <a:custGeom>
              <a:avLst/>
              <a:gdLst/>
              <a:ahLst/>
              <a:cxnLst/>
              <a:rect l="l" t="t" r="r" b="b"/>
              <a:pathLst>
                <a:path w="420" h="1374" extrusionOk="0">
                  <a:moveTo>
                    <a:pt x="210" y="0"/>
                  </a:moveTo>
                  <a:cubicBezTo>
                    <a:pt x="99" y="0"/>
                    <a:pt x="5" y="92"/>
                    <a:pt x="5" y="206"/>
                  </a:cubicBezTo>
                  <a:lnTo>
                    <a:pt x="5" y="1160"/>
                  </a:lnTo>
                  <a:cubicBezTo>
                    <a:pt x="1" y="1276"/>
                    <a:pt x="95" y="1374"/>
                    <a:pt x="210" y="1374"/>
                  </a:cubicBezTo>
                  <a:cubicBezTo>
                    <a:pt x="328" y="1374"/>
                    <a:pt x="420" y="1276"/>
                    <a:pt x="418" y="1160"/>
                  </a:cubicBezTo>
                  <a:lnTo>
                    <a:pt x="418" y="206"/>
                  </a:lnTo>
                  <a:cubicBezTo>
                    <a:pt x="418" y="92"/>
                    <a:pt x="324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5"/>
            <p:cNvSpPr/>
            <p:nvPr/>
          </p:nvSpPr>
          <p:spPr>
            <a:xfrm>
              <a:off x="855854" y="1405514"/>
              <a:ext cx="237228" cy="204810"/>
            </a:xfrm>
            <a:custGeom>
              <a:avLst/>
              <a:gdLst/>
              <a:ahLst/>
              <a:cxnLst/>
              <a:rect l="l" t="t" r="r" b="b"/>
              <a:pathLst>
                <a:path w="8796" h="7594" extrusionOk="0">
                  <a:moveTo>
                    <a:pt x="206" y="0"/>
                  </a:moveTo>
                  <a:cubicBezTo>
                    <a:pt x="92" y="0"/>
                    <a:pt x="0" y="92"/>
                    <a:pt x="0" y="205"/>
                  </a:cubicBezTo>
                  <a:lnTo>
                    <a:pt x="0" y="5138"/>
                  </a:lnTo>
                  <a:cubicBezTo>
                    <a:pt x="0" y="5251"/>
                    <a:pt x="92" y="5345"/>
                    <a:pt x="206" y="5345"/>
                  </a:cubicBezTo>
                  <a:lnTo>
                    <a:pt x="2051" y="5345"/>
                  </a:lnTo>
                  <a:cubicBezTo>
                    <a:pt x="2057" y="5346"/>
                    <a:pt x="2063" y="5346"/>
                    <a:pt x="2069" y="5346"/>
                  </a:cubicBezTo>
                  <a:cubicBezTo>
                    <a:pt x="2181" y="5346"/>
                    <a:pt x="2275" y="5254"/>
                    <a:pt x="2275" y="5140"/>
                  </a:cubicBezTo>
                  <a:cubicBezTo>
                    <a:pt x="2275" y="5026"/>
                    <a:pt x="2181" y="4934"/>
                    <a:pt x="2069" y="4934"/>
                  </a:cubicBezTo>
                  <a:cubicBezTo>
                    <a:pt x="2063" y="4934"/>
                    <a:pt x="2057" y="4934"/>
                    <a:pt x="2051" y="4935"/>
                  </a:cubicBezTo>
                  <a:lnTo>
                    <a:pt x="411" y="4935"/>
                  </a:lnTo>
                  <a:lnTo>
                    <a:pt x="411" y="410"/>
                  </a:lnTo>
                  <a:lnTo>
                    <a:pt x="8387" y="410"/>
                  </a:lnTo>
                  <a:lnTo>
                    <a:pt x="8387" y="6677"/>
                  </a:lnTo>
                  <a:lnTo>
                    <a:pt x="7439" y="5037"/>
                  </a:lnTo>
                  <a:cubicBezTo>
                    <a:pt x="7403" y="4974"/>
                    <a:pt x="7338" y="4935"/>
                    <a:pt x="7266" y="4935"/>
                  </a:cubicBezTo>
                  <a:cubicBezTo>
                    <a:pt x="7264" y="4935"/>
                    <a:pt x="7262" y="4935"/>
                    <a:pt x="7260" y="4935"/>
                  </a:cubicBezTo>
                  <a:lnTo>
                    <a:pt x="2874" y="4935"/>
                  </a:lnTo>
                  <a:cubicBezTo>
                    <a:pt x="2623" y="4956"/>
                    <a:pt x="2623" y="5321"/>
                    <a:pt x="2874" y="5343"/>
                  </a:cubicBezTo>
                  <a:lnTo>
                    <a:pt x="7142" y="5343"/>
                  </a:lnTo>
                  <a:lnTo>
                    <a:pt x="8383" y="7491"/>
                  </a:lnTo>
                  <a:cubicBezTo>
                    <a:pt x="8422" y="7559"/>
                    <a:pt x="8491" y="7593"/>
                    <a:pt x="8560" y="7593"/>
                  </a:cubicBezTo>
                  <a:cubicBezTo>
                    <a:pt x="8628" y="7593"/>
                    <a:pt x="8697" y="7559"/>
                    <a:pt x="8736" y="7491"/>
                  </a:cubicBezTo>
                  <a:lnTo>
                    <a:pt x="8769" y="7437"/>
                  </a:lnTo>
                  <a:cubicBezTo>
                    <a:pt x="8787" y="7404"/>
                    <a:pt x="8795" y="7369"/>
                    <a:pt x="8795" y="7334"/>
                  </a:cubicBezTo>
                  <a:lnTo>
                    <a:pt x="8795" y="205"/>
                  </a:lnTo>
                  <a:cubicBezTo>
                    <a:pt x="8795" y="92"/>
                    <a:pt x="8704" y="0"/>
                    <a:pt x="8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5"/>
            <p:cNvSpPr/>
            <p:nvPr/>
          </p:nvSpPr>
          <p:spPr>
            <a:xfrm>
              <a:off x="901433" y="1432754"/>
              <a:ext cx="137520" cy="11166"/>
            </a:xfrm>
            <a:custGeom>
              <a:avLst/>
              <a:gdLst/>
              <a:ahLst/>
              <a:cxnLst/>
              <a:rect l="l" t="t" r="r" b="b"/>
              <a:pathLst>
                <a:path w="5099" h="414" extrusionOk="0">
                  <a:moveTo>
                    <a:pt x="199" y="1"/>
                  </a:moveTo>
                  <a:cubicBezTo>
                    <a:pt x="88" y="5"/>
                    <a:pt x="0" y="97"/>
                    <a:pt x="0" y="206"/>
                  </a:cubicBezTo>
                  <a:cubicBezTo>
                    <a:pt x="0" y="318"/>
                    <a:pt x="88" y="409"/>
                    <a:pt x="199" y="414"/>
                  </a:cubicBezTo>
                  <a:lnTo>
                    <a:pt x="4902" y="414"/>
                  </a:lnTo>
                  <a:cubicBezTo>
                    <a:pt x="5011" y="409"/>
                    <a:pt x="5099" y="318"/>
                    <a:pt x="5099" y="206"/>
                  </a:cubicBezTo>
                  <a:cubicBezTo>
                    <a:pt x="5099" y="97"/>
                    <a:pt x="5011" y="5"/>
                    <a:pt x="4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5"/>
            <p:cNvSpPr/>
            <p:nvPr/>
          </p:nvSpPr>
          <p:spPr>
            <a:xfrm>
              <a:off x="900003" y="1458510"/>
              <a:ext cx="138653" cy="11031"/>
            </a:xfrm>
            <a:custGeom>
              <a:avLst/>
              <a:gdLst/>
              <a:ahLst/>
              <a:cxnLst/>
              <a:rect l="l" t="t" r="r" b="b"/>
              <a:pathLst>
                <a:path w="5141" h="409" extrusionOk="0">
                  <a:moveTo>
                    <a:pt x="252" y="0"/>
                  </a:moveTo>
                  <a:cubicBezTo>
                    <a:pt x="1" y="22"/>
                    <a:pt x="1" y="387"/>
                    <a:pt x="252" y="408"/>
                  </a:cubicBezTo>
                  <a:lnTo>
                    <a:pt x="4955" y="408"/>
                  </a:lnTo>
                  <a:cubicBezTo>
                    <a:pt x="5060" y="400"/>
                    <a:pt x="5141" y="310"/>
                    <a:pt x="5141" y="205"/>
                  </a:cubicBezTo>
                  <a:cubicBezTo>
                    <a:pt x="5141" y="98"/>
                    <a:pt x="5060" y="9"/>
                    <a:pt x="4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5"/>
            <p:cNvSpPr/>
            <p:nvPr/>
          </p:nvSpPr>
          <p:spPr>
            <a:xfrm>
              <a:off x="900003" y="1484105"/>
              <a:ext cx="138653" cy="11058"/>
            </a:xfrm>
            <a:custGeom>
              <a:avLst/>
              <a:gdLst/>
              <a:ahLst/>
              <a:cxnLst/>
              <a:rect l="l" t="t" r="r" b="b"/>
              <a:pathLst>
                <a:path w="5141" h="410" extrusionOk="0">
                  <a:moveTo>
                    <a:pt x="252" y="1"/>
                  </a:moveTo>
                  <a:cubicBezTo>
                    <a:pt x="1" y="23"/>
                    <a:pt x="1" y="387"/>
                    <a:pt x="252" y="409"/>
                  </a:cubicBezTo>
                  <a:lnTo>
                    <a:pt x="4955" y="409"/>
                  </a:lnTo>
                  <a:cubicBezTo>
                    <a:pt x="5060" y="401"/>
                    <a:pt x="5141" y="311"/>
                    <a:pt x="5141" y="204"/>
                  </a:cubicBezTo>
                  <a:cubicBezTo>
                    <a:pt x="5141" y="99"/>
                    <a:pt x="5060" y="10"/>
                    <a:pt x="4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5"/>
            <p:cNvSpPr/>
            <p:nvPr/>
          </p:nvSpPr>
          <p:spPr>
            <a:xfrm>
              <a:off x="901676" y="1509726"/>
              <a:ext cx="137115" cy="11058"/>
            </a:xfrm>
            <a:custGeom>
              <a:avLst/>
              <a:gdLst/>
              <a:ahLst/>
              <a:cxnLst/>
              <a:rect l="l" t="t" r="r" b="b"/>
              <a:pathLst>
                <a:path w="5084" h="410" extrusionOk="0">
                  <a:moveTo>
                    <a:pt x="190" y="1"/>
                  </a:moveTo>
                  <a:cubicBezTo>
                    <a:pt x="83" y="9"/>
                    <a:pt x="0" y="97"/>
                    <a:pt x="0" y="206"/>
                  </a:cubicBezTo>
                  <a:cubicBezTo>
                    <a:pt x="0" y="313"/>
                    <a:pt x="83" y="403"/>
                    <a:pt x="190" y="409"/>
                  </a:cubicBezTo>
                  <a:lnTo>
                    <a:pt x="4893" y="409"/>
                  </a:lnTo>
                  <a:cubicBezTo>
                    <a:pt x="5000" y="403"/>
                    <a:pt x="5083" y="313"/>
                    <a:pt x="5083" y="206"/>
                  </a:cubicBezTo>
                  <a:cubicBezTo>
                    <a:pt x="5083" y="97"/>
                    <a:pt x="5000" y="9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55"/>
          <p:cNvGrpSpPr/>
          <p:nvPr/>
        </p:nvGrpSpPr>
        <p:grpSpPr>
          <a:xfrm>
            <a:off x="4321309" y="3066399"/>
            <a:ext cx="376933" cy="326957"/>
            <a:chOff x="3976984" y="2635211"/>
            <a:chExt cx="376933" cy="326957"/>
          </a:xfrm>
        </p:grpSpPr>
        <p:sp>
          <p:nvSpPr>
            <p:cNvPr id="2721" name="Google Shape;2721;p55"/>
            <p:cNvSpPr/>
            <p:nvPr/>
          </p:nvSpPr>
          <p:spPr>
            <a:xfrm>
              <a:off x="3976984" y="2635211"/>
              <a:ext cx="376933" cy="326957"/>
            </a:xfrm>
            <a:custGeom>
              <a:avLst/>
              <a:gdLst/>
              <a:ahLst/>
              <a:cxnLst/>
              <a:rect l="l" t="t" r="r" b="b"/>
              <a:pathLst>
                <a:path w="13976" h="12123" extrusionOk="0">
                  <a:moveTo>
                    <a:pt x="7023" y="415"/>
                  </a:moveTo>
                  <a:cubicBezTo>
                    <a:pt x="9021" y="415"/>
                    <a:pt x="10645" y="2040"/>
                    <a:pt x="10645" y="4037"/>
                  </a:cubicBezTo>
                  <a:cubicBezTo>
                    <a:pt x="10645" y="5127"/>
                    <a:pt x="10154" y="6158"/>
                    <a:pt x="9307" y="6845"/>
                  </a:cubicBezTo>
                  <a:cubicBezTo>
                    <a:pt x="9279" y="6859"/>
                    <a:pt x="9255" y="6878"/>
                    <a:pt x="9233" y="6904"/>
                  </a:cubicBezTo>
                  <a:cubicBezTo>
                    <a:pt x="8604" y="7392"/>
                    <a:pt x="7831" y="7658"/>
                    <a:pt x="7033" y="7658"/>
                  </a:cubicBezTo>
                  <a:cubicBezTo>
                    <a:pt x="7030" y="7658"/>
                    <a:pt x="7026" y="7658"/>
                    <a:pt x="7023" y="7658"/>
                  </a:cubicBezTo>
                  <a:cubicBezTo>
                    <a:pt x="5025" y="7658"/>
                    <a:pt x="3401" y="6033"/>
                    <a:pt x="3401" y="4037"/>
                  </a:cubicBezTo>
                  <a:cubicBezTo>
                    <a:pt x="3401" y="2040"/>
                    <a:pt x="5025" y="415"/>
                    <a:pt x="7023" y="415"/>
                  </a:cubicBezTo>
                  <a:close/>
                  <a:moveTo>
                    <a:pt x="416" y="7238"/>
                  </a:moveTo>
                  <a:lnTo>
                    <a:pt x="2139" y="7241"/>
                  </a:lnTo>
                  <a:lnTo>
                    <a:pt x="2139" y="9265"/>
                  </a:lnTo>
                  <a:lnTo>
                    <a:pt x="416" y="9265"/>
                  </a:lnTo>
                  <a:lnTo>
                    <a:pt x="416" y="7238"/>
                  </a:lnTo>
                  <a:close/>
                  <a:moveTo>
                    <a:pt x="4571" y="7238"/>
                  </a:moveTo>
                  <a:cubicBezTo>
                    <a:pt x="5220" y="7736"/>
                    <a:pt x="6001" y="8027"/>
                    <a:pt x="6818" y="8068"/>
                  </a:cubicBezTo>
                  <a:lnTo>
                    <a:pt x="6818" y="9265"/>
                  </a:lnTo>
                  <a:lnTo>
                    <a:pt x="2553" y="9265"/>
                  </a:lnTo>
                  <a:lnTo>
                    <a:pt x="2553" y="7238"/>
                  </a:lnTo>
                  <a:close/>
                  <a:moveTo>
                    <a:pt x="9477" y="7238"/>
                  </a:moveTo>
                  <a:lnTo>
                    <a:pt x="9477" y="7241"/>
                  </a:lnTo>
                  <a:lnTo>
                    <a:pt x="11497" y="7241"/>
                  </a:lnTo>
                  <a:lnTo>
                    <a:pt x="11497" y="9265"/>
                  </a:lnTo>
                  <a:lnTo>
                    <a:pt x="7233" y="9265"/>
                  </a:lnTo>
                  <a:lnTo>
                    <a:pt x="7233" y="8068"/>
                  </a:lnTo>
                  <a:cubicBezTo>
                    <a:pt x="8047" y="8027"/>
                    <a:pt x="8831" y="7736"/>
                    <a:pt x="9477" y="7238"/>
                  </a:cubicBezTo>
                  <a:close/>
                  <a:moveTo>
                    <a:pt x="11912" y="7238"/>
                  </a:moveTo>
                  <a:lnTo>
                    <a:pt x="13560" y="7241"/>
                  </a:lnTo>
                  <a:lnTo>
                    <a:pt x="13560" y="9265"/>
                  </a:lnTo>
                  <a:lnTo>
                    <a:pt x="11912" y="9265"/>
                  </a:lnTo>
                  <a:lnTo>
                    <a:pt x="11912" y="7238"/>
                  </a:lnTo>
                  <a:close/>
                  <a:moveTo>
                    <a:pt x="9041" y="9682"/>
                  </a:moveTo>
                  <a:lnTo>
                    <a:pt x="9041" y="11708"/>
                  </a:lnTo>
                  <a:lnTo>
                    <a:pt x="4936" y="11708"/>
                  </a:lnTo>
                  <a:lnTo>
                    <a:pt x="4936" y="9682"/>
                  </a:lnTo>
                  <a:close/>
                  <a:moveTo>
                    <a:pt x="13560" y="9682"/>
                  </a:moveTo>
                  <a:lnTo>
                    <a:pt x="13560" y="11708"/>
                  </a:lnTo>
                  <a:lnTo>
                    <a:pt x="9455" y="11708"/>
                  </a:lnTo>
                  <a:lnTo>
                    <a:pt x="9455" y="9682"/>
                  </a:lnTo>
                  <a:close/>
                  <a:moveTo>
                    <a:pt x="7025" y="0"/>
                  </a:moveTo>
                  <a:cubicBezTo>
                    <a:pt x="4800" y="0"/>
                    <a:pt x="2988" y="1810"/>
                    <a:pt x="2988" y="4037"/>
                  </a:cubicBezTo>
                  <a:cubicBezTo>
                    <a:pt x="2988" y="4151"/>
                    <a:pt x="2992" y="4267"/>
                    <a:pt x="3003" y="4378"/>
                  </a:cubicBezTo>
                  <a:lnTo>
                    <a:pt x="2108" y="4378"/>
                  </a:lnTo>
                  <a:cubicBezTo>
                    <a:pt x="2105" y="4378"/>
                    <a:pt x="2103" y="4378"/>
                    <a:pt x="2100" y="4378"/>
                  </a:cubicBezTo>
                  <a:cubicBezTo>
                    <a:pt x="1986" y="4378"/>
                    <a:pt x="1892" y="4470"/>
                    <a:pt x="1892" y="4586"/>
                  </a:cubicBezTo>
                  <a:cubicBezTo>
                    <a:pt x="1892" y="4701"/>
                    <a:pt x="1986" y="4793"/>
                    <a:pt x="2100" y="4793"/>
                  </a:cubicBezTo>
                  <a:cubicBezTo>
                    <a:pt x="2103" y="4793"/>
                    <a:pt x="2105" y="4793"/>
                    <a:pt x="2108" y="4793"/>
                  </a:cubicBezTo>
                  <a:lnTo>
                    <a:pt x="3060" y="4793"/>
                  </a:lnTo>
                  <a:cubicBezTo>
                    <a:pt x="3206" y="5555"/>
                    <a:pt x="3567" y="6258"/>
                    <a:pt x="4102" y="6819"/>
                  </a:cubicBezTo>
                  <a:lnTo>
                    <a:pt x="416" y="6819"/>
                  </a:lnTo>
                  <a:lnTo>
                    <a:pt x="416" y="4793"/>
                  </a:lnTo>
                  <a:lnTo>
                    <a:pt x="1276" y="4793"/>
                  </a:lnTo>
                  <a:cubicBezTo>
                    <a:pt x="1279" y="4793"/>
                    <a:pt x="1281" y="4793"/>
                    <a:pt x="1284" y="4793"/>
                  </a:cubicBezTo>
                  <a:cubicBezTo>
                    <a:pt x="1398" y="4793"/>
                    <a:pt x="1492" y="4701"/>
                    <a:pt x="1492" y="4586"/>
                  </a:cubicBezTo>
                  <a:cubicBezTo>
                    <a:pt x="1492" y="4470"/>
                    <a:pt x="1398" y="4378"/>
                    <a:pt x="1284" y="4378"/>
                  </a:cubicBezTo>
                  <a:cubicBezTo>
                    <a:pt x="1281" y="4378"/>
                    <a:pt x="1279" y="4378"/>
                    <a:pt x="1276" y="4378"/>
                  </a:cubicBezTo>
                  <a:lnTo>
                    <a:pt x="208" y="4378"/>
                  </a:lnTo>
                  <a:cubicBezTo>
                    <a:pt x="95" y="4378"/>
                    <a:pt x="1" y="4472"/>
                    <a:pt x="1" y="4586"/>
                  </a:cubicBezTo>
                  <a:lnTo>
                    <a:pt x="1" y="7027"/>
                  </a:lnTo>
                  <a:lnTo>
                    <a:pt x="1" y="7029"/>
                  </a:lnTo>
                  <a:lnTo>
                    <a:pt x="1" y="7033"/>
                  </a:lnTo>
                  <a:lnTo>
                    <a:pt x="1" y="11915"/>
                  </a:lnTo>
                  <a:cubicBezTo>
                    <a:pt x="1" y="12029"/>
                    <a:pt x="95" y="12123"/>
                    <a:pt x="208" y="12123"/>
                  </a:cubicBezTo>
                  <a:lnTo>
                    <a:pt x="1409" y="12123"/>
                  </a:lnTo>
                  <a:cubicBezTo>
                    <a:pt x="1525" y="12123"/>
                    <a:pt x="1617" y="12029"/>
                    <a:pt x="1617" y="11915"/>
                  </a:cubicBezTo>
                  <a:cubicBezTo>
                    <a:pt x="1617" y="11800"/>
                    <a:pt x="1525" y="11708"/>
                    <a:pt x="1409" y="11708"/>
                  </a:cubicBezTo>
                  <a:lnTo>
                    <a:pt x="416" y="11708"/>
                  </a:lnTo>
                  <a:lnTo>
                    <a:pt x="416" y="9682"/>
                  </a:lnTo>
                  <a:lnTo>
                    <a:pt x="4521" y="9682"/>
                  </a:lnTo>
                  <a:lnTo>
                    <a:pt x="4521" y="11708"/>
                  </a:lnTo>
                  <a:lnTo>
                    <a:pt x="2239" y="11708"/>
                  </a:lnTo>
                  <a:cubicBezTo>
                    <a:pt x="2126" y="11708"/>
                    <a:pt x="2032" y="11800"/>
                    <a:pt x="2032" y="11915"/>
                  </a:cubicBezTo>
                  <a:cubicBezTo>
                    <a:pt x="2032" y="12029"/>
                    <a:pt x="2126" y="12123"/>
                    <a:pt x="2239" y="12123"/>
                  </a:cubicBezTo>
                  <a:lnTo>
                    <a:pt x="13768" y="12123"/>
                  </a:lnTo>
                  <a:cubicBezTo>
                    <a:pt x="13881" y="12123"/>
                    <a:pt x="13975" y="12029"/>
                    <a:pt x="13975" y="11915"/>
                  </a:cubicBezTo>
                  <a:lnTo>
                    <a:pt x="13975" y="4586"/>
                  </a:lnTo>
                  <a:cubicBezTo>
                    <a:pt x="13975" y="4472"/>
                    <a:pt x="13884" y="4378"/>
                    <a:pt x="13768" y="4378"/>
                  </a:cubicBezTo>
                  <a:lnTo>
                    <a:pt x="11696" y="4378"/>
                  </a:lnTo>
                  <a:cubicBezTo>
                    <a:pt x="11582" y="4378"/>
                    <a:pt x="11490" y="4472"/>
                    <a:pt x="11490" y="4586"/>
                  </a:cubicBezTo>
                  <a:cubicBezTo>
                    <a:pt x="11490" y="4701"/>
                    <a:pt x="11582" y="4793"/>
                    <a:pt x="11696" y="4793"/>
                  </a:cubicBezTo>
                  <a:lnTo>
                    <a:pt x="13560" y="4793"/>
                  </a:lnTo>
                  <a:lnTo>
                    <a:pt x="13560" y="6819"/>
                  </a:lnTo>
                  <a:lnTo>
                    <a:pt x="9947" y="6819"/>
                  </a:lnTo>
                  <a:cubicBezTo>
                    <a:pt x="10663" y="6070"/>
                    <a:pt x="11063" y="5072"/>
                    <a:pt x="11060" y="4037"/>
                  </a:cubicBezTo>
                  <a:cubicBezTo>
                    <a:pt x="11060" y="1810"/>
                    <a:pt x="9250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5"/>
            <p:cNvSpPr/>
            <p:nvPr/>
          </p:nvSpPr>
          <p:spPr>
            <a:xfrm>
              <a:off x="4116149" y="2665849"/>
              <a:ext cx="109903" cy="147634"/>
            </a:xfrm>
            <a:custGeom>
              <a:avLst/>
              <a:gdLst/>
              <a:ahLst/>
              <a:cxnLst/>
              <a:rect l="l" t="t" r="r" b="b"/>
              <a:pathLst>
                <a:path w="4075" h="5474" extrusionOk="0">
                  <a:moveTo>
                    <a:pt x="1891" y="749"/>
                  </a:moveTo>
                  <a:cubicBezTo>
                    <a:pt x="2095" y="1054"/>
                    <a:pt x="2293" y="1572"/>
                    <a:pt x="2191" y="2362"/>
                  </a:cubicBezTo>
                  <a:cubicBezTo>
                    <a:pt x="2175" y="2491"/>
                    <a:pt x="2276" y="2598"/>
                    <a:pt x="2396" y="2598"/>
                  </a:cubicBezTo>
                  <a:cubicBezTo>
                    <a:pt x="2413" y="2598"/>
                    <a:pt x="2429" y="2596"/>
                    <a:pt x="2446" y="2591"/>
                  </a:cubicBezTo>
                  <a:cubicBezTo>
                    <a:pt x="2466" y="2585"/>
                    <a:pt x="2756" y="2508"/>
                    <a:pt x="2957" y="2183"/>
                  </a:cubicBezTo>
                  <a:cubicBezTo>
                    <a:pt x="3009" y="2349"/>
                    <a:pt x="3062" y="2543"/>
                    <a:pt x="3105" y="2751"/>
                  </a:cubicBezTo>
                  <a:cubicBezTo>
                    <a:pt x="3226" y="3310"/>
                    <a:pt x="3302" y="4078"/>
                    <a:pt x="2985" y="4561"/>
                  </a:cubicBezTo>
                  <a:cubicBezTo>
                    <a:pt x="2918" y="4666"/>
                    <a:pt x="2830" y="4755"/>
                    <a:pt x="2730" y="4825"/>
                  </a:cubicBezTo>
                  <a:cubicBezTo>
                    <a:pt x="2765" y="4727"/>
                    <a:pt x="2782" y="4622"/>
                    <a:pt x="2782" y="4517"/>
                  </a:cubicBezTo>
                  <a:cubicBezTo>
                    <a:pt x="2782" y="3884"/>
                    <a:pt x="2070" y="2982"/>
                    <a:pt x="1990" y="2882"/>
                  </a:cubicBezTo>
                  <a:cubicBezTo>
                    <a:pt x="1948" y="2831"/>
                    <a:pt x="1888" y="2805"/>
                    <a:pt x="1828" y="2805"/>
                  </a:cubicBezTo>
                  <a:cubicBezTo>
                    <a:pt x="1768" y="2805"/>
                    <a:pt x="1708" y="2831"/>
                    <a:pt x="1667" y="2882"/>
                  </a:cubicBezTo>
                  <a:cubicBezTo>
                    <a:pt x="1584" y="2982"/>
                    <a:pt x="872" y="3884"/>
                    <a:pt x="872" y="4517"/>
                  </a:cubicBezTo>
                  <a:cubicBezTo>
                    <a:pt x="874" y="4592"/>
                    <a:pt x="883" y="4668"/>
                    <a:pt x="900" y="4740"/>
                  </a:cubicBezTo>
                  <a:cubicBezTo>
                    <a:pt x="614" y="4509"/>
                    <a:pt x="418" y="4148"/>
                    <a:pt x="418" y="3644"/>
                  </a:cubicBezTo>
                  <a:cubicBezTo>
                    <a:pt x="418" y="2991"/>
                    <a:pt x="774" y="2565"/>
                    <a:pt x="1151" y="2113"/>
                  </a:cubicBezTo>
                  <a:cubicBezTo>
                    <a:pt x="1483" y="1716"/>
                    <a:pt x="1824" y="1305"/>
                    <a:pt x="1891" y="749"/>
                  </a:cubicBezTo>
                  <a:close/>
                  <a:moveTo>
                    <a:pt x="1826" y="3360"/>
                  </a:moveTo>
                  <a:cubicBezTo>
                    <a:pt x="2055" y="3681"/>
                    <a:pt x="2365" y="4194"/>
                    <a:pt x="2365" y="4517"/>
                  </a:cubicBezTo>
                  <a:cubicBezTo>
                    <a:pt x="2365" y="4816"/>
                    <a:pt x="2125" y="5057"/>
                    <a:pt x="1828" y="5057"/>
                  </a:cubicBezTo>
                  <a:lnTo>
                    <a:pt x="1826" y="5057"/>
                  </a:lnTo>
                  <a:cubicBezTo>
                    <a:pt x="1527" y="5057"/>
                    <a:pt x="1287" y="4814"/>
                    <a:pt x="1287" y="4517"/>
                  </a:cubicBezTo>
                  <a:cubicBezTo>
                    <a:pt x="1287" y="4194"/>
                    <a:pt x="1599" y="3681"/>
                    <a:pt x="1826" y="3360"/>
                  </a:cubicBezTo>
                  <a:close/>
                  <a:moveTo>
                    <a:pt x="1662" y="1"/>
                  </a:moveTo>
                  <a:cubicBezTo>
                    <a:pt x="1539" y="1"/>
                    <a:pt x="1431" y="112"/>
                    <a:pt x="1459" y="249"/>
                  </a:cubicBezTo>
                  <a:cubicBezTo>
                    <a:pt x="1594" y="932"/>
                    <a:pt x="1241" y="1356"/>
                    <a:pt x="830" y="1847"/>
                  </a:cubicBezTo>
                  <a:cubicBezTo>
                    <a:pt x="442" y="2314"/>
                    <a:pt x="1" y="2843"/>
                    <a:pt x="1" y="3644"/>
                  </a:cubicBezTo>
                  <a:cubicBezTo>
                    <a:pt x="1" y="4838"/>
                    <a:pt x="911" y="5465"/>
                    <a:pt x="1815" y="5471"/>
                  </a:cubicBezTo>
                  <a:lnTo>
                    <a:pt x="1815" y="5474"/>
                  </a:lnTo>
                  <a:lnTo>
                    <a:pt x="1828" y="5474"/>
                  </a:lnTo>
                  <a:cubicBezTo>
                    <a:pt x="2529" y="5474"/>
                    <a:pt x="3033" y="5244"/>
                    <a:pt x="3330" y="4790"/>
                  </a:cubicBezTo>
                  <a:cubicBezTo>
                    <a:pt x="4075" y="3655"/>
                    <a:pt x="3167" y="1526"/>
                    <a:pt x="3125" y="1434"/>
                  </a:cubicBezTo>
                  <a:cubicBezTo>
                    <a:pt x="3088" y="1348"/>
                    <a:pt x="3012" y="1309"/>
                    <a:pt x="2936" y="1309"/>
                  </a:cubicBezTo>
                  <a:cubicBezTo>
                    <a:pt x="2836" y="1309"/>
                    <a:pt x="2735" y="1379"/>
                    <a:pt x="2728" y="1504"/>
                  </a:cubicBezTo>
                  <a:cubicBezTo>
                    <a:pt x="2723" y="1644"/>
                    <a:pt x="2691" y="1784"/>
                    <a:pt x="2632" y="1910"/>
                  </a:cubicBezTo>
                  <a:cubicBezTo>
                    <a:pt x="2619" y="580"/>
                    <a:pt x="1811" y="56"/>
                    <a:pt x="1771" y="32"/>
                  </a:cubicBezTo>
                  <a:cubicBezTo>
                    <a:pt x="1736" y="10"/>
                    <a:pt x="1698" y="1"/>
                    <a:pt x="1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3" name="Google Shape;2723;p55"/>
          <p:cNvGrpSpPr/>
          <p:nvPr/>
        </p:nvGrpSpPr>
        <p:grpSpPr>
          <a:xfrm>
            <a:off x="4347045" y="1458825"/>
            <a:ext cx="326094" cy="376906"/>
            <a:chOff x="3188057" y="3813611"/>
            <a:chExt cx="326094" cy="376906"/>
          </a:xfrm>
        </p:grpSpPr>
        <p:sp>
          <p:nvSpPr>
            <p:cNvPr id="2724" name="Google Shape;2724;p55"/>
            <p:cNvSpPr/>
            <p:nvPr/>
          </p:nvSpPr>
          <p:spPr>
            <a:xfrm>
              <a:off x="3188057" y="3885702"/>
              <a:ext cx="326094" cy="304815"/>
            </a:xfrm>
            <a:custGeom>
              <a:avLst/>
              <a:gdLst/>
              <a:ahLst/>
              <a:cxnLst/>
              <a:rect l="l" t="t" r="r" b="b"/>
              <a:pathLst>
                <a:path w="12091" h="11302" extrusionOk="0">
                  <a:moveTo>
                    <a:pt x="1514" y="4415"/>
                  </a:moveTo>
                  <a:lnTo>
                    <a:pt x="1514" y="4887"/>
                  </a:lnTo>
                  <a:lnTo>
                    <a:pt x="785" y="4415"/>
                  </a:lnTo>
                  <a:close/>
                  <a:moveTo>
                    <a:pt x="11329" y="4415"/>
                  </a:moveTo>
                  <a:lnTo>
                    <a:pt x="10600" y="4887"/>
                  </a:lnTo>
                  <a:lnTo>
                    <a:pt x="10600" y="4415"/>
                  </a:lnTo>
                  <a:close/>
                  <a:moveTo>
                    <a:pt x="11678" y="4679"/>
                  </a:moveTo>
                  <a:lnTo>
                    <a:pt x="11678" y="10739"/>
                  </a:lnTo>
                  <a:lnTo>
                    <a:pt x="6466" y="8042"/>
                  </a:lnTo>
                  <a:lnTo>
                    <a:pt x="11678" y="4679"/>
                  </a:lnTo>
                  <a:close/>
                  <a:moveTo>
                    <a:pt x="6058" y="8291"/>
                  </a:moveTo>
                  <a:lnTo>
                    <a:pt x="11012" y="10857"/>
                  </a:lnTo>
                  <a:lnTo>
                    <a:pt x="1104" y="10857"/>
                  </a:lnTo>
                  <a:lnTo>
                    <a:pt x="6058" y="8291"/>
                  </a:lnTo>
                  <a:close/>
                  <a:moveTo>
                    <a:pt x="10394" y="0"/>
                  </a:moveTo>
                  <a:cubicBezTo>
                    <a:pt x="10285" y="0"/>
                    <a:pt x="10193" y="88"/>
                    <a:pt x="10189" y="197"/>
                  </a:cubicBezTo>
                  <a:lnTo>
                    <a:pt x="10189" y="5151"/>
                  </a:lnTo>
                  <a:lnTo>
                    <a:pt x="6058" y="7815"/>
                  </a:lnTo>
                  <a:lnTo>
                    <a:pt x="1927" y="5151"/>
                  </a:lnTo>
                  <a:lnTo>
                    <a:pt x="1927" y="1210"/>
                  </a:lnTo>
                  <a:cubicBezTo>
                    <a:pt x="1931" y="1094"/>
                    <a:pt x="1837" y="998"/>
                    <a:pt x="1721" y="998"/>
                  </a:cubicBezTo>
                  <a:cubicBezTo>
                    <a:pt x="1606" y="998"/>
                    <a:pt x="1512" y="1094"/>
                    <a:pt x="1516" y="1210"/>
                  </a:cubicBezTo>
                  <a:lnTo>
                    <a:pt x="1516" y="4005"/>
                  </a:lnTo>
                  <a:lnTo>
                    <a:pt x="232" y="4005"/>
                  </a:lnTo>
                  <a:cubicBezTo>
                    <a:pt x="99" y="4005"/>
                    <a:pt x="1" y="4127"/>
                    <a:pt x="31" y="4258"/>
                  </a:cubicBezTo>
                  <a:cubicBezTo>
                    <a:pt x="29" y="4271"/>
                    <a:pt x="27" y="4286"/>
                    <a:pt x="27" y="4304"/>
                  </a:cubicBezTo>
                  <a:lnTo>
                    <a:pt x="27" y="7020"/>
                  </a:lnTo>
                  <a:cubicBezTo>
                    <a:pt x="23" y="7136"/>
                    <a:pt x="114" y="7234"/>
                    <a:pt x="232" y="7234"/>
                  </a:cubicBezTo>
                  <a:cubicBezTo>
                    <a:pt x="348" y="7234"/>
                    <a:pt x="442" y="7136"/>
                    <a:pt x="438" y="7020"/>
                  </a:cubicBezTo>
                  <a:lnTo>
                    <a:pt x="438" y="4679"/>
                  </a:lnTo>
                  <a:lnTo>
                    <a:pt x="5650" y="8042"/>
                  </a:lnTo>
                  <a:lnTo>
                    <a:pt x="438" y="10739"/>
                  </a:lnTo>
                  <a:lnTo>
                    <a:pt x="438" y="7843"/>
                  </a:lnTo>
                  <a:cubicBezTo>
                    <a:pt x="433" y="7732"/>
                    <a:pt x="344" y="7645"/>
                    <a:pt x="232" y="7645"/>
                  </a:cubicBezTo>
                  <a:cubicBezTo>
                    <a:pt x="121" y="7645"/>
                    <a:pt x="29" y="7732"/>
                    <a:pt x="27" y="7843"/>
                  </a:cubicBezTo>
                  <a:lnTo>
                    <a:pt x="27" y="11064"/>
                  </a:lnTo>
                  <a:lnTo>
                    <a:pt x="27" y="11073"/>
                  </a:lnTo>
                  <a:lnTo>
                    <a:pt x="27" y="11077"/>
                  </a:lnTo>
                  <a:lnTo>
                    <a:pt x="27" y="11097"/>
                  </a:lnTo>
                  <a:cubicBezTo>
                    <a:pt x="27" y="11210"/>
                    <a:pt x="119" y="11302"/>
                    <a:pt x="232" y="11302"/>
                  </a:cubicBezTo>
                  <a:lnTo>
                    <a:pt x="11886" y="11302"/>
                  </a:lnTo>
                  <a:cubicBezTo>
                    <a:pt x="11999" y="11302"/>
                    <a:pt x="12091" y="11210"/>
                    <a:pt x="12091" y="11097"/>
                  </a:cubicBezTo>
                  <a:lnTo>
                    <a:pt x="12091" y="11077"/>
                  </a:lnTo>
                  <a:lnTo>
                    <a:pt x="12091" y="11073"/>
                  </a:lnTo>
                  <a:lnTo>
                    <a:pt x="12091" y="11064"/>
                  </a:lnTo>
                  <a:lnTo>
                    <a:pt x="12091" y="4302"/>
                  </a:lnTo>
                  <a:cubicBezTo>
                    <a:pt x="12091" y="4286"/>
                    <a:pt x="12091" y="4271"/>
                    <a:pt x="12086" y="4256"/>
                  </a:cubicBezTo>
                  <a:cubicBezTo>
                    <a:pt x="12091" y="4241"/>
                    <a:pt x="12091" y="4225"/>
                    <a:pt x="12091" y="4210"/>
                  </a:cubicBezTo>
                  <a:lnTo>
                    <a:pt x="12089" y="4210"/>
                  </a:lnTo>
                  <a:cubicBezTo>
                    <a:pt x="12089" y="4096"/>
                    <a:pt x="11997" y="4005"/>
                    <a:pt x="11883" y="4005"/>
                  </a:cubicBezTo>
                  <a:lnTo>
                    <a:pt x="10602" y="4005"/>
                  </a:lnTo>
                  <a:lnTo>
                    <a:pt x="10602" y="197"/>
                  </a:lnTo>
                  <a:cubicBezTo>
                    <a:pt x="10597" y="88"/>
                    <a:pt x="10506" y="0"/>
                    <a:pt x="10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5"/>
            <p:cNvSpPr/>
            <p:nvPr/>
          </p:nvSpPr>
          <p:spPr>
            <a:xfrm>
              <a:off x="3228944" y="3813611"/>
              <a:ext cx="245103" cy="88138"/>
            </a:xfrm>
            <a:custGeom>
              <a:avLst/>
              <a:gdLst/>
              <a:ahLst/>
              <a:cxnLst/>
              <a:rect l="l" t="t" r="r" b="b"/>
              <a:pathLst>
                <a:path w="9088" h="3268" extrusionOk="0">
                  <a:moveTo>
                    <a:pt x="2345" y="704"/>
                  </a:moveTo>
                  <a:lnTo>
                    <a:pt x="2345" y="2348"/>
                  </a:lnTo>
                  <a:lnTo>
                    <a:pt x="701" y="2348"/>
                  </a:lnTo>
                  <a:lnTo>
                    <a:pt x="1522" y="1527"/>
                  </a:lnTo>
                  <a:lnTo>
                    <a:pt x="2345" y="704"/>
                  </a:lnTo>
                  <a:close/>
                  <a:moveTo>
                    <a:pt x="2537" y="1"/>
                  </a:moveTo>
                  <a:cubicBezTo>
                    <a:pt x="2527" y="1"/>
                    <a:pt x="2518" y="3"/>
                    <a:pt x="2509" y="5"/>
                  </a:cubicBezTo>
                  <a:cubicBezTo>
                    <a:pt x="2500" y="5"/>
                    <a:pt x="2492" y="7"/>
                    <a:pt x="2483" y="12"/>
                  </a:cubicBezTo>
                  <a:lnTo>
                    <a:pt x="2476" y="14"/>
                  </a:lnTo>
                  <a:cubicBezTo>
                    <a:pt x="2470" y="16"/>
                    <a:pt x="2461" y="20"/>
                    <a:pt x="2454" y="23"/>
                  </a:cubicBezTo>
                  <a:cubicBezTo>
                    <a:pt x="2446" y="27"/>
                    <a:pt x="2439" y="31"/>
                    <a:pt x="2430" y="38"/>
                  </a:cubicBezTo>
                  <a:cubicBezTo>
                    <a:pt x="2430" y="38"/>
                    <a:pt x="2428" y="40"/>
                    <a:pt x="2426" y="42"/>
                  </a:cubicBezTo>
                  <a:cubicBezTo>
                    <a:pt x="2420" y="47"/>
                    <a:pt x="2411" y="53"/>
                    <a:pt x="2404" y="60"/>
                  </a:cubicBezTo>
                  <a:lnTo>
                    <a:pt x="57" y="2407"/>
                  </a:lnTo>
                  <a:cubicBezTo>
                    <a:pt x="53" y="2413"/>
                    <a:pt x="46" y="2420"/>
                    <a:pt x="40" y="2427"/>
                  </a:cubicBezTo>
                  <a:cubicBezTo>
                    <a:pt x="40" y="2429"/>
                    <a:pt x="37" y="2431"/>
                    <a:pt x="37" y="2433"/>
                  </a:cubicBezTo>
                  <a:cubicBezTo>
                    <a:pt x="31" y="2440"/>
                    <a:pt x="26" y="2448"/>
                    <a:pt x="22" y="2455"/>
                  </a:cubicBezTo>
                  <a:cubicBezTo>
                    <a:pt x="18" y="2464"/>
                    <a:pt x="16" y="2470"/>
                    <a:pt x="11" y="2479"/>
                  </a:cubicBezTo>
                  <a:cubicBezTo>
                    <a:pt x="11" y="2481"/>
                    <a:pt x="11" y="2483"/>
                    <a:pt x="9" y="2486"/>
                  </a:cubicBezTo>
                  <a:cubicBezTo>
                    <a:pt x="7" y="2494"/>
                    <a:pt x="5" y="2503"/>
                    <a:pt x="2" y="2512"/>
                  </a:cubicBezTo>
                  <a:cubicBezTo>
                    <a:pt x="0" y="2518"/>
                    <a:pt x="0" y="2527"/>
                    <a:pt x="0" y="2536"/>
                  </a:cubicBezTo>
                  <a:cubicBezTo>
                    <a:pt x="0" y="2538"/>
                    <a:pt x="0" y="2540"/>
                    <a:pt x="0" y="2544"/>
                  </a:cubicBezTo>
                  <a:cubicBezTo>
                    <a:pt x="0" y="2547"/>
                    <a:pt x="0" y="2549"/>
                    <a:pt x="0" y="2551"/>
                  </a:cubicBezTo>
                  <a:lnTo>
                    <a:pt x="0" y="3058"/>
                  </a:lnTo>
                  <a:cubicBezTo>
                    <a:pt x="0" y="3171"/>
                    <a:pt x="92" y="3263"/>
                    <a:pt x="205" y="3263"/>
                  </a:cubicBezTo>
                  <a:lnTo>
                    <a:pt x="205" y="3267"/>
                  </a:lnTo>
                  <a:cubicBezTo>
                    <a:pt x="317" y="3267"/>
                    <a:pt x="411" y="3175"/>
                    <a:pt x="411" y="3062"/>
                  </a:cubicBezTo>
                  <a:lnTo>
                    <a:pt x="411" y="2761"/>
                  </a:lnTo>
                  <a:lnTo>
                    <a:pt x="2551" y="2761"/>
                  </a:lnTo>
                  <a:cubicBezTo>
                    <a:pt x="2664" y="2761"/>
                    <a:pt x="2756" y="2669"/>
                    <a:pt x="2756" y="2555"/>
                  </a:cubicBezTo>
                  <a:lnTo>
                    <a:pt x="2756" y="413"/>
                  </a:lnTo>
                  <a:lnTo>
                    <a:pt x="8673" y="413"/>
                  </a:lnTo>
                  <a:lnTo>
                    <a:pt x="8673" y="2049"/>
                  </a:lnTo>
                  <a:cubicBezTo>
                    <a:pt x="8669" y="2165"/>
                    <a:pt x="8760" y="2263"/>
                    <a:pt x="8878" y="2263"/>
                  </a:cubicBezTo>
                  <a:cubicBezTo>
                    <a:pt x="8994" y="2263"/>
                    <a:pt x="9088" y="2165"/>
                    <a:pt x="9084" y="2049"/>
                  </a:cubicBezTo>
                  <a:lnTo>
                    <a:pt x="9084" y="206"/>
                  </a:lnTo>
                  <a:cubicBezTo>
                    <a:pt x="9084" y="92"/>
                    <a:pt x="899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5"/>
            <p:cNvSpPr/>
            <p:nvPr/>
          </p:nvSpPr>
          <p:spPr>
            <a:xfrm>
              <a:off x="3276708" y="3888291"/>
              <a:ext cx="150169" cy="159069"/>
            </a:xfrm>
            <a:custGeom>
              <a:avLst/>
              <a:gdLst/>
              <a:ahLst/>
              <a:cxnLst/>
              <a:rect l="l" t="t" r="r" b="b"/>
              <a:pathLst>
                <a:path w="5568" h="5898" extrusionOk="0">
                  <a:moveTo>
                    <a:pt x="2714" y="412"/>
                  </a:moveTo>
                  <a:cubicBezTo>
                    <a:pt x="3179" y="412"/>
                    <a:pt x="3644" y="583"/>
                    <a:pt x="4007" y="926"/>
                  </a:cubicBezTo>
                  <a:cubicBezTo>
                    <a:pt x="4350" y="1258"/>
                    <a:pt x="4542" y="1714"/>
                    <a:pt x="4539" y="2190"/>
                  </a:cubicBezTo>
                  <a:lnTo>
                    <a:pt x="4539" y="2300"/>
                  </a:lnTo>
                  <a:cubicBezTo>
                    <a:pt x="4539" y="2387"/>
                    <a:pt x="4596" y="2465"/>
                    <a:pt x="4679" y="2494"/>
                  </a:cubicBezTo>
                  <a:cubicBezTo>
                    <a:pt x="4965" y="2592"/>
                    <a:pt x="5151" y="2874"/>
                    <a:pt x="5129" y="3177"/>
                  </a:cubicBezTo>
                  <a:cubicBezTo>
                    <a:pt x="5105" y="3481"/>
                    <a:pt x="4880" y="3730"/>
                    <a:pt x="4581" y="3784"/>
                  </a:cubicBezTo>
                  <a:cubicBezTo>
                    <a:pt x="4483" y="3802"/>
                    <a:pt x="4413" y="3889"/>
                    <a:pt x="4413" y="3987"/>
                  </a:cubicBezTo>
                  <a:lnTo>
                    <a:pt x="4413" y="5490"/>
                  </a:lnTo>
                  <a:lnTo>
                    <a:pt x="3974" y="5490"/>
                  </a:lnTo>
                  <a:lnTo>
                    <a:pt x="3974" y="4760"/>
                  </a:lnTo>
                  <a:cubicBezTo>
                    <a:pt x="3976" y="4645"/>
                    <a:pt x="3884" y="4546"/>
                    <a:pt x="3767" y="4546"/>
                  </a:cubicBezTo>
                  <a:cubicBezTo>
                    <a:pt x="3651" y="4546"/>
                    <a:pt x="3557" y="4645"/>
                    <a:pt x="3561" y="4760"/>
                  </a:cubicBezTo>
                  <a:lnTo>
                    <a:pt x="3561" y="5490"/>
                  </a:lnTo>
                  <a:lnTo>
                    <a:pt x="3308" y="5490"/>
                  </a:lnTo>
                  <a:lnTo>
                    <a:pt x="3308" y="5040"/>
                  </a:lnTo>
                  <a:cubicBezTo>
                    <a:pt x="3308" y="4924"/>
                    <a:pt x="3216" y="4832"/>
                    <a:pt x="3103" y="4832"/>
                  </a:cubicBezTo>
                  <a:cubicBezTo>
                    <a:pt x="2989" y="4832"/>
                    <a:pt x="2895" y="4924"/>
                    <a:pt x="2895" y="5040"/>
                  </a:cubicBezTo>
                  <a:lnTo>
                    <a:pt x="2895" y="5490"/>
                  </a:lnTo>
                  <a:lnTo>
                    <a:pt x="2642" y="5490"/>
                  </a:lnTo>
                  <a:lnTo>
                    <a:pt x="2642" y="5040"/>
                  </a:lnTo>
                  <a:cubicBezTo>
                    <a:pt x="2646" y="4922"/>
                    <a:pt x="2553" y="4826"/>
                    <a:pt x="2437" y="4826"/>
                  </a:cubicBezTo>
                  <a:cubicBezTo>
                    <a:pt x="2321" y="4826"/>
                    <a:pt x="2227" y="4922"/>
                    <a:pt x="2232" y="5040"/>
                  </a:cubicBezTo>
                  <a:lnTo>
                    <a:pt x="2232" y="5490"/>
                  </a:lnTo>
                  <a:lnTo>
                    <a:pt x="1976" y="5490"/>
                  </a:lnTo>
                  <a:lnTo>
                    <a:pt x="1976" y="4653"/>
                  </a:lnTo>
                  <a:cubicBezTo>
                    <a:pt x="1974" y="4542"/>
                    <a:pt x="1882" y="4455"/>
                    <a:pt x="1771" y="4455"/>
                  </a:cubicBezTo>
                  <a:cubicBezTo>
                    <a:pt x="1659" y="4455"/>
                    <a:pt x="1570" y="4542"/>
                    <a:pt x="1566" y="4653"/>
                  </a:cubicBezTo>
                  <a:lnTo>
                    <a:pt x="1566" y="5490"/>
                  </a:lnTo>
                  <a:lnTo>
                    <a:pt x="1260" y="5490"/>
                  </a:lnTo>
                  <a:lnTo>
                    <a:pt x="1260" y="4003"/>
                  </a:lnTo>
                  <a:cubicBezTo>
                    <a:pt x="1260" y="3891"/>
                    <a:pt x="1170" y="3800"/>
                    <a:pt x="1059" y="3797"/>
                  </a:cubicBezTo>
                  <a:cubicBezTo>
                    <a:pt x="699" y="3784"/>
                    <a:pt x="413" y="3490"/>
                    <a:pt x="411" y="3127"/>
                  </a:cubicBezTo>
                  <a:lnTo>
                    <a:pt x="411" y="3125"/>
                  </a:lnTo>
                  <a:cubicBezTo>
                    <a:pt x="411" y="2874"/>
                    <a:pt x="552" y="2645"/>
                    <a:pt x="775" y="2531"/>
                  </a:cubicBezTo>
                  <a:cubicBezTo>
                    <a:pt x="843" y="2496"/>
                    <a:pt x="887" y="2424"/>
                    <a:pt x="887" y="2348"/>
                  </a:cubicBezTo>
                  <a:lnTo>
                    <a:pt x="887" y="2190"/>
                  </a:lnTo>
                  <a:cubicBezTo>
                    <a:pt x="884" y="1714"/>
                    <a:pt x="1076" y="1258"/>
                    <a:pt x="1421" y="926"/>
                  </a:cubicBezTo>
                  <a:cubicBezTo>
                    <a:pt x="1784" y="583"/>
                    <a:pt x="2249" y="412"/>
                    <a:pt x="2714" y="412"/>
                  </a:cubicBezTo>
                  <a:close/>
                  <a:moveTo>
                    <a:pt x="2713" y="1"/>
                  </a:moveTo>
                  <a:cubicBezTo>
                    <a:pt x="2145" y="1"/>
                    <a:pt x="1578" y="211"/>
                    <a:pt x="1135" y="631"/>
                  </a:cubicBezTo>
                  <a:cubicBezTo>
                    <a:pt x="712" y="1040"/>
                    <a:pt x="472" y="1603"/>
                    <a:pt x="476" y="2190"/>
                  </a:cubicBezTo>
                  <a:lnTo>
                    <a:pt x="476" y="2232"/>
                  </a:lnTo>
                  <a:cubicBezTo>
                    <a:pt x="177" y="2431"/>
                    <a:pt x="0" y="2767"/>
                    <a:pt x="0" y="3125"/>
                  </a:cubicBezTo>
                  <a:cubicBezTo>
                    <a:pt x="4" y="3631"/>
                    <a:pt x="356" y="4068"/>
                    <a:pt x="849" y="4182"/>
                  </a:cubicBezTo>
                  <a:lnTo>
                    <a:pt x="849" y="5693"/>
                  </a:lnTo>
                  <a:cubicBezTo>
                    <a:pt x="849" y="5806"/>
                    <a:pt x="941" y="5898"/>
                    <a:pt x="1055" y="5898"/>
                  </a:cubicBezTo>
                  <a:lnTo>
                    <a:pt x="4618" y="5898"/>
                  </a:lnTo>
                  <a:cubicBezTo>
                    <a:pt x="4732" y="5898"/>
                    <a:pt x="4826" y="5806"/>
                    <a:pt x="4826" y="5693"/>
                  </a:cubicBezTo>
                  <a:lnTo>
                    <a:pt x="4826" y="4142"/>
                  </a:lnTo>
                  <a:cubicBezTo>
                    <a:pt x="5232" y="3998"/>
                    <a:pt x="5511" y="3625"/>
                    <a:pt x="5540" y="3195"/>
                  </a:cubicBezTo>
                  <a:cubicBezTo>
                    <a:pt x="5568" y="2765"/>
                    <a:pt x="5336" y="2359"/>
                    <a:pt x="4952" y="2162"/>
                  </a:cubicBezTo>
                  <a:cubicBezTo>
                    <a:pt x="4946" y="1586"/>
                    <a:pt x="4708" y="1033"/>
                    <a:pt x="4291" y="631"/>
                  </a:cubicBezTo>
                  <a:cubicBezTo>
                    <a:pt x="3848" y="211"/>
                    <a:pt x="3281" y="1"/>
                    <a:pt x="27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5"/>
            <p:cNvSpPr/>
            <p:nvPr/>
          </p:nvSpPr>
          <p:spPr>
            <a:xfrm>
              <a:off x="3338280" y="3992935"/>
              <a:ext cx="26485" cy="11166"/>
            </a:xfrm>
            <a:custGeom>
              <a:avLst/>
              <a:gdLst/>
              <a:ahLst/>
              <a:cxnLst/>
              <a:rect l="l" t="t" r="r" b="b"/>
              <a:pathLst>
                <a:path w="982" h="414" extrusionOk="0">
                  <a:moveTo>
                    <a:pt x="777" y="0"/>
                  </a:moveTo>
                  <a:cubicBezTo>
                    <a:pt x="775" y="0"/>
                    <a:pt x="772" y="0"/>
                    <a:pt x="770" y="0"/>
                  </a:cubicBezTo>
                  <a:lnTo>
                    <a:pt x="206" y="0"/>
                  </a:lnTo>
                  <a:cubicBezTo>
                    <a:pt x="93" y="0"/>
                    <a:pt x="1" y="92"/>
                    <a:pt x="1" y="208"/>
                  </a:cubicBezTo>
                  <a:cubicBezTo>
                    <a:pt x="1" y="321"/>
                    <a:pt x="93" y="413"/>
                    <a:pt x="206" y="413"/>
                  </a:cubicBezTo>
                  <a:lnTo>
                    <a:pt x="770" y="413"/>
                  </a:lnTo>
                  <a:cubicBezTo>
                    <a:pt x="772" y="413"/>
                    <a:pt x="775" y="413"/>
                    <a:pt x="777" y="413"/>
                  </a:cubicBezTo>
                  <a:cubicBezTo>
                    <a:pt x="890" y="413"/>
                    <a:pt x="981" y="321"/>
                    <a:pt x="981" y="206"/>
                  </a:cubicBezTo>
                  <a:cubicBezTo>
                    <a:pt x="981" y="93"/>
                    <a:pt x="890" y="0"/>
                    <a:pt x="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5"/>
            <p:cNvSpPr/>
            <p:nvPr/>
          </p:nvSpPr>
          <p:spPr>
            <a:xfrm>
              <a:off x="3301143" y="3955231"/>
              <a:ext cx="51027" cy="32849"/>
            </a:xfrm>
            <a:custGeom>
              <a:avLst/>
              <a:gdLst/>
              <a:ahLst/>
              <a:cxnLst/>
              <a:rect l="l" t="t" r="r" b="b"/>
              <a:pathLst>
                <a:path w="1892" h="1218" extrusionOk="0">
                  <a:moveTo>
                    <a:pt x="1332" y="411"/>
                  </a:moveTo>
                  <a:lnTo>
                    <a:pt x="1332" y="420"/>
                  </a:lnTo>
                  <a:cubicBezTo>
                    <a:pt x="1332" y="632"/>
                    <a:pt x="1160" y="804"/>
                    <a:pt x="946" y="804"/>
                  </a:cubicBezTo>
                  <a:cubicBezTo>
                    <a:pt x="732" y="804"/>
                    <a:pt x="559" y="632"/>
                    <a:pt x="559" y="420"/>
                  </a:cubicBezTo>
                  <a:lnTo>
                    <a:pt x="559" y="411"/>
                  </a:lnTo>
                  <a:close/>
                  <a:moveTo>
                    <a:pt x="393" y="1"/>
                  </a:moveTo>
                  <a:cubicBezTo>
                    <a:pt x="308" y="1"/>
                    <a:pt x="232" y="53"/>
                    <a:pt x="201" y="132"/>
                  </a:cubicBezTo>
                  <a:cubicBezTo>
                    <a:pt x="0" y="656"/>
                    <a:pt x="387" y="1217"/>
                    <a:pt x="946" y="1217"/>
                  </a:cubicBezTo>
                  <a:cubicBezTo>
                    <a:pt x="1505" y="1217"/>
                    <a:pt x="1891" y="656"/>
                    <a:pt x="1690" y="132"/>
                  </a:cubicBezTo>
                  <a:cubicBezTo>
                    <a:pt x="1660" y="53"/>
                    <a:pt x="1583" y="1"/>
                    <a:pt x="1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5"/>
            <p:cNvSpPr/>
            <p:nvPr/>
          </p:nvSpPr>
          <p:spPr>
            <a:xfrm>
              <a:off x="3354732" y="3955231"/>
              <a:ext cx="47009" cy="32849"/>
            </a:xfrm>
            <a:custGeom>
              <a:avLst/>
              <a:gdLst/>
              <a:ahLst/>
              <a:cxnLst/>
              <a:rect l="l" t="t" r="r" b="b"/>
              <a:pathLst>
                <a:path w="1743" h="1218" extrusionOk="0">
                  <a:moveTo>
                    <a:pt x="1184" y="411"/>
                  </a:moveTo>
                  <a:lnTo>
                    <a:pt x="1184" y="420"/>
                  </a:lnTo>
                  <a:cubicBezTo>
                    <a:pt x="1188" y="636"/>
                    <a:pt x="1013" y="815"/>
                    <a:pt x="797" y="815"/>
                  </a:cubicBezTo>
                  <a:cubicBezTo>
                    <a:pt x="579" y="815"/>
                    <a:pt x="404" y="636"/>
                    <a:pt x="411" y="420"/>
                  </a:cubicBezTo>
                  <a:lnTo>
                    <a:pt x="411" y="411"/>
                  </a:lnTo>
                  <a:close/>
                  <a:moveTo>
                    <a:pt x="245" y="1"/>
                  </a:moveTo>
                  <a:cubicBezTo>
                    <a:pt x="160" y="1"/>
                    <a:pt x="83" y="53"/>
                    <a:pt x="55" y="132"/>
                  </a:cubicBezTo>
                  <a:cubicBezTo>
                    <a:pt x="18" y="224"/>
                    <a:pt x="0" y="322"/>
                    <a:pt x="0" y="418"/>
                  </a:cubicBezTo>
                  <a:cubicBezTo>
                    <a:pt x="0" y="859"/>
                    <a:pt x="358" y="1217"/>
                    <a:pt x="797" y="1217"/>
                  </a:cubicBezTo>
                  <a:cubicBezTo>
                    <a:pt x="1356" y="1217"/>
                    <a:pt x="1743" y="656"/>
                    <a:pt x="1542" y="132"/>
                  </a:cubicBezTo>
                  <a:cubicBezTo>
                    <a:pt x="1511" y="53"/>
                    <a:pt x="1435" y="1"/>
                    <a:pt x="1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55"/>
          <p:cNvGrpSpPr/>
          <p:nvPr/>
        </p:nvGrpSpPr>
        <p:grpSpPr>
          <a:xfrm>
            <a:off x="831768" y="3092371"/>
            <a:ext cx="376906" cy="275013"/>
            <a:chOff x="720006" y="2661183"/>
            <a:chExt cx="376906" cy="275013"/>
          </a:xfrm>
        </p:grpSpPr>
        <p:sp>
          <p:nvSpPr>
            <p:cNvPr id="2731" name="Google Shape;2731;p55"/>
            <p:cNvSpPr/>
            <p:nvPr/>
          </p:nvSpPr>
          <p:spPr>
            <a:xfrm>
              <a:off x="720006" y="2661183"/>
              <a:ext cx="376906" cy="275013"/>
            </a:xfrm>
            <a:custGeom>
              <a:avLst/>
              <a:gdLst/>
              <a:ahLst/>
              <a:cxnLst/>
              <a:rect l="l" t="t" r="r" b="b"/>
              <a:pathLst>
                <a:path w="13975" h="10197" extrusionOk="0">
                  <a:moveTo>
                    <a:pt x="12673" y="415"/>
                  </a:moveTo>
                  <a:cubicBezTo>
                    <a:pt x="12843" y="417"/>
                    <a:pt x="12981" y="555"/>
                    <a:pt x="12981" y="723"/>
                  </a:cubicBezTo>
                  <a:lnTo>
                    <a:pt x="12981" y="8701"/>
                  </a:lnTo>
                  <a:lnTo>
                    <a:pt x="12981" y="8719"/>
                  </a:lnTo>
                  <a:lnTo>
                    <a:pt x="12452" y="8719"/>
                  </a:lnTo>
                  <a:lnTo>
                    <a:pt x="12452" y="1472"/>
                  </a:lnTo>
                  <a:cubicBezTo>
                    <a:pt x="12452" y="1181"/>
                    <a:pt x="12217" y="943"/>
                    <a:pt x="11924" y="943"/>
                  </a:cubicBezTo>
                  <a:lnTo>
                    <a:pt x="5605" y="943"/>
                  </a:lnTo>
                  <a:cubicBezTo>
                    <a:pt x="5602" y="943"/>
                    <a:pt x="5600" y="943"/>
                    <a:pt x="5597" y="943"/>
                  </a:cubicBezTo>
                  <a:cubicBezTo>
                    <a:pt x="5483" y="943"/>
                    <a:pt x="5389" y="1038"/>
                    <a:pt x="5389" y="1153"/>
                  </a:cubicBezTo>
                  <a:cubicBezTo>
                    <a:pt x="5389" y="1268"/>
                    <a:pt x="5483" y="1361"/>
                    <a:pt x="5597" y="1361"/>
                  </a:cubicBezTo>
                  <a:cubicBezTo>
                    <a:pt x="5600" y="1361"/>
                    <a:pt x="5602" y="1361"/>
                    <a:pt x="5605" y="1360"/>
                  </a:cubicBezTo>
                  <a:lnTo>
                    <a:pt x="11924" y="1360"/>
                  </a:lnTo>
                  <a:cubicBezTo>
                    <a:pt x="11985" y="1360"/>
                    <a:pt x="12035" y="1411"/>
                    <a:pt x="12035" y="1472"/>
                  </a:cubicBezTo>
                  <a:lnTo>
                    <a:pt x="12035" y="8719"/>
                  </a:lnTo>
                  <a:lnTo>
                    <a:pt x="1939" y="8719"/>
                  </a:lnTo>
                  <a:lnTo>
                    <a:pt x="1939" y="1472"/>
                  </a:lnTo>
                  <a:cubicBezTo>
                    <a:pt x="1939" y="1411"/>
                    <a:pt x="1989" y="1360"/>
                    <a:pt x="2050" y="1360"/>
                  </a:cubicBezTo>
                  <a:lnTo>
                    <a:pt x="4714" y="1360"/>
                  </a:lnTo>
                  <a:cubicBezTo>
                    <a:pt x="4717" y="1361"/>
                    <a:pt x="4719" y="1361"/>
                    <a:pt x="4722" y="1361"/>
                  </a:cubicBezTo>
                  <a:cubicBezTo>
                    <a:pt x="4836" y="1361"/>
                    <a:pt x="4930" y="1268"/>
                    <a:pt x="4930" y="1153"/>
                  </a:cubicBezTo>
                  <a:cubicBezTo>
                    <a:pt x="4930" y="1038"/>
                    <a:pt x="4836" y="943"/>
                    <a:pt x="4722" y="943"/>
                  </a:cubicBezTo>
                  <a:cubicBezTo>
                    <a:pt x="4719" y="943"/>
                    <a:pt x="4717" y="943"/>
                    <a:pt x="4714" y="943"/>
                  </a:cubicBezTo>
                  <a:lnTo>
                    <a:pt x="2050" y="943"/>
                  </a:lnTo>
                  <a:cubicBezTo>
                    <a:pt x="1758" y="943"/>
                    <a:pt x="1522" y="1181"/>
                    <a:pt x="1522" y="1472"/>
                  </a:cubicBezTo>
                  <a:lnTo>
                    <a:pt x="1522" y="8719"/>
                  </a:lnTo>
                  <a:lnTo>
                    <a:pt x="993" y="8719"/>
                  </a:lnTo>
                  <a:lnTo>
                    <a:pt x="993" y="8701"/>
                  </a:lnTo>
                  <a:lnTo>
                    <a:pt x="993" y="723"/>
                  </a:lnTo>
                  <a:cubicBezTo>
                    <a:pt x="993" y="555"/>
                    <a:pt x="1131" y="417"/>
                    <a:pt x="1301" y="415"/>
                  </a:cubicBezTo>
                  <a:close/>
                  <a:moveTo>
                    <a:pt x="8745" y="9136"/>
                  </a:moveTo>
                  <a:lnTo>
                    <a:pt x="8745" y="9782"/>
                  </a:lnTo>
                  <a:lnTo>
                    <a:pt x="5229" y="9782"/>
                  </a:lnTo>
                  <a:lnTo>
                    <a:pt x="5229" y="9136"/>
                  </a:lnTo>
                  <a:close/>
                  <a:moveTo>
                    <a:pt x="13555" y="9136"/>
                  </a:moveTo>
                  <a:lnTo>
                    <a:pt x="13557" y="9505"/>
                  </a:lnTo>
                  <a:cubicBezTo>
                    <a:pt x="13557" y="9658"/>
                    <a:pt x="13433" y="9780"/>
                    <a:pt x="13280" y="9782"/>
                  </a:cubicBezTo>
                  <a:lnTo>
                    <a:pt x="9162" y="9782"/>
                  </a:lnTo>
                  <a:lnTo>
                    <a:pt x="9162" y="9136"/>
                  </a:lnTo>
                  <a:close/>
                  <a:moveTo>
                    <a:pt x="1301" y="0"/>
                  </a:moveTo>
                  <a:cubicBezTo>
                    <a:pt x="902" y="0"/>
                    <a:pt x="576" y="323"/>
                    <a:pt x="576" y="723"/>
                  </a:cubicBezTo>
                  <a:lnTo>
                    <a:pt x="576" y="8701"/>
                  </a:lnTo>
                  <a:lnTo>
                    <a:pt x="576" y="8719"/>
                  </a:lnTo>
                  <a:lnTo>
                    <a:pt x="207" y="8719"/>
                  </a:lnTo>
                  <a:cubicBezTo>
                    <a:pt x="94" y="8719"/>
                    <a:pt x="0" y="8813"/>
                    <a:pt x="0" y="8928"/>
                  </a:cubicBezTo>
                  <a:lnTo>
                    <a:pt x="0" y="9505"/>
                  </a:lnTo>
                  <a:cubicBezTo>
                    <a:pt x="0" y="9887"/>
                    <a:pt x="310" y="10197"/>
                    <a:pt x="694" y="10197"/>
                  </a:cubicBezTo>
                  <a:lnTo>
                    <a:pt x="3087" y="10197"/>
                  </a:lnTo>
                  <a:cubicBezTo>
                    <a:pt x="3201" y="10195"/>
                    <a:pt x="3288" y="10101"/>
                    <a:pt x="3288" y="9990"/>
                  </a:cubicBezTo>
                  <a:cubicBezTo>
                    <a:pt x="3288" y="9878"/>
                    <a:pt x="3201" y="9784"/>
                    <a:pt x="3087" y="9780"/>
                  </a:cubicBezTo>
                  <a:lnTo>
                    <a:pt x="694" y="9780"/>
                  </a:lnTo>
                  <a:cubicBezTo>
                    <a:pt x="542" y="9780"/>
                    <a:pt x="417" y="9658"/>
                    <a:pt x="417" y="9505"/>
                  </a:cubicBezTo>
                  <a:lnTo>
                    <a:pt x="417" y="9136"/>
                  </a:lnTo>
                  <a:lnTo>
                    <a:pt x="4812" y="9136"/>
                  </a:lnTo>
                  <a:lnTo>
                    <a:pt x="4812" y="9780"/>
                  </a:lnTo>
                  <a:lnTo>
                    <a:pt x="3922" y="9780"/>
                  </a:lnTo>
                  <a:cubicBezTo>
                    <a:pt x="3810" y="9784"/>
                    <a:pt x="3721" y="9878"/>
                    <a:pt x="3721" y="9990"/>
                  </a:cubicBezTo>
                  <a:cubicBezTo>
                    <a:pt x="3721" y="10101"/>
                    <a:pt x="3810" y="10195"/>
                    <a:pt x="3922" y="10197"/>
                  </a:cubicBezTo>
                  <a:lnTo>
                    <a:pt x="13280" y="10197"/>
                  </a:lnTo>
                  <a:cubicBezTo>
                    <a:pt x="13664" y="10197"/>
                    <a:pt x="13974" y="9887"/>
                    <a:pt x="13974" y="9505"/>
                  </a:cubicBezTo>
                  <a:lnTo>
                    <a:pt x="13974" y="8928"/>
                  </a:lnTo>
                  <a:cubicBezTo>
                    <a:pt x="13974" y="8815"/>
                    <a:pt x="13880" y="8721"/>
                    <a:pt x="13765" y="8721"/>
                  </a:cubicBezTo>
                  <a:lnTo>
                    <a:pt x="13765" y="8719"/>
                  </a:lnTo>
                  <a:lnTo>
                    <a:pt x="13396" y="8719"/>
                  </a:lnTo>
                  <a:lnTo>
                    <a:pt x="13396" y="8701"/>
                  </a:lnTo>
                  <a:lnTo>
                    <a:pt x="13396" y="723"/>
                  </a:lnTo>
                  <a:cubicBezTo>
                    <a:pt x="13396" y="323"/>
                    <a:pt x="13073" y="0"/>
                    <a:pt x="12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823867" y="2750103"/>
              <a:ext cx="64404" cy="63245"/>
            </a:xfrm>
            <a:custGeom>
              <a:avLst/>
              <a:gdLst/>
              <a:ahLst/>
              <a:cxnLst/>
              <a:rect l="l" t="t" r="r" b="b"/>
              <a:pathLst>
                <a:path w="2388" h="2345" extrusionOk="0">
                  <a:moveTo>
                    <a:pt x="230" y="1"/>
                  </a:moveTo>
                  <a:cubicBezTo>
                    <a:pt x="177" y="1"/>
                    <a:pt x="124" y="21"/>
                    <a:pt x="84" y="61"/>
                  </a:cubicBezTo>
                  <a:cubicBezTo>
                    <a:pt x="1" y="142"/>
                    <a:pt x="1" y="275"/>
                    <a:pt x="84" y="356"/>
                  </a:cubicBezTo>
                  <a:lnTo>
                    <a:pt x="900" y="1173"/>
                  </a:lnTo>
                  <a:lnTo>
                    <a:pt x="84" y="1989"/>
                  </a:lnTo>
                  <a:cubicBezTo>
                    <a:pt x="3" y="2072"/>
                    <a:pt x="3" y="2203"/>
                    <a:pt x="84" y="2284"/>
                  </a:cubicBezTo>
                  <a:cubicBezTo>
                    <a:pt x="124" y="2325"/>
                    <a:pt x="178" y="2345"/>
                    <a:pt x="231" y="2345"/>
                  </a:cubicBezTo>
                  <a:cubicBezTo>
                    <a:pt x="285" y="2345"/>
                    <a:pt x="338" y="2325"/>
                    <a:pt x="378" y="2284"/>
                  </a:cubicBezTo>
                  <a:lnTo>
                    <a:pt x="1195" y="1468"/>
                  </a:lnTo>
                  <a:lnTo>
                    <a:pt x="2012" y="2284"/>
                  </a:lnTo>
                  <a:cubicBezTo>
                    <a:pt x="2052" y="2325"/>
                    <a:pt x="2106" y="2345"/>
                    <a:pt x="2159" y="2345"/>
                  </a:cubicBezTo>
                  <a:cubicBezTo>
                    <a:pt x="2213" y="2345"/>
                    <a:pt x="2266" y="2325"/>
                    <a:pt x="2306" y="2284"/>
                  </a:cubicBezTo>
                  <a:cubicBezTo>
                    <a:pt x="2387" y="2203"/>
                    <a:pt x="2387" y="2072"/>
                    <a:pt x="2306" y="1989"/>
                  </a:cubicBezTo>
                  <a:lnTo>
                    <a:pt x="1490" y="1173"/>
                  </a:lnTo>
                  <a:lnTo>
                    <a:pt x="2306" y="356"/>
                  </a:lnTo>
                  <a:cubicBezTo>
                    <a:pt x="2387" y="275"/>
                    <a:pt x="2387" y="142"/>
                    <a:pt x="2306" y="61"/>
                  </a:cubicBezTo>
                  <a:cubicBezTo>
                    <a:pt x="2266" y="21"/>
                    <a:pt x="2213" y="1"/>
                    <a:pt x="2159" y="1"/>
                  </a:cubicBezTo>
                  <a:cubicBezTo>
                    <a:pt x="2106" y="1"/>
                    <a:pt x="2052" y="21"/>
                    <a:pt x="2012" y="61"/>
                  </a:cubicBezTo>
                  <a:lnTo>
                    <a:pt x="1195" y="878"/>
                  </a:lnTo>
                  <a:lnTo>
                    <a:pt x="378" y="61"/>
                  </a:lnTo>
                  <a:cubicBezTo>
                    <a:pt x="337" y="21"/>
                    <a:pt x="283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5"/>
            <p:cNvSpPr/>
            <p:nvPr/>
          </p:nvSpPr>
          <p:spPr>
            <a:xfrm>
              <a:off x="933986" y="2750103"/>
              <a:ext cx="64350" cy="63245"/>
            </a:xfrm>
            <a:custGeom>
              <a:avLst/>
              <a:gdLst/>
              <a:ahLst/>
              <a:cxnLst/>
              <a:rect l="l" t="t" r="r" b="b"/>
              <a:pathLst>
                <a:path w="2386" h="2345" extrusionOk="0">
                  <a:moveTo>
                    <a:pt x="229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5"/>
                    <a:pt x="82" y="356"/>
                  </a:cubicBezTo>
                  <a:lnTo>
                    <a:pt x="898" y="1173"/>
                  </a:lnTo>
                  <a:lnTo>
                    <a:pt x="82" y="1989"/>
                  </a:lnTo>
                  <a:cubicBezTo>
                    <a:pt x="1" y="2070"/>
                    <a:pt x="1" y="2203"/>
                    <a:pt x="82" y="2284"/>
                  </a:cubicBezTo>
                  <a:cubicBezTo>
                    <a:pt x="122" y="2325"/>
                    <a:pt x="175" y="2345"/>
                    <a:pt x="229" y="2345"/>
                  </a:cubicBezTo>
                  <a:cubicBezTo>
                    <a:pt x="282" y="2345"/>
                    <a:pt x="336" y="2325"/>
                    <a:pt x="376" y="2284"/>
                  </a:cubicBezTo>
                  <a:lnTo>
                    <a:pt x="1193" y="1468"/>
                  </a:lnTo>
                  <a:lnTo>
                    <a:pt x="2010" y="2284"/>
                  </a:lnTo>
                  <a:cubicBezTo>
                    <a:pt x="2050" y="2325"/>
                    <a:pt x="2103" y="2345"/>
                    <a:pt x="2157" y="2345"/>
                  </a:cubicBezTo>
                  <a:cubicBezTo>
                    <a:pt x="2210" y="2345"/>
                    <a:pt x="2264" y="2325"/>
                    <a:pt x="2304" y="2284"/>
                  </a:cubicBezTo>
                  <a:cubicBezTo>
                    <a:pt x="2385" y="2203"/>
                    <a:pt x="2385" y="2072"/>
                    <a:pt x="2304" y="1989"/>
                  </a:cubicBezTo>
                  <a:lnTo>
                    <a:pt x="1488" y="1173"/>
                  </a:lnTo>
                  <a:lnTo>
                    <a:pt x="2304" y="356"/>
                  </a:lnTo>
                  <a:cubicBezTo>
                    <a:pt x="2383" y="275"/>
                    <a:pt x="2381" y="147"/>
                    <a:pt x="2300" y="66"/>
                  </a:cubicBezTo>
                  <a:cubicBezTo>
                    <a:pt x="2260" y="25"/>
                    <a:pt x="2207" y="5"/>
                    <a:pt x="2154" y="5"/>
                  </a:cubicBezTo>
                  <a:cubicBezTo>
                    <a:pt x="2103" y="5"/>
                    <a:pt x="2050" y="24"/>
                    <a:pt x="2010" y="61"/>
                  </a:cubicBezTo>
                  <a:lnTo>
                    <a:pt x="1193" y="878"/>
                  </a:lnTo>
                  <a:lnTo>
                    <a:pt x="376" y="61"/>
                  </a:lnTo>
                  <a:cubicBezTo>
                    <a:pt x="336" y="21"/>
                    <a:pt x="282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5"/>
            <p:cNvSpPr/>
            <p:nvPr/>
          </p:nvSpPr>
          <p:spPr>
            <a:xfrm>
              <a:off x="821170" y="2844714"/>
              <a:ext cx="182641" cy="11300"/>
            </a:xfrm>
            <a:custGeom>
              <a:avLst/>
              <a:gdLst/>
              <a:ahLst/>
              <a:cxnLst/>
              <a:rect l="l" t="t" r="r" b="b"/>
              <a:pathLst>
                <a:path w="6772" h="419" extrusionOk="0">
                  <a:moveTo>
                    <a:pt x="6565" y="1"/>
                  </a:moveTo>
                  <a:cubicBezTo>
                    <a:pt x="6562" y="1"/>
                    <a:pt x="6560" y="1"/>
                    <a:pt x="6557" y="1"/>
                  </a:cubicBezTo>
                  <a:lnTo>
                    <a:pt x="210" y="1"/>
                  </a:lnTo>
                  <a:cubicBezTo>
                    <a:pt x="94" y="1"/>
                    <a:pt x="2" y="95"/>
                    <a:pt x="2" y="208"/>
                  </a:cubicBezTo>
                  <a:cubicBezTo>
                    <a:pt x="0" y="324"/>
                    <a:pt x="94" y="418"/>
                    <a:pt x="210" y="418"/>
                  </a:cubicBezTo>
                  <a:lnTo>
                    <a:pt x="6557" y="418"/>
                  </a:lnTo>
                  <a:cubicBezTo>
                    <a:pt x="6560" y="418"/>
                    <a:pt x="6562" y="418"/>
                    <a:pt x="6565" y="418"/>
                  </a:cubicBezTo>
                  <a:cubicBezTo>
                    <a:pt x="6679" y="418"/>
                    <a:pt x="6771" y="326"/>
                    <a:pt x="6771" y="208"/>
                  </a:cubicBezTo>
                  <a:cubicBezTo>
                    <a:pt x="6771" y="93"/>
                    <a:pt x="6679" y="1"/>
                    <a:pt x="6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" grpId="0" build="p"/>
      <p:bldP spid="2694" grpId="0" build="p"/>
      <p:bldP spid="2695" grpId="0" build="p"/>
      <p:bldP spid="2697" grpId="0" build="p"/>
      <p:bldP spid="2698" grpId="0" build="p"/>
      <p:bldP spid="2699" grpId="0" build="p"/>
      <p:bldP spid="2700" grpId="0" build="p"/>
      <p:bldP spid="2701" grpId="0" build="p"/>
      <p:bldP spid="2702" grpId="0" animBg="1"/>
      <p:bldP spid="2703" grpId="0" animBg="1"/>
      <p:bldP spid="2704" grpId="0" animBg="1"/>
      <p:bldP spid="2705" grpId="0" animBg="1"/>
    </p:bldLst>
  </p:timing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Custom 1">
      <a:majorFont>
        <a:latin typeface="Dubai Medium"/>
        <a:ea typeface=""/>
        <a:cs typeface="Dubai Medium"/>
      </a:majorFont>
      <a:minorFont>
        <a:latin typeface="Dubai Medium"/>
        <a:ea typeface=""/>
        <a:cs typeface="Dubai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B741F45-DF47-4B20-A478-D0DF95063695}">
  <we:reference id="wa200005566" version="3.0.0.0" store="en-US" storeType="OMEX"/>
  <we:alternateReferences>
    <we:reference id="wa200005566" version="3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402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Fira Sans</vt:lpstr>
      <vt:lpstr>Roboto</vt:lpstr>
      <vt:lpstr>Dubai Medium</vt:lpstr>
      <vt:lpstr>Anaheim</vt:lpstr>
      <vt:lpstr>Raleway Black</vt:lpstr>
      <vt:lpstr>Arial</vt:lpstr>
      <vt:lpstr>Bebas Neue</vt:lpstr>
      <vt:lpstr>Söhne</vt:lpstr>
      <vt:lpstr>Thesis Statement on How Nations Use Digital Espionage by Slidesgo</vt:lpstr>
      <vt:lpstr>IMAGE PROCESSING Emotion detection</vt:lpstr>
      <vt:lpstr>01</vt:lpstr>
      <vt:lpstr>01</vt:lpstr>
      <vt:lpstr>PowerPoint Presentation</vt:lpstr>
      <vt:lpstr>Purpose statement</vt:lpstr>
      <vt:lpstr>02</vt:lpstr>
      <vt:lpstr>PowerPoint Presentation</vt:lpstr>
      <vt:lpstr>Machine learning model</vt:lpstr>
      <vt:lpstr>Sub-topics</vt:lpstr>
      <vt:lpstr>Detailed by code</vt:lpstr>
      <vt:lpstr>Detailed by code</vt:lpstr>
      <vt:lpstr>Detailed by code</vt:lpstr>
      <vt:lpstr>Detailed by code</vt:lpstr>
      <vt:lpstr>Plots about our model </vt:lpstr>
      <vt:lpstr>Validation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Emotion detection</dc:title>
  <dc:creator>PONNN</dc:creator>
  <cp:lastModifiedBy>Fouad William</cp:lastModifiedBy>
  <cp:revision>10</cp:revision>
  <dcterms:modified xsi:type="dcterms:W3CDTF">2023-12-25T11:44:39Z</dcterms:modified>
</cp:coreProperties>
</file>