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70" r:id="rId9"/>
    <p:sldId id="271" r:id="rId10"/>
    <p:sldId id="262" r:id="rId11"/>
    <p:sldId id="265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286810-464E-4930-9CE7-7B886E68F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F42123-344E-48B7-BE9B-635328B92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73364A-1374-4116-9378-20F4D978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04E27E-0D99-4C7B-B3EE-7FDC4215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1BACCD-1EA0-4517-A08D-BA1B769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E54B6C-5B63-4032-8900-DA7E3C94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E2EEB4-0261-4715-BCB4-45CF1BE9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7EDC18-1AC1-47BF-A63F-1F717C80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ABC888-C509-4BAA-86D5-7F0FD2AC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7699EF-BA82-4949-A077-BFC3E4D8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EFB7314-5E95-402F-B2B3-E2710F38D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E412F6-5BED-4F96-9E3B-9755CC8B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A9F60-8480-4F32-A36D-C682A5F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2DD78F-4565-4900-98FB-B59B6866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1FD23A-6D4B-4DEE-A918-EDB11B60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774C8-8701-407E-B2B2-BE8BB05D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EAA1D8-72E0-4925-9D7E-AA9C9B4A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5B95A-126B-4D61-BB89-D15BBFA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EFAEFD-6409-422B-B984-DCE3EF5F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B8CA62-C14D-4211-96F1-D11E8D41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2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C1152-C3CC-472A-AD40-64E4F212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C09D81-563C-42E7-9AD3-6F665707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C183C1-3FC9-4306-A2B2-0A12BB7B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A41BA9-33D9-45B1-97EB-270F3B10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666470-B132-4547-9440-47283A82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524B1-4384-41DA-B76A-9F4BEAB3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B6DC15-2C23-4EAD-A8D5-CCFFA0AC9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37093B-0625-4094-8145-D4524CA2D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A9522F-2627-4C5B-A8B2-6F3D1BB0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36DA1F-5689-4360-B492-285E9D17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AB9DA9-6E94-4ED0-9D21-EF71FF22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8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4D4F5-0E29-4AFC-ACB3-4A4DB291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B08820-D518-4E3C-8EC5-92398FAC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45FD70A-8DDE-437D-8D46-EF846C65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7699DE-7687-414F-B90B-4105EAD5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9766AEE-8CFB-470F-A23A-489BE819E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BC24C1-FD67-4930-8290-B5171313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A6C234-EF6B-4B4B-A50E-A8FA100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54AD6A-9A49-489B-AE69-1F6D30B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ED019-A0AB-4779-AE2F-DB1F9358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3133001-EDD9-4109-B09E-A5A671BF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FA351C0-2EB6-48F2-8CFA-1A71F055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76B8F5-C1AF-400E-8C9A-1A090435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FBE20FE-38B6-4D9A-BC65-4CC0D9DA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D0846D-46ED-4DDD-BD9D-82DB0523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A66089-185E-4F65-B038-BBA5DEB7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844E7-E898-41A5-9B96-94651A4E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24BA48-0A26-4D66-8EA7-AF496A2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672BA9-2771-4482-B546-D2AC54AE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E749A5-8E6E-4176-B176-3290DF10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0CCD14-4642-4F04-979F-FB03A460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E192E3-C43C-417D-BB4C-B9BE7473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B47102-19C8-48C0-A54F-7411632F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6C8957-78EC-4204-BAF4-EE2F1BDA7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0E5CDD-7697-4316-BE90-14E6A41B0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9381AE8-3296-465F-9851-981CA631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9089B1-0905-4679-BA43-F00FDEA9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9256569-5253-484C-9785-0B8096A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4EDD3F-9BC2-45F7-A04B-B1F957A9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6AC740-592E-46EE-A458-8AE4F831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8F3325-17CE-4481-8ADA-25CF35912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960C-F449-4B09-9A96-4B5334993D45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65B9C4-6B8E-4C6E-A0F3-CAB6A082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BBA761-F509-41D7-B48B-5074EF0B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C238-C2D0-4506-9106-E9D446ECC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7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9076182/wildfly-18-0-1-jdbc-drivers-internal-error-newvalue-is-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C7DDD-BE1D-42A4-9A78-8D96F59B4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Egzamin SOA 2020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9F39EF-F253-4605-ACAB-8172DD0C4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Matys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89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00F7342-0688-460E-BBC6-1806976C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504"/>
            <a:ext cx="8106164" cy="435133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A1787DF-E3C6-4487-A0F1-8CD3F198E38C}"/>
              </a:ext>
            </a:extLst>
          </p:cNvPr>
          <p:cNvSpPr txBox="1"/>
          <p:nvPr/>
        </p:nvSpPr>
        <p:spPr>
          <a:xfrm>
            <a:off x="9133840" y="2229524"/>
            <a:ext cx="28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Używając narzędzia </a:t>
            </a:r>
            <a:r>
              <a:rPr lang="pl-PL" sz="2800" dirty="0" err="1"/>
              <a:t>SoapUI</a:t>
            </a:r>
            <a:r>
              <a:rPr lang="pl-PL" sz="2800" dirty="0"/>
              <a:t> wysyłam </a:t>
            </a:r>
            <a:r>
              <a:rPr lang="pl-PL" sz="2800" dirty="0" err="1"/>
              <a:t>request</a:t>
            </a:r>
            <a:r>
              <a:rPr lang="pl-PL" sz="2800" dirty="0"/>
              <a:t> na serwer. W odpowiedzi otrzymuję indeks dodanego rekordu i rekord zostaje dodany do tabeli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407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343C9EB-B50B-4DD5-8081-881D1157C4DD}"/>
              </a:ext>
            </a:extLst>
          </p:cNvPr>
          <p:cNvSpPr txBox="1"/>
          <p:nvPr/>
        </p:nvSpPr>
        <p:spPr>
          <a:xfrm>
            <a:off x="8971280" y="3625499"/>
            <a:ext cx="271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Sprawdziłem w </a:t>
            </a:r>
            <a:r>
              <a:rPr lang="pl-PL" sz="2800" dirty="0" err="1"/>
              <a:t>postgresie</a:t>
            </a:r>
            <a:r>
              <a:rPr lang="pl-PL" sz="2800" dirty="0"/>
              <a:t>, czy rekordy prawidłowo dodają się do tabeli</a:t>
            </a:r>
            <a:endParaRPr lang="en-GB" sz="2800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C4F64F82-F264-43A7-B677-6855A43A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61738" cy="4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0EBA08-BBFB-44BC-B404-F1AE4621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409B08E-88F5-46B1-8C21-2F62E778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425"/>
            <a:ext cx="8105433" cy="43513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DC23251-80C6-4901-9F54-27ECE12ED483}"/>
              </a:ext>
            </a:extLst>
          </p:cNvPr>
          <p:cNvSpPr txBox="1"/>
          <p:nvPr/>
        </p:nvSpPr>
        <p:spPr>
          <a:xfrm>
            <a:off x="9066106" y="1874728"/>
            <a:ext cx="29734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Operacja </a:t>
            </a:r>
            <a:r>
              <a:rPr lang="pl-PL" sz="2800" dirty="0" err="1"/>
              <a:t>push</a:t>
            </a:r>
            <a:r>
              <a:rPr lang="pl-PL" sz="2800" dirty="0"/>
              <a:t> po krótkim okresie czasu (wywołanie metody </a:t>
            </a:r>
            <a:r>
              <a:rPr lang="pl-PL" sz="2800" dirty="0" err="1"/>
              <a:t>action</a:t>
            </a:r>
            <a:r>
              <a:rPr lang="pl-PL" sz="2800" dirty="0"/>
              <a:t>, czyli 6 do 7 sekund) dodaje wiersz.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648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8B5C01-A167-4AB0-85F1-05810164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6A71A2-BB13-47E3-A95B-4ADA3A92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702" y="1690688"/>
            <a:ext cx="7510995" cy="435133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A26A06-EFE9-427D-BCCA-6583A57BE48B}"/>
              </a:ext>
            </a:extLst>
          </p:cNvPr>
          <p:cNvSpPr txBox="1"/>
          <p:nvPr/>
        </p:nvSpPr>
        <p:spPr>
          <a:xfrm>
            <a:off x="8591973" y="1690688"/>
            <a:ext cx="2973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Metoda ta nie wymaga autoryzacji, co za tym idzie, dowolny użytkownik może ją wykorzystać. A to wszystko dzięki adnotacji @PermitAll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913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CF2BD-5370-485F-BE18-CDE85517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99A233-F7D0-4D46-AB89-5B7336E1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551"/>
            <a:ext cx="8105433" cy="43513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81DE54C-5B87-4358-8CF6-C2A9F43247E1}"/>
              </a:ext>
            </a:extLst>
          </p:cNvPr>
          <p:cNvSpPr txBox="1"/>
          <p:nvPr/>
        </p:nvSpPr>
        <p:spPr>
          <a:xfrm>
            <a:off x="9062165" y="1802884"/>
            <a:ext cx="300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Operacja </a:t>
            </a:r>
            <a:r>
              <a:rPr lang="pl-PL" sz="2800" dirty="0" err="1"/>
              <a:t>check</a:t>
            </a:r>
            <a:r>
              <a:rPr lang="pl-PL" sz="2800" dirty="0"/>
              <a:t> wymaga autoryzacji. Zalogowałem się wcześniej utworzoną nazwą użytkownika i hasłem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6959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CF2BD-5370-485F-BE18-CDE85517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działania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81DE54C-5B87-4358-8CF6-C2A9F43247E1}"/>
              </a:ext>
            </a:extLst>
          </p:cNvPr>
          <p:cNvSpPr txBox="1"/>
          <p:nvPr/>
        </p:nvSpPr>
        <p:spPr>
          <a:xfrm>
            <a:off x="8026398" y="2281128"/>
            <a:ext cx="3666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Gdy zostanie wywołana metoda </a:t>
            </a:r>
            <a:r>
              <a:rPr lang="pl-PL" sz="2800" dirty="0" err="1"/>
              <a:t>push</a:t>
            </a:r>
            <a:r>
              <a:rPr lang="pl-PL" sz="2800" dirty="0"/>
              <a:t>, a nie zostanie zakończona wewnętrzna operacja </a:t>
            </a:r>
            <a:r>
              <a:rPr lang="pl-PL" sz="2800" dirty="0" err="1"/>
              <a:t>action</a:t>
            </a:r>
            <a:r>
              <a:rPr lang="pl-PL" sz="2800" dirty="0"/>
              <a:t>, to wywołanie metody </a:t>
            </a:r>
            <a:r>
              <a:rPr lang="pl-PL" sz="2800" dirty="0" err="1"/>
              <a:t>check</a:t>
            </a:r>
            <a:r>
              <a:rPr lang="pl-PL" sz="2800" dirty="0"/>
              <a:t> zwraca </a:t>
            </a:r>
            <a:r>
              <a:rPr lang="pl-PL" sz="2800" dirty="0" err="1"/>
              <a:t>false</a:t>
            </a:r>
            <a:endParaRPr lang="en-GB" sz="2800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DB1F264-D986-400A-8ED1-CCE56E4D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3E9C6B3-435A-4DA5-B67F-8374565D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6" t="11553" r="21320" b="31747"/>
          <a:stretch/>
        </p:blipFill>
        <p:spPr>
          <a:xfrm>
            <a:off x="838200" y="1825625"/>
            <a:ext cx="694266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032BC-D8CE-416F-B0AE-8447B172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7D7178-C19B-42E7-AAF4-B1B52B8A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Dziękuję za uwagę</a:t>
            </a:r>
            <a:r>
              <a:rPr lang="pl-PL" dirty="0">
                <a:sym typeface="Wingdings" panose="05000000000000000000" pitchFamily="2" charset="2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5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l-PL" dirty="0"/>
              <a:t>Konfiguracja serwera </a:t>
            </a:r>
            <a:r>
              <a:rPr lang="pl-PL" dirty="0" err="1"/>
              <a:t>Wildfly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7CCD-B667-4D29-8AC8-A2F2689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>
                <a:effectLst/>
                <a:ea typeface="Arial" panose="020B0604020202020204" pitchFamily="34" charset="0"/>
              </a:rPr>
              <a:t>Nietypowo, musiałem tutaj odpalać serwer komendą: </a:t>
            </a:r>
          </a:p>
          <a:p>
            <a:pPr marL="0" indent="0">
              <a:buNone/>
            </a:pPr>
            <a:r>
              <a:rPr lang="pl-PL" i="1" dirty="0">
                <a:ea typeface="Arial" panose="020B0604020202020204" pitchFamily="34" charset="0"/>
              </a:rPr>
              <a:t>s</a:t>
            </a:r>
            <a:r>
              <a:rPr lang="pl-PL" sz="2800" i="1" dirty="0">
                <a:effectLst/>
                <a:ea typeface="Arial" panose="020B0604020202020204" pitchFamily="34" charset="0"/>
              </a:rPr>
              <a:t>tart standalone.bat</a:t>
            </a:r>
            <a:r>
              <a:rPr lang="pl-PL" sz="2800" dirty="0">
                <a:effectLst/>
                <a:ea typeface="Arial" panose="020B0604020202020204" pitchFamily="34" charset="0"/>
              </a:rPr>
              <a:t> </a:t>
            </a:r>
            <a:r>
              <a:rPr lang="pl-PL" sz="2800" i="1" dirty="0">
                <a:effectLst/>
                <a:ea typeface="Arial" panose="020B0604020202020204" pitchFamily="34" charset="0"/>
              </a:rPr>
              <a:t>-c standalone-full.xml, </a:t>
            </a:r>
          </a:p>
          <a:p>
            <a:pPr marL="0" indent="0">
              <a:buNone/>
            </a:pPr>
            <a:r>
              <a:rPr lang="pl-PL" dirty="0">
                <a:ea typeface="Arial" panose="020B0604020202020204" pitchFamily="34" charset="0"/>
              </a:rPr>
              <a:t>p</a:t>
            </a:r>
            <a:r>
              <a:rPr lang="pl-PL" sz="2800" dirty="0">
                <a:effectLst/>
                <a:ea typeface="Arial" panose="020B0604020202020204" pitchFamily="34" charset="0"/>
              </a:rPr>
              <a:t>onieważ standardowa wersja standalone.xml nie obsługuje JMS.</a:t>
            </a:r>
          </a:p>
          <a:p>
            <a:pPr marL="0" indent="0">
              <a:buNone/>
            </a:pPr>
            <a:r>
              <a:rPr lang="pl-PL" dirty="0">
                <a:ea typeface="Arial" panose="020B0604020202020204" pitchFamily="34" charset="0"/>
              </a:rPr>
              <a:t>W związku z tym musiałem ustawić </a:t>
            </a:r>
            <a:r>
              <a:rPr lang="pl-PL" dirty="0" err="1">
                <a:ea typeface="Arial" panose="020B0604020202020204" pitchFamily="34" charset="0"/>
              </a:rPr>
              <a:t>Datasource</a:t>
            </a:r>
            <a:r>
              <a:rPr lang="pl-PL" dirty="0">
                <a:ea typeface="Arial" panose="020B0604020202020204" pitchFamily="34" charset="0"/>
              </a:rPr>
              <a:t> i JDBC Driver</a:t>
            </a:r>
            <a:r>
              <a:rPr lang="pl-PL" sz="2800" dirty="0">
                <a:effectLst/>
                <a:ea typeface="Arial" panose="020B0604020202020204" pitchFamily="34" charset="0"/>
              </a:rPr>
              <a:t> drugi raz dla „</a:t>
            </a:r>
            <a:r>
              <a:rPr lang="pl-PL" dirty="0">
                <a:ea typeface="Arial" panose="020B0604020202020204" pitchFamily="34" charset="0"/>
              </a:rPr>
              <a:t>rozszerzo</a:t>
            </a:r>
            <a:r>
              <a:rPr lang="pl-PL" sz="2800" dirty="0">
                <a:effectLst/>
                <a:ea typeface="Arial" panose="020B0604020202020204" pitchFamily="34" charset="0"/>
              </a:rPr>
              <a:t>nej” wersji serwera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5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Konfiguracja sterownika bazy danych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7CCD-B667-4D29-8AC8-A2F2689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Ze względu na niesłynny </a:t>
            </a:r>
            <a:r>
              <a:rPr lang="pl-PL" dirty="0" err="1"/>
              <a:t>bug</a:t>
            </a:r>
            <a:r>
              <a:rPr lang="pl-PL" dirty="0"/>
              <a:t> „</a:t>
            </a:r>
            <a:r>
              <a:rPr lang="pl-PL" dirty="0" err="1"/>
              <a:t>newValue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null</a:t>
            </a:r>
            <a:r>
              <a:rPr lang="pl-PL" dirty="0"/>
              <a:t>” najpierw musiałem zainstalować nowszą wersję konsoli Hal management </a:t>
            </a:r>
            <a:r>
              <a:rPr lang="pl-PL" dirty="0" err="1"/>
              <a:t>console</a:t>
            </a:r>
            <a:r>
              <a:rPr lang="pl-PL" dirty="0"/>
              <a:t> (wersję 3.2.4 w miejsce domyślnej 3.2.1).</a:t>
            </a:r>
          </a:p>
          <a:p>
            <a:pPr marL="0" indent="0">
              <a:buNone/>
            </a:pPr>
            <a:r>
              <a:rPr lang="pl-PL" dirty="0"/>
              <a:t>Link, pod którym znajduje się dokładny opis jak to zrobić -&gt; </a:t>
            </a:r>
            <a:r>
              <a:rPr lang="pl-PL" dirty="0">
                <a:hlinkClick r:id="rId2"/>
              </a:rPr>
              <a:t>https://stackoverflow.com/questions/59076182/wildfly-18-0-1-jdbc-drivers-internal-error-newvalue-is-null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Następnie dodałem sterownik bazy danych za pomocą konsoli – wklejam w kolejnym slajdzie opis jak to zrobić z </a:t>
            </a:r>
            <a:r>
              <a:rPr lang="pl-PL" dirty="0" err="1"/>
              <a:t>tutoriala</a:t>
            </a:r>
            <a:r>
              <a:rPr lang="pl-PL" dirty="0"/>
              <a:t> do laboratoriów nr 5 udostępniony przez dr. </a:t>
            </a:r>
            <a:r>
              <a:rPr lang="pl-PL" dirty="0" err="1"/>
              <a:t>Rogusa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sterownika bazy danych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BDE5A0-B301-4E51-A5F6-820BE8FC6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73" t="15405" r="11747" b="9930"/>
          <a:stretch/>
        </p:blipFill>
        <p:spPr>
          <a:xfrm>
            <a:off x="1996450" y="2029811"/>
            <a:ext cx="83588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6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Konfiguracja źródła danych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7CCD-B667-4D29-8AC8-A2F2689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Następnie trzeba skonfigurować nasze </a:t>
            </a:r>
            <a:r>
              <a:rPr lang="pl-PL" dirty="0" err="1"/>
              <a:t>DataSource</a:t>
            </a:r>
            <a:r>
              <a:rPr lang="pl-PL" dirty="0"/>
              <a:t>. Oczywiście w miejsce </a:t>
            </a:r>
            <a:r>
              <a:rPr lang="pl-PL" dirty="0" err="1"/>
              <a:t>testDB</a:t>
            </a:r>
            <a:r>
              <a:rPr lang="pl-PL" dirty="0"/>
              <a:t> wpisałem nazwę bazy: „marek”, oraz w polach </a:t>
            </a:r>
            <a:r>
              <a:rPr lang="pl-PL" dirty="0" err="1"/>
              <a:t>username</a:t>
            </a:r>
            <a:r>
              <a:rPr lang="pl-PL" dirty="0"/>
              <a:t> i hasło: „marek” i „marek”.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5B1C9E-7B93-4C62-8304-E037DA597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41942" r="11820" b="7377"/>
          <a:stretch/>
        </p:blipFill>
        <p:spPr>
          <a:xfrm>
            <a:off x="958789" y="3097043"/>
            <a:ext cx="9579006" cy="34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Konfiguracja źródła danych (persistance.xml)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847838C-93DC-4ACF-B822-1CF34264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11" r="5665" b="20971"/>
          <a:stretch/>
        </p:blipFill>
        <p:spPr>
          <a:xfrm>
            <a:off x="2259366" y="1710663"/>
            <a:ext cx="7419885" cy="48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29C87-24D7-4A75-9C45-5EF3318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Konfiguracja bazy danych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7CCD-B667-4D29-8AC8-A2F2689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dirty="0" err="1"/>
              <a:t>postgresql</a:t>
            </a:r>
            <a:r>
              <a:rPr lang="pl-PL" dirty="0"/>
              <a:t> stworzyłem bazę danych „marek”.  Utworzyłem użytkownika „marek” z hasłem „marek” i przyznałem mu wszystkie </a:t>
            </a:r>
            <a:r>
              <a:rPr lang="pl-PL" i="1" dirty="0" err="1"/>
              <a:t>priviliges</a:t>
            </a:r>
            <a:r>
              <a:rPr lang="pl-PL" dirty="0"/>
              <a:t> dla stworzonej bazy.</a:t>
            </a:r>
          </a:p>
          <a:p>
            <a:pPr marL="0" indent="0">
              <a:buNone/>
            </a:pPr>
            <a:r>
              <a:rPr lang="pl-PL" dirty="0"/>
              <a:t>Nie trzeba tworzyć ręcznie tabeli, przy </a:t>
            </a:r>
            <a:r>
              <a:rPr lang="pl-PL" dirty="0" err="1"/>
              <a:t>deployowaniu</a:t>
            </a:r>
            <a:r>
              <a:rPr lang="pl-PL" dirty="0"/>
              <a:t> jest automatycznie tworzona nowa tabela o nazwie przekazanej jako parametr </a:t>
            </a:r>
            <a:r>
              <a:rPr lang="pl-PL" i="1" dirty="0" err="1"/>
              <a:t>name</a:t>
            </a:r>
            <a:r>
              <a:rPr lang="pl-PL" dirty="0"/>
              <a:t> w adnotacji </a:t>
            </a:r>
            <a:r>
              <a:rPr lang="pl-PL" i="1" dirty="0"/>
              <a:t>@Entity</a:t>
            </a:r>
            <a:r>
              <a:rPr lang="pl-PL" dirty="0"/>
              <a:t> w pliku </a:t>
            </a:r>
            <a:r>
              <a:rPr lang="pl-PL" i="1" dirty="0"/>
              <a:t>Message.java</a:t>
            </a:r>
            <a:r>
              <a:rPr lang="pl-PL" dirty="0"/>
              <a:t> z pakietu </a:t>
            </a:r>
            <a:r>
              <a:rPr lang="pl-PL" i="1" dirty="0" err="1"/>
              <a:t>soa.db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95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A2A78-6505-437D-9F09-5B34A1C3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autoryzacji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66C7C0-B013-4828-ABD7-D79FE989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Konfiguracja autoryzacji była na slajdach w udostępnionej dla nas prezentacji nt. SOAP, stosując się do zamieszczonego tam tutorialu krok w krok utworzyłem </a:t>
            </a:r>
            <a:r>
              <a:rPr lang="pl-PL" dirty="0" err="1"/>
              <a:t>usera</a:t>
            </a:r>
            <a:r>
              <a:rPr lang="pl-PL" dirty="0"/>
              <a:t> „marek” i grupę „</a:t>
            </a:r>
            <a:r>
              <a:rPr lang="pl-PL" dirty="0" err="1"/>
              <a:t>GrupaTestowa</a:t>
            </a:r>
            <a:r>
              <a:rPr lang="pl-PL" dirty="0"/>
              <a:t>”: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1CCFD58-2FA7-43AA-9A48-AC55D3659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11812" r="24028" b="34207"/>
          <a:stretch/>
        </p:blipFill>
        <p:spPr>
          <a:xfrm>
            <a:off x="2785533" y="3140075"/>
            <a:ext cx="6366933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3619F-0D57-4D04-BAA1-F944A178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kolejki JMS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BD078-8358-44CE-801E-C5F31047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Zastosowana kolejka: „</a:t>
            </a:r>
            <a:r>
              <a:rPr lang="pl-PL" dirty="0" err="1"/>
              <a:t>java</a:t>
            </a:r>
            <a:r>
              <a:rPr lang="pl-PL" dirty="0"/>
              <a:t>:/</a:t>
            </a:r>
            <a:r>
              <a:rPr lang="pl-PL" dirty="0" err="1"/>
              <a:t>jms</a:t>
            </a:r>
            <a:r>
              <a:rPr lang="pl-PL" dirty="0"/>
              <a:t>/</a:t>
            </a:r>
            <a:r>
              <a:rPr lang="pl-PL" dirty="0" err="1"/>
              <a:t>queue</a:t>
            </a:r>
            <a:r>
              <a:rPr lang="pl-PL" dirty="0"/>
              <a:t>/DLQ”, czyli domyślna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4696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423</Words>
  <Application>Microsoft Office PowerPoint</Application>
  <PresentationFormat>Panoramiczny</PresentationFormat>
  <Paragraphs>35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Egzamin SOA 2020</vt:lpstr>
      <vt:lpstr>Konfiguracja serwera Wildfly</vt:lpstr>
      <vt:lpstr>Konfiguracja sterownika bazy danych</vt:lpstr>
      <vt:lpstr>Konfiguracja sterownika bazy danych</vt:lpstr>
      <vt:lpstr>Konfiguracja źródła danych</vt:lpstr>
      <vt:lpstr>Konfiguracja źródła danych (persistance.xml)</vt:lpstr>
      <vt:lpstr>Konfiguracja bazy danych</vt:lpstr>
      <vt:lpstr>Konfiguracja autoryzacji</vt:lpstr>
      <vt:lpstr>Konfiguracja kolejki JMS</vt:lpstr>
      <vt:lpstr>Prezentacja działania</vt:lpstr>
      <vt:lpstr>Prezentacja działania</vt:lpstr>
      <vt:lpstr>Prezentacja działania</vt:lpstr>
      <vt:lpstr>Prezentacja działania</vt:lpstr>
      <vt:lpstr>Prezentacja działania</vt:lpstr>
      <vt:lpstr>Prezentacja działania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Egzamin SOA 2020</dc:title>
  <dc:creator>Marco Potter</dc:creator>
  <cp:lastModifiedBy>Marco Potter</cp:lastModifiedBy>
  <cp:revision>15</cp:revision>
  <dcterms:created xsi:type="dcterms:W3CDTF">2020-09-22T20:54:29Z</dcterms:created>
  <dcterms:modified xsi:type="dcterms:W3CDTF">2020-09-22T23:11:33Z</dcterms:modified>
</cp:coreProperties>
</file>