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9" r:id="rId1"/>
  </p:sldMasterIdLst>
  <p:notesMasterIdLst>
    <p:notesMasterId r:id="rId2"/>
  </p:notesMasterIdLst>
  <p:sldIdLst>
    <p:sldId id="274" r:id="rId3"/>
    <p:sldId id="265" r:id="rId4"/>
    <p:sldId id="275" r:id="rId5"/>
    <p:sldId id="276" r:id="rId6"/>
  </p:sldIdLst>
  <p:sldSz cx="9142352" cy="514258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507"/>
    <p:restoredTop sz="78799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20" d="100"/>
        <a:sy n="120" d="100"/>
      </p:scale>
      <p:origin x="0" y="0"/>
    </p:cViewPr>
  </p:notesTextViewPr>
  <p:gridSpacing cx="36013" cy="36013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4" y="685800"/>
            <a:ext cx="609599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199935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199935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2987630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2987630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16" y="205941"/>
            <a:ext cx="8228115" cy="8570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16" y="1199935"/>
            <a:ext cx="8228115" cy="339386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16" y="4766409"/>
            <a:ext cx="2133214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36" y="4766409"/>
            <a:ext cx="2895077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18" y="4766409"/>
            <a:ext cx="2133214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"/>
          <p:cNvCxnSpPr/>
          <p:nvPr/>
        </p:nvCxnSpPr>
        <p:spPr>
          <a:xfrm flipH="1">
            <a:off x="647595" y="404732"/>
            <a:ext cx="8278855" cy="0"/>
          </a:xfrm>
          <a:prstGeom prst="line">
            <a:avLst/>
          </a:prstGeom>
          <a:ln w="19089" cap="flat" cmpd="sng" algn="ctr">
            <a:solidFill>
              <a:srgbClr val="9bbb59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1200" cap="none" spc="-150" normalizeH="0" baseline="0">
                <a:solidFill>
                  <a:srgbClr val="0070c0"/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jsp  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&amp;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tx1"/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 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Servlet</a:t>
            </a:r>
            <a:endParaRPr kumimoji="1" lang="ko-KR" altLang="en-US" sz="1200" b="0" i="0" u="none" strike="noStrike" kern="1200" cap="none" spc="-150" normalizeH="0" baseline="0"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HY견고딕"/>
              <a:ea typeface="HY견고딕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</a:t>
            </a: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39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addList</a:t>
            </a:r>
            <a:endParaRPr xmlns:mc="http://schemas.openxmlformats.org/markup-compatibility/2006" xmlns:hp="http://schemas.haansoft.com/office/presentation/8.0" kumimoji="0" lang="en-US" altLang="ko-KR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41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4378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9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80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3" name=""/>
          <p:cNvCxnSpPr>
            <a:stCxn id="14384" idx="3"/>
          </p:cNvCxnSpPr>
          <p:nvPr/>
        </p:nvCxnSpPr>
        <p:spPr>
          <a:xfrm flipV="1">
            <a:off x="2806539" y="3103563"/>
            <a:ext cx="2841786" cy="1872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Group 2"/>
          <p:cNvGrpSpPr/>
          <p:nvPr/>
        </p:nvGrpSpPr>
        <p:grpSpPr>
          <a:xfrm rot="0">
            <a:off x="3958523" y="1995141"/>
            <a:ext cx="1371324" cy="990426"/>
            <a:chOff x="3958523" y="1995141"/>
            <a:chExt cx="1371324" cy="990426"/>
          </a:xfrm>
        </p:grpSpPr>
        <p:sp>
          <p:nvSpPr>
            <p:cNvPr id="14376" name=""/>
            <p:cNvSpPr txBox="1"/>
            <p:nvPr/>
          </p:nvSpPr>
          <p:spPr>
            <a:xfrm>
              <a:off x="4029913" y="2245929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7" name=""/>
            <p:cNvSpPr txBox="1"/>
            <p:nvPr/>
          </p:nvSpPr>
          <p:spPr>
            <a:xfrm>
              <a:off x="3958523" y="1995141"/>
              <a:ext cx="1220561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5" name=""/>
          <p:cNvCxnSpPr/>
          <p:nvPr/>
        </p:nvCxnSpPr>
        <p:spPr>
          <a:xfrm>
            <a:off x="5400675" y="1139825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6" name=""/>
          <p:cNvCxnSpPr>
            <a:stCxn id="14363" idx="1"/>
            <a:endCxn id="14376" idx="3"/>
          </p:cNvCxnSpPr>
          <p:nvPr/>
        </p:nvCxnSpPr>
        <p:spPr>
          <a:xfrm rot="10800000" flipV="1">
            <a:off x="5329847" y="2171301"/>
            <a:ext cx="536462" cy="44441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4347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48" name=""/>
          <p:cNvSpPr/>
          <p:nvPr/>
        </p:nvSpPr>
        <p:spPr>
          <a:xfrm>
            <a:off x="7702706" y="1557029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getGuestbookList()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49" name=""/>
          <p:cNvCxnSpPr/>
          <p:nvPr/>
        </p:nvCxnSpPr>
        <p:spPr>
          <a:xfrm>
            <a:off x="8280400" y="224790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0" name=""/>
          <p:cNvCxnSpPr/>
          <p:nvPr/>
        </p:nvCxnSpPr>
        <p:spPr>
          <a:xfrm flipV="1">
            <a:off x="8350301" y="2231640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4351" name="TextBox 65"/>
          <p:cNvSpPr txBox="1"/>
          <p:nvPr/>
        </p:nvSpPr>
        <p:spPr>
          <a:xfrm>
            <a:off x="7739063" y="140493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353" name="TextBox 34"/>
          <p:cNvSpPr txBox="1"/>
          <p:nvPr/>
        </p:nvSpPr>
        <p:spPr>
          <a:xfrm>
            <a:off x="6742113" y="1087438"/>
            <a:ext cx="1109662" cy="263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4" name=""/>
          <p:cNvSpPr/>
          <p:nvPr/>
        </p:nvSpPr>
        <p:spPr>
          <a:xfrm>
            <a:off x="6479019" y="2715689"/>
            <a:ext cx="1369340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addList.jsp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55" name="직사각형 63"/>
          <p:cNvSpPr/>
          <p:nvPr/>
        </p:nvSpPr>
        <p:spPr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4357" name="Group 3"/>
          <p:cNvGrpSpPr/>
          <p:nvPr/>
        </p:nvGrpSpPr>
        <p:grpSpPr>
          <a:xfrm rot="0">
            <a:off x="3814902" y="518991"/>
            <a:ext cx="1656597" cy="945954"/>
            <a:chOff x="3958523" y="518991"/>
            <a:chExt cx="1506468" cy="945954"/>
          </a:xfrm>
        </p:grpSpPr>
        <p:sp>
          <p:nvSpPr>
            <p:cNvPr id="14374" name=""/>
            <p:cNvSpPr txBox="1"/>
            <p:nvPr/>
          </p:nvSpPr>
          <p:spPr>
            <a:xfrm>
              <a:off x="4029911" y="768216"/>
              <a:ext cx="1435080" cy="69672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addList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5" name=""/>
            <p:cNvSpPr txBox="1"/>
            <p:nvPr/>
          </p:nvSpPr>
          <p:spPr>
            <a:xfrm>
              <a:off x="3958523" y="518991"/>
              <a:ext cx="1058635" cy="295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58" name="TextBox 31"/>
          <p:cNvSpPr txBox="1"/>
          <p:nvPr/>
        </p:nvSpPr>
        <p:spPr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9" name=""/>
          <p:cNvSpPr/>
          <p:nvPr/>
        </p:nvSpPr>
        <p:spPr>
          <a:xfrm>
            <a:off x="6407572" y="1563392"/>
            <a:ext cx="1230106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addList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0" name=""/>
          <p:cNvCxnSpPr>
            <a:endCxn id="14354" idx="0"/>
          </p:cNvCxnSpPr>
          <p:nvPr/>
        </p:nvCxnSpPr>
        <p:spPr>
          <a:xfrm rot="16200000" flipH="1">
            <a:off x="6929305" y="2481305"/>
            <a:ext cx="396750" cy="72017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4361" name=""/>
          <p:cNvCxnSpPr/>
          <p:nvPr/>
        </p:nvCxnSpPr>
        <p:spPr>
          <a:xfrm>
            <a:off x="7416203" y="1923056"/>
            <a:ext cx="414935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"/>
          <p:cNvSpPr/>
          <p:nvPr/>
        </p:nvSpPr>
        <p:spPr>
          <a:xfrm>
            <a:off x="5866310" y="1599897"/>
            <a:ext cx="639668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3" name=""/>
          <p:cNvSpPr/>
          <p:nvPr/>
        </p:nvSpPr>
        <p:spPr>
          <a:xfrm>
            <a:off x="5866310" y="199514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64" name="Group 4"/>
          <p:cNvGrpSpPr/>
          <p:nvPr/>
        </p:nvGrpSpPr>
        <p:grpSpPr>
          <a:xfrm rot="0">
            <a:off x="3958523" y="3218884"/>
            <a:ext cx="1799891" cy="1084511"/>
            <a:chOff x="3958523" y="3218884"/>
            <a:chExt cx="1799891" cy="1084512"/>
          </a:xfrm>
        </p:grpSpPr>
        <p:sp>
          <p:nvSpPr>
            <p:cNvPr id="14372" name=""/>
            <p:cNvSpPr txBox="1"/>
            <p:nvPr/>
          </p:nvSpPr>
          <p:spPr>
            <a:xfrm>
              <a:off x="4029913" y="3469617"/>
              <a:ext cx="1728501" cy="83377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36000" tIns="45720" rIns="3600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addList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어트리뷰트: “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gList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”, 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guestList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3" name=""/>
            <p:cNvSpPr txBox="1"/>
            <p:nvPr/>
          </p:nvSpPr>
          <p:spPr>
            <a:xfrm>
              <a:off x="3958523" y="3218884"/>
              <a:ext cx="105545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4365" name="Group 5"/>
          <p:cNvGrpSpPr/>
          <p:nvPr/>
        </p:nvGrpSpPr>
        <p:grpSpPr>
          <a:xfrm rot="0">
            <a:off x="5975824" y="4047384"/>
            <a:ext cx="1406266" cy="990426"/>
            <a:chOff x="5975824" y="4047384"/>
            <a:chExt cx="1406266" cy="990426"/>
          </a:xfrm>
        </p:grpSpPr>
        <p:sp>
          <p:nvSpPr>
            <p:cNvPr id="14370" name=""/>
            <p:cNvSpPr txBox="1"/>
            <p:nvPr/>
          </p:nvSpPr>
          <p:spPr>
            <a:xfrm>
              <a:off x="6083775" y="4298172"/>
              <a:ext cx="1298315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1" name=""/>
            <p:cNvSpPr txBox="1"/>
            <p:nvPr/>
          </p:nvSpPr>
          <p:spPr>
            <a:xfrm>
              <a:off x="5975824" y="4047384"/>
              <a:ext cx="1218998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66" name=""/>
          <p:cNvSpPr/>
          <p:nvPr/>
        </p:nvSpPr>
        <p:spPr>
          <a:xfrm>
            <a:off x="5866310" y="2588761"/>
            <a:ext cx="639668" cy="36979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7" name=""/>
          <p:cNvSpPr/>
          <p:nvPr/>
        </p:nvSpPr>
        <p:spPr>
          <a:xfrm>
            <a:off x="5866310" y="2966478"/>
            <a:ext cx="630124" cy="352376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8" name=""/>
          <p:cNvCxnSpPr>
            <a:endCxn id="14366" idx="1"/>
          </p:cNvCxnSpPr>
          <p:nvPr/>
        </p:nvCxnSpPr>
        <p:spPr>
          <a:xfrm rot="5400000" flipH="1" flipV="1">
            <a:off x="5319521" y="2924447"/>
            <a:ext cx="698388" cy="395188"/>
          </a:xfrm>
          <a:prstGeom prst="bentConnector2">
            <a:avLst/>
          </a:prstGeom>
          <a:ln w="12726" cap="flat" cmpd="sng" algn="ctr">
            <a:solidFill>
              <a:srgbClr val="c00000"/>
            </a:solidFill>
            <a:prstDash val="dash"/>
            <a:round/>
            <a:headEnd w="med" len="med"/>
            <a:tailEnd type="arrow" w="med" len="med"/>
          </a:ln>
        </p:spPr>
      </p:cxnSp>
      <p:cxnSp>
        <p:nvCxnSpPr>
          <p:cNvPr id="14369" name=""/>
          <p:cNvCxnSpPr>
            <a:stCxn id="14367" idx="2"/>
            <a:endCxn id="14371" idx="0"/>
          </p:cNvCxnSpPr>
          <p:nvPr/>
        </p:nvCxnSpPr>
        <p:spPr>
          <a:xfrm rot="16200000" flipH="1">
            <a:off x="6019473" y="3481562"/>
            <a:ext cx="728586" cy="403114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4352" name="직사각형 7"/>
          <p:cNvSpPr>
            <a:spLocks noChangeArrowheads="1"/>
          </p:cNvSpPr>
          <p:nvPr/>
        </p:nvSpPr>
        <p:spPr>
          <a:xfrm>
            <a:off x="213602" y="1094757"/>
            <a:ext cx="3637314" cy="284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http://localhost:8088/guestbook2/gbc?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action=addList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cxnSp>
        <p:nvCxnSpPr>
          <p:cNvPr id="14342" name=""/>
          <p:cNvCxnSpPr>
            <a:stCxn id="14352" idx="2"/>
          </p:cNvCxnSpPr>
          <p:nvPr/>
        </p:nvCxnSpPr>
        <p:spPr>
          <a:xfrm>
            <a:off x="2032259" y="1379220"/>
            <a:ext cx="3619241" cy="57022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615" y="1815017"/>
            <a:ext cx="2556923" cy="2951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577" y="1274822"/>
            <a:ext cx="3354364" cy="1426500"/>
          </a:xfrm>
          <a:prstGeom prst="rect">
            <a:avLst/>
          </a:prstGeom>
        </p:spPr>
      </p:pic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</a:t>
            </a: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287292" y="585167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insert</a:t>
            </a:r>
            <a:endParaRPr xmlns:mc="http://schemas.openxmlformats.org/markup-compatibility/2006" xmlns:hp="http://schemas.haansoft.com/office/presentation/8.0" kumimoji="0" lang="en-US" altLang="ko-KR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3320" name="Group 2"/>
          <p:cNvGrpSpPr/>
          <p:nvPr/>
        </p:nvGrpSpPr>
        <p:grpSpPr>
          <a:xfrm rot="0">
            <a:off x="3671230" y="3110933"/>
            <a:ext cx="1371322" cy="973387"/>
            <a:chOff x="3671230" y="3110933"/>
            <a:chExt cx="1371323" cy="973387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2" cy="72259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Response </a:t>
              </a: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(리다이렉트코드)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/>
          <p:nvPr/>
        </p:nvCxnSpPr>
        <p:spPr>
          <a:xfrm>
            <a:off x="5111750" y="135572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rot="10800000" flipV="1">
            <a:off x="5042555" y="2495099"/>
            <a:ext cx="715859" cy="1236413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7702706" y="1808462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insert()</a:t>
            </a:r>
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 rot="16200000" flipH="1">
            <a:off x="7740299" y="3039438"/>
            <a:ext cx="1080321" cy="11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rot="16200000" flipV="1">
            <a:off x="7821136" y="3012236"/>
            <a:ext cx="1060568" cy="224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7739063" y="1656371"/>
            <a:ext cx="1296987" cy="265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6742113" y="1087438"/>
            <a:ext cx="1109662" cy="263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3742877" y="734626"/>
            <a:ext cx="1764636" cy="1006543"/>
            <a:chOff x="3850916" y="734626"/>
            <a:chExt cx="1764638" cy="1006543"/>
          </a:xfrm>
        </p:grpSpPr>
        <p:sp>
          <p:nvSpPr>
            <p:cNvPr id="13340" name=""/>
            <p:cNvSpPr txBox="1"/>
            <p:nvPr/>
          </p:nvSpPr>
          <p:spPr>
            <a:xfrm>
              <a:off x="3994968" y="986692"/>
              <a:ext cx="1620586" cy="754476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(파라미터)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850916" y="734626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6048375" y="1670658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6438454" y="1814825"/>
            <a:ext cx="1229840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insert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5" name=""/>
          <p:cNvCxnSpPr/>
          <p:nvPr/>
        </p:nvCxnSpPr>
        <p:spPr>
          <a:xfrm>
            <a:off x="7452216" y="1923056"/>
            <a:ext cx="378922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5758414" y="1815744"/>
            <a:ext cx="639613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5758414" y="2318939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105564" y="986718"/>
            <a:ext cx="3707630" cy="28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http://localhost:8088/guestbook2/gbc?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action=insert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sp>
        <p:nvSpPr>
          <p:cNvPr id="13354" name="직사각형 79"/>
          <p:cNvSpPr/>
          <p:nvPr/>
        </p:nvSpPr>
        <p:spPr>
          <a:xfrm>
            <a:off x="1967296" y="534691"/>
            <a:ext cx="6637337" cy="292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4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action=insert</a:t>
            </a:r>
            <a:r>
              <a:rPr kumimoji="1" lang="en-US" altLang="ko-KR" sz="14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name=</a:t>
            </a:r>
            <a:r>
              <a:rPr kumimoji="1" lang="ko-KR" altLang="en-US" sz="14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이효리</a:t>
            </a:r>
            <a:r>
              <a:rPr kumimoji="1" lang="en-US" altLang="ko-KR" sz="14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pw=1234</a:t>
            </a:r>
            <a:r>
              <a:rPr kumimoji="1" lang="en-US" altLang="ko-KR" sz="14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content=</a:t>
            </a:r>
            <a:r>
              <a:rPr kumimoji="1" lang="ko-KR" altLang="en-US" sz="14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안녕하세요</a:t>
            </a:r>
            <a:endParaRPr kumimoji="1" lang="ko-KR" altLang="en-US" sz="14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3355" name=""/>
          <p:cNvCxnSpPr>
            <a:endCxn id="13336" idx="1"/>
          </p:cNvCxnSpPr>
          <p:nvPr/>
        </p:nvCxnSpPr>
        <p:spPr>
          <a:xfrm flipV="1">
            <a:off x="429681" y="2000667"/>
            <a:ext cx="5328733" cy="570623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3356" name=""/>
          <p:cNvSpPr/>
          <p:nvPr/>
        </p:nvSpPr>
        <p:spPr>
          <a:xfrm>
            <a:off x="276185" y="3153801"/>
            <a:ext cx="2131615" cy="1612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리스트 요청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57" name=""/>
          <p:cNvCxnSpPr>
            <a:stCxn id="13356" idx="3"/>
          </p:cNvCxnSpPr>
          <p:nvPr/>
        </p:nvCxnSpPr>
        <p:spPr>
          <a:xfrm flipV="1">
            <a:off x="2407800" y="2571290"/>
            <a:ext cx="3315792" cy="1388795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type="triangle" w="med" len="med"/>
            <a:tailEnd w="med" len="med"/>
          </a:ln>
        </p:spPr>
      </p:cxnSp>
      <p:cxnSp>
        <p:nvCxnSpPr>
          <p:cNvPr id="13358" name=""/>
          <p:cNvCxnSpPr>
            <a:stCxn id="13359" idx="3"/>
            <a:endCxn id="13360" idx="1"/>
          </p:cNvCxnSpPr>
          <p:nvPr/>
        </p:nvCxnSpPr>
        <p:spPr>
          <a:xfrm>
            <a:off x="3779838" y="4542472"/>
            <a:ext cx="1007416" cy="86832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59" name="직사각형 7"/>
          <p:cNvSpPr>
            <a:spLocks noChangeArrowheads="1"/>
          </p:cNvSpPr>
          <p:nvPr/>
        </p:nvSpPr>
        <p:spPr>
          <a:xfrm>
            <a:off x="69551" y="4400550"/>
            <a:ext cx="3710287" cy="283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action=addList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33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7254" y="4202423"/>
            <a:ext cx="3191585" cy="853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200" y="1526913"/>
            <a:ext cx="3191585" cy="853763"/>
          </a:xfrm>
          <a:prstGeom prst="rect">
            <a:avLst/>
          </a:prstGeom>
        </p:spPr>
      </p:pic>
      <p:sp>
        <p:nvSpPr>
          <p:cNvPr id="14338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</a:t>
            </a: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39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- deleteForm</a:t>
            </a:r>
            <a:endParaRPr xmlns:mc="http://schemas.openxmlformats.org/markup-compatibility/2006" xmlns:hp="http://schemas.haansoft.com/office/presentation/8.0" kumimoji="0" lang="en-US" altLang="ko-KR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41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4378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9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80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3" name=""/>
          <p:cNvCxnSpPr>
            <a:stCxn id="14385" idx="3"/>
          </p:cNvCxnSpPr>
          <p:nvPr/>
        </p:nvCxnSpPr>
        <p:spPr>
          <a:xfrm flipV="1">
            <a:off x="3190003" y="3103563"/>
            <a:ext cx="2458322" cy="5547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Group 2"/>
          <p:cNvGrpSpPr/>
          <p:nvPr/>
        </p:nvGrpSpPr>
        <p:grpSpPr>
          <a:xfrm rot="0">
            <a:off x="3958523" y="1995141"/>
            <a:ext cx="1371324" cy="990426"/>
            <a:chOff x="3958523" y="1995141"/>
            <a:chExt cx="1371324" cy="990426"/>
          </a:xfrm>
        </p:grpSpPr>
        <p:sp>
          <p:nvSpPr>
            <p:cNvPr id="14376" name=""/>
            <p:cNvSpPr txBox="1"/>
            <p:nvPr/>
          </p:nvSpPr>
          <p:spPr>
            <a:xfrm>
              <a:off x="4029913" y="2245929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7" name=""/>
            <p:cNvSpPr txBox="1"/>
            <p:nvPr/>
          </p:nvSpPr>
          <p:spPr>
            <a:xfrm>
              <a:off x="3958523" y="1995141"/>
              <a:ext cx="1220561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5" name=""/>
          <p:cNvCxnSpPr/>
          <p:nvPr/>
        </p:nvCxnSpPr>
        <p:spPr>
          <a:xfrm>
            <a:off x="5400675" y="1139825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6" name=""/>
          <p:cNvCxnSpPr>
            <a:stCxn id="14363" idx="1"/>
            <a:endCxn id="14376" idx="3"/>
          </p:cNvCxnSpPr>
          <p:nvPr/>
        </p:nvCxnSpPr>
        <p:spPr>
          <a:xfrm rot="10800000" flipV="1">
            <a:off x="5329847" y="2171301"/>
            <a:ext cx="536462" cy="44441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4353" name="TextBox 34"/>
          <p:cNvSpPr txBox="1"/>
          <p:nvPr/>
        </p:nvSpPr>
        <p:spPr>
          <a:xfrm>
            <a:off x="6742113" y="1087438"/>
            <a:ext cx="1109662" cy="263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4" name=""/>
          <p:cNvSpPr/>
          <p:nvPr/>
        </p:nvSpPr>
        <p:spPr>
          <a:xfrm>
            <a:off x="6479019" y="2715689"/>
            <a:ext cx="1369340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55" name="직사각형 63"/>
          <p:cNvSpPr/>
          <p:nvPr/>
        </p:nvSpPr>
        <p:spPr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4357" name="Group 3"/>
          <p:cNvGrpSpPr/>
          <p:nvPr/>
        </p:nvGrpSpPr>
        <p:grpSpPr>
          <a:xfrm rot="0">
            <a:off x="3814903" y="518991"/>
            <a:ext cx="1584770" cy="945954"/>
            <a:chOff x="3958523" y="518991"/>
            <a:chExt cx="1441151" cy="945954"/>
          </a:xfrm>
        </p:grpSpPr>
        <p:sp>
          <p:nvSpPr>
            <p:cNvPr id="14374" name=""/>
            <p:cNvSpPr txBox="1"/>
            <p:nvPr/>
          </p:nvSpPr>
          <p:spPr>
            <a:xfrm>
              <a:off x="4029911" y="768216"/>
              <a:ext cx="1369762" cy="69672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dform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no = 3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5" name=""/>
            <p:cNvSpPr txBox="1"/>
            <p:nvPr/>
          </p:nvSpPr>
          <p:spPr>
            <a:xfrm>
              <a:off x="3958523" y="518991"/>
              <a:ext cx="1058635" cy="295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58" name="TextBox 31"/>
          <p:cNvSpPr txBox="1"/>
          <p:nvPr/>
        </p:nvSpPr>
        <p:spPr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9" name=""/>
          <p:cNvSpPr/>
          <p:nvPr/>
        </p:nvSpPr>
        <p:spPr>
          <a:xfrm>
            <a:off x="6407572" y="1563392"/>
            <a:ext cx="1230106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0" name=""/>
          <p:cNvCxnSpPr>
            <a:endCxn id="14354" idx="0"/>
          </p:cNvCxnSpPr>
          <p:nvPr/>
        </p:nvCxnSpPr>
        <p:spPr>
          <a:xfrm rot="16200000" flipH="1">
            <a:off x="6929305" y="2481305"/>
            <a:ext cx="396750" cy="72017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4362" name=""/>
          <p:cNvSpPr/>
          <p:nvPr/>
        </p:nvSpPr>
        <p:spPr>
          <a:xfrm>
            <a:off x="5866310" y="1599897"/>
            <a:ext cx="639668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3" name=""/>
          <p:cNvSpPr/>
          <p:nvPr/>
        </p:nvSpPr>
        <p:spPr>
          <a:xfrm>
            <a:off x="5866310" y="199514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64" name="Group 4"/>
          <p:cNvGrpSpPr/>
          <p:nvPr/>
        </p:nvGrpSpPr>
        <p:grpSpPr>
          <a:xfrm rot="0">
            <a:off x="3958523" y="3218884"/>
            <a:ext cx="1799891" cy="1084511"/>
            <a:chOff x="3958523" y="3218884"/>
            <a:chExt cx="1799891" cy="1084512"/>
          </a:xfrm>
        </p:grpSpPr>
        <p:sp>
          <p:nvSpPr>
            <p:cNvPr id="14372" name=""/>
            <p:cNvSpPr txBox="1"/>
            <p:nvPr/>
          </p:nvSpPr>
          <p:spPr>
            <a:xfrm>
              <a:off x="4029913" y="3469617"/>
              <a:ext cx="1728501" cy="83377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36000" tIns="45720" rIns="3600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dform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어트리뷰트: “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no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”, 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no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3" name=""/>
            <p:cNvSpPr txBox="1"/>
            <p:nvPr/>
          </p:nvSpPr>
          <p:spPr>
            <a:xfrm>
              <a:off x="3958523" y="3218884"/>
              <a:ext cx="105545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4365" name="Group 5"/>
          <p:cNvGrpSpPr/>
          <p:nvPr/>
        </p:nvGrpSpPr>
        <p:grpSpPr>
          <a:xfrm rot="0">
            <a:off x="5975824" y="4047384"/>
            <a:ext cx="1406266" cy="990426"/>
            <a:chOff x="5975824" y="4047384"/>
            <a:chExt cx="1406266" cy="990426"/>
          </a:xfrm>
        </p:grpSpPr>
        <p:sp>
          <p:nvSpPr>
            <p:cNvPr id="14370" name=""/>
            <p:cNvSpPr txBox="1"/>
            <p:nvPr/>
          </p:nvSpPr>
          <p:spPr>
            <a:xfrm>
              <a:off x="6083775" y="4298172"/>
              <a:ext cx="1298315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1" name=""/>
            <p:cNvSpPr txBox="1"/>
            <p:nvPr/>
          </p:nvSpPr>
          <p:spPr>
            <a:xfrm>
              <a:off x="5975824" y="4047384"/>
              <a:ext cx="1218998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66" name=""/>
          <p:cNvSpPr/>
          <p:nvPr/>
        </p:nvSpPr>
        <p:spPr>
          <a:xfrm>
            <a:off x="5866310" y="2588761"/>
            <a:ext cx="639668" cy="36979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7" name=""/>
          <p:cNvSpPr/>
          <p:nvPr/>
        </p:nvSpPr>
        <p:spPr>
          <a:xfrm>
            <a:off x="5866310" y="2966478"/>
            <a:ext cx="630124" cy="352376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8" name=""/>
          <p:cNvCxnSpPr>
            <a:endCxn id="14366" idx="1"/>
          </p:cNvCxnSpPr>
          <p:nvPr/>
        </p:nvCxnSpPr>
        <p:spPr>
          <a:xfrm rot="5400000" flipH="1" flipV="1">
            <a:off x="5319521" y="2924447"/>
            <a:ext cx="698388" cy="395188"/>
          </a:xfrm>
          <a:prstGeom prst="bentConnector2">
            <a:avLst/>
          </a:prstGeom>
          <a:ln w="12726" cap="flat" cmpd="sng" algn="ctr">
            <a:solidFill>
              <a:srgbClr val="c00000"/>
            </a:solidFill>
            <a:prstDash val="dash"/>
            <a:round/>
            <a:headEnd w="med" len="med"/>
            <a:tailEnd type="arrow" w="med" len="med"/>
          </a:ln>
        </p:spPr>
      </p:cxnSp>
      <p:cxnSp>
        <p:nvCxnSpPr>
          <p:cNvPr id="14369" name=""/>
          <p:cNvCxnSpPr>
            <a:stCxn id="14367" idx="2"/>
            <a:endCxn id="14371" idx="0"/>
          </p:cNvCxnSpPr>
          <p:nvPr/>
        </p:nvCxnSpPr>
        <p:spPr>
          <a:xfrm rot="16200000" flipH="1">
            <a:off x="6019473" y="3481562"/>
            <a:ext cx="728586" cy="403114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4352" name="직사각형 7"/>
          <p:cNvSpPr>
            <a:spLocks noChangeArrowheads="1"/>
          </p:cNvSpPr>
          <p:nvPr/>
        </p:nvSpPr>
        <p:spPr>
          <a:xfrm>
            <a:off x="213602" y="1094757"/>
            <a:ext cx="3637314" cy="284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http://localhost:8088/guestbook2/gbc?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action=dform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cxnSp>
        <p:nvCxnSpPr>
          <p:cNvPr id="14342" name=""/>
          <p:cNvCxnSpPr/>
          <p:nvPr/>
        </p:nvCxnSpPr>
        <p:spPr>
          <a:xfrm>
            <a:off x="3238695" y="1670965"/>
            <a:ext cx="2412805" cy="27848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577" y="3291550"/>
            <a:ext cx="3048425" cy="733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616" y="1621684"/>
            <a:ext cx="3048425" cy="733527"/>
          </a:xfrm>
          <a:prstGeom prst="rect">
            <a:avLst/>
          </a:prstGeom>
        </p:spPr>
      </p:pic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</a:t>
            </a: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delete</a:t>
            </a:r>
            <a:endParaRPr xmlns:mc="http://schemas.openxmlformats.org/markup-compatibility/2006" xmlns:hp="http://schemas.haansoft.com/office/presentation/8.0" kumimoji="0" lang="en-US" altLang="ko-KR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8" name=""/>
          <p:cNvCxnSpPr/>
          <p:nvPr/>
        </p:nvCxnSpPr>
        <p:spPr>
          <a:xfrm>
            <a:off x="2914578" y="1779004"/>
            <a:ext cx="2736922" cy="17997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"/>
          <p:cNvCxnSpPr/>
          <p:nvPr/>
        </p:nvCxnSpPr>
        <p:spPr>
          <a:xfrm flipV="1">
            <a:off x="2302357" y="2483889"/>
            <a:ext cx="3380054" cy="915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3671230" y="3110933"/>
            <a:ext cx="1371323" cy="973387"/>
            <a:chOff x="3671230" y="3110933"/>
            <a:chExt cx="1371324" cy="973387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3" cy="72259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Response </a:t>
              </a: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(리다이렉트코드)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/>
          <p:nvPr/>
        </p:nvCxnSpPr>
        <p:spPr>
          <a:xfrm>
            <a:off x="5111750" y="135572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rot="10800000" flipV="1">
            <a:off x="5042555" y="2495099"/>
            <a:ext cx="715859" cy="1236413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7702706" y="1808462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delete()</a:t>
            </a:r>
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 rot="16200000" flipH="1">
            <a:off x="7740299" y="3039438"/>
            <a:ext cx="1080321" cy="11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rot="16200000" flipV="1">
            <a:off x="7821136" y="3012236"/>
            <a:ext cx="1060568" cy="224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7739063" y="1656371"/>
            <a:ext cx="1296987" cy="265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6742113" y="1087438"/>
            <a:ext cx="1109662" cy="263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3742877" y="734626"/>
            <a:ext cx="1764636" cy="1006544"/>
            <a:chOff x="3850916" y="734626"/>
            <a:chExt cx="1764638" cy="1006544"/>
          </a:xfrm>
        </p:grpSpPr>
        <p:sp>
          <p:nvSpPr>
            <p:cNvPr id="13340" name=""/>
            <p:cNvSpPr txBox="1"/>
            <p:nvPr/>
          </p:nvSpPr>
          <p:spPr>
            <a:xfrm>
              <a:off x="3994968" y="986699"/>
              <a:ext cx="1620586" cy="754471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delete</a:t>
              </a:r>
              <a:endParaRPr kumimoji="1" lang="en-US" altLang="ko-KR" sz="9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             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pass=1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850916" y="734626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6048375" y="1670658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6438454" y="1814825"/>
            <a:ext cx="1229840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5" name=""/>
          <p:cNvCxnSpPr/>
          <p:nvPr/>
        </p:nvCxnSpPr>
        <p:spPr>
          <a:xfrm>
            <a:off x="7452216" y="1923056"/>
            <a:ext cx="378922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5758414" y="1815744"/>
            <a:ext cx="639613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5758414" y="2318939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105564" y="1058744"/>
            <a:ext cx="3707630" cy="28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http://localhost:8088/guestbook2/gbc?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cxnSp>
        <p:nvCxnSpPr>
          <p:cNvPr id="13347" name=""/>
          <p:cNvCxnSpPr>
            <a:stCxn id="13349" idx="3"/>
            <a:endCxn id="13353" idx="1"/>
          </p:cNvCxnSpPr>
          <p:nvPr/>
        </p:nvCxnSpPr>
        <p:spPr>
          <a:xfrm>
            <a:off x="3909702" y="4554991"/>
            <a:ext cx="747071" cy="38300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48" name=""/>
          <p:cNvSpPr/>
          <p:nvPr/>
        </p:nvSpPr>
        <p:spPr>
          <a:xfrm>
            <a:off x="213603" y="3155515"/>
            <a:ext cx="2131615" cy="1612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리스트 요청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49" name="직사각형 7"/>
          <p:cNvSpPr>
            <a:spLocks noChangeArrowheads="1"/>
          </p:cNvSpPr>
          <p:nvPr/>
        </p:nvSpPr>
        <p:spPr>
          <a:xfrm>
            <a:off x="105564" y="4413926"/>
            <a:ext cx="3804138" cy="28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http://localhost:8088/guestbook2/gbc?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action=addList</a:t>
            </a:r>
            <a:endParaRPr kumimoji="1" lang="ko-KR" altLang="en-US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33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6773" y="4166410"/>
            <a:ext cx="3191585" cy="853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60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1_Office 테마</vt:lpstr>
      <vt:lpstr>guestbook2 개요 및 분석</vt:lpstr>
      <vt:lpstr>guestbook2 개요 및 분석</vt:lpstr>
      <vt:lpstr>guestbook2 개요 및 분석</vt:lpstr>
      <vt:lpstr>guestbook2 개요 및 분석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2017-02-15T05:41:07.000</dcterms:created>
  <dc:creator>remys</dc:creator>
  <cp:lastModifiedBy>Hi</cp:lastModifiedBy>
  <dcterms:modified xsi:type="dcterms:W3CDTF">2021-07-12T14:13:17.004</dcterms:modified>
  <cp:revision>93</cp:revision>
  <dc:title>비트온라인(가제) 사ㅇ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