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97" r:id="rId1"/>
  </p:sldMasterIdLst>
  <p:notesMasterIdLst>
    <p:notesMasterId r:id="rId2"/>
  </p:notesMasterIdLst>
  <p:sldIdLst>
    <p:sldId id="257" r:id="rId3"/>
    <p:sldId id="260" r:id="rId4"/>
    <p:sldId id="261" r:id="rId5"/>
    <p:sldId id="262" r:id="rId6"/>
  </p:sldIdLst>
  <p:sldSz cx="43205400" cy="180022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5669"/>
        <p:guide pos="136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685800" y="685800"/>
            <a:ext cx="8229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3240401" y="5592365"/>
            <a:ext cx="36724584" cy="385881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80806" y="10201274"/>
            <a:ext cx="30243778" cy="460057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5592365"/>
            <a:ext cx="43205400" cy="385881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2021-07-22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160266" y="720924"/>
            <a:ext cx="38884856" cy="3000375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10126185" y="5813227"/>
            <a:ext cx="22952944" cy="843855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31323914" y="720924"/>
            <a:ext cx="9721212" cy="15360252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160266" y="720924"/>
            <a:ext cx="28443554" cy="15360252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2021-07-22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412925" y="11568112"/>
            <a:ext cx="36724584" cy="357544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12925" y="7630121"/>
            <a:ext cx="36724584" cy="393799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160266" y="4200524"/>
            <a:ext cx="19082382" cy="118806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1962742" y="4200524"/>
            <a:ext cx="19082382" cy="118806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2021-07-22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2021-07-22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2154731" y="4313040"/>
            <a:ext cx="38884856" cy="1187865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160266" y="4200524"/>
            <a:ext cx="19082382" cy="5764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21962742" y="4200524"/>
            <a:ext cx="19082382" cy="5764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2154731" y="10458577"/>
            <a:ext cx="19082382" cy="5764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1957202" y="10458577"/>
            <a:ext cx="19082382" cy="5764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2021-07-22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468556" y="12601575"/>
            <a:ext cx="25923238" cy="1487687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468556" y="1608534"/>
            <a:ext cx="25923238" cy="108013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68556" y="14089261"/>
            <a:ext cx="25923238" cy="2112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2021-07-22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2160266" y="720924"/>
            <a:ext cx="38884856" cy="300037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160266" y="4200524"/>
            <a:ext cx="38884856" cy="1188065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160266" y="16685418"/>
            <a:ext cx="10081257" cy="95845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4761843" y="16685418"/>
            <a:ext cx="13681707" cy="95845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0963868" y="16685418"/>
            <a:ext cx="10081257" cy="95845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png"  /><Relationship Id="rId4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80975" y="171450"/>
            <a:ext cx="7773806" cy="31318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0000" b="1">
                <a:ea typeface="D2Coding"/>
              </a:rPr>
              <a:t>addList</a:t>
            </a:r>
            <a:endParaRPr lang="en-US" altLang="ko-KR" sz="10000" b="1">
              <a:ea typeface="D2Coding"/>
            </a:endParaRPr>
          </a:p>
          <a:p>
            <a:pPr>
              <a:defRPr/>
            </a:pPr>
            <a:endParaRPr lang="ko-KR" altLang="en-US" sz="10000" b="1">
              <a:ea typeface="D2Coding"/>
              <a:cs typeface="Calibri"/>
            </a:endParaRPr>
          </a:p>
        </p:txBody>
      </p:sp>
      <p:sp>
        <p:nvSpPr>
          <p:cNvPr id="6" name=""/>
          <p:cNvSpPr/>
          <p:nvPr/>
        </p:nvSpPr>
        <p:spPr>
          <a:xfrm>
            <a:off x="11079680" y="1335775"/>
            <a:ext cx="24010984" cy="1433562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>
            <a:off x="15391328" y="1335774"/>
            <a:ext cx="19699336" cy="14335627"/>
          </a:xfrm>
          <a:prstGeom prst="rect">
            <a:avLst/>
          </a:prstGeom>
          <a:solidFill>
            <a:schemeClr val="lt1"/>
          </a:solidFill>
          <a:ln w="2159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" name=""/>
          <p:cNvSpPr txBox="1"/>
          <p:nvPr/>
        </p:nvSpPr>
        <p:spPr>
          <a:xfrm>
            <a:off x="9301684" y="1618037"/>
            <a:ext cx="7773808" cy="1913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6000" b="1">
                <a:ea typeface="D2Coding"/>
              </a:rPr>
              <a:t>web.xml</a:t>
            </a:r>
            <a:endParaRPr lang="en-US" altLang="ko-KR" sz="6000" b="1">
              <a:ea typeface="D2Coding"/>
            </a:endParaRPr>
          </a:p>
          <a:p>
            <a:pPr algn="ctr">
              <a:defRPr/>
            </a:pPr>
            <a:endParaRPr lang="ko-KR" altLang="en-US" sz="6000" b="1">
              <a:ea typeface="D2Coding"/>
              <a:cs typeface="Calibri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5591334" y="1526274"/>
            <a:ext cx="9083673" cy="100547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6000" b="1"/>
              <a:t>spring-</a:t>
            </a:r>
            <a:r>
              <a:rPr lang="en-US" altLang="ko-KR" sz="6000" b="1">
                <a:ea typeface="D2Coding"/>
              </a:rPr>
              <a:t>servlet</a:t>
            </a:r>
            <a:r>
              <a:rPr lang="en-US" altLang="ko-KR" sz="6000" b="1"/>
              <a:t>.xml</a:t>
            </a:r>
            <a:endParaRPr lang="en-US" altLang="ko-KR" sz="6000" b="1"/>
          </a:p>
        </p:txBody>
      </p:sp>
      <p:sp>
        <p:nvSpPr>
          <p:cNvPr id="12" name=""/>
          <p:cNvSpPr/>
          <p:nvPr/>
        </p:nvSpPr>
        <p:spPr>
          <a:xfrm>
            <a:off x="7954782" y="8243864"/>
            <a:ext cx="7436547" cy="29781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6000" b="1">
                <a:solidFill>
                  <a:srgbClr val="0000ff"/>
                </a:solidFill>
              </a:rPr>
              <a:t>RESPONSE</a:t>
            </a:r>
            <a:endParaRPr lang="en-US" altLang="ko-KR" sz="6000" b="1">
              <a:solidFill>
                <a:srgbClr val="0000ff"/>
              </a:solidFill>
            </a:endParaRPr>
          </a:p>
          <a:p>
            <a:pPr algn="ctr">
              <a:defRPr/>
            </a:pPr>
            <a:r>
              <a:rPr lang="en-US" altLang="ko-KR" sz="5000" b="1">
                <a:solidFill>
                  <a:schemeClr val="tx1"/>
                </a:solidFill>
              </a:rPr>
              <a:t>addList.jsp</a:t>
            </a:r>
            <a:endParaRPr lang="en-US" altLang="ko-KR" sz="5000" b="1">
              <a:solidFill>
                <a:schemeClr val="tx1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7954780" y="5380914"/>
            <a:ext cx="7436547" cy="2862949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6000" b="1">
                <a:solidFill>
                  <a:srgbClr val="ff0000"/>
                </a:solidFill>
              </a:rPr>
              <a:t>REQUEST</a:t>
            </a:r>
            <a:endParaRPr lang="en-US" altLang="ko-KR" sz="6000" b="1">
              <a:solidFill>
                <a:srgbClr val="ff0000"/>
              </a:solidFill>
            </a:endParaRPr>
          </a:p>
          <a:p>
            <a:pPr algn="ctr">
              <a:defRPr/>
            </a:pPr>
            <a:endParaRPr lang="en-US" altLang="ko-KR" sz="5000" b="1">
              <a:solidFill>
                <a:schemeClr val="tx1"/>
              </a:solidFill>
            </a:endParaRPr>
          </a:p>
        </p:txBody>
      </p:sp>
      <p:sp>
        <p:nvSpPr>
          <p:cNvPr id="14" name=""/>
          <p:cNvSpPr/>
          <p:nvPr/>
        </p:nvSpPr>
        <p:spPr>
          <a:xfrm>
            <a:off x="180975" y="11957048"/>
            <a:ext cx="7274367" cy="1266827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4000">
                <a:solidFill>
                  <a:schemeClr val="tx1"/>
                </a:solidFill>
              </a:rPr>
              <a:t>guestbook3/</a:t>
            </a:r>
            <a:r>
              <a:rPr lang="en-US" altLang="ko-KR" sz="4000">
                <a:solidFill>
                  <a:schemeClr val="dk1"/>
                </a:solidFill>
              </a:rPr>
              <a:t>addList</a:t>
            </a:r>
            <a:endParaRPr lang="en-US" altLang="ko-KR" sz="4000">
              <a:solidFill>
                <a:schemeClr val="dk1"/>
              </a:solidFill>
            </a:endParaRPr>
          </a:p>
        </p:txBody>
      </p:sp>
      <p:cxnSp>
        <p:nvCxnSpPr>
          <p:cNvPr id="17" name=""/>
          <p:cNvCxnSpPr>
            <a:endCxn id="13" idx="1"/>
          </p:cNvCxnSpPr>
          <p:nvPr/>
        </p:nvCxnSpPr>
        <p:spPr>
          <a:xfrm rot="5400000" flipH="1" flipV="1">
            <a:off x="3221857" y="7224125"/>
            <a:ext cx="5144659" cy="4321187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>
            <a:stCxn id="96" idx="2"/>
          </p:cNvCxnSpPr>
          <p:nvPr/>
        </p:nvCxnSpPr>
        <p:spPr>
          <a:xfrm rot="5400000">
            <a:off x="348764" y="7565816"/>
            <a:ext cx="6981029" cy="1847092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1"/>
          <p:cNvGrpSpPr/>
          <p:nvPr/>
        </p:nvGrpSpPr>
        <p:grpSpPr>
          <a:xfrm rot="0">
            <a:off x="16569796" y="1735089"/>
            <a:ext cx="18174564" cy="13224143"/>
            <a:chOff x="1054640" y="548947"/>
            <a:chExt cx="7080353" cy="4983426"/>
          </a:xfrm>
        </p:grpSpPr>
        <p:sp>
          <p:nvSpPr>
            <p:cNvPr id="50" name=""/>
            <p:cNvSpPr txBox="1"/>
            <p:nvPr/>
          </p:nvSpPr>
          <p:spPr>
            <a:xfrm>
              <a:off x="1054644" y="1922851"/>
              <a:ext cx="2549130" cy="1364249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40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Front Controller</a:t>
              </a:r>
              <a:endParaRPr xmlns:mc="http://schemas.openxmlformats.org/markup-compatibility/2006" xmlns:hp="http://schemas.haansoft.com/office/presentation/8.0" kumimoji="1" lang="ko-KR" altLang="en-US" sz="4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40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DispatcherServlet</a:t>
              </a:r>
              <a:endParaRPr xmlns:mc="http://schemas.openxmlformats.org/markup-compatibility/2006" xmlns:hp="http://schemas.haansoft.com/office/presentation/8.0" kumimoji="1" lang="ko-KR" altLang="en-US" sz="4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1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1" name=""/>
            <p:cNvSpPr txBox="1"/>
            <p:nvPr/>
          </p:nvSpPr>
          <p:spPr>
            <a:xfrm>
              <a:off x="5065443" y="1922851"/>
              <a:ext cx="3069550" cy="652339"/>
            </a:xfrm>
            <a:prstGeom prst="rect">
              <a:avLst/>
            </a:prstGeom>
            <a:solidFill>
              <a:srgbClr val="8eb4e3"/>
            </a:solidFill>
            <a:ln w="9544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40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Controller</a:t>
              </a:r>
              <a:endParaRPr xmlns:mc="http://schemas.openxmlformats.org/markup-compatibility/2006" xmlns:hp="http://schemas.haansoft.com/office/presentation/8.0" kumimoji="1" lang="ko-KR" altLang="en-US" sz="4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4000" b="1" i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</a:rPr>
                <a:t>GuestController /addList</a:t>
              </a:r>
              <a:endParaRPr xmlns:mc="http://schemas.openxmlformats.org/markup-compatibility/2006" xmlns:hp="http://schemas.haansoft.com/office/presentation/8.0" kumimoji="1" lang="en-US" altLang="ko-KR" sz="4000" b="1" i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1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2" name=""/>
            <p:cNvSpPr txBox="1"/>
            <p:nvPr/>
          </p:nvSpPr>
          <p:spPr>
            <a:xfrm>
              <a:off x="5463196" y="4639717"/>
              <a:ext cx="2044036" cy="79927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40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View Resolver</a:t>
              </a:r>
              <a:endParaRPr xmlns:mc="http://schemas.openxmlformats.org/markup-compatibility/2006" xmlns:hp="http://schemas.haansoft.com/office/presentation/8.0" kumimoji="1" lang="ko-KR" altLang="en-US" sz="4000" b="1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3" name=""/>
            <p:cNvSpPr txBox="1"/>
            <p:nvPr/>
          </p:nvSpPr>
          <p:spPr>
            <a:xfrm>
              <a:off x="1054640" y="4878415"/>
              <a:ext cx="2538226" cy="653958"/>
            </a:xfrm>
            <a:prstGeom prst="rect">
              <a:avLst/>
            </a:prstGeom>
            <a:solidFill>
              <a:srgbClr val="8eb4e3"/>
            </a:solidFill>
            <a:ln w="9544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40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View</a:t>
              </a:r>
              <a:endParaRPr xmlns:mc="http://schemas.openxmlformats.org/markup-compatibility/2006" xmlns:hp="http://schemas.haansoft.com/office/presentation/8.0" kumimoji="1" lang="ko-KR" altLang="en-US" sz="4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4000" b="1" i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</a:rPr>
                <a:t>addList.jsp</a:t>
              </a:r>
              <a:endParaRPr xmlns:mc="http://schemas.openxmlformats.org/markup-compatibility/2006" xmlns:hp="http://schemas.haansoft.com/office/presentation/8.0" kumimoji="1" lang="en-US" altLang="ko-KR" sz="4000" b="1" i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1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5" name=""/>
            <p:cNvSpPr txBox="1"/>
            <p:nvPr/>
          </p:nvSpPr>
          <p:spPr>
            <a:xfrm>
              <a:off x="4334611" y="548947"/>
              <a:ext cx="3800382" cy="1251862"/>
            </a:xfrm>
            <a:prstGeom prst="rect">
              <a:avLst/>
            </a:prstGeom>
            <a:solidFill>
              <a:schemeClr val="bg1"/>
            </a:solidFill>
            <a:ln w="9544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60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Handler Mapping</a:t>
              </a:r>
              <a:endParaRPr xmlns:mc="http://schemas.openxmlformats.org/markup-compatibility/2006" xmlns:hp="http://schemas.haansoft.com/office/presentation/8.0" kumimoji="1" lang="ko-KR" altLang="en-US" sz="6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4000" i="0" baseline="0" mc:Ignorable="hp" hp:hslEmbossed="0">
                  <a:solidFill>
                    <a:srgbClr val="3057b9"/>
                  </a:solidFill>
                  <a:latin typeface="맑은 고딕"/>
                  <a:ea typeface="맑은 고딕"/>
                </a:rPr>
                <a:t>“guestbook3/addList”</a:t>
              </a:r>
              <a:r>
                <a:rPr xmlns:mc="http://schemas.openxmlformats.org/markup-compatibility/2006" xmlns:hp="http://schemas.haansoft.com/office/presentation/8.0" kumimoji="1" lang="en-US" altLang="ko-KR" sz="400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get/post</a:t>
              </a:r>
              <a:endParaRPr xmlns:mc="http://schemas.openxmlformats.org/markup-compatibility/2006" xmlns:hp="http://schemas.haansoft.com/office/presentation/8.0" kumimoji="1" lang="en-US" altLang="ko-KR" sz="400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400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=&gt; GuestController.addList()</a:t>
              </a:r>
              <a:endParaRPr xmlns:mc="http://schemas.openxmlformats.org/markup-compatibility/2006" xmlns:hp="http://schemas.haansoft.com/office/presentation/8.0" kumimoji="1" lang="en-US" altLang="ko-KR" sz="400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8" name=""/>
            <p:cNvSpPr txBox="1"/>
            <p:nvPr/>
          </p:nvSpPr>
          <p:spPr>
            <a:xfrm>
              <a:off x="5065446" y="2960933"/>
              <a:ext cx="2931817" cy="652339"/>
            </a:xfrm>
            <a:prstGeom prst="rect">
              <a:avLst/>
            </a:prstGeom>
            <a:solidFill>
              <a:schemeClr val="bg1"/>
            </a:solidFill>
            <a:ln w="9544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4000" b="1" i="0" baseline="0" mc:Ignorable="hp" hp:hslEmbossed="0">
                  <a:solidFill>
                    <a:srgbClr val="ff0000"/>
                  </a:solidFill>
                  <a:latin typeface="맑은 고딕"/>
                  <a:ea typeface="맑은 고딕"/>
                </a:rPr>
                <a:t>Model</a:t>
              </a:r>
              <a:endParaRPr xmlns:mc="http://schemas.openxmlformats.org/markup-compatibility/2006" xmlns:hp="http://schemas.haansoft.com/office/presentation/8.0" kumimoji="1" lang="en-US" altLang="ko-KR" sz="4000" b="1" i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40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“gList” gList</a:t>
              </a:r>
              <a:endParaRPr xmlns:mc="http://schemas.openxmlformats.org/markup-compatibility/2006" xmlns:hp="http://schemas.haansoft.com/office/presentation/8.0" kumimoji="1" lang="en-US" altLang="ko-KR" sz="4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1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72" name=""/>
          <p:cNvCxnSpPr>
            <a:endCxn id="52" idx="1"/>
          </p:cNvCxnSpPr>
          <p:nvPr/>
        </p:nvCxnSpPr>
        <p:spPr>
          <a:xfrm>
            <a:off x="21602700" y="9001125"/>
            <a:ext cx="6283422" cy="4649818"/>
          </a:xfrm>
          <a:prstGeom prst="straightConnector1">
            <a:avLst/>
          </a:prstGeom>
          <a:ln w="76200"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"/>
          <p:cNvCxnSpPr>
            <a:stCxn id="50" idx="2"/>
            <a:endCxn id="53" idx="0"/>
          </p:cNvCxnSpPr>
          <p:nvPr/>
        </p:nvCxnSpPr>
        <p:spPr>
          <a:xfrm rot="5400000">
            <a:off x="17723112" y="11105494"/>
            <a:ext cx="4222748" cy="14004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"/>
          <p:cNvCxnSpPr>
            <a:stCxn id="50" idx="0"/>
            <a:endCxn id="55" idx="1"/>
          </p:cNvCxnSpPr>
          <p:nvPr/>
        </p:nvCxnSpPr>
        <p:spPr>
          <a:xfrm flipV="1">
            <a:off x="19841490" y="3396075"/>
            <a:ext cx="5147664" cy="1984839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"/>
          <p:cNvCxnSpPr>
            <a:stCxn id="50" idx="3"/>
            <a:endCxn id="51" idx="1"/>
          </p:cNvCxnSpPr>
          <p:nvPr/>
        </p:nvCxnSpPr>
        <p:spPr>
          <a:xfrm flipV="1">
            <a:off x="23113170" y="6246446"/>
            <a:ext cx="3751960" cy="944572"/>
          </a:xfrm>
          <a:prstGeom prst="straightConnector1">
            <a:avLst/>
          </a:prstGeom>
          <a:ln w="76200"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"/>
          <p:cNvSpPr/>
          <p:nvPr/>
        </p:nvSpPr>
        <p:spPr>
          <a:xfrm>
            <a:off x="38771300" y="4725625"/>
            <a:ext cx="4127136" cy="30416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0">
            <a:solidFill>
              <a:srgbClr val="c49dd6"/>
            </a:solidFill>
          </a:ln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6000" b="1">
                <a:solidFill>
                  <a:srgbClr val="ff0000"/>
                </a:solidFill>
              </a:rPr>
              <a:t>GuestDao</a:t>
            </a:r>
            <a:endParaRPr lang="en-US" altLang="ko-KR" sz="6000" b="1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ko-KR" sz="5000" b="1">
                <a:solidFill>
                  <a:schemeClr val="tx1"/>
                </a:solidFill>
              </a:rPr>
              <a:t>getGuestList()</a:t>
            </a:r>
            <a:endParaRPr lang="en-US" altLang="ko-KR" sz="5000" b="1">
              <a:solidFill>
                <a:schemeClr val="tx1"/>
              </a:solidFill>
            </a:endParaRPr>
          </a:p>
        </p:txBody>
      </p:sp>
      <p:sp>
        <p:nvSpPr>
          <p:cNvPr id="77" name=""/>
          <p:cNvSpPr/>
          <p:nvPr/>
        </p:nvSpPr>
        <p:spPr>
          <a:xfrm>
            <a:off x="39437864" y="12007877"/>
            <a:ext cx="2794004" cy="3663524"/>
          </a:xfrm>
          <a:prstGeom prst="flowChartMagneticDisk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5000" b="1">
                <a:solidFill>
                  <a:schemeClr val="dk1"/>
                </a:solidFill>
              </a:rPr>
              <a:t>DB</a:t>
            </a:r>
            <a:endParaRPr lang="en-US" altLang="ko-KR" sz="5000" b="1">
              <a:solidFill>
                <a:schemeClr val="dk1"/>
              </a:solidFill>
            </a:endParaRPr>
          </a:p>
        </p:txBody>
      </p:sp>
      <p:cxnSp>
        <p:nvCxnSpPr>
          <p:cNvPr id="80" name=""/>
          <p:cNvCxnSpPr>
            <a:stCxn id="51" idx="3"/>
            <a:endCxn id="76" idx="1"/>
          </p:cNvCxnSpPr>
          <p:nvPr/>
        </p:nvCxnSpPr>
        <p:spPr>
          <a:xfrm>
            <a:off x="34744360" y="6246446"/>
            <a:ext cx="4026940" cy="4"/>
          </a:xfrm>
          <a:prstGeom prst="straightConnector1">
            <a:avLst/>
          </a:prstGeom>
          <a:ln w="76200"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"/>
          <p:cNvCxnSpPr>
            <a:stCxn id="77" idx="1"/>
            <a:endCxn id="76" idx="2"/>
          </p:cNvCxnSpPr>
          <p:nvPr/>
        </p:nvCxnSpPr>
        <p:spPr>
          <a:xfrm rot="16200000">
            <a:off x="38714568" y="9887576"/>
            <a:ext cx="4240602" cy="0"/>
          </a:xfrm>
          <a:prstGeom prst="straightConnector1">
            <a:avLst/>
          </a:prstGeom>
          <a:ln w="76200"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"/>
          <p:cNvCxnSpPr>
            <a:endCxn id="50" idx="1"/>
          </p:cNvCxnSpPr>
          <p:nvPr/>
        </p:nvCxnSpPr>
        <p:spPr>
          <a:xfrm>
            <a:off x="15391328" y="7191018"/>
            <a:ext cx="1178475" cy="0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"/>
          <p:cNvSpPr txBox="1"/>
          <p:nvPr/>
        </p:nvSpPr>
        <p:spPr>
          <a:xfrm>
            <a:off x="35290668" y="3084620"/>
            <a:ext cx="5210584" cy="31332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4000" b="1">
                <a:solidFill>
                  <a:schemeClr val="tx1"/>
                </a:solidFill>
              </a:rPr>
              <a:t>no=</a:t>
            </a:r>
            <a:endParaRPr lang="en-US" altLang="ko-KR" sz="4000" b="1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4000" b="1">
                <a:solidFill>
                  <a:schemeClr val="tx1"/>
                </a:solidFill>
              </a:rPr>
              <a:t>name=</a:t>
            </a:r>
            <a:endParaRPr lang="en-US" altLang="ko-KR" sz="4000" b="1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4000" b="1">
                <a:solidFill>
                  <a:schemeClr val="tx1"/>
                </a:solidFill>
              </a:rPr>
              <a:t>pw=</a:t>
            </a:r>
            <a:endParaRPr lang="en-US" altLang="ko-KR" sz="4000" b="1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4000" b="1">
                <a:solidFill>
                  <a:schemeClr val="tx1"/>
                </a:solidFill>
              </a:rPr>
              <a:t>content=</a:t>
            </a:r>
            <a:endParaRPr lang="en-US" altLang="ko-KR" sz="4000" b="1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4000" b="1">
                <a:solidFill>
                  <a:schemeClr val="tx1"/>
                </a:solidFill>
              </a:rPr>
              <a:t>reg_date=</a:t>
            </a:r>
            <a:endParaRPr lang="en-US" altLang="ko-KR" sz="4000" b="1">
              <a:solidFill>
                <a:schemeClr val="tx1"/>
              </a:solidFill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26865132" y="9887574"/>
            <a:ext cx="7525684" cy="1731062"/>
          </a:xfrm>
          <a:prstGeom prst="rect">
            <a:avLst/>
          </a:prstGeom>
          <a:solidFill>
            <a:schemeClr val="bg1"/>
          </a:solidFill>
          <a:ln w="9544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40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4000" b="1" i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View</a:t>
            </a:r>
            <a:endParaRPr xmlns:mc="http://schemas.openxmlformats.org/markup-compatibility/2006" xmlns:hp="http://schemas.haansoft.com/office/presentation/8.0" kumimoji="1" lang="ko-KR" altLang="en-US" sz="4000" b="1" i="0" baseline="0" mc:Ignorable="hp" hp:hslEmbossed="0">
              <a:solidFill>
                <a:srgbClr val="ff0000"/>
              </a:solidFill>
              <a:latin typeface="맑은 고딕"/>
              <a:ea typeface="맑은 고딕"/>
            </a:endParaRPr>
          </a:p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4000" b="1" i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return “addList.jsp”</a:t>
            </a:r>
            <a:endParaRPr xmlns:mc="http://schemas.openxmlformats.org/markup-compatibility/2006" xmlns:hp="http://schemas.haansoft.com/office/presentation/8.0" kumimoji="1" lang="en-US" altLang="ko-KR" sz="4000" b="1" i="0" baseline="0" mc:Ignorable="hp" hp:hslEmbossed="0">
              <a:solidFill>
                <a:schemeClr val="dk1"/>
              </a:solidFill>
              <a:latin typeface="맑은 고딕"/>
              <a:ea typeface="맑은 고딕"/>
            </a:endParaRPr>
          </a:p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4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cxnSp>
        <p:nvCxnSpPr>
          <p:cNvPr id="92" name=""/>
          <p:cNvCxnSpPr>
            <a:stCxn id="51" idx="2"/>
            <a:endCxn id="58" idx="0"/>
          </p:cNvCxnSpPr>
          <p:nvPr/>
        </p:nvCxnSpPr>
        <p:spPr>
          <a:xfrm rot="5400000">
            <a:off x="30204552" y="7535401"/>
            <a:ext cx="1023616" cy="176768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"/>
          <p:cNvCxnSpPr/>
          <p:nvPr/>
        </p:nvCxnSpPr>
        <p:spPr>
          <a:xfrm rot="10800000">
            <a:off x="23113170" y="7738347"/>
            <a:ext cx="3751956" cy="2149230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"/>
          <p:cNvCxnSpPr>
            <a:stCxn id="12" idx="2"/>
            <a:endCxn id="95" idx="0"/>
          </p:cNvCxnSpPr>
          <p:nvPr/>
        </p:nvCxnSpPr>
        <p:spPr>
          <a:xfrm rot="10800000" flipV="1">
            <a:off x="6057184" y="11222016"/>
            <a:ext cx="5615872" cy="3737215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34688" y="14959232"/>
            <a:ext cx="10044992" cy="2682171"/>
          </a:xfrm>
          <a:prstGeom prst="rect">
            <a:avLst/>
          </a:prstGeom>
        </p:spPr>
      </p:pic>
      <p:pic>
        <p:nvPicPr>
          <p:cNvPr id="9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3966" y="2574953"/>
            <a:ext cx="9077718" cy="24238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100" y="4307812"/>
            <a:ext cx="7538994" cy="3316624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80975" y="171450"/>
            <a:ext cx="7773806" cy="31318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0000" b="1">
                <a:ea typeface="D2Coding"/>
              </a:rPr>
              <a:t>add</a:t>
            </a:r>
            <a:endParaRPr lang="en-US" altLang="ko-KR" sz="10000" b="1">
              <a:ea typeface="D2Coding"/>
            </a:endParaRPr>
          </a:p>
          <a:p>
            <a:pPr>
              <a:defRPr/>
            </a:pPr>
            <a:endParaRPr lang="ko-KR" altLang="en-US" sz="10000" b="1">
              <a:ea typeface="D2Coding"/>
              <a:cs typeface="Calibri"/>
            </a:endParaRPr>
          </a:p>
        </p:txBody>
      </p:sp>
      <p:sp>
        <p:nvSpPr>
          <p:cNvPr id="6" name=""/>
          <p:cNvSpPr/>
          <p:nvPr/>
        </p:nvSpPr>
        <p:spPr>
          <a:xfrm>
            <a:off x="11079680" y="1335775"/>
            <a:ext cx="24010984" cy="1433562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>
            <a:off x="15391328" y="1335774"/>
            <a:ext cx="19699336" cy="14335627"/>
          </a:xfrm>
          <a:prstGeom prst="rect">
            <a:avLst/>
          </a:prstGeom>
          <a:solidFill>
            <a:schemeClr val="lt1"/>
          </a:solidFill>
          <a:ln w="2159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" name=""/>
          <p:cNvSpPr txBox="1"/>
          <p:nvPr/>
        </p:nvSpPr>
        <p:spPr>
          <a:xfrm>
            <a:off x="9301684" y="1618037"/>
            <a:ext cx="7773808" cy="1913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6000" b="1">
                <a:ea typeface="D2Coding"/>
              </a:rPr>
              <a:t>web.xml</a:t>
            </a:r>
            <a:endParaRPr lang="en-US" altLang="ko-KR" sz="6000" b="1">
              <a:ea typeface="D2Coding"/>
            </a:endParaRPr>
          </a:p>
          <a:p>
            <a:pPr algn="ctr">
              <a:defRPr/>
            </a:pPr>
            <a:endParaRPr lang="ko-KR" altLang="en-US" sz="6000" b="1">
              <a:ea typeface="D2Coding"/>
              <a:cs typeface="Calibri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5591334" y="1526274"/>
            <a:ext cx="9083673" cy="100547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6000" b="1"/>
              <a:t>spring-</a:t>
            </a:r>
            <a:r>
              <a:rPr lang="en-US" altLang="ko-KR" sz="6000" b="1">
                <a:ea typeface="D2Coding"/>
              </a:rPr>
              <a:t>servlet</a:t>
            </a:r>
            <a:r>
              <a:rPr lang="en-US" altLang="ko-KR" sz="6000" b="1"/>
              <a:t>.xml</a:t>
            </a:r>
            <a:endParaRPr lang="en-US" altLang="ko-KR" sz="6000" b="1"/>
          </a:p>
        </p:txBody>
      </p:sp>
      <p:sp>
        <p:nvSpPr>
          <p:cNvPr id="12" name=""/>
          <p:cNvSpPr/>
          <p:nvPr/>
        </p:nvSpPr>
        <p:spPr>
          <a:xfrm>
            <a:off x="7954780" y="8503588"/>
            <a:ext cx="5936887" cy="29781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6000" b="1">
                <a:solidFill>
                  <a:srgbClr val="0000ff"/>
                </a:solidFill>
              </a:rPr>
              <a:t>RESPONSE</a:t>
            </a:r>
            <a:endParaRPr lang="en-US" altLang="ko-KR" sz="6000" b="1">
              <a:solidFill>
                <a:srgbClr val="0000ff"/>
              </a:solidFill>
            </a:endParaRPr>
          </a:p>
          <a:p>
            <a:pPr algn="ctr">
              <a:defRPr/>
            </a:pPr>
            <a:r>
              <a:rPr lang="en-US" altLang="ko-KR" sz="5000" b="1">
                <a:solidFill>
                  <a:schemeClr val="tx1"/>
                </a:solidFill>
              </a:rPr>
              <a:t>redirct:/addList</a:t>
            </a:r>
            <a:endParaRPr lang="en-US" altLang="ko-KR" sz="5000" b="1">
              <a:solidFill>
                <a:schemeClr val="tx1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7954780" y="2924475"/>
            <a:ext cx="5936887" cy="557911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6000" b="1">
                <a:solidFill>
                  <a:srgbClr val="ff0000"/>
                </a:solidFill>
              </a:rPr>
              <a:t>REQUEST</a:t>
            </a:r>
            <a:endParaRPr lang="en-US" altLang="ko-KR" sz="6000" b="1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ko-KR" sz="5000" b="1">
                <a:solidFill>
                  <a:schemeClr val="tx1"/>
                </a:solidFill>
              </a:rPr>
              <a:t>name=</a:t>
            </a:r>
            <a:endParaRPr lang="en-US" altLang="ko-KR" sz="50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5000" b="1">
                <a:solidFill>
                  <a:schemeClr val="tx1"/>
                </a:solidFill>
              </a:rPr>
              <a:t>pw=</a:t>
            </a:r>
            <a:endParaRPr lang="en-US" altLang="ko-KR" sz="50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5000" b="1">
                <a:solidFill>
                  <a:schemeClr val="tx1"/>
                </a:solidFill>
              </a:rPr>
              <a:t>content=</a:t>
            </a:r>
            <a:endParaRPr lang="en-US" altLang="ko-KR" sz="5000" b="1">
              <a:solidFill>
                <a:schemeClr val="tx1"/>
              </a:solidFill>
            </a:endParaRPr>
          </a:p>
        </p:txBody>
      </p:sp>
      <p:sp>
        <p:nvSpPr>
          <p:cNvPr id="14" name=""/>
          <p:cNvSpPr/>
          <p:nvPr/>
        </p:nvSpPr>
        <p:spPr>
          <a:xfrm>
            <a:off x="180974" y="9954022"/>
            <a:ext cx="6004367" cy="3714353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4000">
                <a:solidFill>
                  <a:schemeClr val="tx1"/>
                </a:solidFill>
              </a:rPr>
              <a:t>guestbook3/add?</a:t>
            </a:r>
            <a:endParaRPr lang="en-US" altLang="ko-KR" sz="4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4000">
                <a:solidFill>
                  <a:schemeClr val="accent6"/>
                </a:solidFill>
              </a:rPr>
              <a:t>name=&amp;pw=&amp;content=</a:t>
            </a:r>
            <a:endParaRPr lang="en-US" altLang="ko-KR" sz="4000">
              <a:solidFill>
                <a:schemeClr val="accent6"/>
              </a:solidFill>
            </a:endParaRPr>
          </a:p>
        </p:txBody>
      </p:sp>
      <p:cxnSp>
        <p:nvCxnSpPr>
          <p:cNvPr id="17" name=""/>
          <p:cNvCxnSpPr>
            <a:endCxn id="13" idx="1"/>
          </p:cNvCxnSpPr>
          <p:nvPr/>
        </p:nvCxnSpPr>
        <p:spPr>
          <a:xfrm rot="5400000" flipH="1" flipV="1">
            <a:off x="3855122" y="6398252"/>
            <a:ext cx="4783879" cy="3415437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/>
          <p:nvPr/>
        </p:nvCxnSpPr>
        <p:spPr>
          <a:xfrm rot="16200000" flipH="1">
            <a:off x="80056" y="7998053"/>
            <a:ext cx="2985859" cy="2013857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12" idx="2"/>
          </p:cNvCxnSpPr>
          <p:nvPr/>
        </p:nvCxnSpPr>
        <p:spPr>
          <a:xfrm rot="10800000" flipV="1">
            <a:off x="6540820" y="11481738"/>
            <a:ext cx="4382403" cy="2690101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1"/>
          <p:cNvGrpSpPr/>
          <p:nvPr/>
        </p:nvGrpSpPr>
        <p:grpSpPr>
          <a:xfrm rot="0">
            <a:off x="16569791" y="1735089"/>
            <a:ext cx="18174566" cy="13224143"/>
            <a:chOff x="1054639" y="548947"/>
            <a:chExt cx="7080354" cy="4983426"/>
          </a:xfrm>
        </p:grpSpPr>
        <p:sp>
          <p:nvSpPr>
            <p:cNvPr id="50" name=""/>
            <p:cNvSpPr txBox="1"/>
            <p:nvPr/>
          </p:nvSpPr>
          <p:spPr>
            <a:xfrm>
              <a:off x="1054644" y="1922851"/>
              <a:ext cx="2549130" cy="1364249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40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Front Controller</a:t>
              </a:r>
              <a:endParaRPr xmlns:mc="http://schemas.openxmlformats.org/markup-compatibility/2006" xmlns:hp="http://schemas.haansoft.com/office/presentation/8.0" kumimoji="1" lang="ko-KR" altLang="en-US" sz="4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40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DispatcherServlet</a:t>
              </a:r>
              <a:endParaRPr xmlns:mc="http://schemas.openxmlformats.org/markup-compatibility/2006" xmlns:hp="http://schemas.haansoft.com/office/presentation/8.0" kumimoji="1" lang="ko-KR" altLang="en-US" sz="4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1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1" name=""/>
            <p:cNvSpPr txBox="1"/>
            <p:nvPr/>
          </p:nvSpPr>
          <p:spPr>
            <a:xfrm>
              <a:off x="5065443" y="1922851"/>
              <a:ext cx="3069550" cy="652339"/>
            </a:xfrm>
            <a:prstGeom prst="rect">
              <a:avLst/>
            </a:prstGeom>
            <a:solidFill>
              <a:srgbClr val="8eb4e3"/>
            </a:solidFill>
            <a:ln w="9544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40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Controller</a:t>
              </a:r>
              <a:endParaRPr xmlns:mc="http://schemas.openxmlformats.org/markup-compatibility/2006" xmlns:hp="http://schemas.haansoft.com/office/presentation/8.0" kumimoji="1" lang="ko-KR" altLang="en-US" sz="4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4000" b="1" i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</a:rPr>
                <a:t>GuestController /add</a:t>
              </a:r>
              <a:endParaRPr xmlns:mc="http://schemas.openxmlformats.org/markup-compatibility/2006" xmlns:hp="http://schemas.haansoft.com/office/presentation/8.0" kumimoji="1" lang="en-US" altLang="ko-KR" sz="4000" b="1" i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1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2" name=""/>
            <p:cNvSpPr txBox="1"/>
            <p:nvPr/>
          </p:nvSpPr>
          <p:spPr>
            <a:xfrm>
              <a:off x="5463196" y="4639717"/>
              <a:ext cx="2044036" cy="79927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40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View Resolver</a:t>
              </a:r>
              <a:endParaRPr xmlns:mc="http://schemas.openxmlformats.org/markup-compatibility/2006" xmlns:hp="http://schemas.haansoft.com/office/presentation/8.0" kumimoji="1" lang="ko-KR" altLang="en-US" sz="4000" b="1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3" name=""/>
            <p:cNvSpPr txBox="1"/>
            <p:nvPr/>
          </p:nvSpPr>
          <p:spPr>
            <a:xfrm>
              <a:off x="1054639" y="4878415"/>
              <a:ext cx="2404495" cy="653958"/>
            </a:xfrm>
            <a:prstGeom prst="rect">
              <a:avLst/>
            </a:prstGeom>
            <a:solidFill>
              <a:srgbClr val="8eb4e3"/>
            </a:solidFill>
            <a:ln w="9544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40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View</a:t>
              </a:r>
              <a:endParaRPr xmlns:mc="http://schemas.openxmlformats.org/markup-compatibility/2006" xmlns:hp="http://schemas.haansoft.com/office/presentation/8.0" kumimoji="1" lang="ko-KR" altLang="en-US" sz="4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4000" b="1" i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</a:rPr>
                <a:t>return “rediret:/addList”</a:t>
              </a:r>
              <a:endParaRPr xmlns:mc="http://schemas.openxmlformats.org/markup-compatibility/2006" xmlns:hp="http://schemas.haansoft.com/office/presentation/8.0" kumimoji="1" lang="en-US" altLang="ko-KR" sz="4000" b="1" i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1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5" name=""/>
            <p:cNvSpPr txBox="1"/>
            <p:nvPr/>
          </p:nvSpPr>
          <p:spPr>
            <a:xfrm>
              <a:off x="4334611" y="548947"/>
              <a:ext cx="3800382" cy="1251862"/>
            </a:xfrm>
            <a:prstGeom prst="rect">
              <a:avLst/>
            </a:prstGeom>
            <a:solidFill>
              <a:schemeClr val="bg1"/>
            </a:solidFill>
            <a:ln w="9544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60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Handler Mapping</a:t>
              </a:r>
              <a:endParaRPr xmlns:mc="http://schemas.openxmlformats.org/markup-compatibility/2006" xmlns:hp="http://schemas.haansoft.com/office/presentation/8.0" kumimoji="1" lang="ko-KR" altLang="en-US" sz="6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4000" i="0" baseline="0" mc:Ignorable="hp" hp:hslEmbossed="0">
                  <a:solidFill>
                    <a:srgbClr val="3057b9"/>
                  </a:solidFill>
                  <a:latin typeface="맑은 고딕"/>
                  <a:ea typeface="맑은 고딕"/>
                </a:rPr>
                <a:t>“guestbook3/add”</a:t>
              </a:r>
              <a:r>
                <a:rPr xmlns:mc="http://schemas.openxmlformats.org/markup-compatibility/2006" xmlns:hp="http://schemas.haansoft.com/office/presentation/8.0" kumimoji="1" lang="en-US" altLang="ko-KR" sz="400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get/post</a:t>
              </a:r>
              <a:endParaRPr xmlns:mc="http://schemas.openxmlformats.org/markup-compatibility/2006" xmlns:hp="http://schemas.haansoft.com/office/presentation/8.0" kumimoji="1" lang="en-US" altLang="ko-KR" sz="400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400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=&gt; GuestController.add()</a:t>
              </a:r>
              <a:endParaRPr xmlns:mc="http://schemas.openxmlformats.org/markup-compatibility/2006" xmlns:hp="http://schemas.haansoft.com/office/presentation/8.0" kumimoji="1" lang="en-US" altLang="ko-KR" sz="400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8" name=""/>
            <p:cNvSpPr txBox="1"/>
            <p:nvPr/>
          </p:nvSpPr>
          <p:spPr>
            <a:xfrm>
              <a:off x="5065444" y="3287100"/>
              <a:ext cx="2127833" cy="652339"/>
            </a:xfrm>
            <a:prstGeom prst="rect">
              <a:avLst/>
            </a:prstGeom>
            <a:solidFill>
              <a:schemeClr val="bg1"/>
            </a:solidFill>
            <a:ln w="9544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40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ModelAndView</a:t>
              </a:r>
              <a:endParaRPr xmlns:mc="http://schemas.openxmlformats.org/markup-compatibility/2006" xmlns:hp="http://schemas.haansoft.com/office/presentation/8.0" kumimoji="1" lang="ko-KR" altLang="en-US" sz="4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1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72" name=""/>
          <p:cNvCxnSpPr>
            <a:endCxn id="52" idx="1"/>
          </p:cNvCxnSpPr>
          <p:nvPr/>
        </p:nvCxnSpPr>
        <p:spPr>
          <a:xfrm>
            <a:off x="21602700" y="9001125"/>
            <a:ext cx="6283422" cy="4649818"/>
          </a:xfrm>
          <a:prstGeom prst="straightConnector1">
            <a:avLst/>
          </a:prstGeom>
          <a:ln w="76200"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"/>
          <p:cNvCxnSpPr>
            <a:stCxn id="50" idx="2"/>
            <a:endCxn id="53" idx="0"/>
          </p:cNvCxnSpPr>
          <p:nvPr/>
        </p:nvCxnSpPr>
        <p:spPr>
          <a:xfrm rot="5400000">
            <a:off x="17637288" y="11019674"/>
            <a:ext cx="4222752" cy="185644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"/>
          <p:cNvCxnSpPr>
            <a:stCxn id="50" idx="0"/>
            <a:endCxn id="55" idx="1"/>
          </p:cNvCxnSpPr>
          <p:nvPr/>
        </p:nvCxnSpPr>
        <p:spPr>
          <a:xfrm flipV="1">
            <a:off x="19841490" y="3396075"/>
            <a:ext cx="5147664" cy="1984839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"/>
          <p:cNvCxnSpPr>
            <a:stCxn id="50" idx="3"/>
            <a:endCxn id="51" idx="1"/>
          </p:cNvCxnSpPr>
          <p:nvPr/>
        </p:nvCxnSpPr>
        <p:spPr>
          <a:xfrm flipV="1">
            <a:off x="23113170" y="6246446"/>
            <a:ext cx="3751960" cy="944572"/>
          </a:xfrm>
          <a:prstGeom prst="straightConnector1">
            <a:avLst/>
          </a:prstGeom>
          <a:ln w="76200"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"/>
          <p:cNvSpPr/>
          <p:nvPr/>
        </p:nvSpPr>
        <p:spPr>
          <a:xfrm>
            <a:off x="38495104" y="4725625"/>
            <a:ext cx="4127136" cy="30416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0">
            <a:solidFill>
              <a:srgbClr val="c49dd6"/>
            </a:solidFill>
          </a:ln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6000" b="1">
                <a:solidFill>
                  <a:srgbClr val="ff0000"/>
                </a:solidFill>
              </a:rPr>
              <a:t>GuestDao</a:t>
            </a:r>
            <a:endParaRPr lang="en-US" altLang="ko-KR" sz="6000" b="1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ko-KR" sz="5000" b="1">
                <a:solidFill>
                  <a:schemeClr val="tx1"/>
                </a:solidFill>
              </a:rPr>
              <a:t>insert(Vo)</a:t>
            </a:r>
            <a:endParaRPr lang="en-US" altLang="ko-KR" sz="5000" b="1">
              <a:solidFill>
                <a:schemeClr val="tx1"/>
              </a:solidFill>
            </a:endParaRPr>
          </a:p>
        </p:txBody>
      </p:sp>
      <p:sp>
        <p:nvSpPr>
          <p:cNvPr id="77" name=""/>
          <p:cNvSpPr/>
          <p:nvPr/>
        </p:nvSpPr>
        <p:spPr>
          <a:xfrm>
            <a:off x="39161668" y="12007877"/>
            <a:ext cx="2794004" cy="3663524"/>
          </a:xfrm>
          <a:prstGeom prst="flowChartMagneticDisk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5000" b="1">
                <a:solidFill>
                  <a:schemeClr val="dk1"/>
                </a:solidFill>
              </a:rPr>
              <a:t>DB</a:t>
            </a:r>
            <a:endParaRPr lang="en-US" altLang="ko-KR" sz="5000" b="1">
              <a:solidFill>
                <a:schemeClr val="dk1"/>
              </a:solidFill>
            </a:endParaRPr>
          </a:p>
        </p:txBody>
      </p:sp>
      <p:cxnSp>
        <p:nvCxnSpPr>
          <p:cNvPr id="80" name=""/>
          <p:cNvCxnSpPr>
            <a:stCxn id="51" idx="3"/>
            <a:endCxn id="76" idx="1"/>
          </p:cNvCxnSpPr>
          <p:nvPr/>
        </p:nvCxnSpPr>
        <p:spPr>
          <a:xfrm>
            <a:off x="34744360" y="6246446"/>
            <a:ext cx="3750744" cy="3"/>
          </a:xfrm>
          <a:prstGeom prst="straightConnector1">
            <a:avLst/>
          </a:prstGeom>
          <a:ln w="76200"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"/>
          <p:cNvCxnSpPr>
            <a:stCxn id="77" idx="1"/>
            <a:endCxn id="76" idx="2"/>
          </p:cNvCxnSpPr>
          <p:nvPr/>
        </p:nvCxnSpPr>
        <p:spPr>
          <a:xfrm rot="16200000">
            <a:off x="38438372" y="9887576"/>
            <a:ext cx="4240603" cy="0"/>
          </a:xfrm>
          <a:prstGeom prst="straightConnector1">
            <a:avLst/>
          </a:prstGeom>
          <a:ln w="76200"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"/>
          <p:cNvCxnSpPr>
            <a:endCxn id="50" idx="1"/>
          </p:cNvCxnSpPr>
          <p:nvPr/>
        </p:nvCxnSpPr>
        <p:spPr>
          <a:xfrm>
            <a:off x="13891670" y="5966124"/>
            <a:ext cx="2678135" cy="1224894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"/>
          <p:cNvCxnSpPr>
            <a:stCxn id="51" idx="2"/>
            <a:endCxn id="58" idx="0"/>
          </p:cNvCxnSpPr>
          <p:nvPr/>
        </p:nvCxnSpPr>
        <p:spPr>
          <a:xfrm rot="5400000">
            <a:off x="29255850" y="7452225"/>
            <a:ext cx="1889144" cy="1208648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"/>
          <p:cNvCxnSpPr>
            <a:stCxn id="58" idx="1"/>
          </p:cNvCxnSpPr>
          <p:nvPr/>
        </p:nvCxnSpPr>
        <p:spPr>
          <a:xfrm rot="10800000">
            <a:off x="23113170" y="7767274"/>
            <a:ext cx="3751948" cy="2099379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"/>
          <p:cNvSpPr txBox="1"/>
          <p:nvPr/>
        </p:nvSpPr>
        <p:spPr>
          <a:xfrm>
            <a:off x="35348088" y="4053804"/>
            <a:ext cx="5210584" cy="191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 b="1">
                <a:solidFill>
                  <a:schemeClr val="tx1"/>
                </a:solidFill>
              </a:rPr>
              <a:t>name=</a:t>
            </a:r>
            <a:endParaRPr lang="en-US" altLang="ko-KR" sz="4000" b="1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4000" b="1">
                <a:solidFill>
                  <a:schemeClr val="tx1"/>
                </a:solidFill>
              </a:rPr>
              <a:t>pw=</a:t>
            </a:r>
            <a:endParaRPr lang="en-US" altLang="ko-KR" sz="4000" b="1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4000" b="1">
                <a:solidFill>
                  <a:schemeClr val="tx1"/>
                </a:solidFill>
              </a:rPr>
              <a:t>content=</a:t>
            </a:r>
            <a:endParaRPr lang="en-US" altLang="ko-KR" sz="4000" b="1">
              <a:solidFill>
                <a:schemeClr val="tx1"/>
              </a:solidFill>
            </a:endParaRPr>
          </a:p>
        </p:txBody>
      </p:sp>
      <p:pic>
        <p:nvPicPr>
          <p:cNvPr id="9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01962" y="14459454"/>
            <a:ext cx="9077718" cy="24238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3966" y="2574953"/>
            <a:ext cx="9077718" cy="2423893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80975" y="171450"/>
            <a:ext cx="7773806" cy="31318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0000" b="1">
                <a:ea typeface="D2Coding"/>
              </a:rPr>
              <a:t>deleteForm</a:t>
            </a:r>
            <a:endParaRPr lang="en-US" altLang="ko-KR" sz="10000" b="1">
              <a:ea typeface="D2Coding"/>
            </a:endParaRPr>
          </a:p>
          <a:p>
            <a:pPr>
              <a:defRPr/>
            </a:pPr>
            <a:endParaRPr lang="ko-KR" altLang="en-US" sz="10000" b="1">
              <a:ea typeface="D2Coding"/>
              <a:cs typeface="Calibri"/>
            </a:endParaRPr>
          </a:p>
        </p:txBody>
      </p:sp>
      <p:sp>
        <p:nvSpPr>
          <p:cNvPr id="6" name=""/>
          <p:cNvSpPr/>
          <p:nvPr/>
        </p:nvSpPr>
        <p:spPr>
          <a:xfrm>
            <a:off x="11079680" y="1335775"/>
            <a:ext cx="24010984" cy="1433562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>
            <a:off x="15391328" y="1335774"/>
            <a:ext cx="19699336" cy="14335627"/>
          </a:xfrm>
          <a:prstGeom prst="rect">
            <a:avLst/>
          </a:prstGeom>
          <a:solidFill>
            <a:schemeClr val="lt1"/>
          </a:solidFill>
          <a:ln w="2159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" name=""/>
          <p:cNvSpPr txBox="1"/>
          <p:nvPr/>
        </p:nvSpPr>
        <p:spPr>
          <a:xfrm>
            <a:off x="9301684" y="1618037"/>
            <a:ext cx="7773808" cy="1913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6000" b="1">
                <a:ea typeface="D2Coding"/>
              </a:rPr>
              <a:t>web.xml</a:t>
            </a:r>
            <a:endParaRPr lang="en-US" altLang="ko-KR" sz="6000" b="1">
              <a:ea typeface="D2Coding"/>
            </a:endParaRPr>
          </a:p>
          <a:p>
            <a:pPr algn="ctr">
              <a:defRPr/>
            </a:pPr>
            <a:endParaRPr lang="ko-KR" altLang="en-US" sz="6000" b="1">
              <a:ea typeface="D2Coding"/>
              <a:cs typeface="Calibri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5591334" y="1526274"/>
            <a:ext cx="9083673" cy="100547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6000" b="1"/>
              <a:t>spring-</a:t>
            </a:r>
            <a:r>
              <a:rPr lang="en-US" altLang="ko-KR" sz="6000" b="1">
                <a:ea typeface="D2Coding"/>
              </a:rPr>
              <a:t>servlet</a:t>
            </a:r>
            <a:r>
              <a:rPr lang="en-US" altLang="ko-KR" sz="6000" b="1"/>
              <a:t>.xml</a:t>
            </a:r>
            <a:endParaRPr lang="en-US" altLang="ko-KR" sz="6000" b="1"/>
          </a:p>
        </p:txBody>
      </p:sp>
      <p:sp>
        <p:nvSpPr>
          <p:cNvPr id="12" name=""/>
          <p:cNvSpPr/>
          <p:nvPr/>
        </p:nvSpPr>
        <p:spPr>
          <a:xfrm>
            <a:off x="7954782" y="8243864"/>
            <a:ext cx="7436547" cy="29781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6000" b="1">
                <a:solidFill>
                  <a:srgbClr val="0000ff"/>
                </a:solidFill>
              </a:rPr>
              <a:t>RESPONSE</a:t>
            </a:r>
            <a:endParaRPr lang="en-US" altLang="ko-KR" sz="6000" b="1">
              <a:solidFill>
                <a:srgbClr val="0000ff"/>
              </a:solidFill>
            </a:endParaRPr>
          </a:p>
          <a:p>
            <a:pPr algn="ctr">
              <a:defRPr/>
            </a:pPr>
            <a:r>
              <a:rPr lang="en-US" altLang="ko-KR" sz="5000" b="1">
                <a:solidFill>
                  <a:schemeClr val="tx1"/>
                </a:solidFill>
              </a:rPr>
              <a:t>deleteForm.jsp</a:t>
            </a:r>
            <a:endParaRPr lang="en-US" altLang="ko-KR" sz="5000" b="1">
              <a:solidFill>
                <a:schemeClr val="tx1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7954780" y="5380914"/>
            <a:ext cx="7436547" cy="2862949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6000" b="1">
                <a:solidFill>
                  <a:srgbClr val="ff0000"/>
                </a:solidFill>
              </a:rPr>
              <a:t>REQUEST</a:t>
            </a:r>
            <a:endParaRPr lang="en-US" altLang="ko-KR" sz="6000" b="1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ko-KR" sz="5000" b="1">
                <a:solidFill>
                  <a:schemeClr val="tx1"/>
                </a:solidFill>
              </a:rPr>
              <a:t>no=5</a:t>
            </a:r>
            <a:endParaRPr lang="en-US" altLang="ko-KR" sz="5000" b="1">
              <a:solidFill>
                <a:schemeClr val="tx1"/>
              </a:solidFill>
            </a:endParaRPr>
          </a:p>
        </p:txBody>
      </p:sp>
      <p:sp>
        <p:nvSpPr>
          <p:cNvPr id="14" name=""/>
          <p:cNvSpPr/>
          <p:nvPr/>
        </p:nvSpPr>
        <p:spPr>
          <a:xfrm>
            <a:off x="180975" y="11957048"/>
            <a:ext cx="7274367" cy="1266827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4000">
                <a:solidFill>
                  <a:schemeClr val="tx1"/>
                </a:solidFill>
              </a:rPr>
              <a:t>guestbook3/</a:t>
            </a:r>
            <a:r>
              <a:rPr lang="en-US" altLang="ko-KR" sz="4000">
                <a:solidFill>
                  <a:schemeClr val="dk1"/>
                </a:solidFill>
              </a:rPr>
              <a:t>deleteForm?</a:t>
            </a:r>
            <a:r>
              <a:rPr lang="en-US" altLang="ko-KR" sz="4000">
                <a:solidFill>
                  <a:schemeClr val="accent6"/>
                </a:solidFill>
              </a:rPr>
              <a:t>no=5</a:t>
            </a:r>
            <a:endParaRPr lang="en-US" altLang="ko-KR" sz="4000">
              <a:solidFill>
                <a:schemeClr val="accent6"/>
              </a:solidFill>
            </a:endParaRPr>
          </a:p>
        </p:txBody>
      </p:sp>
      <p:cxnSp>
        <p:nvCxnSpPr>
          <p:cNvPr id="17" name=""/>
          <p:cNvCxnSpPr>
            <a:endCxn id="13" idx="1"/>
          </p:cNvCxnSpPr>
          <p:nvPr/>
        </p:nvCxnSpPr>
        <p:spPr>
          <a:xfrm rot="5400000" flipH="1" flipV="1">
            <a:off x="4122690" y="8124953"/>
            <a:ext cx="5144659" cy="2519529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/>
          <p:nvPr/>
        </p:nvCxnSpPr>
        <p:spPr>
          <a:xfrm rot="5400000">
            <a:off x="1639564" y="5664658"/>
            <a:ext cx="7591381" cy="5039054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1"/>
          <p:cNvGrpSpPr/>
          <p:nvPr/>
        </p:nvGrpSpPr>
        <p:grpSpPr>
          <a:xfrm rot="0">
            <a:off x="16569796" y="1735089"/>
            <a:ext cx="18174564" cy="13224143"/>
            <a:chOff x="1054640" y="548947"/>
            <a:chExt cx="7080353" cy="4983426"/>
          </a:xfrm>
        </p:grpSpPr>
        <p:sp>
          <p:nvSpPr>
            <p:cNvPr id="50" name=""/>
            <p:cNvSpPr txBox="1"/>
            <p:nvPr/>
          </p:nvSpPr>
          <p:spPr>
            <a:xfrm>
              <a:off x="1054644" y="1922851"/>
              <a:ext cx="2549130" cy="1364249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40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Front Controller</a:t>
              </a:r>
              <a:endParaRPr xmlns:mc="http://schemas.openxmlformats.org/markup-compatibility/2006" xmlns:hp="http://schemas.haansoft.com/office/presentation/8.0" kumimoji="1" lang="ko-KR" altLang="en-US" sz="4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40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DispatcherServlet</a:t>
              </a:r>
              <a:endParaRPr xmlns:mc="http://schemas.openxmlformats.org/markup-compatibility/2006" xmlns:hp="http://schemas.haansoft.com/office/presentation/8.0" kumimoji="1" lang="ko-KR" altLang="en-US" sz="4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1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1" name=""/>
            <p:cNvSpPr txBox="1"/>
            <p:nvPr/>
          </p:nvSpPr>
          <p:spPr>
            <a:xfrm>
              <a:off x="5065443" y="1922851"/>
              <a:ext cx="3069550" cy="652339"/>
            </a:xfrm>
            <a:prstGeom prst="rect">
              <a:avLst/>
            </a:prstGeom>
            <a:solidFill>
              <a:srgbClr val="8eb4e3"/>
            </a:solidFill>
            <a:ln w="9544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40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Controller</a:t>
              </a:r>
              <a:endParaRPr xmlns:mc="http://schemas.openxmlformats.org/markup-compatibility/2006" xmlns:hp="http://schemas.haansoft.com/office/presentation/8.0" kumimoji="1" lang="ko-KR" altLang="en-US" sz="4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4000" b="1" i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</a:rPr>
                <a:t>GuestController /deleteForm</a:t>
              </a:r>
              <a:endParaRPr xmlns:mc="http://schemas.openxmlformats.org/markup-compatibility/2006" xmlns:hp="http://schemas.haansoft.com/office/presentation/8.0" kumimoji="1" lang="en-US" altLang="ko-KR" sz="4000" b="1" i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1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2" name=""/>
            <p:cNvSpPr txBox="1"/>
            <p:nvPr/>
          </p:nvSpPr>
          <p:spPr>
            <a:xfrm>
              <a:off x="5463196" y="4639717"/>
              <a:ext cx="2044036" cy="79927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40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View Resolver</a:t>
              </a:r>
              <a:endParaRPr xmlns:mc="http://schemas.openxmlformats.org/markup-compatibility/2006" xmlns:hp="http://schemas.haansoft.com/office/presentation/8.0" kumimoji="1" lang="ko-KR" altLang="en-US" sz="4000" b="1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3" name=""/>
            <p:cNvSpPr txBox="1"/>
            <p:nvPr/>
          </p:nvSpPr>
          <p:spPr>
            <a:xfrm>
              <a:off x="1054640" y="4878415"/>
              <a:ext cx="2538226" cy="653958"/>
            </a:xfrm>
            <a:prstGeom prst="rect">
              <a:avLst/>
            </a:prstGeom>
            <a:solidFill>
              <a:srgbClr val="8eb4e3"/>
            </a:solidFill>
            <a:ln w="9544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40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View</a:t>
              </a:r>
              <a:endParaRPr xmlns:mc="http://schemas.openxmlformats.org/markup-compatibility/2006" xmlns:hp="http://schemas.haansoft.com/office/presentation/8.0" kumimoji="1" lang="ko-KR" altLang="en-US" sz="4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4000" b="1" i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</a:rPr>
                <a:t>deleteForm.jsp</a:t>
              </a:r>
              <a:endParaRPr xmlns:mc="http://schemas.openxmlformats.org/markup-compatibility/2006" xmlns:hp="http://schemas.haansoft.com/office/presentation/8.0" kumimoji="1" lang="en-US" altLang="ko-KR" sz="4000" b="1" i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1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5" name=""/>
            <p:cNvSpPr txBox="1"/>
            <p:nvPr/>
          </p:nvSpPr>
          <p:spPr>
            <a:xfrm>
              <a:off x="4334611" y="548947"/>
              <a:ext cx="3800382" cy="1251862"/>
            </a:xfrm>
            <a:prstGeom prst="rect">
              <a:avLst/>
            </a:prstGeom>
            <a:solidFill>
              <a:schemeClr val="bg1"/>
            </a:solidFill>
            <a:ln w="9544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60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Handler Mapping</a:t>
              </a:r>
              <a:endParaRPr xmlns:mc="http://schemas.openxmlformats.org/markup-compatibility/2006" xmlns:hp="http://schemas.haansoft.com/office/presentation/8.0" kumimoji="1" lang="ko-KR" altLang="en-US" sz="6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4000" i="0" baseline="0" mc:Ignorable="hp" hp:hslEmbossed="0">
                  <a:solidFill>
                    <a:srgbClr val="3057b9"/>
                  </a:solidFill>
                  <a:latin typeface="맑은 고딕"/>
                  <a:ea typeface="맑은 고딕"/>
                </a:rPr>
                <a:t>“guestbook3/deleteForm”</a:t>
              </a:r>
              <a:r>
                <a:rPr xmlns:mc="http://schemas.openxmlformats.org/markup-compatibility/2006" xmlns:hp="http://schemas.haansoft.com/office/presentation/8.0" kumimoji="1" lang="en-US" altLang="ko-KR" sz="400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get/post</a:t>
              </a:r>
              <a:endParaRPr xmlns:mc="http://schemas.openxmlformats.org/markup-compatibility/2006" xmlns:hp="http://schemas.haansoft.com/office/presentation/8.0" kumimoji="1" lang="en-US" altLang="ko-KR" sz="400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400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=&gt; GuestController.deleteForm)</a:t>
              </a:r>
              <a:endParaRPr xmlns:mc="http://schemas.openxmlformats.org/markup-compatibility/2006" xmlns:hp="http://schemas.haansoft.com/office/presentation/8.0" kumimoji="1" lang="en-US" altLang="ko-KR" sz="400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8" name=""/>
            <p:cNvSpPr txBox="1"/>
            <p:nvPr/>
          </p:nvSpPr>
          <p:spPr>
            <a:xfrm>
              <a:off x="5065446" y="2960933"/>
              <a:ext cx="2931817" cy="652339"/>
            </a:xfrm>
            <a:prstGeom prst="rect">
              <a:avLst/>
            </a:prstGeom>
            <a:solidFill>
              <a:schemeClr val="bg1"/>
            </a:solidFill>
            <a:ln w="9544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4000" b="1" i="0" baseline="0" mc:Ignorable="hp" hp:hslEmbossed="0">
                  <a:solidFill>
                    <a:srgbClr val="ff0000"/>
                  </a:solidFill>
                  <a:latin typeface="맑은 고딕"/>
                  <a:ea typeface="맑은 고딕"/>
                </a:rPr>
                <a:t>Model</a:t>
              </a:r>
              <a:endParaRPr xmlns:mc="http://schemas.openxmlformats.org/markup-compatibility/2006" xmlns:hp="http://schemas.haansoft.com/office/presentation/8.0" kumimoji="1" lang="en-US" altLang="ko-KR" sz="4000" b="1" i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40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“no” no</a:t>
              </a:r>
              <a:endParaRPr xmlns:mc="http://schemas.openxmlformats.org/markup-compatibility/2006" xmlns:hp="http://schemas.haansoft.com/office/presentation/8.0" kumimoji="1" lang="en-US" altLang="ko-KR" sz="4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1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72" name=""/>
          <p:cNvCxnSpPr>
            <a:endCxn id="52" idx="1"/>
          </p:cNvCxnSpPr>
          <p:nvPr/>
        </p:nvCxnSpPr>
        <p:spPr>
          <a:xfrm>
            <a:off x="21602700" y="9001125"/>
            <a:ext cx="6283422" cy="4649818"/>
          </a:xfrm>
          <a:prstGeom prst="straightConnector1">
            <a:avLst/>
          </a:prstGeom>
          <a:ln w="76200"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"/>
          <p:cNvCxnSpPr>
            <a:stCxn id="50" idx="2"/>
            <a:endCxn id="53" idx="0"/>
          </p:cNvCxnSpPr>
          <p:nvPr/>
        </p:nvCxnSpPr>
        <p:spPr>
          <a:xfrm rot="5400000">
            <a:off x="17723112" y="11105494"/>
            <a:ext cx="4222748" cy="14004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"/>
          <p:cNvCxnSpPr>
            <a:stCxn id="50" idx="0"/>
            <a:endCxn id="55" idx="1"/>
          </p:cNvCxnSpPr>
          <p:nvPr/>
        </p:nvCxnSpPr>
        <p:spPr>
          <a:xfrm flipV="1">
            <a:off x="19841490" y="3396075"/>
            <a:ext cx="5147664" cy="1984839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"/>
          <p:cNvCxnSpPr>
            <a:stCxn id="50" idx="3"/>
            <a:endCxn id="51" idx="1"/>
          </p:cNvCxnSpPr>
          <p:nvPr/>
        </p:nvCxnSpPr>
        <p:spPr>
          <a:xfrm flipV="1">
            <a:off x="23113170" y="6246446"/>
            <a:ext cx="3751960" cy="944572"/>
          </a:xfrm>
          <a:prstGeom prst="straightConnector1">
            <a:avLst/>
          </a:prstGeom>
          <a:ln w="76200"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"/>
          <p:cNvCxnSpPr>
            <a:endCxn id="50" idx="1"/>
          </p:cNvCxnSpPr>
          <p:nvPr/>
        </p:nvCxnSpPr>
        <p:spPr>
          <a:xfrm>
            <a:off x="15391328" y="7191018"/>
            <a:ext cx="1178475" cy="0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"/>
          <p:cNvSpPr txBox="1"/>
          <p:nvPr/>
        </p:nvSpPr>
        <p:spPr>
          <a:xfrm>
            <a:off x="26865132" y="9887574"/>
            <a:ext cx="7525684" cy="1731062"/>
          </a:xfrm>
          <a:prstGeom prst="rect">
            <a:avLst/>
          </a:prstGeom>
          <a:solidFill>
            <a:schemeClr val="bg1"/>
          </a:solidFill>
          <a:ln w="9544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40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4000" b="1" i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View</a:t>
            </a:r>
            <a:endParaRPr xmlns:mc="http://schemas.openxmlformats.org/markup-compatibility/2006" xmlns:hp="http://schemas.haansoft.com/office/presentation/8.0" kumimoji="1" lang="ko-KR" altLang="en-US" sz="4000" b="1" i="0" baseline="0" mc:Ignorable="hp" hp:hslEmbossed="0">
              <a:solidFill>
                <a:srgbClr val="ff0000"/>
              </a:solidFill>
              <a:latin typeface="맑은 고딕"/>
              <a:ea typeface="맑은 고딕"/>
            </a:endParaRPr>
          </a:p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4000" b="1" i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return deleteForm.jsp”</a:t>
            </a:r>
            <a:endParaRPr xmlns:mc="http://schemas.openxmlformats.org/markup-compatibility/2006" xmlns:hp="http://schemas.haansoft.com/office/presentation/8.0" kumimoji="1" lang="en-US" altLang="ko-KR" sz="4000" b="1" i="0" baseline="0" mc:Ignorable="hp" hp:hslEmbossed="0">
              <a:solidFill>
                <a:schemeClr val="dk1"/>
              </a:solidFill>
              <a:latin typeface="맑은 고딕"/>
              <a:ea typeface="맑은 고딕"/>
            </a:endParaRPr>
          </a:p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4000" b="1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cxnSp>
        <p:nvCxnSpPr>
          <p:cNvPr id="92" name=""/>
          <p:cNvCxnSpPr>
            <a:stCxn id="51" idx="2"/>
            <a:endCxn id="58" idx="0"/>
          </p:cNvCxnSpPr>
          <p:nvPr/>
        </p:nvCxnSpPr>
        <p:spPr>
          <a:xfrm rot="5400000">
            <a:off x="30204552" y="7535401"/>
            <a:ext cx="1023616" cy="176768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"/>
          <p:cNvCxnSpPr/>
          <p:nvPr/>
        </p:nvCxnSpPr>
        <p:spPr>
          <a:xfrm rot="10800000">
            <a:off x="23113170" y="7738347"/>
            <a:ext cx="3751956" cy="2149230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"/>
          <p:cNvCxnSpPr>
            <a:stCxn id="12" idx="2"/>
            <a:endCxn id="97" idx="0"/>
          </p:cNvCxnSpPr>
          <p:nvPr/>
        </p:nvCxnSpPr>
        <p:spPr>
          <a:xfrm rot="10800000" flipV="1">
            <a:off x="5794186" y="11222017"/>
            <a:ext cx="5878870" cy="4137744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96013" y="15359761"/>
            <a:ext cx="10196345" cy="17934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0975" y="4172629"/>
            <a:ext cx="6869323" cy="1208285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80975" y="171450"/>
            <a:ext cx="7773806" cy="31318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0000" b="1">
                <a:ea typeface="D2Coding"/>
              </a:rPr>
              <a:t>delete</a:t>
            </a:r>
            <a:endParaRPr lang="en-US" altLang="ko-KR" sz="10000" b="1">
              <a:ea typeface="D2Coding"/>
            </a:endParaRPr>
          </a:p>
          <a:p>
            <a:pPr>
              <a:defRPr/>
            </a:pPr>
            <a:endParaRPr lang="ko-KR" altLang="en-US" sz="10000" b="1">
              <a:ea typeface="D2Coding"/>
              <a:cs typeface="Calibri"/>
            </a:endParaRPr>
          </a:p>
        </p:txBody>
      </p:sp>
      <p:sp>
        <p:nvSpPr>
          <p:cNvPr id="6" name=""/>
          <p:cNvSpPr/>
          <p:nvPr/>
        </p:nvSpPr>
        <p:spPr>
          <a:xfrm>
            <a:off x="11079680" y="1335775"/>
            <a:ext cx="24010984" cy="1433562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>
            <a:off x="15391328" y="1335774"/>
            <a:ext cx="19699336" cy="14335627"/>
          </a:xfrm>
          <a:prstGeom prst="rect">
            <a:avLst/>
          </a:prstGeom>
          <a:solidFill>
            <a:schemeClr val="lt1"/>
          </a:solidFill>
          <a:ln w="2159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" name=""/>
          <p:cNvSpPr txBox="1"/>
          <p:nvPr/>
        </p:nvSpPr>
        <p:spPr>
          <a:xfrm>
            <a:off x="9301684" y="1618037"/>
            <a:ext cx="7773808" cy="1913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6000" b="1">
                <a:ea typeface="D2Coding"/>
              </a:rPr>
              <a:t>web.xml</a:t>
            </a:r>
            <a:endParaRPr lang="en-US" altLang="ko-KR" sz="6000" b="1">
              <a:ea typeface="D2Coding"/>
            </a:endParaRPr>
          </a:p>
          <a:p>
            <a:pPr algn="ctr">
              <a:defRPr/>
            </a:pPr>
            <a:endParaRPr lang="ko-KR" altLang="en-US" sz="6000" b="1">
              <a:ea typeface="D2Coding"/>
              <a:cs typeface="Calibri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5591334" y="1526274"/>
            <a:ext cx="9083673" cy="100547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6000" b="1"/>
              <a:t>spring-</a:t>
            </a:r>
            <a:r>
              <a:rPr lang="en-US" altLang="ko-KR" sz="6000" b="1">
                <a:ea typeface="D2Coding"/>
              </a:rPr>
              <a:t>servlet</a:t>
            </a:r>
            <a:r>
              <a:rPr lang="en-US" altLang="ko-KR" sz="6000" b="1"/>
              <a:t>.xml</a:t>
            </a:r>
            <a:endParaRPr lang="en-US" altLang="ko-KR" sz="6000" b="1"/>
          </a:p>
        </p:txBody>
      </p:sp>
      <p:sp>
        <p:nvSpPr>
          <p:cNvPr id="12" name=""/>
          <p:cNvSpPr/>
          <p:nvPr/>
        </p:nvSpPr>
        <p:spPr>
          <a:xfrm>
            <a:off x="7954780" y="8503588"/>
            <a:ext cx="5936887" cy="29781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6000" b="1">
                <a:solidFill>
                  <a:srgbClr val="0000ff"/>
                </a:solidFill>
              </a:rPr>
              <a:t>RESPONSE</a:t>
            </a:r>
            <a:endParaRPr lang="en-US" altLang="ko-KR" sz="6000" b="1">
              <a:solidFill>
                <a:srgbClr val="0000ff"/>
              </a:solidFill>
            </a:endParaRPr>
          </a:p>
          <a:p>
            <a:pPr algn="ctr">
              <a:defRPr/>
            </a:pPr>
            <a:r>
              <a:rPr lang="en-US" altLang="ko-KR" sz="5000" b="1">
                <a:solidFill>
                  <a:schemeClr val="tx1"/>
                </a:solidFill>
              </a:rPr>
              <a:t>redirct:/addList</a:t>
            </a:r>
            <a:endParaRPr lang="en-US" altLang="ko-KR" sz="5000" b="1">
              <a:solidFill>
                <a:schemeClr val="tx1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7954779" y="5461939"/>
            <a:ext cx="5936887" cy="3041649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6000" b="1">
                <a:solidFill>
                  <a:srgbClr val="ff0000"/>
                </a:solidFill>
              </a:rPr>
              <a:t>REQUEST</a:t>
            </a:r>
            <a:endParaRPr lang="en-US" altLang="ko-KR" sz="6000" b="1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ko-KR" sz="5000" b="1">
                <a:solidFill>
                  <a:schemeClr val="tx1"/>
                </a:solidFill>
              </a:rPr>
              <a:t>no=</a:t>
            </a:r>
            <a:endParaRPr lang="en-US" altLang="ko-KR" sz="50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5000" b="1">
                <a:solidFill>
                  <a:schemeClr val="tx1"/>
                </a:solidFill>
              </a:rPr>
              <a:t>pw=</a:t>
            </a:r>
            <a:endParaRPr lang="en-US" altLang="ko-KR" sz="5000" b="1">
              <a:solidFill>
                <a:schemeClr val="tx1"/>
              </a:solidFill>
            </a:endParaRPr>
          </a:p>
        </p:txBody>
      </p:sp>
      <p:sp>
        <p:nvSpPr>
          <p:cNvPr id="14" name=""/>
          <p:cNvSpPr/>
          <p:nvPr/>
        </p:nvSpPr>
        <p:spPr>
          <a:xfrm>
            <a:off x="180975" y="9954022"/>
            <a:ext cx="6711938" cy="2872764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4000">
                <a:solidFill>
                  <a:schemeClr val="tx1"/>
                </a:solidFill>
              </a:rPr>
              <a:t>guestbook3/delete?</a:t>
            </a:r>
            <a:r>
              <a:rPr lang="en-US" altLang="ko-KR" sz="4000">
                <a:solidFill>
                  <a:schemeClr val="accent6"/>
                </a:solidFill>
              </a:rPr>
              <a:t>no=&amp;pw=</a:t>
            </a:r>
            <a:endParaRPr lang="en-US" altLang="ko-KR" sz="4000">
              <a:solidFill>
                <a:schemeClr val="accent6"/>
              </a:solidFill>
            </a:endParaRPr>
          </a:p>
        </p:txBody>
      </p:sp>
      <p:cxnSp>
        <p:nvCxnSpPr>
          <p:cNvPr id="17" name=""/>
          <p:cNvCxnSpPr>
            <a:endCxn id="13" idx="1"/>
          </p:cNvCxnSpPr>
          <p:nvPr/>
        </p:nvCxnSpPr>
        <p:spPr>
          <a:xfrm rot="5400000" flipH="1" flipV="1">
            <a:off x="4119265" y="7276983"/>
            <a:ext cx="4129733" cy="3541294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/>
          <p:nvPr/>
        </p:nvCxnSpPr>
        <p:spPr>
          <a:xfrm rot="5400000">
            <a:off x="1698568" y="6564001"/>
            <a:ext cx="6386871" cy="2710118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12" idx="2"/>
          </p:cNvCxnSpPr>
          <p:nvPr/>
        </p:nvCxnSpPr>
        <p:spPr>
          <a:xfrm rot="10800000" flipV="1">
            <a:off x="6540820" y="11481738"/>
            <a:ext cx="4382403" cy="2690101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1"/>
          <p:cNvGrpSpPr/>
          <p:nvPr/>
        </p:nvGrpSpPr>
        <p:grpSpPr>
          <a:xfrm rot="0">
            <a:off x="16569791" y="1735089"/>
            <a:ext cx="18174566" cy="13224143"/>
            <a:chOff x="1054639" y="548947"/>
            <a:chExt cx="7080354" cy="4983426"/>
          </a:xfrm>
        </p:grpSpPr>
        <p:sp>
          <p:nvSpPr>
            <p:cNvPr id="50" name=""/>
            <p:cNvSpPr txBox="1"/>
            <p:nvPr/>
          </p:nvSpPr>
          <p:spPr>
            <a:xfrm>
              <a:off x="1054644" y="1922851"/>
              <a:ext cx="2549130" cy="1364249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4000" b="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Front Controller</a:t>
              </a:r>
              <a:endParaRPr xmlns:mc="http://schemas.openxmlformats.org/markup-compatibility/2006" xmlns:hp="http://schemas.haansoft.com/office/presentation/8.0" kumimoji="1" lang="ko-KR" altLang="en-US" sz="4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40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DispatcherServlet</a:t>
              </a:r>
              <a:endParaRPr xmlns:mc="http://schemas.openxmlformats.org/markup-compatibility/2006" xmlns:hp="http://schemas.haansoft.com/office/presentation/8.0" kumimoji="1" lang="ko-KR" altLang="en-US" sz="4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1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1" name=""/>
            <p:cNvSpPr txBox="1"/>
            <p:nvPr/>
          </p:nvSpPr>
          <p:spPr>
            <a:xfrm>
              <a:off x="5065443" y="1922851"/>
              <a:ext cx="3069550" cy="652339"/>
            </a:xfrm>
            <a:prstGeom prst="rect">
              <a:avLst/>
            </a:prstGeom>
            <a:solidFill>
              <a:srgbClr val="8eb4e3"/>
            </a:solidFill>
            <a:ln w="9544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40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Controller</a:t>
              </a:r>
              <a:endParaRPr xmlns:mc="http://schemas.openxmlformats.org/markup-compatibility/2006" xmlns:hp="http://schemas.haansoft.com/office/presentation/8.0" kumimoji="1" lang="ko-KR" altLang="en-US" sz="4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4000" b="1" i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</a:rPr>
                <a:t>GuestController /delete</a:t>
              </a:r>
              <a:endParaRPr xmlns:mc="http://schemas.openxmlformats.org/markup-compatibility/2006" xmlns:hp="http://schemas.haansoft.com/office/presentation/8.0" kumimoji="1" lang="en-US" altLang="ko-KR" sz="4000" b="1" i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1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2" name=""/>
            <p:cNvSpPr txBox="1"/>
            <p:nvPr/>
          </p:nvSpPr>
          <p:spPr>
            <a:xfrm>
              <a:off x="5463196" y="4639717"/>
              <a:ext cx="2044036" cy="799270"/>
            </a:xfrm>
            <a:prstGeom prst="rect">
              <a:avLst/>
            </a:prstGeom>
            <a:noFill/>
            <a:ln w="9544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40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View Resolver</a:t>
              </a:r>
              <a:endParaRPr xmlns:mc="http://schemas.openxmlformats.org/markup-compatibility/2006" xmlns:hp="http://schemas.haansoft.com/office/presentation/8.0" kumimoji="1" lang="ko-KR" altLang="en-US" sz="4000" b="1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3" name=""/>
            <p:cNvSpPr txBox="1"/>
            <p:nvPr/>
          </p:nvSpPr>
          <p:spPr>
            <a:xfrm>
              <a:off x="1054639" y="4878415"/>
              <a:ext cx="2404495" cy="653958"/>
            </a:xfrm>
            <a:prstGeom prst="rect">
              <a:avLst/>
            </a:prstGeom>
            <a:solidFill>
              <a:srgbClr val="8eb4e3"/>
            </a:solidFill>
            <a:ln w="9544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40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View</a:t>
              </a:r>
              <a:endParaRPr xmlns:mc="http://schemas.openxmlformats.org/markup-compatibility/2006" xmlns:hp="http://schemas.haansoft.com/office/presentation/8.0" kumimoji="1" lang="ko-KR" altLang="en-US" sz="4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4000" b="1" i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</a:rPr>
                <a:t>return “rediret:/addList”</a:t>
              </a:r>
              <a:endParaRPr xmlns:mc="http://schemas.openxmlformats.org/markup-compatibility/2006" xmlns:hp="http://schemas.haansoft.com/office/presentation/8.0" kumimoji="1" lang="en-US" altLang="ko-KR" sz="4000" b="1" i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1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5" name=""/>
            <p:cNvSpPr txBox="1"/>
            <p:nvPr/>
          </p:nvSpPr>
          <p:spPr>
            <a:xfrm>
              <a:off x="4334611" y="548947"/>
              <a:ext cx="3800382" cy="1251862"/>
            </a:xfrm>
            <a:prstGeom prst="rect">
              <a:avLst/>
            </a:prstGeom>
            <a:solidFill>
              <a:schemeClr val="bg1"/>
            </a:solidFill>
            <a:ln w="9544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60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Handler Mapping</a:t>
              </a:r>
              <a:endParaRPr xmlns:mc="http://schemas.openxmlformats.org/markup-compatibility/2006" xmlns:hp="http://schemas.haansoft.com/office/presentation/8.0" kumimoji="1" lang="ko-KR" altLang="en-US" sz="6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4000" i="0" baseline="0" mc:Ignorable="hp" hp:hslEmbossed="0">
                  <a:solidFill>
                    <a:srgbClr val="3057b9"/>
                  </a:solidFill>
                  <a:latin typeface="맑은 고딕"/>
                  <a:ea typeface="맑은 고딕"/>
                </a:rPr>
                <a:t>“guestbook3/delete”</a:t>
              </a:r>
              <a:r>
                <a:rPr xmlns:mc="http://schemas.openxmlformats.org/markup-compatibility/2006" xmlns:hp="http://schemas.haansoft.com/office/presentation/8.0" kumimoji="1" lang="en-US" altLang="ko-KR" sz="400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 get/post</a:t>
              </a:r>
              <a:endParaRPr xmlns:mc="http://schemas.openxmlformats.org/markup-compatibility/2006" xmlns:hp="http://schemas.haansoft.com/office/presentation/8.0" kumimoji="1" lang="en-US" altLang="ko-KR" sz="400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4000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=&gt; GuestController.delete()</a:t>
              </a:r>
              <a:endParaRPr xmlns:mc="http://schemas.openxmlformats.org/markup-compatibility/2006" xmlns:hp="http://schemas.haansoft.com/office/presentation/8.0" kumimoji="1" lang="en-US" altLang="ko-KR" sz="400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8" name=""/>
            <p:cNvSpPr txBox="1"/>
            <p:nvPr/>
          </p:nvSpPr>
          <p:spPr>
            <a:xfrm>
              <a:off x="5065444" y="3287100"/>
              <a:ext cx="2127833" cy="652339"/>
            </a:xfrm>
            <a:prstGeom prst="rect">
              <a:avLst/>
            </a:prstGeom>
            <a:solidFill>
              <a:schemeClr val="bg1"/>
            </a:solidFill>
            <a:ln w="9544" cap="flat" cmpd="sng" algn="ctr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  <p:txBody>
            <a:bodyPr rot="0" vert="horz" wrap="square" lIns="0" tIns="0" rIns="0" bIns="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4000" b="1" i="0" baseline="0" mc:Ignorable="hp" hp:hslEmbossed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ModelAndView</a:t>
              </a:r>
              <a:endParaRPr xmlns:mc="http://schemas.openxmlformats.org/markup-compatibility/2006" xmlns:hp="http://schemas.haansoft.com/office/presentation/8.0" kumimoji="1" lang="ko-KR" altLang="en-US" sz="40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4000" b="1" i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72" name=""/>
          <p:cNvCxnSpPr>
            <a:endCxn id="52" idx="1"/>
          </p:cNvCxnSpPr>
          <p:nvPr/>
        </p:nvCxnSpPr>
        <p:spPr>
          <a:xfrm>
            <a:off x="21602700" y="9001125"/>
            <a:ext cx="6283422" cy="4649818"/>
          </a:xfrm>
          <a:prstGeom prst="straightConnector1">
            <a:avLst/>
          </a:prstGeom>
          <a:ln w="76200"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"/>
          <p:cNvCxnSpPr>
            <a:stCxn id="50" idx="2"/>
            <a:endCxn id="53" idx="0"/>
          </p:cNvCxnSpPr>
          <p:nvPr/>
        </p:nvCxnSpPr>
        <p:spPr>
          <a:xfrm rot="5400000">
            <a:off x="17637288" y="11019674"/>
            <a:ext cx="4222752" cy="185644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"/>
          <p:cNvCxnSpPr>
            <a:stCxn id="50" idx="0"/>
            <a:endCxn id="55" idx="1"/>
          </p:cNvCxnSpPr>
          <p:nvPr/>
        </p:nvCxnSpPr>
        <p:spPr>
          <a:xfrm flipV="1">
            <a:off x="19841490" y="3396075"/>
            <a:ext cx="5147664" cy="1984839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"/>
          <p:cNvCxnSpPr>
            <a:stCxn id="50" idx="3"/>
            <a:endCxn id="51" idx="1"/>
          </p:cNvCxnSpPr>
          <p:nvPr/>
        </p:nvCxnSpPr>
        <p:spPr>
          <a:xfrm flipV="1">
            <a:off x="23113170" y="6246446"/>
            <a:ext cx="3751960" cy="944572"/>
          </a:xfrm>
          <a:prstGeom prst="straightConnector1">
            <a:avLst/>
          </a:prstGeom>
          <a:ln w="76200"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"/>
          <p:cNvSpPr/>
          <p:nvPr/>
        </p:nvSpPr>
        <p:spPr>
          <a:xfrm>
            <a:off x="38295100" y="4725625"/>
            <a:ext cx="4710296" cy="30416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0">
            <a:solidFill>
              <a:srgbClr val="c49dd6"/>
            </a:solidFill>
          </a:ln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6000" b="1">
                <a:solidFill>
                  <a:srgbClr val="ff0000"/>
                </a:solidFill>
              </a:rPr>
              <a:t>GuestDao</a:t>
            </a:r>
            <a:endParaRPr lang="en-US" altLang="ko-KR" sz="6000" b="1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ko-KR" sz="5000" b="1">
                <a:solidFill>
                  <a:schemeClr val="tx1"/>
                </a:solidFill>
              </a:rPr>
              <a:t>delete(no, pw)</a:t>
            </a:r>
            <a:endParaRPr lang="en-US" altLang="ko-KR" sz="5000" b="1">
              <a:solidFill>
                <a:schemeClr val="tx1"/>
              </a:solidFill>
            </a:endParaRPr>
          </a:p>
        </p:txBody>
      </p:sp>
      <p:sp>
        <p:nvSpPr>
          <p:cNvPr id="77" name=""/>
          <p:cNvSpPr/>
          <p:nvPr/>
        </p:nvSpPr>
        <p:spPr>
          <a:xfrm>
            <a:off x="39161668" y="12007877"/>
            <a:ext cx="2794004" cy="3663524"/>
          </a:xfrm>
          <a:prstGeom prst="flowChartMagneticDisk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5000" b="1">
                <a:solidFill>
                  <a:schemeClr val="dk1"/>
                </a:solidFill>
              </a:rPr>
              <a:t>DB</a:t>
            </a:r>
            <a:endParaRPr lang="en-US" altLang="ko-KR" sz="5000" b="1">
              <a:solidFill>
                <a:schemeClr val="dk1"/>
              </a:solidFill>
            </a:endParaRPr>
          </a:p>
        </p:txBody>
      </p:sp>
      <p:cxnSp>
        <p:nvCxnSpPr>
          <p:cNvPr id="80" name=""/>
          <p:cNvCxnSpPr>
            <a:stCxn id="51" idx="3"/>
            <a:endCxn id="76" idx="1"/>
          </p:cNvCxnSpPr>
          <p:nvPr/>
        </p:nvCxnSpPr>
        <p:spPr>
          <a:xfrm>
            <a:off x="34744360" y="6246446"/>
            <a:ext cx="3550740" cy="3"/>
          </a:xfrm>
          <a:prstGeom prst="straightConnector1">
            <a:avLst/>
          </a:prstGeom>
          <a:ln w="76200"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"/>
          <p:cNvCxnSpPr>
            <a:stCxn id="77" idx="1"/>
            <a:endCxn id="76" idx="2"/>
          </p:cNvCxnSpPr>
          <p:nvPr/>
        </p:nvCxnSpPr>
        <p:spPr>
          <a:xfrm rot="5400000" flipH="1" flipV="1">
            <a:off x="38484160" y="9841788"/>
            <a:ext cx="4240603" cy="91576"/>
          </a:xfrm>
          <a:prstGeom prst="straightConnector1">
            <a:avLst/>
          </a:prstGeom>
          <a:ln w="76200"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"/>
          <p:cNvCxnSpPr>
            <a:endCxn id="50" idx="1"/>
          </p:cNvCxnSpPr>
          <p:nvPr/>
        </p:nvCxnSpPr>
        <p:spPr>
          <a:xfrm>
            <a:off x="13891670" y="5966124"/>
            <a:ext cx="2678135" cy="1224894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"/>
          <p:cNvCxnSpPr>
            <a:stCxn id="51" idx="2"/>
            <a:endCxn id="58" idx="0"/>
          </p:cNvCxnSpPr>
          <p:nvPr/>
        </p:nvCxnSpPr>
        <p:spPr>
          <a:xfrm rot="5400000">
            <a:off x="29255850" y="7452225"/>
            <a:ext cx="1889144" cy="1208648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"/>
          <p:cNvCxnSpPr>
            <a:stCxn id="58" idx="1"/>
          </p:cNvCxnSpPr>
          <p:nvPr/>
        </p:nvCxnSpPr>
        <p:spPr>
          <a:xfrm rot="10800000">
            <a:off x="23113170" y="7767274"/>
            <a:ext cx="3751948" cy="2099379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"/>
          <p:cNvSpPr txBox="1"/>
          <p:nvPr/>
        </p:nvSpPr>
        <p:spPr>
          <a:xfrm>
            <a:off x="35689808" y="4663404"/>
            <a:ext cx="5210584" cy="1302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 b="1">
                <a:solidFill>
                  <a:schemeClr val="tx1"/>
                </a:solidFill>
              </a:rPr>
              <a:t>no=</a:t>
            </a:r>
            <a:endParaRPr lang="en-US" altLang="ko-KR" sz="4000" b="1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4000" b="1">
                <a:solidFill>
                  <a:schemeClr val="tx1"/>
                </a:solidFill>
              </a:rPr>
              <a:t>pw=</a:t>
            </a:r>
            <a:endParaRPr lang="en-US" altLang="ko-KR" sz="4000" b="1">
              <a:solidFill>
                <a:schemeClr val="tx1"/>
              </a:solidFill>
            </a:endParaRPr>
          </a:p>
        </p:txBody>
      </p:sp>
      <p:pic>
        <p:nvPicPr>
          <p:cNvPr id="9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01962" y="14459454"/>
            <a:ext cx="9077718" cy="24238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6200">
          <a:solidFill>
            <a:schemeClr val="dk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90</ep:Words>
  <ep:PresentationFormat>사용자 지정</ep:PresentationFormat>
  <ep:Paragraphs>58</ep:Paragraphs>
  <ep:Slides>4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한컴오피스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2021-07-22T07:51:52.454</dcterms:created>
  <dc:creator>Hi</dc:creator>
  <cp:lastModifiedBy>Hi</cp:lastModifiedBy>
  <dcterms:modified xsi:type="dcterms:W3CDTF">2021-07-23T00:47:50.917</dcterms:modified>
  <cp:revision>35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