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083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3603" y="1136510"/>
            <a:ext cx="2691612" cy="2080085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List</a:t>
            </a:r>
            <a:endParaRPr xmlns:mc="http://schemas.openxmlformats.org/markup-compatibility/2006" xmlns:hp="http://schemas.haansoft.com/office/presentation/8.0" kumimoji="0" lang="en-US" altLang="ko-KR" sz="24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93524" y="337707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692921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699649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132853" y="2877778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5130037" y="1638760"/>
            <a:ext cx="1400175" cy="2643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action=list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3628262" y="1905551"/>
            <a:ext cx="3594373" cy="74521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3064357" y="2176541"/>
            <a:ext cx="4117211" cy="1850637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502724" y="1783223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42522" y="4303363"/>
            <a:ext cx="3474936" cy="1916461"/>
          </a:xfrm>
          <a:prstGeom prst="rect">
            <a:avLst/>
          </a:prstGeom>
        </p:spPr>
      </p:pic>
      <p:sp>
        <p:nvSpPr>
          <p:cNvPr id="10266" name=""/>
          <p:cNvSpPr txBox="1"/>
          <p:nvPr/>
        </p:nvSpPr>
        <p:spPr>
          <a:xfrm>
            <a:off x="710658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list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12863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boardList</a:t>
              </a:r>
              <a:r>
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</a:t>
              </a: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095555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49192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48012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815" y="1766207"/>
            <a:ext cx="4516866" cy="1888678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ko-KR" altLang="en-US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read</a:t>
            </a:r>
            <a:endParaRPr xmlns:mc="http://schemas.openxmlformats.org/markup-compatibility/2006" xmlns:hp="http://schemas.haansoft.com/office/presentation/8.0" kumimoji="0" lang="en-US" altLang="ko-KR" sz="23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93524" y="337707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692921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699649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132853" y="2877778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5187187" y="1638760"/>
            <a:ext cx="1742031" cy="26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action=read&amp;no=3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3628262" y="1905551"/>
            <a:ext cx="3594373" cy="74521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3064357" y="2176541"/>
            <a:ext cx="4117211" cy="1850637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502724" y="1783223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66" name=""/>
          <p:cNvSpPr txBox="1"/>
          <p:nvPr/>
        </p:nvSpPr>
        <p:spPr>
          <a:xfrm>
            <a:off x="710658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read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12863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hit</a:t>
              </a:r>
              <a:r>
  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</a:t>
              </a: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no)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095555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49192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48012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102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87249" y="4303363"/>
            <a:ext cx="3833909" cy="1854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5" name=""/>
          <p:cNvPicPr>
            <a:picLocks noChangeAspect="1"/>
          </p:cNvPicPr>
          <p:nvPr/>
        </p:nvPicPr>
        <p:blipFill rotWithShape="1">
          <a:blip r:embed="rId2"/>
          <a:srcRect l="14980"/>
          <a:stretch>
            <a:fillRect/>
          </a:stretch>
        </p:blipFill>
        <p:spPr>
          <a:xfrm>
            <a:off x="591856" y="1373677"/>
            <a:ext cx="4442534" cy="1806515"/>
          </a:xfrm>
          <a:prstGeom prst="rect">
            <a:avLst/>
          </a:prstGeom>
        </p:spPr>
      </p:pic>
      <p:sp>
        <p:nvSpPr>
          <p:cNvPr id="10245" name="TextBox 60"/>
          <p:cNvSpPr txBox="1"/>
          <p:nvPr/>
        </p:nvSpPr>
        <p:spPr>
          <a:xfrm>
            <a:off x="5584061" y="392252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880924" y="2600785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7319743" y="1916400"/>
            <a:ext cx="1703108" cy="1190365"/>
            <a:chOff x="5794919" y="1058690"/>
            <a:chExt cx="1703108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90"/>
              <a:ext cx="1703108" cy="4629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/>
          <p:nvPr/>
        </p:nvCxnSpPr>
        <p:spPr>
          <a:xfrm>
            <a:off x="8090724" y="3107198"/>
            <a:ext cx="4763" cy="682625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501762" y="3289760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5034390" y="2276935"/>
            <a:ext cx="2285353" cy="26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action=modifyForm&amp;no=4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4018304" y="2605245"/>
            <a:ext cx="3547426" cy="12670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stCxn id="10266" idx="1"/>
            <a:endCxn id="10254" idx="2"/>
          </p:cNvCxnSpPr>
          <p:nvPr/>
        </p:nvCxnSpPr>
        <p:spPr>
          <a:xfrm rot="10800000">
            <a:off x="3454883" y="2814717"/>
            <a:ext cx="3715293" cy="2323238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893249" y="2421398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6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modifyForm</a:t>
            </a:r>
            <a:endParaRPr xmlns:mc="http://schemas.openxmlformats.org/markup-compatibility/2006" xmlns:hp="http://schemas.haansoft.com/office/presentation/8.0" kumimoji="0" lang="en-US" altLang="ko-KR" sz="23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02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0177" y="4154154"/>
            <a:ext cx="2614143" cy="1967601"/>
          </a:xfrm>
          <a:prstGeom prst="rect">
            <a:avLst/>
          </a:prstGeom>
        </p:spPr>
      </p:pic>
      <p:sp>
        <p:nvSpPr>
          <p:cNvPr id="10267" name=""/>
          <p:cNvSpPr txBox="1"/>
          <p:nvPr/>
        </p:nvSpPr>
        <p:spPr>
          <a:xfrm>
            <a:off x="7500648" y="3789302"/>
            <a:ext cx="1405519" cy="266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modify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Form.jsp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0213" y="1364436"/>
            <a:ext cx="2614143" cy="1967601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modify</a:t>
            </a:r>
            <a:endParaRPr xmlns:mc="http://schemas.openxmlformats.org/markup-compatibility/2006" xmlns:hp="http://schemas.haansoft.com/office/presentation/8.0" kumimoji="0" lang="en-US" altLang="ko-KR" sz="24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52729" y="3429000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692921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699649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879991" y="3297216"/>
            <a:ext cx="1347389" cy="26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 rot="21415552">
            <a:off x="3243289" y="1657229"/>
            <a:ext cx="3885261" cy="26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action=modify&amp;no=1&amp;title=123&amp;content=123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2882823" y="1905551"/>
            <a:ext cx="4339812" cy="245835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2320054" y="2348199"/>
            <a:ext cx="4861514" cy="1678979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1757285" y="1954536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42522" y="4303363"/>
            <a:ext cx="3474936" cy="1916461"/>
          </a:xfrm>
          <a:prstGeom prst="rect">
            <a:avLst/>
          </a:prstGeom>
        </p:spPr>
      </p:pic>
      <p:sp>
        <p:nvSpPr>
          <p:cNvPr id="10266" name=""/>
          <p:cNvSpPr txBox="1"/>
          <p:nvPr/>
        </p:nvSpPr>
        <p:spPr>
          <a:xfrm>
            <a:off x="710658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action=list</a:t>
            </a:r>
            <a:endParaRPr xmlns:mc="http://schemas.openxmlformats.org/markup-compatibility/2006" xmlns:hp="http://schemas.haansoft.com/office/presentation/8.0" kumimoji="1" lang="en-US" altLang="ko-KR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12863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update(vo)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095555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49192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48012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134" y="844414"/>
            <a:ext cx="4218603" cy="2865040"/>
          </a:xfrm>
          <a:prstGeom prst="rect">
            <a:avLst/>
          </a:prstGeom>
        </p:spPr>
      </p:pic>
      <p:sp>
        <p:nvSpPr>
          <p:cNvPr id="10245" name="TextBox 60"/>
          <p:cNvSpPr txBox="1"/>
          <p:nvPr/>
        </p:nvSpPr>
        <p:spPr>
          <a:xfrm>
            <a:off x="5584061" y="392252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880924" y="2600785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7319743" y="1916400"/>
            <a:ext cx="1703108" cy="1190365"/>
            <a:chOff x="5794919" y="1058690"/>
            <a:chExt cx="1703108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90"/>
              <a:ext cx="1703108" cy="4629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/>
          <p:nvPr/>
        </p:nvCxnSpPr>
        <p:spPr>
          <a:xfrm>
            <a:off x="8090724" y="3107198"/>
            <a:ext cx="4763" cy="682625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501762" y="3289760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5034390" y="2276935"/>
            <a:ext cx="2285353" cy="26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action=writeForm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4018304" y="2605245"/>
            <a:ext cx="3547426" cy="12670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stCxn id="10269" idx="1"/>
            <a:endCxn id="10254" idx="2"/>
          </p:cNvCxnSpPr>
          <p:nvPr/>
        </p:nvCxnSpPr>
        <p:spPr>
          <a:xfrm rot="10800000">
            <a:off x="3454885" y="2814705"/>
            <a:ext cx="3156041" cy="2556001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893249" y="2421398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6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writeForm</a:t>
            </a:r>
            <a:endParaRPr xmlns:mc="http://schemas.openxmlformats.org/markup-compatibility/2006" xmlns:hp="http://schemas.haansoft.com/office/presentation/8.0" kumimoji="0" lang="en-US" altLang="ko-KR" sz="23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67" name=""/>
          <p:cNvSpPr txBox="1"/>
          <p:nvPr/>
        </p:nvSpPr>
        <p:spPr>
          <a:xfrm>
            <a:off x="7500648" y="3789302"/>
            <a:ext cx="1405519" cy="266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write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Form.jsp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02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0926" y="4200335"/>
            <a:ext cx="3559788" cy="234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2462" y="1297034"/>
            <a:ext cx="3095182" cy="2035238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write</a:t>
            </a:r>
            <a:endParaRPr xmlns:mc="http://schemas.openxmlformats.org/markup-compatibility/2006" xmlns:hp="http://schemas.haansoft.com/office/presentation/8.0" kumimoji="0" lang="en-US" altLang="ko-KR" sz="24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52729" y="3429000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717686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724414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8127641" y="3297216"/>
            <a:ext cx="1347389" cy="26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 rot="21573728">
            <a:off x="3794093" y="1677986"/>
            <a:ext cx="4084918" cy="272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action=write&amp;no=1&amp;title=123&amp;content=123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2882823" y="1905551"/>
            <a:ext cx="4587462" cy="245835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2320054" y="2348199"/>
            <a:ext cx="4861514" cy="1678979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1757285" y="1954536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0172" y="4303363"/>
            <a:ext cx="3474936" cy="1916461"/>
          </a:xfrm>
          <a:prstGeom prst="rect">
            <a:avLst/>
          </a:prstGeom>
        </p:spPr>
      </p:pic>
      <p:sp>
        <p:nvSpPr>
          <p:cNvPr id="10266" name=""/>
          <p:cNvSpPr txBox="1"/>
          <p:nvPr/>
        </p:nvSpPr>
        <p:spPr>
          <a:xfrm>
            <a:off x="735423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action=list</a:t>
            </a:r>
            <a:endParaRPr xmlns:mc="http://schemas.openxmlformats.org/markup-compatibility/2006" xmlns:hp="http://schemas.haansoft.com/office/presentation/8.0" kumimoji="1" lang="en-US" altLang="ko-KR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37628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inser(vo)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120320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73957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72777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475" y="1697075"/>
            <a:ext cx="2590800" cy="1914525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delete</a:t>
            </a:r>
            <a:endParaRPr xmlns:mc="http://schemas.openxmlformats.org/markup-compatibility/2006" xmlns:hp="http://schemas.haansoft.com/office/presentation/8.0" kumimoji="0" lang="en-US" altLang="ko-KR" sz="24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52729" y="3429000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717686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724414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8127641" y="3297216"/>
            <a:ext cx="1347389" cy="26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리다이렉트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 rot="21573728">
            <a:off x="3794093" y="1677986"/>
            <a:ext cx="4084918" cy="272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action=write&amp;no=1</a:t>
            </a:r>
            <a:endParaRPr kumimoji="1" lang="en-US" altLang="ko-KR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2882823" y="1905551"/>
            <a:ext cx="4587462" cy="245835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2320054" y="2348199"/>
            <a:ext cx="4861514" cy="1678979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1757285" y="1954536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0172" y="4303363"/>
            <a:ext cx="3474936" cy="1916461"/>
          </a:xfrm>
          <a:prstGeom prst="rect">
            <a:avLst/>
          </a:prstGeom>
        </p:spPr>
      </p:pic>
      <p:sp>
        <p:nvSpPr>
          <p:cNvPr id="10266" name=""/>
          <p:cNvSpPr txBox="1"/>
          <p:nvPr/>
        </p:nvSpPr>
        <p:spPr>
          <a:xfrm>
            <a:off x="735423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action=list</a:t>
            </a:r>
            <a:endParaRPr xmlns:mc="http://schemas.openxmlformats.org/markup-compatibility/2006" xmlns:hp="http://schemas.haansoft.com/office/presentation/8.0" kumimoji="1" lang="en-US" altLang="ko-KR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376287" y="1254735"/>
            <a:ext cx="1363283" cy="1399601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delete(vo)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3" y="1707847"/>
              <a:ext cx="1121787" cy="26735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1203203" y="2851452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/>
          <p:nvPr/>
        </p:nvCxnSpPr>
        <p:spPr>
          <a:xfrm>
            <a:off x="10739571" y="1901151"/>
            <a:ext cx="879475" cy="95091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727776" y="1905551"/>
            <a:ext cx="648511" cy="120404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6786" y="838199"/>
            <a:ext cx="3810000" cy="2590800"/>
          </a:xfrm>
          <a:prstGeom prst="rect">
            <a:avLst/>
          </a:prstGeom>
        </p:spPr>
      </p:pic>
      <p:sp>
        <p:nvSpPr>
          <p:cNvPr id="10244" name=""/>
          <p:cNvSpPr txBox="1"/>
          <p:nvPr/>
        </p:nvSpPr>
        <p:spPr>
          <a:xfrm>
            <a:off x="229134" y="173402"/>
            <a:ext cx="5328229" cy="4015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marL="180998" lvl="0" indent="-180998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■"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search</a:t>
            </a:r>
            <a:endParaRPr xmlns:mc="http://schemas.openxmlformats.org/markup-compatibility/2006" xmlns:hp="http://schemas.haansoft.com/office/presentation/8.0" kumimoji="0" lang="en-US" altLang="ko-KR" sz="23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45" name="TextBox 60"/>
          <p:cNvSpPr txBox="1"/>
          <p:nvPr/>
        </p:nvSpPr>
        <p:spPr>
          <a:xfrm>
            <a:off x="5093524" y="3377073"/>
            <a:ext cx="5937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응답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46" name="TextBox 77"/>
          <p:cNvSpPr txBox="1"/>
          <p:nvPr/>
        </p:nvSpPr>
        <p:spPr>
          <a:xfrm>
            <a:off x="5408612" y="2038428"/>
            <a:ext cx="5937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요청</a:t>
            </a:r>
            <a:endParaRPr kumimoji="1" lang="ko-KR" altLang="en-US" sz="1200" b="1" i="0" u="none" strike="noStrike" kern="1200" cap="none" spc="0" normalizeH="0" baseline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0247" name="Group 1"/>
          <p:cNvGrpSpPr/>
          <p:nvPr/>
        </p:nvGrpSpPr>
        <p:grpSpPr>
          <a:xfrm rot="0">
            <a:off x="6929218" y="1136510"/>
            <a:ext cx="1901546" cy="1332079"/>
            <a:chOff x="5794919" y="1058690"/>
            <a:chExt cx="1584045" cy="1190365"/>
          </a:xfrm>
        </p:grpSpPr>
        <p:sp>
          <p:nvSpPr>
            <p:cNvPr id="10260" name=""/>
            <p:cNvSpPr/>
            <p:nvPr/>
          </p:nvSpPr>
          <p:spPr>
            <a:xfrm>
              <a:off x="6039344" y="1242777"/>
              <a:ext cx="1047527" cy="1006278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/</a:t>
              </a: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rgbClr val="0070c0">
                      <a:alpha val="100000"/>
                    </a:srgbClr>
                  </a:solidFill>
                  <a:latin typeface="맑은 고딕"/>
                  <a:ea typeface="맑은 고딕"/>
                </a:rPr>
                <a:t>board</a:t>
              </a:r>
              <a:endParaRPr xmlns:mc="http://schemas.openxmlformats.org/markup-compatibility/2006" xmlns:hp="http://schemas.haansoft.com/office/presentation/8.0" kumimoji="1" lang="en-US" altLang="ko-KR" sz="1600" b="1" i="0" baseline="0" mc:Ignorable="hp" hp:hslEmbossed="0">
                <a:solidFill>
                  <a:srgbClr val="0070c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61" name=""/>
            <p:cNvSpPr txBox="1"/>
            <p:nvPr/>
          </p:nvSpPr>
          <p:spPr>
            <a:xfrm>
              <a:off x="5794919" y="1058689"/>
              <a:ext cx="1584045" cy="42116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p>
              <a:pPr marL="0" lvl="0" indent="0" algn="ctr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Contoller</a:t>
              </a:r>
              <a:br>
                <a:rPr xmlns:mc="http://schemas.openxmlformats.org/markup-compatibility/2006" xmlns:hp="http://schemas.haansoft.com/office/presentation/8.0" kumimoji="1" lang="ko-KR" altLang="en-US" sz="16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</a:b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(servlet)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48" name=""/>
          <p:cNvCxnSpPr>
            <a:stCxn id="10260" idx="4"/>
            <a:endCxn id="10266" idx="0"/>
          </p:cNvCxnSpPr>
          <p:nvPr/>
        </p:nvCxnSpPr>
        <p:spPr>
          <a:xfrm rot="5400000">
            <a:off x="6996497" y="3172292"/>
            <a:ext cx="1558588" cy="151184"/>
          </a:xfrm>
          <a:prstGeom prst="straightConnector1">
            <a:avLst/>
          </a:prstGeom>
          <a:ln w="28575">
            <a:solidFill>
              <a:srgbClr val="0070c0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67"/>
          <p:cNvSpPr txBox="1"/>
          <p:nvPr/>
        </p:nvSpPr>
        <p:spPr>
          <a:xfrm>
            <a:off x="7132853" y="2877778"/>
            <a:ext cx="64293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포워드</a:t>
            </a:r>
            <a:endParaRPr kumimoji="1" lang="ko-KR" altLang="en-US" sz="1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50" name="TextBox 19"/>
          <p:cNvSpPr txBox="1"/>
          <p:nvPr/>
        </p:nvSpPr>
        <p:spPr>
          <a:xfrm>
            <a:off x="4554433" y="1636816"/>
            <a:ext cx="2668202" cy="26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action=list&amp;keyword=</a:t>
            </a: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두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251" name=""/>
          <p:cNvCxnSpPr>
            <a:stCxn id="10254" idx="3"/>
            <a:endCxn id="10260" idx="2"/>
          </p:cNvCxnSpPr>
          <p:nvPr/>
        </p:nvCxnSpPr>
        <p:spPr>
          <a:xfrm flipV="1">
            <a:off x="3628262" y="1905551"/>
            <a:ext cx="3594373" cy="74521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cxnSp>
        <p:nvCxnSpPr>
          <p:cNvPr id="10252" name=""/>
          <p:cNvCxnSpPr>
            <a:endCxn id="10254" idx="2"/>
          </p:cNvCxnSpPr>
          <p:nvPr/>
        </p:nvCxnSpPr>
        <p:spPr>
          <a:xfrm rot="10800000">
            <a:off x="3064357" y="2176541"/>
            <a:ext cx="4117211" cy="1850637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w="med" len="med"/>
            <a:tailEnd type="arrow" w="med" len="med"/>
          </a:ln>
        </p:spPr>
      </p:cxnSp>
      <p:sp>
        <p:nvSpPr>
          <p:cNvPr id="10254" name="직사각형 4109"/>
          <p:cNvSpPr/>
          <p:nvPr/>
        </p:nvSpPr>
        <p:spPr>
          <a:xfrm>
            <a:off x="2502724" y="1783223"/>
            <a:ext cx="1125538" cy="393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브라우저</a:t>
            </a:r>
            <a:endParaRPr kumimoji="1" lang="ko-KR" altLang="en-US" sz="1200" b="1" i="0" u="none" strike="noStrike" kern="1200" cap="none" spc="0" normalizeH="0" baseline="0">
              <a:solidFill>
                <a:srgbClr val="0070c0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66" name=""/>
          <p:cNvSpPr txBox="1"/>
          <p:nvPr/>
        </p:nvSpPr>
        <p:spPr>
          <a:xfrm>
            <a:off x="7106580" y="4027178"/>
            <a:ext cx="1187237" cy="2761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list</a:t>
            </a:r>
            <a:r>
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.jsp</a:t>
            </a:r>
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72" name="Group 2"/>
          <p:cNvGrpSpPr/>
          <p:nvPr/>
        </p:nvGrpSpPr>
        <p:grpSpPr>
          <a:xfrm rot="0">
            <a:off x="9128638" y="1254736"/>
            <a:ext cx="1829612" cy="1761949"/>
            <a:chOff x="6377365" y="1707847"/>
            <a:chExt cx="1363285" cy="1399601"/>
          </a:xfrm>
        </p:grpSpPr>
        <p:sp>
          <p:nvSpPr>
            <p:cNvPr id="10273" name=""/>
            <p:cNvSpPr/>
            <p:nvPr/>
          </p:nvSpPr>
          <p:spPr>
            <a:xfrm>
              <a:off x="6377365" y="1850685"/>
              <a:ext cx="1361845" cy="1256764"/>
            </a:xfrm>
            <a:prstGeom prst="ellipse">
              <a:avLst/>
            </a:prstGeom>
            <a:noFill/>
            <a:ln w="6363" cap="flat" cmpd="sng" algn="ctr">
              <a:solidFill>
                <a:srgbClr val="7f7f7f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0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search(keyword)</a:t>
              </a:r>
              <a:endParaRPr xmlns:mc="http://schemas.openxmlformats.org/markup-compatibility/2006" xmlns:hp="http://schemas.haansoft.com/office/presentation/8.0" kumimoji="1" lang="en-US" altLang="ko-KR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200" b="0" i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74" name=""/>
            <p:cNvSpPr txBox="1"/>
            <p:nvPr/>
          </p:nvSpPr>
          <p:spPr>
            <a:xfrm>
              <a:off x="6618862" y="1707847"/>
              <a:ext cx="1121787" cy="2123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Board</a:t>
              </a:r>
              <a:r>
                <a:rPr xmlns:mc="http://schemas.openxmlformats.org/markup-compatibility/2006" xmlns:hp="http://schemas.haansoft.com/office/presentation/8.0" kumimoji="1" lang="ko-KR" altLang="en-US" sz="1200" b="1" i="0" baseline="0" mc:Ignorable="hp" hp:hslEmbossed="0">
                  <a:solidFill>
                    <a:schemeClr val="tx1"/>
                  </a:solidFill>
                  <a:latin typeface="맑은 고딕"/>
                  <a:ea typeface="맑은 고딕"/>
                </a:rPr>
                <a:t>Dao</a:t>
              </a:r>
              <a:endParaRPr xmlns:mc="http://schemas.openxmlformats.org/markup-compatibility/2006" xmlns:hp="http://schemas.haansoft.com/office/presentation/8.0" kumimoji="1" lang="ko-KR" altLang="en-US" sz="12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75" name=""/>
          <p:cNvSpPr/>
          <p:nvPr/>
        </p:nvSpPr>
        <p:spPr>
          <a:xfrm>
            <a:off x="11098364" y="4080407"/>
            <a:ext cx="826936" cy="922161"/>
          </a:xfrm>
          <a:prstGeom prst="can">
            <a:avLst>
              <a:gd name="adj" fmla="val 25000"/>
            </a:avLst>
          </a:prstGeom>
          <a:noFill/>
          <a:ln w="6363" cap="flat" cmpd="sng" algn="ctr">
            <a:solidFill>
              <a:srgbClr val="7f7f7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276" name=""/>
          <p:cNvCxnSpPr>
            <a:stCxn id="10273" idx="5"/>
            <a:endCxn id="10275" idx="1"/>
          </p:cNvCxnSpPr>
          <p:nvPr/>
        </p:nvCxnSpPr>
        <p:spPr>
          <a:xfrm rot="16200000" flipH="1">
            <a:off x="10452536" y="3021111"/>
            <a:ext cx="1295420" cy="823172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7" name=""/>
          <p:cNvCxnSpPr>
            <a:stCxn id="10260" idx="6"/>
            <a:endCxn id="10273" idx="2"/>
          </p:cNvCxnSpPr>
          <p:nvPr/>
        </p:nvCxnSpPr>
        <p:spPr>
          <a:xfrm>
            <a:off x="8480125" y="1905551"/>
            <a:ext cx="648513" cy="320067"/>
          </a:xfrm>
          <a:prstGeom prst="straightConnector1">
            <a:avLst/>
          </a:prstGeom>
          <a:ln w="28634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</p:cxnSp>
      <p:pic>
        <p:nvPicPr>
          <p:cNvPr id="102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3833" y="4303363"/>
            <a:ext cx="5379611" cy="1429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</ep:Words>
  <ep:PresentationFormat>화면 슬라이드 쇼(4:3)</ep:PresentationFormat>
  <ep:Paragraphs>62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2021-07-20T01:09:14.986</dcterms:created>
  <dc:creator>Hi</dc:creator>
  <cp:lastModifiedBy>Hi</cp:lastModifiedBy>
  <dcterms:modified xsi:type="dcterms:W3CDTF">2021-07-21T03:05:06.116</dcterms:modified>
  <cp:revision>16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