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083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3603" y="1136510"/>
            <a:ext cx="2691612" cy="2080085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93524" y="337707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132853" y="2877778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130037" y="1638760"/>
            <a:ext cx="1400175" cy="2643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action=list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3628262" y="1905551"/>
            <a:ext cx="3594373" cy="7452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3064357" y="2176541"/>
            <a:ext cx="4117211" cy="185063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502724" y="178322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252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boardList</a:t>
              </a: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095555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49192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815" y="1766207"/>
            <a:ext cx="4516866" cy="1888678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read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93524" y="337707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132853" y="2877778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187187" y="1638760"/>
            <a:ext cx="1742031" cy="26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action=read&amp;no=3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3628262" y="1905551"/>
            <a:ext cx="3594373" cy="7452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3064357" y="2176541"/>
            <a:ext cx="4117211" cy="185063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502724" y="178322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read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hit</a:t>
              </a: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no)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095555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49192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02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87249" y="4303363"/>
            <a:ext cx="3833909" cy="1854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5" name=""/>
          <p:cNvPicPr>
            <a:picLocks noChangeAspect="1"/>
          </p:cNvPicPr>
          <p:nvPr/>
        </p:nvPicPr>
        <p:blipFill rotWithShape="1">
          <a:blip r:embed="rId2"/>
          <a:srcRect l="14980"/>
          <a:stretch>
            <a:fillRect/>
          </a:stretch>
        </p:blipFill>
        <p:spPr>
          <a:xfrm>
            <a:off x="591856" y="1373677"/>
            <a:ext cx="4442534" cy="1806515"/>
          </a:xfrm>
          <a:prstGeom prst="rect">
            <a:avLst/>
          </a:prstGeom>
        </p:spPr>
      </p:pic>
      <p:sp>
        <p:nvSpPr>
          <p:cNvPr id="10245" name="TextBox 60"/>
          <p:cNvSpPr txBox="1"/>
          <p:nvPr/>
        </p:nvSpPr>
        <p:spPr>
          <a:xfrm>
            <a:off x="5584061" y="392252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880924" y="2600785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319743" y="1916400"/>
            <a:ext cx="1703108" cy="1190365"/>
            <a:chOff x="5794919" y="1058690"/>
            <a:chExt cx="1703108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90"/>
              <a:ext cx="1703108" cy="4629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/>
          <p:nvPr/>
        </p:nvCxnSpPr>
        <p:spPr>
          <a:xfrm>
            <a:off x="8090724" y="3107198"/>
            <a:ext cx="4763" cy="682625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501762" y="3289760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034390" y="2276935"/>
            <a:ext cx="2285353" cy="26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action=modifyForm&amp;no=4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4018304" y="2605245"/>
            <a:ext cx="3547426" cy="12670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stCxn id="10266" idx="1"/>
            <a:endCxn id="10254" idx="2"/>
          </p:cNvCxnSpPr>
          <p:nvPr/>
        </p:nvCxnSpPr>
        <p:spPr>
          <a:xfrm rot="10800000">
            <a:off x="3454883" y="2814717"/>
            <a:ext cx="3715293" cy="2323238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893249" y="2421398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modifyForm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02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0177" y="4154154"/>
            <a:ext cx="2614143" cy="1967601"/>
          </a:xfrm>
          <a:prstGeom prst="rect">
            <a:avLst/>
          </a:prstGeom>
        </p:spPr>
      </p:pic>
      <p:sp>
        <p:nvSpPr>
          <p:cNvPr id="10267" name=""/>
          <p:cNvSpPr txBox="1"/>
          <p:nvPr/>
        </p:nvSpPr>
        <p:spPr>
          <a:xfrm>
            <a:off x="7500648" y="3789302"/>
            <a:ext cx="1405519" cy="266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modify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Form.jsp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0213" y="1364436"/>
            <a:ext cx="2614143" cy="1967601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modify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52729" y="3429000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879991" y="3297216"/>
            <a:ext cx="1347389" cy="26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 rot="21415552">
            <a:off x="3243289" y="1657229"/>
            <a:ext cx="3885261" cy="26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action=modify&amp;no=1&amp;title=123&amp;content=123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2882823" y="1905551"/>
            <a:ext cx="4339812" cy="245835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2320054" y="2348199"/>
            <a:ext cx="4861514" cy="1678979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1757285" y="1954536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252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action=list</a:t>
            </a:r>
            <a:endParaRPr xmlns:mc="http://schemas.openxmlformats.org/markup-compatibility/2006" xmlns:hp="http://schemas.haansoft.com/office/presentation/8.0" kumimoji="1" lang="en-US" altLang="ko-KR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update(vo)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095555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49192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134" y="844414"/>
            <a:ext cx="4218603" cy="2865040"/>
          </a:xfrm>
          <a:prstGeom prst="rect">
            <a:avLst/>
          </a:prstGeom>
        </p:spPr>
      </p:pic>
      <p:sp>
        <p:nvSpPr>
          <p:cNvPr id="10245" name="TextBox 60"/>
          <p:cNvSpPr txBox="1"/>
          <p:nvPr/>
        </p:nvSpPr>
        <p:spPr>
          <a:xfrm>
            <a:off x="5584061" y="392252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880924" y="2600785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319743" y="1916400"/>
            <a:ext cx="1703108" cy="1190365"/>
            <a:chOff x="5794919" y="1058690"/>
            <a:chExt cx="1703108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90"/>
              <a:ext cx="1703108" cy="4629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/>
          <p:nvPr/>
        </p:nvCxnSpPr>
        <p:spPr>
          <a:xfrm>
            <a:off x="8090724" y="3107198"/>
            <a:ext cx="4763" cy="682625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501762" y="3289760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034390" y="2276935"/>
            <a:ext cx="2285353" cy="26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action=writeForm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4018304" y="2605245"/>
            <a:ext cx="3547426" cy="12670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stCxn id="10269" idx="1"/>
            <a:endCxn id="10254" idx="2"/>
          </p:cNvCxnSpPr>
          <p:nvPr/>
        </p:nvCxnSpPr>
        <p:spPr>
          <a:xfrm rot="10800000">
            <a:off x="3454885" y="2814705"/>
            <a:ext cx="3156041" cy="255600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893249" y="2421398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writeForm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67" name=""/>
          <p:cNvSpPr txBox="1"/>
          <p:nvPr/>
        </p:nvSpPr>
        <p:spPr>
          <a:xfrm>
            <a:off x="7500648" y="3789302"/>
            <a:ext cx="1405519" cy="266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write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Form.jsp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02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0926" y="4200335"/>
            <a:ext cx="3559788" cy="234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2462" y="1297034"/>
            <a:ext cx="3095182" cy="2035238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write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52729" y="3429000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17686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724414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8127641" y="3297216"/>
            <a:ext cx="1347389" cy="26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 rot="21573728">
            <a:off x="3794093" y="1677986"/>
            <a:ext cx="4084918" cy="27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action=write&amp;no=1&amp;title=123&amp;content=123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2882823" y="1905551"/>
            <a:ext cx="4587462" cy="245835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2320054" y="2348199"/>
            <a:ext cx="4861514" cy="1678979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1757285" y="1954536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017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35423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action=list</a:t>
            </a:r>
            <a:endParaRPr xmlns:mc="http://schemas.openxmlformats.org/markup-compatibility/2006" xmlns:hp="http://schemas.haansoft.com/office/presentation/8.0" kumimoji="1" lang="en-US" altLang="ko-KR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37628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inser(vo)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120320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73957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72777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475" y="1697075"/>
            <a:ext cx="2590800" cy="1914525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delete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52729" y="3429000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17686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724414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8127641" y="3297216"/>
            <a:ext cx="1347389" cy="26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 rot="21573728">
            <a:off x="3794093" y="1677986"/>
            <a:ext cx="4084918" cy="27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action=write&amp;no=1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2882823" y="1905551"/>
            <a:ext cx="4587462" cy="245835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2320054" y="2348199"/>
            <a:ext cx="4861514" cy="1678979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1757285" y="1954536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017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35423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action=list</a:t>
            </a:r>
            <a:endParaRPr xmlns:mc="http://schemas.openxmlformats.org/markup-compatibility/2006" xmlns:hp="http://schemas.haansoft.com/office/presentation/8.0" kumimoji="1" lang="en-US" altLang="ko-KR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37628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delete(vo)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120320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73957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72777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6786" y="838199"/>
            <a:ext cx="3810000" cy="2590800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search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93524" y="337707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132853" y="2877778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4554433" y="1636816"/>
            <a:ext cx="2668202" cy="26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action=search&amp;keyword=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두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3628262" y="1905551"/>
            <a:ext cx="3594373" cy="7452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3064357" y="2176541"/>
            <a:ext cx="4117211" cy="185063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502724" y="178322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8" y="1254736"/>
            <a:ext cx="1829612" cy="1761949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search(keyword)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2" y="1707847"/>
              <a:ext cx="1121787" cy="2123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1098364" y="4080407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>
            <a:stCxn id="10273" idx="5"/>
            <a:endCxn id="10275" idx="1"/>
          </p:cNvCxnSpPr>
          <p:nvPr/>
        </p:nvCxnSpPr>
        <p:spPr>
          <a:xfrm rot="16200000" flipH="1">
            <a:off x="10452536" y="3021111"/>
            <a:ext cx="1295420" cy="82317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5" y="1905551"/>
            <a:ext cx="648513" cy="32006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02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3833" y="4303363"/>
            <a:ext cx="5379611" cy="1429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</ep:Words>
  <ep:PresentationFormat>화면 슬라이드 쇼(4:3)</ep:PresentationFormat>
  <ep:Paragraphs>62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2021-07-20T01:09:14.986</dcterms:created>
  <dc:creator>Hi</dc:creator>
  <cp:lastModifiedBy>Hi</cp:lastModifiedBy>
  <dcterms:modified xsi:type="dcterms:W3CDTF">2021-07-20T01:55:51.708</dcterms:modified>
  <cp:revision>15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