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7" r:id="rId1"/>
  </p:sldMasterIdLst>
  <p:notesMasterIdLst>
    <p:notesMasterId r:id="rId2"/>
  </p:notesMasterIdLst>
  <p:sldIdLst>
    <p:sldId id="256" r:id="rId3"/>
    <p:sldId id="257" r:id="rId4"/>
    <p:sldId id="258" r:id="rId5"/>
  </p:sldIdLst>
  <p:sldSz cx="43205400" cy="180022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5669"/>
        <p:guide pos="136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685800" y="685800"/>
            <a:ext cx="8229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240401" y="5592365"/>
            <a:ext cx="36724584" cy="385881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80806" y="10201274"/>
            <a:ext cx="30243778" cy="46005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5592365"/>
            <a:ext cx="43205400" cy="385881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160266" y="720924"/>
            <a:ext cx="38884856" cy="3000375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0126185" y="5813227"/>
            <a:ext cx="22952944" cy="843855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31323914" y="720924"/>
            <a:ext cx="9721212" cy="15360252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60266" y="720924"/>
            <a:ext cx="28443554" cy="15360252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12925" y="11568112"/>
            <a:ext cx="36724584" cy="35754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12925" y="7630121"/>
            <a:ext cx="36724584" cy="393799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60266" y="4200524"/>
            <a:ext cx="19082382" cy="118806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1962742" y="4200524"/>
            <a:ext cx="19082382" cy="118806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2154731" y="4313040"/>
            <a:ext cx="38884856" cy="1187865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60266" y="4200524"/>
            <a:ext cx="19082382" cy="5764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1962742" y="4200524"/>
            <a:ext cx="19082382" cy="5764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2154731" y="10458577"/>
            <a:ext cx="19082382" cy="5764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1957202" y="10458577"/>
            <a:ext cx="19082382" cy="5764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468556" y="12601575"/>
            <a:ext cx="25923238" cy="1487687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468556" y="1608534"/>
            <a:ext cx="25923238" cy="10801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68556" y="14089261"/>
            <a:ext cx="25923238" cy="2112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2160266" y="720924"/>
            <a:ext cx="38884856" cy="300037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60266" y="4200524"/>
            <a:ext cx="38884856" cy="1188065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60266" y="16685418"/>
            <a:ext cx="10081257" cy="95845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761843" y="16685418"/>
            <a:ext cx="13681707" cy="95845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0963868" y="16685418"/>
            <a:ext cx="10081257" cy="95845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1847" y="3571681"/>
            <a:ext cx="5103494" cy="653388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80975" y="171450"/>
            <a:ext cx="7773806" cy="3131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0" b="1">
                <a:ea typeface="D2Coding"/>
              </a:rPr>
              <a:t>Delete</a:t>
            </a:r>
            <a:endParaRPr lang="en-US" altLang="ko-KR" sz="10000" b="1">
              <a:ea typeface="D2Coding"/>
            </a:endParaRPr>
          </a:p>
          <a:p>
            <a:pPr>
              <a:defRPr/>
            </a:pPr>
            <a:endParaRPr lang="ko-KR" altLang="en-US" sz="10000" b="1">
              <a:ea typeface="D2Coding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11079680" y="1335775"/>
            <a:ext cx="24010984" cy="143356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5391328" y="1335774"/>
            <a:ext cx="19699336" cy="14335627"/>
          </a:xfrm>
          <a:prstGeom prst="rect">
            <a:avLst/>
          </a:prstGeom>
          <a:solidFill>
            <a:schemeClr val="lt1"/>
          </a:solidFill>
          <a:ln w="2159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9301684" y="1618037"/>
            <a:ext cx="7773808" cy="191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>
                <a:ea typeface="D2Coding"/>
              </a:rPr>
              <a:t>web.xml</a:t>
            </a:r>
            <a:endParaRPr lang="en-US" altLang="ko-KR" sz="6000" b="1">
              <a:ea typeface="D2Coding"/>
            </a:endParaRPr>
          </a:p>
          <a:p>
            <a:pPr algn="ctr">
              <a:defRPr/>
            </a:pPr>
            <a:endParaRPr lang="ko-KR" altLang="en-US" sz="6000" b="1">
              <a:ea typeface="D2Coding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5591334" y="1526274"/>
            <a:ext cx="9083673" cy="10054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6000" b="1"/>
              <a:t>spring-</a:t>
            </a:r>
            <a:r>
              <a:rPr lang="en-US" altLang="ko-KR" sz="6000" b="1">
                <a:ea typeface="D2Coding"/>
              </a:rPr>
              <a:t>servlet</a:t>
            </a:r>
            <a:r>
              <a:rPr lang="en-US" altLang="ko-KR" sz="6000" b="1"/>
              <a:t>.xml</a:t>
            </a:r>
            <a:endParaRPr lang="en-US" altLang="ko-KR" sz="6000" b="1"/>
          </a:p>
        </p:txBody>
      </p:sp>
      <p:sp>
        <p:nvSpPr>
          <p:cNvPr id="12" name=""/>
          <p:cNvSpPr/>
          <p:nvPr/>
        </p:nvSpPr>
        <p:spPr>
          <a:xfrm>
            <a:off x="7954780" y="6022974"/>
            <a:ext cx="5936887" cy="29781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0000ff"/>
                </a:solidFill>
              </a:rPr>
              <a:t>RESPONSE</a:t>
            </a:r>
            <a:endParaRPr lang="en-US" altLang="ko-KR" sz="6000" b="1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redirct:/list</a:t>
            </a:r>
            <a:endParaRPr lang="en-US" altLang="ko-KR" sz="6000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954780" y="2924475"/>
            <a:ext cx="5936887" cy="304164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REQUEST</a:t>
            </a:r>
            <a:endParaRPr lang="en-US" altLang="ko-KR" sz="6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person_id = 5</a:t>
            </a:r>
            <a:endParaRPr lang="en-US" altLang="ko-KR" sz="6000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180975" y="11957048"/>
            <a:ext cx="6004367" cy="126682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phonebook3/delete?</a:t>
            </a:r>
            <a:r>
              <a:rPr lang="en-US" altLang="ko-KR" sz="4000">
                <a:solidFill>
                  <a:schemeClr val="accent6"/>
                </a:solidFill>
              </a:rPr>
              <a:t>id=5</a:t>
            </a:r>
            <a:endParaRPr lang="en-US" altLang="ko-KR" sz="4000">
              <a:solidFill>
                <a:schemeClr val="accent6"/>
              </a:solidFill>
            </a:endParaRPr>
          </a:p>
        </p:txBody>
      </p:sp>
      <p:cxnSp>
        <p:nvCxnSpPr>
          <p:cNvPr id="17" name=""/>
          <p:cNvCxnSpPr>
            <a:endCxn id="13" idx="1"/>
          </p:cNvCxnSpPr>
          <p:nvPr/>
        </p:nvCxnSpPr>
        <p:spPr>
          <a:xfrm rot="5400000" flipH="1" flipV="1">
            <a:off x="2038312" y="6040581"/>
            <a:ext cx="7511748" cy="4321186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16200000" flipH="1">
            <a:off x="1183661" y="10247804"/>
            <a:ext cx="2312002" cy="115214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2" idx="2"/>
            <a:endCxn id="21" idx="0"/>
          </p:cNvCxnSpPr>
          <p:nvPr/>
        </p:nvCxnSpPr>
        <p:spPr>
          <a:xfrm rot="5400000">
            <a:off x="6920372" y="9665524"/>
            <a:ext cx="4667251" cy="3338452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37591" y="13668374"/>
            <a:ext cx="4894354" cy="4006055"/>
          </a:xfrm>
          <a:prstGeom prst="rect">
            <a:avLst/>
          </a:prstGeom>
        </p:spPr>
      </p:pic>
      <p:grpSp>
        <p:nvGrpSpPr>
          <p:cNvPr id="47" name="Group 1"/>
          <p:cNvGrpSpPr/>
          <p:nvPr/>
        </p:nvGrpSpPr>
        <p:grpSpPr>
          <a:xfrm rot="0">
            <a:off x="16569796" y="1735089"/>
            <a:ext cx="18174564" cy="13224140"/>
            <a:chOff x="1054641" y="548947"/>
            <a:chExt cx="7080353" cy="4983425"/>
          </a:xfrm>
        </p:grpSpPr>
        <p:sp>
          <p:nvSpPr>
            <p:cNvPr id="50" name=""/>
            <p:cNvSpPr txBox="1"/>
            <p:nvPr/>
          </p:nvSpPr>
          <p:spPr>
            <a:xfrm>
              <a:off x="1054644" y="1922851"/>
              <a:ext cx="2549130" cy="1364249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Front Controller</a:t>
              </a: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DispatcherServlet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"/>
            <p:cNvSpPr txBox="1"/>
            <p:nvPr/>
          </p:nvSpPr>
          <p:spPr>
            <a:xfrm>
              <a:off x="5065443" y="1922851"/>
              <a:ext cx="3069550" cy="652339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Controller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PhoneController /delete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"/>
            <p:cNvSpPr txBox="1"/>
            <p:nvPr/>
          </p:nvSpPr>
          <p:spPr>
            <a:xfrm>
              <a:off x="5463196" y="4639717"/>
              <a:ext cx="2044036" cy="79927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 Resolver</a:t>
              </a: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"/>
            <p:cNvSpPr txBox="1"/>
            <p:nvPr/>
          </p:nvSpPr>
          <p:spPr>
            <a:xfrm>
              <a:off x="1054641" y="4878415"/>
              <a:ext cx="2277270" cy="653958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return “rediret:/list”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"/>
            <p:cNvSpPr txBox="1"/>
            <p:nvPr/>
          </p:nvSpPr>
          <p:spPr>
            <a:xfrm>
              <a:off x="4334611" y="548947"/>
              <a:ext cx="3800382" cy="1251862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6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Handler Mapping</a:t>
              </a:r>
              <a:endParaRPr xmlns:mc="http://schemas.openxmlformats.org/markup-compatibility/2006" xmlns:hp="http://schemas.haansoft.com/office/presentation/8.0" kumimoji="1" lang="ko-KR" altLang="en-US" sz="6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“phonebook3/delete”</a:t>
              </a: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get/post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=&gt; PhoneController.delete()</a:t>
              </a:r>
              <a:endParaRPr xmlns:mc="http://schemas.openxmlformats.org/markup-compatibility/2006" xmlns:hp="http://schemas.haansoft.com/office/presentation/8.0" kumimoji="1" lang="ko-KR" altLang="en-US" sz="4000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"/>
            <p:cNvSpPr txBox="1"/>
            <p:nvPr/>
          </p:nvSpPr>
          <p:spPr>
            <a:xfrm>
              <a:off x="5065444" y="3287100"/>
              <a:ext cx="2127833" cy="652339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ModelAndView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72" name=""/>
          <p:cNvCxnSpPr>
            <a:endCxn id="52" idx="1"/>
          </p:cNvCxnSpPr>
          <p:nvPr/>
        </p:nvCxnSpPr>
        <p:spPr>
          <a:xfrm>
            <a:off x="21602700" y="9001125"/>
            <a:ext cx="6283422" cy="4649818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50" idx="2"/>
            <a:endCxn id="53" idx="0"/>
          </p:cNvCxnSpPr>
          <p:nvPr/>
        </p:nvCxnSpPr>
        <p:spPr>
          <a:xfrm rot="5400000">
            <a:off x="17555650" y="10938032"/>
            <a:ext cx="4222748" cy="34892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50" idx="0"/>
            <a:endCxn id="55" idx="1"/>
          </p:cNvCxnSpPr>
          <p:nvPr/>
        </p:nvCxnSpPr>
        <p:spPr>
          <a:xfrm flipV="1">
            <a:off x="19841490" y="3396075"/>
            <a:ext cx="5147664" cy="198483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50" idx="3"/>
            <a:endCxn id="51" idx="1"/>
          </p:cNvCxnSpPr>
          <p:nvPr/>
        </p:nvCxnSpPr>
        <p:spPr>
          <a:xfrm flipV="1">
            <a:off x="23113170" y="6246446"/>
            <a:ext cx="3751960" cy="944572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"/>
          <p:cNvSpPr/>
          <p:nvPr/>
        </p:nvSpPr>
        <p:spPr>
          <a:xfrm>
            <a:off x="38495104" y="4725625"/>
            <a:ext cx="4127136" cy="30416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>
            <a:solidFill>
              <a:srgbClr val="c49dd6"/>
            </a:solidFill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PhoneDao</a:t>
            </a:r>
            <a:endParaRPr lang="en-US" altLang="ko-KR" sz="60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delete(5)</a:t>
            </a:r>
            <a:endParaRPr lang="en-US" altLang="ko-KR" sz="6000">
              <a:solidFill>
                <a:schemeClr val="tx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39161668" y="12007877"/>
            <a:ext cx="2794004" cy="3663524"/>
          </a:xfrm>
          <a:prstGeom prst="flowChartMagneticDisk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5000" b="1">
                <a:solidFill>
                  <a:schemeClr val="dk1"/>
                </a:solidFill>
              </a:rPr>
              <a:t>DB</a:t>
            </a:r>
            <a:endParaRPr lang="en-US" altLang="ko-KR" sz="5000" b="1">
              <a:solidFill>
                <a:schemeClr val="dk1"/>
              </a:solidFill>
            </a:endParaRPr>
          </a:p>
        </p:txBody>
      </p:sp>
      <p:cxnSp>
        <p:nvCxnSpPr>
          <p:cNvPr id="80" name=""/>
          <p:cNvCxnSpPr>
            <a:stCxn id="51" idx="3"/>
            <a:endCxn id="76" idx="1"/>
          </p:cNvCxnSpPr>
          <p:nvPr/>
        </p:nvCxnSpPr>
        <p:spPr>
          <a:xfrm>
            <a:off x="34744360" y="6246446"/>
            <a:ext cx="3750744" cy="4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"/>
          <p:cNvSpPr txBox="1"/>
          <p:nvPr/>
        </p:nvSpPr>
        <p:spPr>
          <a:xfrm>
            <a:off x="35332200" y="5403804"/>
            <a:ext cx="3059268" cy="6998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4000" b="1"/>
              <a:t>person_id = 5</a:t>
            </a:r>
            <a:endParaRPr lang="en-US" altLang="ko-KR" sz="4000" b="1"/>
          </a:p>
        </p:txBody>
      </p:sp>
      <p:cxnSp>
        <p:nvCxnSpPr>
          <p:cNvPr id="86" name=""/>
          <p:cNvCxnSpPr>
            <a:stCxn id="77" idx="1"/>
            <a:endCxn id="76" idx="2"/>
          </p:cNvCxnSpPr>
          <p:nvPr/>
        </p:nvCxnSpPr>
        <p:spPr>
          <a:xfrm rot="16200000">
            <a:off x="38438372" y="9887576"/>
            <a:ext cx="4240602" cy="0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"/>
          <p:cNvCxnSpPr>
            <a:endCxn id="50" idx="1"/>
          </p:cNvCxnSpPr>
          <p:nvPr/>
        </p:nvCxnSpPr>
        <p:spPr>
          <a:xfrm>
            <a:off x="13891670" y="5966124"/>
            <a:ext cx="2678135" cy="122489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stCxn id="51" idx="2"/>
            <a:endCxn id="58" idx="0"/>
          </p:cNvCxnSpPr>
          <p:nvPr/>
        </p:nvCxnSpPr>
        <p:spPr>
          <a:xfrm rot="5400000">
            <a:off x="29255850" y="7452225"/>
            <a:ext cx="1889144" cy="120864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>
            <a:stCxn id="58" idx="1"/>
          </p:cNvCxnSpPr>
          <p:nvPr/>
        </p:nvCxnSpPr>
        <p:spPr>
          <a:xfrm rot="10800000">
            <a:off x="23113170" y="7767274"/>
            <a:ext cx="3751948" cy="209937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1847" y="3571681"/>
            <a:ext cx="5103494" cy="653388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80975" y="171450"/>
            <a:ext cx="7773806" cy="3131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0" b="1">
                <a:ea typeface="D2Coding"/>
              </a:rPr>
              <a:t>modifyForm</a:t>
            </a:r>
            <a:endParaRPr lang="en-US" altLang="ko-KR" sz="10000" b="1">
              <a:ea typeface="D2Coding"/>
            </a:endParaRPr>
          </a:p>
          <a:p>
            <a:pPr>
              <a:defRPr/>
            </a:pPr>
            <a:endParaRPr lang="ko-KR" altLang="en-US" sz="10000" b="1">
              <a:ea typeface="D2Coding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11079680" y="1335775"/>
            <a:ext cx="24010984" cy="143356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5391328" y="1335774"/>
            <a:ext cx="19699336" cy="14335627"/>
          </a:xfrm>
          <a:prstGeom prst="rect">
            <a:avLst/>
          </a:prstGeom>
          <a:solidFill>
            <a:schemeClr val="lt1"/>
          </a:solidFill>
          <a:ln w="2159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9301684" y="1618037"/>
            <a:ext cx="7773808" cy="191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>
                <a:ea typeface="D2Coding"/>
              </a:rPr>
              <a:t>web.xml</a:t>
            </a:r>
            <a:endParaRPr lang="en-US" altLang="ko-KR" sz="6000" b="1">
              <a:ea typeface="D2Coding"/>
            </a:endParaRPr>
          </a:p>
          <a:p>
            <a:pPr algn="ctr">
              <a:defRPr/>
            </a:pPr>
            <a:endParaRPr lang="ko-KR" altLang="en-US" sz="6000" b="1">
              <a:ea typeface="D2Coding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5591334" y="1526274"/>
            <a:ext cx="9083673" cy="10054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6000" b="1"/>
              <a:t>spring-</a:t>
            </a:r>
            <a:r>
              <a:rPr lang="en-US" altLang="ko-KR" sz="6000" b="1">
                <a:ea typeface="D2Coding"/>
              </a:rPr>
              <a:t>servlet</a:t>
            </a:r>
            <a:r>
              <a:rPr lang="en-US" altLang="ko-KR" sz="6000" b="1"/>
              <a:t>.xml</a:t>
            </a:r>
            <a:endParaRPr lang="en-US" altLang="ko-KR" sz="6000" b="1"/>
          </a:p>
        </p:txBody>
      </p:sp>
      <p:sp>
        <p:nvSpPr>
          <p:cNvPr id="12" name=""/>
          <p:cNvSpPr/>
          <p:nvPr/>
        </p:nvSpPr>
        <p:spPr>
          <a:xfrm>
            <a:off x="7954782" y="8243864"/>
            <a:ext cx="7436547" cy="29781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0000ff"/>
                </a:solidFill>
              </a:rPr>
              <a:t>RESPONSE</a:t>
            </a:r>
            <a:endParaRPr lang="en-US" altLang="ko-KR" sz="6000" b="1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modifyForm.jsp</a:t>
            </a:r>
            <a:endParaRPr lang="en-US" altLang="ko-KR" sz="6000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954780" y="5380914"/>
            <a:ext cx="7436547" cy="286294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REQUEST</a:t>
            </a:r>
            <a:endParaRPr lang="en-US" altLang="ko-KR" sz="6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person_id = 5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180975" y="11957048"/>
            <a:ext cx="7274367" cy="126682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phonebook3/modifyForm?</a:t>
            </a:r>
            <a:r>
              <a:rPr lang="en-US" altLang="ko-KR" sz="4000">
                <a:solidFill>
                  <a:schemeClr val="accent6"/>
                </a:solidFill>
              </a:rPr>
              <a:t>id=5</a:t>
            </a:r>
            <a:endParaRPr lang="en-US" altLang="ko-KR" sz="4000">
              <a:solidFill>
                <a:schemeClr val="accent6"/>
              </a:solidFill>
            </a:endParaRPr>
          </a:p>
        </p:txBody>
      </p:sp>
      <p:cxnSp>
        <p:nvCxnSpPr>
          <p:cNvPr id="17" name=""/>
          <p:cNvCxnSpPr>
            <a:endCxn id="13" idx="1"/>
          </p:cNvCxnSpPr>
          <p:nvPr/>
        </p:nvCxnSpPr>
        <p:spPr>
          <a:xfrm rot="5400000" flipH="1" flipV="1">
            <a:off x="3221857" y="7224125"/>
            <a:ext cx="5144659" cy="4321187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16200000" flipH="1">
            <a:off x="1759733" y="10823876"/>
            <a:ext cx="2312002" cy="0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"/>
          <p:cNvGrpSpPr/>
          <p:nvPr/>
        </p:nvGrpSpPr>
        <p:grpSpPr>
          <a:xfrm rot="0">
            <a:off x="16569796" y="1735089"/>
            <a:ext cx="18174564" cy="13224140"/>
            <a:chOff x="1054640" y="548947"/>
            <a:chExt cx="7080353" cy="4983425"/>
          </a:xfrm>
        </p:grpSpPr>
        <p:sp>
          <p:nvSpPr>
            <p:cNvPr id="50" name=""/>
            <p:cNvSpPr txBox="1"/>
            <p:nvPr/>
          </p:nvSpPr>
          <p:spPr>
            <a:xfrm>
              <a:off x="1054644" y="1922851"/>
              <a:ext cx="2549130" cy="1364249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Front Controller</a:t>
              </a: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DispatcherServlet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"/>
            <p:cNvSpPr txBox="1"/>
            <p:nvPr/>
          </p:nvSpPr>
          <p:spPr>
            <a:xfrm>
              <a:off x="5065443" y="1922851"/>
              <a:ext cx="3069550" cy="652339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Controller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PhoneController /modifyForm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"/>
            <p:cNvSpPr txBox="1"/>
            <p:nvPr/>
          </p:nvSpPr>
          <p:spPr>
            <a:xfrm>
              <a:off x="5463196" y="4639717"/>
              <a:ext cx="2044036" cy="79927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 Resolver</a:t>
              </a: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"/>
            <p:cNvSpPr txBox="1"/>
            <p:nvPr/>
          </p:nvSpPr>
          <p:spPr>
            <a:xfrm>
              <a:off x="1054640" y="4878415"/>
              <a:ext cx="2538226" cy="653958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modifyForm.jsp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"/>
            <p:cNvSpPr txBox="1"/>
            <p:nvPr/>
          </p:nvSpPr>
          <p:spPr>
            <a:xfrm>
              <a:off x="4334611" y="548947"/>
              <a:ext cx="3800382" cy="1251862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6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Handler Mapping</a:t>
              </a:r>
              <a:endParaRPr xmlns:mc="http://schemas.openxmlformats.org/markup-compatibility/2006" xmlns:hp="http://schemas.haansoft.com/office/presentation/8.0" kumimoji="1" lang="ko-KR" altLang="en-US" sz="6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“phonebook3/modifyForm”</a:t>
              </a: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get/post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=&gt; PhoneController.modifyForm()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"/>
            <p:cNvSpPr txBox="1"/>
            <p:nvPr/>
          </p:nvSpPr>
          <p:spPr>
            <a:xfrm>
              <a:off x="5065446" y="2960933"/>
              <a:ext cx="2931817" cy="652339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0000"/>
                  </a:solidFill>
                  <a:latin typeface="맑은 고딕"/>
                  <a:ea typeface="맑은 고딕"/>
                </a:rPr>
                <a:t>Model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“onePerson” onePerson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72" name=""/>
          <p:cNvCxnSpPr>
            <a:endCxn id="52" idx="1"/>
          </p:cNvCxnSpPr>
          <p:nvPr/>
        </p:nvCxnSpPr>
        <p:spPr>
          <a:xfrm>
            <a:off x="21602700" y="9001125"/>
            <a:ext cx="6283422" cy="4649818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50" idx="2"/>
            <a:endCxn id="53" idx="0"/>
          </p:cNvCxnSpPr>
          <p:nvPr/>
        </p:nvCxnSpPr>
        <p:spPr>
          <a:xfrm rot="5400000">
            <a:off x="17723112" y="11105494"/>
            <a:ext cx="4222748" cy="1400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50" idx="0"/>
            <a:endCxn id="55" idx="1"/>
          </p:cNvCxnSpPr>
          <p:nvPr/>
        </p:nvCxnSpPr>
        <p:spPr>
          <a:xfrm flipV="1">
            <a:off x="19841490" y="3396075"/>
            <a:ext cx="5147664" cy="198483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50" idx="3"/>
            <a:endCxn id="51" idx="1"/>
          </p:cNvCxnSpPr>
          <p:nvPr/>
        </p:nvCxnSpPr>
        <p:spPr>
          <a:xfrm flipV="1">
            <a:off x="23113170" y="6246446"/>
            <a:ext cx="3751960" cy="944572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"/>
          <p:cNvSpPr/>
          <p:nvPr/>
        </p:nvSpPr>
        <p:spPr>
          <a:xfrm>
            <a:off x="38771300" y="4725625"/>
            <a:ext cx="4127136" cy="30416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>
            <a:solidFill>
              <a:srgbClr val="c49dd6"/>
            </a:solidFill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PhoneDao</a:t>
            </a:r>
            <a:endParaRPr lang="en-US" altLang="ko-KR" sz="60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getPerson(5)</a:t>
            </a:r>
            <a:endParaRPr lang="en-US" altLang="ko-KR" sz="6000">
              <a:solidFill>
                <a:schemeClr val="tx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39437864" y="12007877"/>
            <a:ext cx="2794004" cy="3663524"/>
          </a:xfrm>
          <a:prstGeom prst="flowChartMagneticDisk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5000" b="1">
                <a:solidFill>
                  <a:schemeClr val="dk1"/>
                </a:solidFill>
              </a:rPr>
              <a:t>DB</a:t>
            </a:r>
            <a:endParaRPr lang="en-US" altLang="ko-KR" sz="5000" b="1">
              <a:solidFill>
                <a:schemeClr val="dk1"/>
              </a:solidFill>
            </a:endParaRPr>
          </a:p>
        </p:txBody>
      </p:sp>
      <p:cxnSp>
        <p:nvCxnSpPr>
          <p:cNvPr id="80" name=""/>
          <p:cNvCxnSpPr>
            <a:stCxn id="51" idx="3"/>
            <a:endCxn id="76" idx="1"/>
          </p:cNvCxnSpPr>
          <p:nvPr/>
        </p:nvCxnSpPr>
        <p:spPr>
          <a:xfrm>
            <a:off x="34744360" y="6246446"/>
            <a:ext cx="4026940" cy="4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"/>
          <p:cNvSpPr txBox="1"/>
          <p:nvPr/>
        </p:nvSpPr>
        <p:spPr>
          <a:xfrm>
            <a:off x="35332200" y="5403804"/>
            <a:ext cx="3059265" cy="6998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4000" b="1"/>
              <a:t>person_id = 5</a:t>
            </a:r>
            <a:endParaRPr lang="en-US" altLang="ko-KR" sz="4000" b="1"/>
          </a:p>
        </p:txBody>
      </p:sp>
      <p:cxnSp>
        <p:nvCxnSpPr>
          <p:cNvPr id="86" name=""/>
          <p:cNvCxnSpPr>
            <a:stCxn id="77" idx="1"/>
            <a:endCxn id="76" idx="2"/>
          </p:cNvCxnSpPr>
          <p:nvPr/>
        </p:nvCxnSpPr>
        <p:spPr>
          <a:xfrm rot="16200000">
            <a:off x="38714568" y="9887576"/>
            <a:ext cx="4240602" cy="0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31722" y="13911333"/>
            <a:ext cx="8647958" cy="3866973"/>
          </a:xfrm>
          <a:prstGeom prst="rect">
            <a:avLst/>
          </a:prstGeom>
        </p:spPr>
      </p:pic>
      <p:cxnSp>
        <p:nvCxnSpPr>
          <p:cNvPr id="89" name=""/>
          <p:cNvCxnSpPr>
            <a:endCxn id="50" idx="1"/>
          </p:cNvCxnSpPr>
          <p:nvPr/>
        </p:nvCxnSpPr>
        <p:spPr>
          <a:xfrm flipV="1">
            <a:off x="15391328" y="7191018"/>
            <a:ext cx="1178475" cy="0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"/>
          <p:cNvSpPr txBox="1"/>
          <p:nvPr/>
        </p:nvSpPr>
        <p:spPr>
          <a:xfrm>
            <a:off x="35332200" y="6475569"/>
            <a:ext cx="5210584" cy="25236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person_id=5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name=</a:t>
            </a:r>
            <a:r>
              <a:rPr lang="ko-KR" altLang="en-US" sz="4000" b="1">
                <a:solidFill>
                  <a:schemeClr val="tx1"/>
                </a:solidFill>
              </a:rPr>
              <a:t>강호동</a:t>
            </a:r>
            <a:endParaRPr lang="ko-KR" altLang="en-US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hp=010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cp=02</a:t>
            </a:r>
            <a:endParaRPr lang="en-US" altLang="ko-KR" sz="4000"/>
          </a:p>
        </p:txBody>
      </p:sp>
      <p:sp>
        <p:nvSpPr>
          <p:cNvPr id="91" name=""/>
          <p:cNvSpPr txBox="1"/>
          <p:nvPr/>
        </p:nvSpPr>
        <p:spPr>
          <a:xfrm>
            <a:off x="26865132" y="9887574"/>
            <a:ext cx="7525684" cy="1731062"/>
          </a:xfrm>
          <a:prstGeom prst="rect">
            <a:avLst/>
          </a:prstGeom>
          <a:solidFill>
            <a:schemeClr val="bg1"/>
          </a:solidFill>
          <a:ln w="9544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View</a:t>
            </a:r>
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return “modifyForm.jsp”</a:t>
            </a:r>
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4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92" name=""/>
          <p:cNvCxnSpPr>
            <a:stCxn id="51" idx="2"/>
            <a:endCxn id="58" idx="0"/>
          </p:cNvCxnSpPr>
          <p:nvPr/>
        </p:nvCxnSpPr>
        <p:spPr>
          <a:xfrm rot="5400000">
            <a:off x="30204552" y="7535401"/>
            <a:ext cx="1023616" cy="17676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"/>
          <p:cNvCxnSpPr/>
          <p:nvPr/>
        </p:nvCxnSpPr>
        <p:spPr>
          <a:xfrm rot="10800000">
            <a:off x="23113170" y="7738347"/>
            <a:ext cx="3751956" cy="2149230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"/>
          <p:cNvCxnSpPr>
            <a:stCxn id="12" idx="2"/>
            <a:endCxn id="88" idx="0"/>
          </p:cNvCxnSpPr>
          <p:nvPr/>
        </p:nvCxnSpPr>
        <p:spPr>
          <a:xfrm rot="10800000" flipV="1">
            <a:off x="6755700" y="11222015"/>
            <a:ext cx="4917355" cy="268931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040" y="5134152"/>
            <a:ext cx="6978729" cy="312057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80975" y="171450"/>
            <a:ext cx="7773806" cy="3131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0" b="1">
                <a:ea typeface="D2Coding"/>
              </a:rPr>
              <a:t>Modify</a:t>
            </a:r>
            <a:endParaRPr lang="en-US" altLang="ko-KR" sz="10000" b="1">
              <a:ea typeface="D2Coding"/>
            </a:endParaRPr>
          </a:p>
          <a:p>
            <a:pPr>
              <a:defRPr/>
            </a:pPr>
            <a:endParaRPr lang="ko-KR" altLang="en-US" sz="10000" b="1">
              <a:ea typeface="D2Coding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11079680" y="1335775"/>
            <a:ext cx="24010984" cy="143356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5391328" y="1335774"/>
            <a:ext cx="19699336" cy="14335627"/>
          </a:xfrm>
          <a:prstGeom prst="rect">
            <a:avLst/>
          </a:prstGeom>
          <a:solidFill>
            <a:schemeClr val="lt1"/>
          </a:solidFill>
          <a:ln w="2159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9301684" y="1618037"/>
            <a:ext cx="7773808" cy="191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>
                <a:ea typeface="D2Coding"/>
              </a:rPr>
              <a:t>web.xml</a:t>
            </a:r>
            <a:endParaRPr lang="en-US" altLang="ko-KR" sz="6000" b="1">
              <a:ea typeface="D2Coding"/>
            </a:endParaRPr>
          </a:p>
          <a:p>
            <a:pPr algn="ctr">
              <a:defRPr/>
            </a:pPr>
            <a:endParaRPr lang="ko-KR" altLang="en-US" sz="6000" b="1">
              <a:ea typeface="D2Coding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5591334" y="1526274"/>
            <a:ext cx="9083673" cy="10054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6000" b="1"/>
              <a:t>spring-</a:t>
            </a:r>
            <a:r>
              <a:rPr lang="en-US" altLang="ko-KR" sz="6000" b="1">
                <a:ea typeface="D2Coding"/>
              </a:rPr>
              <a:t>servlet</a:t>
            </a:r>
            <a:r>
              <a:rPr lang="en-US" altLang="ko-KR" sz="6000" b="1"/>
              <a:t>.xml</a:t>
            </a:r>
            <a:endParaRPr lang="en-US" altLang="ko-KR" sz="6000" b="1"/>
          </a:p>
        </p:txBody>
      </p:sp>
      <p:sp>
        <p:nvSpPr>
          <p:cNvPr id="12" name=""/>
          <p:cNvSpPr/>
          <p:nvPr/>
        </p:nvSpPr>
        <p:spPr>
          <a:xfrm>
            <a:off x="7954780" y="8134346"/>
            <a:ext cx="5936887" cy="29781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0000ff"/>
                </a:solidFill>
              </a:rPr>
              <a:t>RESPONSE</a:t>
            </a:r>
            <a:endParaRPr lang="en-US" altLang="ko-KR" sz="6000" b="1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redirct:/list</a:t>
            </a:r>
            <a:endParaRPr lang="en-US" altLang="ko-KR" sz="6000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954780" y="2924475"/>
            <a:ext cx="5936887" cy="520987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REQUEST</a:t>
            </a:r>
            <a:endParaRPr lang="en-US" altLang="ko-KR" sz="60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person_id = 5</a:t>
            </a:r>
            <a:endParaRPr lang="en-US" altLang="ko-KR" sz="5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name=</a:t>
            </a:r>
            <a:r>
              <a:rPr lang="ko-KR" altLang="en-US" sz="5000" b="1">
                <a:solidFill>
                  <a:schemeClr val="tx1"/>
                </a:solidFill>
              </a:rPr>
              <a:t>강호동</a:t>
            </a:r>
            <a:endParaRPr lang="ko-KR" altLang="en-US" sz="5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hp=010</a:t>
            </a:r>
            <a:endParaRPr lang="en-US" altLang="ko-KR" sz="5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cp=02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180975" y="11957048"/>
            <a:ext cx="6004367" cy="230367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phonebook3/modify?</a:t>
            </a:r>
            <a:endParaRPr lang="en-US" altLang="ko-KR" sz="4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4000">
                <a:solidFill>
                  <a:schemeClr val="accent6"/>
                </a:solidFill>
              </a:rPr>
              <a:t>id=5&amp;name=</a:t>
            </a:r>
            <a:r>
              <a:rPr lang="ko-KR" altLang="en-US" sz="4000">
                <a:solidFill>
                  <a:schemeClr val="accent6"/>
                </a:solidFill>
              </a:rPr>
              <a:t>강호동</a:t>
            </a:r>
            <a:r>
              <a:rPr lang="en-US" altLang="ko-KR" sz="4000">
                <a:solidFill>
                  <a:schemeClr val="accent6"/>
                </a:solidFill>
              </a:rPr>
              <a:t>&amp;</a:t>
            </a:r>
            <a:endParaRPr lang="en-US" altLang="ko-KR" sz="4000">
              <a:solidFill>
                <a:schemeClr val="accent6"/>
              </a:solidFill>
            </a:endParaRPr>
          </a:p>
          <a:p>
            <a:pPr algn="ctr">
              <a:defRPr/>
            </a:pPr>
            <a:r>
              <a:rPr lang="en-US" altLang="ko-KR" sz="4000">
                <a:solidFill>
                  <a:schemeClr val="accent6"/>
                </a:solidFill>
              </a:rPr>
              <a:t>hp=010&amp;cp=02</a:t>
            </a:r>
            <a:endParaRPr lang="en-US" altLang="ko-KR" sz="4000">
              <a:solidFill>
                <a:schemeClr val="accent6"/>
              </a:solidFill>
            </a:endParaRPr>
          </a:p>
        </p:txBody>
      </p:sp>
      <p:cxnSp>
        <p:nvCxnSpPr>
          <p:cNvPr id="17" name=""/>
          <p:cNvCxnSpPr>
            <a:endCxn id="13" idx="1"/>
          </p:cNvCxnSpPr>
          <p:nvPr/>
        </p:nvCxnSpPr>
        <p:spPr>
          <a:xfrm rot="5400000" flipH="1" flipV="1">
            <a:off x="2580369" y="6582637"/>
            <a:ext cx="6427637" cy="4321187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16200000" flipH="1">
            <a:off x="-142023" y="8922121"/>
            <a:ext cx="4212606" cy="190290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2" idx="2"/>
            <a:endCxn id="21" idx="0"/>
          </p:cNvCxnSpPr>
          <p:nvPr/>
        </p:nvCxnSpPr>
        <p:spPr>
          <a:xfrm rot="10800000" flipV="1">
            <a:off x="7584768" y="11112498"/>
            <a:ext cx="3338455" cy="2555877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37591" y="13668374"/>
            <a:ext cx="4894354" cy="4006055"/>
          </a:xfrm>
          <a:prstGeom prst="rect">
            <a:avLst/>
          </a:prstGeom>
        </p:spPr>
      </p:pic>
      <p:grpSp>
        <p:nvGrpSpPr>
          <p:cNvPr id="47" name="Group 1"/>
          <p:cNvGrpSpPr/>
          <p:nvPr/>
        </p:nvGrpSpPr>
        <p:grpSpPr>
          <a:xfrm rot="0">
            <a:off x="16569796" y="1735089"/>
            <a:ext cx="18174564" cy="13224140"/>
            <a:chOff x="1054641" y="548947"/>
            <a:chExt cx="7080353" cy="4983425"/>
          </a:xfrm>
        </p:grpSpPr>
        <p:sp>
          <p:nvSpPr>
            <p:cNvPr id="50" name=""/>
            <p:cNvSpPr txBox="1"/>
            <p:nvPr/>
          </p:nvSpPr>
          <p:spPr>
            <a:xfrm>
              <a:off x="1054644" y="1922851"/>
              <a:ext cx="2549130" cy="1364249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Front Controller</a:t>
              </a: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DispatcherServlet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"/>
            <p:cNvSpPr txBox="1"/>
            <p:nvPr/>
          </p:nvSpPr>
          <p:spPr>
            <a:xfrm>
              <a:off x="5065443" y="1922851"/>
              <a:ext cx="3069550" cy="652339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Controller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PhoneController /modify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"/>
            <p:cNvSpPr txBox="1"/>
            <p:nvPr/>
          </p:nvSpPr>
          <p:spPr>
            <a:xfrm>
              <a:off x="5463196" y="4639717"/>
              <a:ext cx="2044036" cy="79927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 Resolver</a:t>
              </a: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"/>
            <p:cNvSpPr txBox="1"/>
            <p:nvPr/>
          </p:nvSpPr>
          <p:spPr>
            <a:xfrm>
              <a:off x="1054641" y="4878415"/>
              <a:ext cx="2277270" cy="653958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return “rediret:/list”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"/>
            <p:cNvSpPr txBox="1"/>
            <p:nvPr/>
          </p:nvSpPr>
          <p:spPr>
            <a:xfrm>
              <a:off x="4334611" y="548947"/>
              <a:ext cx="3800382" cy="1251862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6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Handler Mapping</a:t>
              </a:r>
              <a:endParaRPr xmlns:mc="http://schemas.openxmlformats.org/markup-compatibility/2006" xmlns:hp="http://schemas.haansoft.com/office/presentation/8.0" kumimoji="1" lang="ko-KR" altLang="en-US" sz="6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“phonebook3/modify”</a:t>
              </a: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get/post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=&gt; PhoneController.modify()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"/>
            <p:cNvSpPr txBox="1"/>
            <p:nvPr/>
          </p:nvSpPr>
          <p:spPr>
            <a:xfrm>
              <a:off x="5065444" y="3287100"/>
              <a:ext cx="2127833" cy="652339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ModelAndView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72" name=""/>
          <p:cNvCxnSpPr>
            <a:endCxn id="52" idx="1"/>
          </p:cNvCxnSpPr>
          <p:nvPr/>
        </p:nvCxnSpPr>
        <p:spPr>
          <a:xfrm>
            <a:off x="21602700" y="9001125"/>
            <a:ext cx="6283422" cy="4649818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50" idx="2"/>
            <a:endCxn id="53" idx="0"/>
          </p:cNvCxnSpPr>
          <p:nvPr/>
        </p:nvCxnSpPr>
        <p:spPr>
          <a:xfrm rot="5400000">
            <a:off x="17555650" y="10938032"/>
            <a:ext cx="4222748" cy="34892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50" idx="0"/>
            <a:endCxn id="55" idx="1"/>
          </p:cNvCxnSpPr>
          <p:nvPr/>
        </p:nvCxnSpPr>
        <p:spPr>
          <a:xfrm flipV="1">
            <a:off x="19841490" y="3396075"/>
            <a:ext cx="5147664" cy="198483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50" idx="3"/>
            <a:endCxn id="51" idx="1"/>
          </p:cNvCxnSpPr>
          <p:nvPr/>
        </p:nvCxnSpPr>
        <p:spPr>
          <a:xfrm flipV="1">
            <a:off x="23113170" y="6246446"/>
            <a:ext cx="3751960" cy="944572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"/>
          <p:cNvSpPr/>
          <p:nvPr/>
        </p:nvSpPr>
        <p:spPr>
          <a:xfrm>
            <a:off x="38495104" y="4725625"/>
            <a:ext cx="4127136" cy="30416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>
            <a:solidFill>
              <a:srgbClr val="c49dd6"/>
            </a:solidFill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PhoneDao</a:t>
            </a:r>
            <a:endParaRPr lang="en-US" altLang="ko-KR" sz="60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update(5)</a:t>
            </a:r>
            <a:endParaRPr lang="en-US" altLang="ko-KR" sz="6000">
              <a:solidFill>
                <a:schemeClr val="tx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39161668" y="12007877"/>
            <a:ext cx="2794004" cy="3663524"/>
          </a:xfrm>
          <a:prstGeom prst="flowChartMagneticDisk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5000" b="1">
                <a:solidFill>
                  <a:schemeClr val="dk1"/>
                </a:solidFill>
              </a:rPr>
              <a:t>DB</a:t>
            </a:r>
            <a:endParaRPr lang="en-US" altLang="ko-KR" sz="5000" b="1">
              <a:solidFill>
                <a:schemeClr val="dk1"/>
              </a:solidFill>
            </a:endParaRPr>
          </a:p>
        </p:txBody>
      </p:sp>
      <p:cxnSp>
        <p:nvCxnSpPr>
          <p:cNvPr id="80" name=""/>
          <p:cNvCxnSpPr>
            <a:stCxn id="51" idx="3"/>
            <a:endCxn id="76" idx="1"/>
          </p:cNvCxnSpPr>
          <p:nvPr/>
        </p:nvCxnSpPr>
        <p:spPr>
          <a:xfrm>
            <a:off x="34744360" y="6246446"/>
            <a:ext cx="3750744" cy="4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77" idx="1"/>
            <a:endCxn id="76" idx="2"/>
          </p:cNvCxnSpPr>
          <p:nvPr/>
        </p:nvCxnSpPr>
        <p:spPr>
          <a:xfrm rot="16200000">
            <a:off x="38438372" y="9887576"/>
            <a:ext cx="4240602" cy="0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"/>
          <p:cNvCxnSpPr>
            <a:endCxn id="50" idx="1"/>
          </p:cNvCxnSpPr>
          <p:nvPr/>
        </p:nvCxnSpPr>
        <p:spPr>
          <a:xfrm>
            <a:off x="13891670" y="5966124"/>
            <a:ext cx="2678135" cy="122489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stCxn id="51" idx="2"/>
            <a:endCxn id="58" idx="0"/>
          </p:cNvCxnSpPr>
          <p:nvPr/>
        </p:nvCxnSpPr>
        <p:spPr>
          <a:xfrm rot="5400000">
            <a:off x="29255850" y="7452225"/>
            <a:ext cx="1889144" cy="120864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>
            <a:stCxn id="58" idx="1"/>
          </p:cNvCxnSpPr>
          <p:nvPr/>
        </p:nvCxnSpPr>
        <p:spPr>
          <a:xfrm rot="10800000">
            <a:off x="23113170" y="7767274"/>
            <a:ext cx="3751948" cy="209937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"/>
          <p:cNvSpPr txBox="1"/>
          <p:nvPr/>
        </p:nvSpPr>
        <p:spPr>
          <a:xfrm>
            <a:off x="35348088" y="3713269"/>
            <a:ext cx="5210584" cy="2523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person_id=5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name=</a:t>
            </a:r>
            <a:r>
              <a:rPr lang="ko-KR" altLang="en-US" sz="4000" b="1">
                <a:solidFill>
                  <a:schemeClr val="tx1"/>
                </a:solidFill>
              </a:rPr>
              <a:t>강호동</a:t>
            </a:r>
            <a:endParaRPr lang="ko-KR" altLang="en-US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hp=010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cp=02</a:t>
            </a:r>
            <a:endParaRPr lang="en-US" altLang="ko-KR" sz="4000"/>
          </a:p>
        </p:txBody>
      </p:sp>
      <p:sp>
        <p:nvSpPr>
          <p:cNvPr id="93" name=""/>
          <p:cNvSpPr txBox="1"/>
          <p:nvPr/>
        </p:nvSpPr>
        <p:spPr>
          <a:xfrm>
            <a:off x="35332200" y="6475569"/>
            <a:ext cx="5210584" cy="2523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person_id=5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name=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hp=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cp=</a:t>
            </a:r>
            <a:endParaRPr lang="en-US" altLang="ko-KR" sz="4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dk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</ep:Words>
  <ep:PresentationFormat>사용자 지정</ep:PresentationFormat>
  <ep:Paragraphs>54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2021-07-22T07:51:52.454</dcterms:created>
  <dc:creator>Hi</dc:creator>
  <cp:lastModifiedBy>Hi</cp:lastModifiedBy>
  <dcterms:modified xsi:type="dcterms:W3CDTF">2021-07-22T09:22:30.605</dcterms:modified>
  <cp:revision>22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