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93" r:id="rId3"/>
    <p:sldId id="294" r:id="rId4"/>
    <p:sldId id="282" r:id="rId5"/>
    <p:sldId id="283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32"/>
  </p:normalViewPr>
  <p:slideViewPr>
    <p:cSldViewPr snapToGrid="0" snapToObjects="1">
      <p:cViewPr varScale="1">
        <p:scale>
          <a:sx n="86" d="100"/>
          <a:sy n="86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B066-2FAA-A942-8793-6C110697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C726-3C8F-384F-A41E-58DF8946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D7EF-EA37-1641-9512-7FBCB9E3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C53E-D994-5D4E-B7C4-2A652E7D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97E2-CE57-3B47-9326-0BD0487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D0FE-7308-194F-BD75-3697E15D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86DFB-D02D-9042-8316-C3A9C436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1427-1D37-7844-B3D4-FCBAA585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7CE6-BD77-2F43-8B02-11BF787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3143-A40C-7F4D-8A4B-CA6ED9D3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0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92ED0-09C4-3A46-B6B7-0912DF58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EBC2-27EE-F241-8253-6BE13E7A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6B23-C59C-CF4C-BC40-0BD78C0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5AA8-3CAE-164A-9FFC-0DC3E091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983F-4038-184A-96BB-887A3FC0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2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752D-062B-BE43-B4D9-76FE0FBA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1D77-8101-454E-9C8C-DA95BF9C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CA82-0EBC-5647-8849-149A0E2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78B9-A130-3645-A25C-2CDF0D37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98EE-7D21-7843-8C54-5F99FB7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50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373D-D37E-AA49-A37D-EB7A0E2F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2D87-40EF-2642-9C18-443078B7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7AD9-01CA-284D-BCBC-5A3417D7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3B5F-C9BF-6244-BBAA-2CC5BCD3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223F-6E21-D44B-A668-3040B497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153-F3FC-4E49-803C-9E22EDF5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AFA2-5007-324F-845E-C361E46C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1160-1E3D-924A-A974-9E8B7B24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3BDB5-F26F-464C-8DF9-DCE836F8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2D2C0-EF0C-B643-B433-14F89E2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F8EE4-FA90-F745-BA6A-143A3DA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66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4F6B-B6B1-AB49-9AC7-399EF177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F885-4797-314E-A0D6-B54D6497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FC9B-7467-B543-8516-2D52C31E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FF107-02A1-134D-AC7C-46AA83356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1F404-637B-974F-B938-61BC97E4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58C5B-896B-BB40-85CD-DC411824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7E8B-846F-974D-8C5B-708690EF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AEE03-EB5F-A845-9734-861D6A06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254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CD4A-6575-894C-BB91-240C4C73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34898-EA1A-E14D-BC53-5B556BCC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2D8DF-4B68-A14A-BD99-26C265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CC022-4738-C346-BEF9-5B657760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29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FDDBF-A224-8443-B116-8D376C34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9D8F2-190D-E34D-B362-B3C51B78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588C-C525-0F4B-B112-1A511C9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5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19CE-4FD0-9040-BF89-07AAEFF1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E5EE-92FD-D840-925E-B2837BA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FA18-C35A-F545-8637-588CAEC3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373F-E561-EA4B-B0FF-6F123C0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C3AD9-260E-1E4F-AD6F-3CF4ACC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49A3-5EC7-8D4E-B02F-B88F3DA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19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5B6-7C14-E840-959B-D8580A23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A9FD3-7944-AC4B-8120-EDEDF9A60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D41D1-EA98-624D-9249-5A7209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2119-E8BF-0C47-8B8B-2D792458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E085-C7B0-1F45-9C86-35BDA355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9C79-84BA-CF42-821E-A562ABE9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4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4C2CF-0DEB-9247-8F13-FB4DE8E3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BC8B3-4B47-F04D-9646-737C1F86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B639-BD0F-354F-9764-8C468063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52B5-623F-584F-B40B-EB92334592E5}" type="datetimeFigureOut">
              <a:rPr lang="da-DK" smtClean="0"/>
              <a:t>28/02/2019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A247-45C4-D54C-B1DC-90D54599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E326-ADEC-1E4C-9F4C-DC1E26E8A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6567-9DCD-D74C-ADAD-970300BF7D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587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Identify trips and </a:t>
            </a:r>
            <a:r>
              <a:rPr lang="en-US" dirty="0" err="1">
                <a:solidFill>
                  <a:schemeClr val="tx2"/>
                </a:solidFill>
              </a:rPr>
              <a:t>tripmode</a:t>
            </a:r>
            <a:r>
              <a:rPr lang="en-US" dirty="0">
                <a:solidFill>
                  <a:schemeClr val="tx2"/>
                </a:solidFill>
              </a:rPr>
              <a:t> in PALMS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Trips</a:t>
            </a:r>
          </a:p>
          <a:p>
            <a:r>
              <a:rPr lang="en-US" dirty="0"/>
              <a:t>PALMS uses a state-based method for classifying points as stationary, moving, and paused states</a:t>
            </a:r>
          </a:p>
          <a:p>
            <a:r>
              <a:rPr lang="en-US" dirty="0"/>
              <a:t>This method requires that specific criteria are met before changing from one state to another</a:t>
            </a:r>
          </a:p>
          <a:p>
            <a:r>
              <a:rPr lang="en-US" dirty="0"/>
              <a:t>Consecutive points classified as ‘moving’ are marked as a trip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Tripmode</a:t>
            </a:r>
            <a:endParaRPr lang="en-US" dirty="0"/>
          </a:p>
          <a:p>
            <a:r>
              <a:rPr lang="en-US" dirty="0"/>
              <a:t>For each trip, </a:t>
            </a:r>
            <a:r>
              <a:rPr lang="en-US" dirty="0" err="1"/>
              <a:t>tripmode</a:t>
            </a:r>
            <a:r>
              <a:rPr lang="en-US" dirty="0"/>
              <a:t> is classified based on average speed during the trip</a:t>
            </a:r>
          </a:p>
        </p:txBody>
      </p:sp>
    </p:spTree>
    <p:extLst>
      <p:ext uri="{BB962C8B-B14F-4D97-AF65-F5344CB8AC3E}">
        <p14:creationId xmlns:p14="http://schemas.microsoft.com/office/powerpoint/2010/main" val="15358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-25400"/>
            <a:ext cx="6142768" cy="64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27562" r="9409" b="26252"/>
          <a:stretch/>
        </p:blipFill>
        <p:spPr bwMode="auto">
          <a:xfrm>
            <a:off x="1342768" y="76199"/>
            <a:ext cx="9593256" cy="36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 t="41169" r="9335" b="26240"/>
          <a:stretch/>
        </p:blipFill>
        <p:spPr bwMode="auto">
          <a:xfrm>
            <a:off x="1320800" y="3689061"/>
            <a:ext cx="9615224" cy="25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3"/>
          <a:stretch/>
        </p:blipFill>
        <p:spPr bwMode="auto">
          <a:xfrm>
            <a:off x="711200" y="177800"/>
            <a:ext cx="10972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46400" y="3937000"/>
            <a:ext cx="71120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Minute-level sensitivity, specificity, and negative predictive value were &gt;88%, and positive predictive value was &gt;75% for non–mode-specific trip detection</a:t>
            </a:r>
          </a:p>
        </p:txBody>
      </p:sp>
    </p:spTree>
    <p:extLst>
      <p:ext uri="{BB962C8B-B14F-4D97-AF65-F5344CB8AC3E}">
        <p14:creationId xmlns:p14="http://schemas.microsoft.com/office/powerpoint/2010/main" val="36189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341"/>
            <a:ext cx="10972800" cy="60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46400" y="3162270"/>
            <a:ext cx="76200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The random forest algorithm achieved 89.8% cross-validated accuracy on this</a:t>
            </a:r>
          </a:p>
          <a:p>
            <a:r>
              <a:rPr lang="en-US" sz="3200" dirty="0"/>
              <a:t>dataset. Adding the moving average filter to smooth output predictions increased the</a:t>
            </a:r>
          </a:p>
          <a:p>
            <a:r>
              <a:rPr lang="en-US" sz="3200" dirty="0"/>
              <a:t>cross-validated accuracy to 91.9%.</a:t>
            </a:r>
          </a:p>
        </p:txBody>
      </p:sp>
    </p:spTree>
    <p:extLst>
      <p:ext uri="{BB962C8B-B14F-4D97-AF65-F5344CB8AC3E}">
        <p14:creationId xmlns:p14="http://schemas.microsoft.com/office/powerpoint/2010/main" val="6999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 trips and tripmode in PALMS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trips and tripmode in PALMS</dc:title>
  <dc:creator>Jasper Schipperijn</dc:creator>
  <cp:lastModifiedBy>Jasper Schipperijn</cp:lastModifiedBy>
  <cp:revision>1</cp:revision>
  <dcterms:created xsi:type="dcterms:W3CDTF">2019-02-28T16:58:14Z</dcterms:created>
  <dcterms:modified xsi:type="dcterms:W3CDTF">2019-02-28T16:59:22Z</dcterms:modified>
</cp:coreProperties>
</file>