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58" r:id="rId6"/>
    <p:sldId id="259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946EC-F2D6-4BCC-AFAA-3ADF38CB02DB}" v="12" dt="2024-11-20T16:59:54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4284" autoAdjust="0"/>
  </p:normalViewPr>
  <p:slideViewPr>
    <p:cSldViewPr snapToGrid="0">
      <p:cViewPr varScale="1">
        <p:scale>
          <a:sx n="74" d="100"/>
          <a:sy n="74" d="100"/>
        </p:scale>
        <p:origin x="73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 Martí Gimeno" userId="efebce2c030ece78" providerId="LiveId" clId="{E8A946EC-F2D6-4BCC-AFAA-3ADF38CB02DB}"/>
    <pc:docChg chg="undo custSel addSld delSld modSld sldOrd">
      <pc:chgData name="Pep Martí Gimeno" userId="efebce2c030ece78" providerId="LiveId" clId="{E8A946EC-F2D6-4BCC-AFAA-3ADF38CB02DB}" dt="2024-11-20T16:59:56.631" v="1298" actId="1076"/>
      <pc:docMkLst>
        <pc:docMk/>
      </pc:docMkLst>
      <pc:sldChg chg="addSp delSp modSp mod setBg addAnim delAnim modAnim">
        <pc:chgData name="Pep Martí Gimeno" userId="efebce2c030ece78" providerId="LiveId" clId="{E8A946EC-F2D6-4BCC-AFAA-3ADF38CB02DB}" dt="2024-11-20T16:48:11.188" v="1188" actId="26606"/>
        <pc:sldMkLst>
          <pc:docMk/>
          <pc:sldMk cId="3722731295" sldId="256"/>
        </pc:sldMkLst>
        <pc:spChg chg="mod">
          <ac:chgData name="Pep Martí Gimeno" userId="efebce2c030ece78" providerId="LiveId" clId="{E8A946EC-F2D6-4BCC-AFAA-3ADF38CB02DB}" dt="2024-11-20T16:48:11.188" v="1188" actId="26606"/>
          <ac:spMkLst>
            <pc:docMk/>
            <pc:sldMk cId="3722731295" sldId="256"/>
            <ac:spMk id="2" creationId="{91403313-0E05-D0A3-AD3B-155095368718}"/>
          </ac:spMkLst>
        </pc:spChg>
        <pc:spChg chg="mod">
          <ac:chgData name="Pep Martí Gimeno" userId="efebce2c030ece78" providerId="LiveId" clId="{E8A946EC-F2D6-4BCC-AFAA-3ADF38CB02DB}" dt="2024-11-20T16:48:11.188" v="1188" actId="26606"/>
          <ac:spMkLst>
            <pc:docMk/>
            <pc:sldMk cId="3722731295" sldId="256"/>
            <ac:spMk id="3" creationId="{4FC19B47-55C0-3574-6D7E-9F5EB3A5692A}"/>
          </ac:spMkLst>
        </pc:spChg>
        <pc:spChg chg="add del">
          <ac:chgData name="Pep Martí Gimeno" userId="efebce2c030ece78" providerId="LiveId" clId="{E8A946EC-F2D6-4BCC-AFAA-3ADF38CB02DB}" dt="2024-11-20T16:48:11.188" v="1188" actId="26606"/>
          <ac:spMkLst>
            <pc:docMk/>
            <pc:sldMk cId="3722731295" sldId="256"/>
            <ac:spMk id="6" creationId="{9B7AD9F6-8CE7-4299-8FC6-328F4DCD3FF9}"/>
          </ac:spMkLst>
        </pc:spChg>
        <pc:spChg chg="add del">
          <ac:chgData name="Pep Martí Gimeno" userId="efebce2c030ece78" providerId="LiveId" clId="{E8A946EC-F2D6-4BCC-AFAA-3ADF38CB02DB}" dt="2024-11-20T16:48:11.188" v="1188" actId="26606"/>
          <ac:spMkLst>
            <pc:docMk/>
            <pc:sldMk cId="3722731295" sldId="256"/>
            <ac:spMk id="8" creationId="{F49775AF-8896-43EE-92C6-83497D6DC56F}"/>
          </ac:spMkLst>
        </pc:spChg>
        <pc:spChg chg="add del">
          <ac:chgData name="Pep Martí Gimeno" userId="efebce2c030ece78" providerId="LiveId" clId="{E8A946EC-F2D6-4BCC-AFAA-3ADF38CB02DB}" dt="2024-11-20T16:30:54.907" v="506" actId="26606"/>
          <ac:spMkLst>
            <pc:docMk/>
            <pc:sldMk cId="3722731295" sldId="256"/>
            <ac:spMk id="9" creationId="{9B7AD9F6-8CE7-4299-8FC6-328F4DCD3FF9}"/>
          </ac:spMkLst>
        </pc:spChg>
        <pc:spChg chg="add del">
          <ac:chgData name="Pep Martí Gimeno" userId="efebce2c030ece78" providerId="LiveId" clId="{E8A946EC-F2D6-4BCC-AFAA-3ADF38CB02DB}" dt="2024-11-20T16:30:54.907" v="506" actId="26606"/>
          <ac:spMkLst>
            <pc:docMk/>
            <pc:sldMk cId="3722731295" sldId="256"/>
            <ac:spMk id="11" creationId="{82580482-BA80-420A-8A05-C58E97F26B21}"/>
          </ac:spMkLst>
        </pc:spChg>
        <pc:spChg chg="add">
          <ac:chgData name="Pep Martí Gimeno" userId="efebce2c030ece78" providerId="LiveId" clId="{E8A946EC-F2D6-4BCC-AFAA-3ADF38CB02DB}" dt="2024-11-20T16:48:11.188" v="1188" actId="26606"/>
          <ac:spMkLst>
            <pc:docMk/>
            <pc:sldMk cId="3722731295" sldId="256"/>
            <ac:spMk id="13" creationId="{657F69E0-C4B0-4BEC-A689-4F8D877F05D4}"/>
          </ac:spMkLst>
        </pc:spChg>
        <pc:spChg chg="add">
          <ac:chgData name="Pep Martí Gimeno" userId="efebce2c030ece78" providerId="LiveId" clId="{E8A946EC-F2D6-4BCC-AFAA-3ADF38CB02DB}" dt="2024-11-20T16:48:11.188" v="1188" actId="26606"/>
          <ac:spMkLst>
            <pc:docMk/>
            <pc:sldMk cId="3722731295" sldId="256"/>
            <ac:spMk id="15" creationId="{9F6380B4-6A1C-481E-8408-B4E6C75B9B81}"/>
          </ac:spMkLst>
        </pc:spChg>
        <pc:picChg chg="add del">
          <ac:chgData name="Pep Martí Gimeno" userId="efebce2c030ece78" providerId="LiveId" clId="{E8A946EC-F2D6-4BCC-AFAA-3ADF38CB02DB}" dt="2024-11-20T16:30:54.907" v="506" actId="26606"/>
          <ac:picMkLst>
            <pc:docMk/>
            <pc:sldMk cId="3722731295" sldId="256"/>
            <ac:picMk id="5" creationId="{4072221C-DE50-9203-4DD8-1F837D544216}"/>
          </ac:picMkLst>
        </pc:picChg>
        <pc:picChg chg="add mod ord">
          <ac:chgData name="Pep Martí Gimeno" userId="efebce2c030ece78" providerId="LiveId" clId="{E8A946EC-F2D6-4BCC-AFAA-3ADF38CB02DB}" dt="2024-11-20T16:48:11.188" v="1188" actId="26606"/>
          <ac:picMkLst>
            <pc:docMk/>
            <pc:sldMk cId="3722731295" sldId="256"/>
            <ac:picMk id="7" creationId="{B6D1E789-9A4C-115F-20D9-01AB138E4EA7}"/>
          </ac:picMkLst>
        </pc:picChg>
      </pc:sldChg>
      <pc:sldChg chg="addSp delSp modSp mod setBg modClrScheme delDesignElem chgLayout modNotesTx">
        <pc:chgData name="Pep Martí Gimeno" userId="efebce2c030ece78" providerId="LiveId" clId="{E8A946EC-F2D6-4BCC-AFAA-3ADF38CB02DB}" dt="2024-11-20T16:47:46.727" v="1186" actId="700"/>
        <pc:sldMkLst>
          <pc:docMk/>
          <pc:sldMk cId="1134136273" sldId="257"/>
        </pc:sldMkLst>
        <pc:spChg chg="mod ord">
          <ac:chgData name="Pep Martí Gimeno" userId="efebce2c030ece78" providerId="LiveId" clId="{E8A946EC-F2D6-4BCC-AFAA-3ADF38CB02DB}" dt="2024-11-20T16:47:46.727" v="1186" actId="700"/>
          <ac:spMkLst>
            <pc:docMk/>
            <pc:sldMk cId="1134136273" sldId="257"/>
            <ac:spMk id="2" creationId="{BFB3000C-5085-7090-DCC7-4D111265464B}"/>
          </ac:spMkLst>
        </pc:spChg>
        <pc:spChg chg="del mod">
          <ac:chgData name="Pep Martí Gimeno" userId="efebce2c030ece78" providerId="LiveId" clId="{E8A946EC-F2D6-4BCC-AFAA-3ADF38CB02DB}" dt="2024-11-20T16:25:57.133" v="429" actId="478"/>
          <ac:spMkLst>
            <pc:docMk/>
            <pc:sldMk cId="1134136273" sldId="257"/>
            <ac:spMk id="3" creationId="{B7312227-ED90-2A25-8614-FA6162D626B9}"/>
          </ac:spMkLst>
        </pc:spChg>
        <pc:spChg chg="add del mod ord">
          <ac:chgData name="Pep Martí Gimeno" userId="efebce2c030ece78" providerId="LiveId" clId="{E8A946EC-F2D6-4BCC-AFAA-3ADF38CB02DB}" dt="2024-11-20T16:47:46.727" v="1186" actId="700"/>
          <ac:spMkLst>
            <pc:docMk/>
            <pc:sldMk cId="1134136273" sldId="257"/>
            <ac:spMk id="6" creationId="{97D88AA6-0EDB-F528-0C5B-0A7B6FB8CCB7}"/>
          </ac:spMkLst>
        </pc:spChg>
        <pc:spChg chg="add del mod ord">
          <ac:chgData name="Pep Martí Gimeno" userId="efebce2c030ece78" providerId="LiveId" clId="{E8A946EC-F2D6-4BCC-AFAA-3ADF38CB02DB}" dt="2024-11-20T16:47:46.727" v="1186" actId="700"/>
          <ac:spMkLst>
            <pc:docMk/>
            <pc:sldMk cId="1134136273" sldId="257"/>
            <ac:spMk id="7" creationId="{B32646B3-0E6D-60AD-3309-83C79B621904}"/>
          </ac:spMkLst>
        </pc:spChg>
        <pc:spChg chg="add del">
          <ac:chgData name="Pep Martí Gimeno" userId="efebce2c030ece78" providerId="LiveId" clId="{E8A946EC-F2D6-4BCC-AFAA-3ADF38CB02DB}" dt="2024-11-20T16:47:46.727" v="1186" actId="700"/>
          <ac:spMkLst>
            <pc:docMk/>
            <pc:sldMk cId="1134136273" sldId="257"/>
            <ac:spMk id="10" creationId="{D4771268-CB57-404A-9271-370EB28F6090}"/>
          </ac:spMkLst>
        </pc:spChg>
        <pc:picChg chg="add mod">
          <ac:chgData name="Pep Martí Gimeno" userId="efebce2c030ece78" providerId="LiveId" clId="{E8A946EC-F2D6-4BCC-AFAA-3ADF38CB02DB}" dt="2024-11-20T16:33:26.424" v="522" actId="26606"/>
          <ac:picMkLst>
            <pc:docMk/>
            <pc:sldMk cId="1134136273" sldId="257"/>
            <ac:picMk id="5" creationId="{DB1E07D4-7387-F1A1-F6BF-9951C757F5EC}"/>
          </ac:picMkLst>
        </pc:picChg>
      </pc:sldChg>
      <pc:sldChg chg="addSp delSp modSp mod">
        <pc:chgData name="Pep Martí Gimeno" userId="efebce2c030ece78" providerId="LiveId" clId="{E8A946EC-F2D6-4BCC-AFAA-3ADF38CB02DB}" dt="2024-11-20T16:59:56.631" v="1298" actId="1076"/>
        <pc:sldMkLst>
          <pc:docMk/>
          <pc:sldMk cId="3354761227" sldId="258"/>
        </pc:sldMkLst>
        <pc:spChg chg="mod">
          <ac:chgData name="Pep Martí Gimeno" userId="efebce2c030ece78" providerId="LiveId" clId="{E8A946EC-F2D6-4BCC-AFAA-3ADF38CB02DB}" dt="2024-11-20T16:41:09.643" v="1043" actId="20577"/>
          <ac:spMkLst>
            <pc:docMk/>
            <pc:sldMk cId="3354761227" sldId="258"/>
            <ac:spMk id="2" creationId="{91E6043A-6A9D-7637-E5DC-24C28A6B0E6F}"/>
          </ac:spMkLst>
        </pc:spChg>
        <pc:spChg chg="del">
          <ac:chgData name="Pep Martí Gimeno" userId="efebce2c030ece78" providerId="LiveId" clId="{E8A946EC-F2D6-4BCC-AFAA-3ADF38CB02DB}" dt="2024-11-20T16:59:54.458" v="1294" actId="931"/>
          <ac:spMkLst>
            <pc:docMk/>
            <pc:sldMk cId="3354761227" sldId="258"/>
            <ac:spMk id="3" creationId="{1A3E1A1A-A224-8957-1C31-5DF271C51783}"/>
          </ac:spMkLst>
        </pc:spChg>
        <pc:picChg chg="add mod">
          <ac:chgData name="Pep Martí Gimeno" userId="efebce2c030ece78" providerId="LiveId" clId="{E8A946EC-F2D6-4BCC-AFAA-3ADF38CB02DB}" dt="2024-11-20T16:59:56.631" v="1298" actId="1076"/>
          <ac:picMkLst>
            <pc:docMk/>
            <pc:sldMk cId="3354761227" sldId="258"/>
            <ac:picMk id="5" creationId="{41772054-6A3E-7DD8-6BB8-9C5F4BD66EE7}"/>
          </ac:picMkLst>
        </pc:picChg>
      </pc:sldChg>
      <pc:sldChg chg="addSp delSp modSp mod setBg">
        <pc:chgData name="Pep Martí Gimeno" userId="efebce2c030ece78" providerId="LiveId" clId="{E8A946EC-F2D6-4BCC-AFAA-3ADF38CB02DB}" dt="2024-11-20T16:48:55.027" v="1198" actId="20577"/>
        <pc:sldMkLst>
          <pc:docMk/>
          <pc:sldMk cId="4185304516" sldId="259"/>
        </pc:sldMkLst>
        <pc:spChg chg="mod">
          <ac:chgData name="Pep Martí Gimeno" userId="efebce2c030ece78" providerId="LiveId" clId="{E8A946EC-F2D6-4BCC-AFAA-3ADF38CB02DB}" dt="2024-11-20T16:48:55.027" v="1198" actId="20577"/>
          <ac:spMkLst>
            <pc:docMk/>
            <pc:sldMk cId="4185304516" sldId="259"/>
            <ac:spMk id="2" creationId="{894E289F-96F0-F7CF-CF4B-E9133DE79C0F}"/>
          </ac:spMkLst>
        </pc:spChg>
        <pc:spChg chg="del">
          <ac:chgData name="Pep Martí Gimeno" userId="efebce2c030ece78" providerId="LiveId" clId="{E8A946EC-F2D6-4BCC-AFAA-3ADF38CB02DB}" dt="2024-11-20T16:45:37.496" v="1084" actId="478"/>
          <ac:spMkLst>
            <pc:docMk/>
            <pc:sldMk cId="4185304516" sldId="259"/>
            <ac:spMk id="3" creationId="{BC266DDA-35E5-E186-9FF5-5F68D1815CF4}"/>
          </ac:spMkLst>
        </pc:spChg>
        <pc:spChg chg="add">
          <ac:chgData name="Pep Martí Gimeno" userId="efebce2c030ece78" providerId="LiveId" clId="{E8A946EC-F2D6-4BCC-AFAA-3ADF38CB02DB}" dt="2024-11-20T16:48:47.954" v="1189" actId="26606"/>
          <ac:spMkLst>
            <pc:docMk/>
            <pc:sldMk cId="4185304516" sldId="259"/>
            <ac:spMk id="1031" creationId="{D4771268-CB57-404A-9271-370EB28F6090}"/>
          </ac:spMkLst>
        </pc:spChg>
        <pc:picChg chg="add mod">
          <ac:chgData name="Pep Martí Gimeno" userId="efebce2c030ece78" providerId="LiveId" clId="{E8A946EC-F2D6-4BCC-AFAA-3ADF38CB02DB}" dt="2024-11-20T16:48:47.954" v="1189" actId="26606"/>
          <ac:picMkLst>
            <pc:docMk/>
            <pc:sldMk cId="4185304516" sldId="259"/>
            <ac:picMk id="1026" creationId="{088B4832-4D42-4511-8EB8-4D51255E6624}"/>
          </ac:picMkLst>
        </pc:picChg>
      </pc:sldChg>
      <pc:sldChg chg="del">
        <pc:chgData name="Pep Martí Gimeno" userId="efebce2c030ece78" providerId="LiveId" clId="{E8A946EC-F2D6-4BCC-AFAA-3ADF38CB02DB}" dt="2024-11-20T16:49:14.450" v="1199" actId="47"/>
        <pc:sldMkLst>
          <pc:docMk/>
          <pc:sldMk cId="2225212603" sldId="260"/>
        </pc:sldMkLst>
      </pc:sldChg>
      <pc:sldChg chg="addSp delSp modSp new mod setBg modNotesTx">
        <pc:chgData name="Pep Martí Gimeno" userId="efebce2c030ece78" providerId="LiveId" clId="{E8A946EC-F2D6-4BCC-AFAA-3ADF38CB02DB}" dt="2024-11-20T16:33:41.502" v="550" actId="26606"/>
        <pc:sldMkLst>
          <pc:docMk/>
          <pc:sldMk cId="3137011040" sldId="261"/>
        </pc:sldMkLst>
        <pc:spChg chg="mod">
          <ac:chgData name="Pep Martí Gimeno" userId="efebce2c030ece78" providerId="LiveId" clId="{E8A946EC-F2D6-4BCC-AFAA-3ADF38CB02DB}" dt="2024-11-20T16:33:41.502" v="550" actId="26606"/>
          <ac:spMkLst>
            <pc:docMk/>
            <pc:sldMk cId="3137011040" sldId="261"/>
            <ac:spMk id="2" creationId="{AF4EC168-391F-2B41-6A14-9D2730FAD8DB}"/>
          </ac:spMkLst>
        </pc:spChg>
        <pc:spChg chg="del">
          <ac:chgData name="Pep Martí Gimeno" userId="efebce2c030ece78" providerId="LiveId" clId="{E8A946EC-F2D6-4BCC-AFAA-3ADF38CB02DB}" dt="2024-11-20T16:28:32.732" v="454" actId="478"/>
          <ac:spMkLst>
            <pc:docMk/>
            <pc:sldMk cId="3137011040" sldId="261"/>
            <ac:spMk id="3" creationId="{09B6EEEE-0FF8-D395-0C2D-0951B2BC27F5}"/>
          </ac:spMkLst>
        </pc:spChg>
        <pc:spChg chg="add">
          <ac:chgData name="Pep Martí Gimeno" userId="efebce2c030ece78" providerId="LiveId" clId="{E8A946EC-F2D6-4BCC-AFAA-3ADF38CB02DB}" dt="2024-11-20T16:33:41.502" v="550" actId="26606"/>
          <ac:spMkLst>
            <pc:docMk/>
            <pc:sldMk cId="3137011040" sldId="261"/>
            <ac:spMk id="10" creationId="{D4771268-CB57-404A-9271-370EB28F6090}"/>
          </ac:spMkLst>
        </pc:spChg>
        <pc:picChg chg="add mod">
          <ac:chgData name="Pep Martí Gimeno" userId="efebce2c030ece78" providerId="LiveId" clId="{E8A946EC-F2D6-4BCC-AFAA-3ADF38CB02DB}" dt="2024-11-20T16:33:41.502" v="550" actId="26606"/>
          <ac:picMkLst>
            <pc:docMk/>
            <pc:sldMk cId="3137011040" sldId="261"/>
            <ac:picMk id="5" creationId="{4C0B909D-EA40-ECCB-01D8-BD3B15F8810D}"/>
          </ac:picMkLst>
        </pc:picChg>
      </pc:sldChg>
      <pc:sldChg chg="addSp modSp new del mod setBg">
        <pc:chgData name="Pep Martí Gimeno" userId="efebce2c030ece78" providerId="LiveId" clId="{E8A946EC-F2D6-4BCC-AFAA-3ADF38CB02DB}" dt="2024-11-20T16:46:53.983" v="1117" actId="47"/>
        <pc:sldMkLst>
          <pc:docMk/>
          <pc:sldMk cId="237767305" sldId="262"/>
        </pc:sldMkLst>
        <pc:spChg chg="mod">
          <ac:chgData name="Pep Martí Gimeno" userId="efebce2c030ece78" providerId="LiveId" clId="{E8A946EC-F2D6-4BCC-AFAA-3ADF38CB02DB}" dt="2024-11-20T16:33:10.179" v="521" actId="20577"/>
          <ac:spMkLst>
            <pc:docMk/>
            <pc:sldMk cId="237767305" sldId="262"/>
            <ac:spMk id="2" creationId="{D0855A38-C0CB-792B-822B-98387E8223BE}"/>
          </ac:spMkLst>
        </pc:spChg>
        <pc:spChg chg="mod">
          <ac:chgData name="Pep Martí Gimeno" userId="efebce2c030ece78" providerId="LiveId" clId="{E8A946EC-F2D6-4BCC-AFAA-3ADF38CB02DB}" dt="2024-11-20T16:33:07.079" v="520" actId="26606"/>
          <ac:spMkLst>
            <pc:docMk/>
            <pc:sldMk cId="237767305" sldId="262"/>
            <ac:spMk id="3" creationId="{457900FA-5FFF-80BD-46FF-017991AD2D63}"/>
          </ac:spMkLst>
        </pc:spChg>
        <pc:spChg chg="add">
          <ac:chgData name="Pep Martí Gimeno" userId="efebce2c030ece78" providerId="LiveId" clId="{E8A946EC-F2D6-4BCC-AFAA-3ADF38CB02DB}" dt="2024-11-20T16:33:07.079" v="520" actId="26606"/>
          <ac:spMkLst>
            <pc:docMk/>
            <pc:sldMk cId="237767305" sldId="262"/>
            <ac:spMk id="8" creationId="{943CAA20-3569-4189-9E48-239A229A86CA}"/>
          </ac:spMkLst>
        </pc:spChg>
        <pc:spChg chg="add">
          <ac:chgData name="Pep Martí Gimeno" userId="efebce2c030ece78" providerId="LiveId" clId="{E8A946EC-F2D6-4BCC-AFAA-3ADF38CB02DB}" dt="2024-11-20T16:33:07.079" v="520" actId="26606"/>
          <ac:spMkLst>
            <pc:docMk/>
            <pc:sldMk cId="237767305" sldId="262"/>
            <ac:spMk id="10" creationId="{DA542B6D-E775-4832-91DC-2D20F857813A}"/>
          </ac:spMkLst>
        </pc:spChg>
      </pc:sldChg>
      <pc:sldChg chg="new del">
        <pc:chgData name="Pep Martí Gimeno" userId="efebce2c030ece78" providerId="LiveId" clId="{E8A946EC-F2D6-4BCC-AFAA-3ADF38CB02DB}" dt="2024-11-20T16:29:00.472" v="483" actId="680"/>
        <pc:sldMkLst>
          <pc:docMk/>
          <pc:sldMk cId="2019395350" sldId="262"/>
        </pc:sldMkLst>
      </pc:sldChg>
      <pc:sldChg chg="modSp new del mod ord">
        <pc:chgData name="Pep Martí Gimeno" userId="efebce2c030ece78" providerId="LiveId" clId="{E8A946EC-F2D6-4BCC-AFAA-3ADF38CB02DB}" dt="2024-11-20T16:46:50.091" v="1116" actId="47"/>
        <pc:sldMkLst>
          <pc:docMk/>
          <pc:sldMk cId="267057286" sldId="263"/>
        </pc:sldMkLst>
        <pc:spChg chg="mod">
          <ac:chgData name="Pep Martí Gimeno" userId="efebce2c030ece78" providerId="LiveId" clId="{E8A946EC-F2D6-4BCC-AFAA-3ADF38CB02DB}" dt="2024-11-20T16:46:36.401" v="1115" actId="20577"/>
          <ac:spMkLst>
            <pc:docMk/>
            <pc:sldMk cId="267057286" sldId="263"/>
            <ac:spMk id="2" creationId="{7216207A-13FF-EB2C-2E83-DC0B1DC1DDF1}"/>
          </ac:spMkLst>
        </pc:spChg>
      </pc:sldChg>
      <pc:sldChg chg="addSp delSp modSp new mod setBg">
        <pc:chgData name="Pep Martí Gimeno" userId="efebce2c030ece78" providerId="LiveId" clId="{E8A946EC-F2D6-4BCC-AFAA-3ADF38CB02DB}" dt="2024-11-20T16:48:00.901" v="1187" actId="26606"/>
        <pc:sldMkLst>
          <pc:docMk/>
          <pc:sldMk cId="1053245434" sldId="264"/>
        </pc:sldMkLst>
        <pc:spChg chg="mod">
          <ac:chgData name="Pep Martí Gimeno" userId="efebce2c030ece78" providerId="LiveId" clId="{E8A946EC-F2D6-4BCC-AFAA-3ADF38CB02DB}" dt="2024-11-20T16:48:00.901" v="1187" actId="26606"/>
          <ac:spMkLst>
            <pc:docMk/>
            <pc:sldMk cId="1053245434" sldId="264"/>
            <ac:spMk id="2" creationId="{7DFA1575-7CA6-97D8-37B8-52EF7CD9DDA4}"/>
          </ac:spMkLst>
        </pc:spChg>
        <pc:spChg chg="del mod">
          <ac:chgData name="Pep Martí Gimeno" userId="efebce2c030ece78" providerId="LiveId" clId="{E8A946EC-F2D6-4BCC-AFAA-3ADF38CB02DB}" dt="2024-11-20T16:48:00.901" v="1187" actId="26606"/>
          <ac:spMkLst>
            <pc:docMk/>
            <pc:sldMk cId="1053245434" sldId="264"/>
            <ac:spMk id="3" creationId="{6BE0E673-B14A-46C3-9ED3-C3244BF29236}"/>
          </ac:spMkLst>
        </pc:spChg>
        <pc:spChg chg="add">
          <ac:chgData name="Pep Martí Gimeno" userId="efebce2c030ece78" providerId="LiveId" clId="{E8A946EC-F2D6-4BCC-AFAA-3ADF38CB02DB}" dt="2024-11-20T16:48:00.901" v="1187" actId="26606"/>
          <ac:spMkLst>
            <pc:docMk/>
            <pc:sldMk cId="1053245434" sldId="264"/>
            <ac:spMk id="9" creationId="{0C541B88-1AE9-40C3-AFD5-967787C1979F}"/>
          </ac:spMkLst>
        </pc:spChg>
        <pc:spChg chg="add">
          <ac:chgData name="Pep Martí Gimeno" userId="efebce2c030ece78" providerId="LiveId" clId="{E8A946EC-F2D6-4BCC-AFAA-3ADF38CB02DB}" dt="2024-11-20T16:48:00.901" v="1187" actId="26606"/>
          <ac:spMkLst>
            <pc:docMk/>
            <pc:sldMk cId="1053245434" sldId="264"/>
            <ac:spMk id="11" creationId="{E5F17139-31EE-46AC-B04F-DBBD852DD6CB}"/>
          </ac:spMkLst>
        </pc:spChg>
        <pc:spChg chg="add">
          <ac:chgData name="Pep Martí Gimeno" userId="efebce2c030ece78" providerId="LiveId" clId="{E8A946EC-F2D6-4BCC-AFAA-3ADF38CB02DB}" dt="2024-11-20T16:48:00.901" v="1187" actId="26606"/>
          <ac:spMkLst>
            <pc:docMk/>
            <pc:sldMk cId="1053245434" sldId="264"/>
            <ac:spMk id="17" creationId="{89D16701-DA76-4F72-BB63-E2C3FFBDFE0F}"/>
          </ac:spMkLst>
        </pc:spChg>
        <pc:spChg chg="add">
          <ac:chgData name="Pep Martí Gimeno" userId="efebce2c030ece78" providerId="LiveId" clId="{E8A946EC-F2D6-4BCC-AFAA-3ADF38CB02DB}" dt="2024-11-20T16:48:00.901" v="1187" actId="26606"/>
          <ac:spMkLst>
            <pc:docMk/>
            <pc:sldMk cId="1053245434" sldId="264"/>
            <ac:spMk id="19" creationId="{1CC28BE1-9DC6-43FE-9582-39F091098D77}"/>
          </ac:spMkLst>
        </pc:spChg>
        <pc:grpChg chg="add">
          <ac:chgData name="Pep Martí Gimeno" userId="efebce2c030ece78" providerId="LiveId" clId="{E8A946EC-F2D6-4BCC-AFAA-3ADF38CB02DB}" dt="2024-11-20T16:48:00.901" v="1187" actId="26606"/>
          <ac:grpSpMkLst>
            <pc:docMk/>
            <pc:sldMk cId="1053245434" sldId="264"/>
            <ac:grpSpMk id="13" creationId="{7CF625D3-71A3-4F30-A096-8EF334E959D0}"/>
          </ac:grpSpMkLst>
        </pc:grpChg>
        <pc:grpChg chg="add">
          <ac:chgData name="Pep Martí Gimeno" userId="efebce2c030ece78" providerId="LiveId" clId="{E8A946EC-F2D6-4BCC-AFAA-3ADF38CB02DB}" dt="2024-11-20T16:48:00.901" v="1187" actId="26606"/>
          <ac:grpSpMkLst>
            <pc:docMk/>
            <pc:sldMk cId="1053245434" sldId="264"/>
            <ac:grpSpMk id="21" creationId="{AF9AF3F3-CE0C-4125-BDD7-346487FA0B40}"/>
          </ac:grpSpMkLst>
        </pc:grpChg>
        <pc:graphicFrameChg chg="add">
          <ac:chgData name="Pep Martí Gimeno" userId="efebce2c030ece78" providerId="LiveId" clId="{E8A946EC-F2D6-4BCC-AFAA-3ADF38CB02DB}" dt="2024-11-20T16:48:00.901" v="1187" actId="26606"/>
          <ac:graphicFrameMkLst>
            <pc:docMk/>
            <pc:sldMk cId="1053245434" sldId="264"/>
            <ac:graphicFrameMk id="5" creationId="{CDE9AB84-3799-1111-55E5-77B9048E161E}"/>
          </ac:graphicFrameMkLst>
        </pc:graphicFrameChg>
      </pc:sldChg>
      <pc:sldChg chg="modSp new mod">
        <pc:chgData name="Pep Martí Gimeno" userId="efebce2c030ece78" providerId="LiveId" clId="{E8A946EC-F2D6-4BCC-AFAA-3ADF38CB02DB}" dt="2024-11-20T16:50:57.446" v="1280" actId="20577"/>
        <pc:sldMkLst>
          <pc:docMk/>
          <pc:sldMk cId="4136709606" sldId="265"/>
        </pc:sldMkLst>
        <pc:spChg chg="mod">
          <ac:chgData name="Pep Martí Gimeno" userId="efebce2c030ece78" providerId="LiveId" clId="{E8A946EC-F2D6-4BCC-AFAA-3ADF38CB02DB}" dt="2024-11-20T16:35:04.385" v="622" actId="20577"/>
          <ac:spMkLst>
            <pc:docMk/>
            <pc:sldMk cId="4136709606" sldId="265"/>
            <ac:spMk id="2" creationId="{BF8A981A-8314-5C84-C651-1BCAC35752F9}"/>
          </ac:spMkLst>
        </pc:spChg>
        <pc:spChg chg="mod">
          <ac:chgData name="Pep Martí Gimeno" userId="efebce2c030ece78" providerId="LiveId" clId="{E8A946EC-F2D6-4BCC-AFAA-3ADF38CB02DB}" dt="2024-11-20T16:50:57.446" v="1280" actId="20577"/>
          <ac:spMkLst>
            <pc:docMk/>
            <pc:sldMk cId="4136709606" sldId="265"/>
            <ac:spMk id="3" creationId="{66B1377F-F979-2CA4-5FFA-E3F5F9B9F6AE}"/>
          </ac:spMkLst>
        </pc:spChg>
      </pc:sldChg>
      <pc:sldChg chg="modSp new mod">
        <pc:chgData name="Pep Martí Gimeno" userId="efebce2c030ece78" providerId="LiveId" clId="{E8A946EC-F2D6-4BCC-AFAA-3ADF38CB02DB}" dt="2024-11-20T16:50:46.866" v="1271" actId="108"/>
        <pc:sldMkLst>
          <pc:docMk/>
          <pc:sldMk cId="4290932517" sldId="266"/>
        </pc:sldMkLst>
        <pc:spChg chg="mod">
          <ac:chgData name="Pep Martí Gimeno" userId="efebce2c030ece78" providerId="LiveId" clId="{E8A946EC-F2D6-4BCC-AFAA-3ADF38CB02DB}" dt="2024-11-20T16:35:11.293" v="643" actId="20577"/>
          <ac:spMkLst>
            <pc:docMk/>
            <pc:sldMk cId="4290932517" sldId="266"/>
            <ac:spMk id="2" creationId="{DD94DA3A-8E78-058D-3B04-0DAF2553F664}"/>
          </ac:spMkLst>
        </pc:spChg>
        <pc:spChg chg="mod">
          <ac:chgData name="Pep Martí Gimeno" userId="efebce2c030ece78" providerId="LiveId" clId="{E8A946EC-F2D6-4BCC-AFAA-3ADF38CB02DB}" dt="2024-11-20T16:50:46.866" v="1271" actId="108"/>
          <ac:spMkLst>
            <pc:docMk/>
            <pc:sldMk cId="4290932517" sldId="266"/>
            <ac:spMk id="3" creationId="{E2E57455-0A9B-24AB-8FFE-D386B2F979BC}"/>
          </ac:spMkLst>
        </pc:spChg>
      </pc:sldChg>
      <pc:sldChg chg="delSp add del setBg delDesignElem">
        <pc:chgData name="Pep Martí Gimeno" userId="efebce2c030ece78" providerId="LiveId" clId="{E8A946EC-F2D6-4BCC-AFAA-3ADF38CB02DB}" dt="2024-11-20T16:49:49.575" v="1205" actId="47"/>
        <pc:sldMkLst>
          <pc:docMk/>
          <pc:sldMk cId="2665203052" sldId="267"/>
        </pc:sldMkLst>
        <pc:spChg chg="del">
          <ac:chgData name="Pep Martí Gimeno" userId="efebce2c030ece78" providerId="LiveId" clId="{E8A946EC-F2D6-4BCC-AFAA-3ADF38CB02DB}" dt="2024-11-20T16:49:42.188" v="1201"/>
          <ac:spMkLst>
            <pc:docMk/>
            <pc:sldMk cId="2665203052" sldId="267"/>
            <ac:spMk id="1031" creationId="{604DB0C3-03C6-3138-DBA5-2F3E5277DEE9}"/>
          </ac:spMkLst>
        </pc:spChg>
        <pc:picChg chg="del">
          <ac:chgData name="Pep Martí Gimeno" userId="efebce2c030ece78" providerId="LiveId" clId="{E8A946EC-F2D6-4BCC-AFAA-3ADF38CB02DB}" dt="2024-11-20T16:49:45.125" v="1202" actId="478"/>
          <ac:picMkLst>
            <pc:docMk/>
            <pc:sldMk cId="2665203052" sldId="267"/>
            <ac:picMk id="1026" creationId="{7A022D0A-3B28-C6BA-13E3-A4DC713A5C2D}"/>
          </ac:picMkLst>
        </pc:picChg>
      </pc:sldChg>
      <pc:sldChg chg="addSp delSp modSp add mod setBg delDesignElem">
        <pc:chgData name="Pep Martí Gimeno" userId="efebce2c030ece78" providerId="LiveId" clId="{E8A946EC-F2D6-4BCC-AFAA-3ADF38CB02DB}" dt="2024-11-20T16:51:19.958" v="1293" actId="20577"/>
        <pc:sldMkLst>
          <pc:docMk/>
          <pc:sldMk cId="2295063638" sldId="268"/>
        </pc:sldMkLst>
        <pc:spChg chg="mod">
          <ac:chgData name="Pep Martí Gimeno" userId="efebce2c030ece78" providerId="LiveId" clId="{E8A946EC-F2D6-4BCC-AFAA-3ADF38CB02DB}" dt="2024-11-20T16:51:19.958" v="1293" actId="20577"/>
          <ac:spMkLst>
            <pc:docMk/>
            <pc:sldMk cId="2295063638" sldId="268"/>
            <ac:spMk id="2" creationId="{6696F712-890F-CEA2-E2A9-5F423150D652}"/>
          </ac:spMkLst>
        </pc:spChg>
        <pc:spChg chg="add del">
          <ac:chgData name="Pep Martí Gimeno" userId="efebce2c030ece78" providerId="LiveId" clId="{E8A946EC-F2D6-4BCC-AFAA-3ADF38CB02DB}" dt="2024-11-20T16:50:11.099" v="1209" actId="26606"/>
          <ac:spMkLst>
            <pc:docMk/>
            <pc:sldMk cId="2295063638" sldId="268"/>
            <ac:spMk id="1028" creationId="{D4771268-CB57-404A-9271-370EB28F6090}"/>
          </ac:spMkLst>
        </pc:spChg>
        <pc:spChg chg="del">
          <ac:chgData name="Pep Martí Gimeno" userId="efebce2c030ece78" providerId="LiveId" clId="{E8A946EC-F2D6-4BCC-AFAA-3ADF38CB02DB}" dt="2024-11-20T16:49:45.454" v="1204"/>
          <ac:spMkLst>
            <pc:docMk/>
            <pc:sldMk cId="2295063638" sldId="268"/>
            <ac:spMk id="1031" creationId="{3D31EA73-6BFE-EFCC-7FC9-92BF22AC05D5}"/>
          </ac:spMkLst>
        </pc:spChg>
        <pc:spChg chg="add">
          <ac:chgData name="Pep Martí Gimeno" userId="efebce2c030ece78" providerId="LiveId" clId="{E8A946EC-F2D6-4BCC-AFAA-3ADF38CB02DB}" dt="2024-11-20T16:50:11.099" v="1209" actId="26606"/>
          <ac:spMkLst>
            <pc:docMk/>
            <pc:sldMk cId="2295063638" sldId="268"/>
            <ac:spMk id="2055" creationId="{D4771268-CB57-404A-9271-370EB28F6090}"/>
          </ac:spMkLst>
        </pc:spChg>
        <pc:picChg chg="del">
          <ac:chgData name="Pep Martí Gimeno" userId="efebce2c030ece78" providerId="LiveId" clId="{E8A946EC-F2D6-4BCC-AFAA-3ADF38CB02DB}" dt="2024-11-20T16:49:57.287" v="1207" actId="478"/>
          <ac:picMkLst>
            <pc:docMk/>
            <pc:sldMk cId="2295063638" sldId="268"/>
            <ac:picMk id="1026" creationId="{0124C615-7A85-F307-2317-C393EB69A0FA}"/>
          </ac:picMkLst>
        </pc:picChg>
        <pc:picChg chg="add mod">
          <ac:chgData name="Pep Martí Gimeno" userId="efebce2c030ece78" providerId="LiveId" clId="{E8A946EC-F2D6-4BCC-AFAA-3ADF38CB02DB}" dt="2024-11-20T16:50:11.099" v="1209" actId="26606"/>
          <ac:picMkLst>
            <pc:docMk/>
            <pc:sldMk cId="2295063638" sldId="268"/>
            <ac:picMk id="2050" creationId="{F8B17789-F757-3159-54F1-D322CD11675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00DC1-6754-4101-8C23-D046F5694D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155D2B-8033-4D47-ACC2-439C91EC9308}">
      <dgm:prSet/>
      <dgm:spPr/>
      <dgm:t>
        <a:bodyPr/>
        <a:lstStyle/>
        <a:p>
          <a:r>
            <a:rPr lang="en-GB"/>
            <a:t>Quality store expansion </a:t>
          </a:r>
          <a:endParaRPr lang="en-US"/>
        </a:p>
      </dgm:t>
    </dgm:pt>
    <dgm:pt modelId="{BB9AB033-5520-4480-803E-3A2BECE7B952}" type="parTrans" cxnId="{DD2F2532-FBA9-4666-AF91-672399275BCF}">
      <dgm:prSet/>
      <dgm:spPr/>
      <dgm:t>
        <a:bodyPr/>
        <a:lstStyle/>
        <a:p>
          <a:endParaRPr lang="en-US"/>
        </a:p>
      </dgm:t>
    </dgm:pt>
    <dgm:pt modelId="{BABBD770-2F3E-464B-AB9E-DA8FA0C17BB4}" type="sibTrans" cxnId="{DD2F2532-FBA9-4666-AF91-672399275BCF}">
      <dgm:prSet/>
      <dgm:spPr/>
      <dgm:t>
        <a:bodyPr/>
        <a:lstStyle/>
        <a:p>
          <a:endParaRPr lang="en-US"/>
        </a:p>
      </dgm:t>
    </dgm:pt>
    <dgm:pt modelId="{93DE0FA0-1012-46FA-A602-7D9BE8718630}">
      <dgm:prSet/>
      <dgm:spPr/>
      <dgm:t>
        <a:bodyPr/>
        <a:lstStyle/>
        <a:p>
          <a:r>
            <a:rPr lang="en-GB"/>
            <a:t>Potential stores to push expansion selected through feedback</a:t>
          </a:r>
          <a:endParaRPr lang="en-US"/>
        </a:p>
      </dgm:t>
    </dgm:pt>
    <dgm:pt modelId="{526F8342-FE3D-4337-A468-372E5F931597}" type="parTrans" cxnId="{86F59A6E-A19B-49FD-B2C5-C880A2EE4646}">
      <dgm:prSet/>
      <dgm:spPr/>
      <dgm:t>
        <a:bodyPr/>
        <a:lstStyle/>
        <a:p>
          <a:endParaRPr lang="en-US"/>
        </a:p>
      </dgm:t>
    </dgm:pt>
    <dgm:pt modelId="{9D38DDAE-C45A-4EA5-9289-E00BD3850D51}" type="sibTrans" cxnId="{86F59A6E-A19B-49FD-B2C5-C880A2EE4646}">
      <dgm:prSet/>
      <dgm:spPr/>
      <dgm:t>
        <a:bodyPr/>
        <a:lstStyle/>
        <a:p>
          <a:endParaRPr lang="en-US"/>
        </a:p>
      </dgm:t>
    </dgm:pt>
    <dgm:pt modelId="{3DD091A7-29A1-4551-AE52-38C77431891A}">
      <dgm:prSet/>
      <dgm:spPr/>
      <dgm:t>
        <a:bodyPr/>
        <a:lstStyle/>
        <a:p>
          <a:r>
            <a:rPr lang="en-GB"/>
            <a:t>Desirable characteristics identified </a:t>
          </a:r>
          <a:endParaRPr lang="en-US"/>
        </a:p>
      </dgm:t>
    </dgm:pt>
    <dgm:pt modelId="{CB587928-E5E4-4F9C-8587-998C4F41AF13}" type="parTrans" cxnId="{6B756E81-0BAD-4C3D-9B51-B459CF21942E}">
      <dgm:prSet/>
      <dgm:spPr/>
      <dgm:t>
        <a:bodyPr/>
        <a:lstStyle/>
        <a:p>
          <a:endParaRPr lang="en-US"/>
        </a:p>
      </dgm:t>
    </dgm:pt>
    <dgm:pt modelId="{9CDC15D6-89E2-46F7-81DE-D581AB618292}" type="sibTrans" cxnId="{6B756E81-0BAD-4C3D-9B51-B459CF21942E}">
      <dgm:prSet/>
      <dgm:spPr/>
      <dgm:t>
        <a:bodyPr/>
        <a:lstStyle/>
        <a:p>
          <a:endParaRPr lang="en-US"/>
        </a:p>
      </dgm:t>
    </dgm:pt>
    <dgm:pt modelId="{C307EFEF-DC12-406D-8F73-2C119037177C}" type="pres">
      <dgm:prSet presAssocID="{4E600DC1-6754-4101-8C23-D046F5694DFB}" presName="root" presStyleCnt="0">
        <dgm:presLayoutVars>
          <dgm:dir/>
          <dgm:resizeHandles val="exact"/>
        </dgm:presLayoutVars>
      </dgm:prSet>
      <dgm:spPr/>
    </dgm:pt>
    <dgm:pt modelId="{1102BE2B-ED9C-44D4-8327-0C8676F72A4C}" type="pres">
      <dgm:prSet presAssocID="{51155D2B-8033-4D47-ACC2-439C91EC9308}" presName="compNode" presStyleCnt="0"/>
      <dgm:spPr/>
    </dgm:pt>
    <dgm:pt modelId="{565E7FC6-0165-47B9-9245-A2E601266AFA}" type="pres">
      <dgm:prSet presAssocID="{51155D2B-8033-4D47-ACC2-439C91EC9308}" presName="bgRect" presStyleLbl="bgShp" presStyleIdx="0" presStyleCnt="2"/>
      <dgm:spPr/>
    </dgm:pt>
    <dgm:pt modelId="{433D56A8-14B7-4E9D-A288-6B6BC773D17B}" type="pres">
      <dgm:prSet presAssocID="{51155D2B-8033-4D47-ACC2-439C91EC9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E0D9B43D-441B-4D33-B772-3F9D2BF4E6AF}" type="pres">
      <dgm:prSet presAssocID="{51155D2B-8033-4D47-ACC2-439C91EC9308}" presName="spaceRect" presStyleCnt="0"/>
      <dgm:spPr/>
    </dgm:pt>
    <dgm:pt modelId="{410321C0-F688-4621-9DA2-B90D20D5BFC1}" type="pres">
      <dgm:prSet presAssocID="{51155D2B-8033-4D47-ACC2-439C91EC9308}" presName="parTx" presStyleLbl="revTx" presStyleIdx="0" presStyleCnt="3">
        <dgm:presLayoutVars>
          <dgm:chMax val="0"/>
          <dgm:chPref val="0"/>
        </dgm:presLayoutVars>
      </dgm:prSet>
      <dgm:spPr/>
    </dgm:pt>
    <dgm:pt modelId="{BD534870-C196-4811-B1B1-513B4A168B58}" type="pres">
      <dgm:prSet presAssocID="{BABBD770-2F3E-464B-AB9E-DA8FA0C17BB4}" presName="sibTrans" presStyleCnt="0"/>
      <dgm:spPr/>
    </dgm:pt>
    <dgm:pt modelId="{CEEE4F25-56B9-409B-8147-4DF7EEF3FCA7}" type="pres">
      <dgm:prSet presAssocID="{93DE0FA0-1012-46FA-A602-7D9BE8718630}" presName="compNode" presStyleCnt="0"/>
      <dgm:spPr/>
    </dgm:pt>
    <dgm:pt modelId="{41A185A5-CAA4-4FDD-8CC3-2775F4B63256}" type="pres">
      <dgm:prSet presAssocID="{93DE0FA0-1012-46FA-A602-7D9BE8718630}" presName="bgRect" presStyleLbl="bgShp" presStyleIdx="1" presStyleCnt="2"/>
      <dgm:spPr/>
    </dgm:pt>
    <dgm:pt modelId="{7B76790B-5ACA-40A0-9E30-7E706211C27B}" type="pres">
      <dgm:prSet presAssocID="{93DE0FA0-1012-46FA-A602-7D9BE87186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DDC461D-312D-44E2-92D2-1C250F0EB231}" type="pres">
      <dgm:prSet presAssocID="{93DE0FA0-1012-46FA-A602-7D9BE8718630}" presName="spaceRect" presStyleCnt="0"/>
      <dgm:spPr/>
    </dgm:pt>
    <dgm:pt modelId="{EE52C968-3A81-4AC2-B5F8-81861B1E0DF2}" type="pres">
      <dgm:prSet presAssocID="{93DE0FA0-1012-46FA-A602-7D9BE8718630}" presName="parTx" presStyleLbl="revTx" presStyleIdx="1" presStyleCnt="3">
        <dgm:presLayoutVars>
          <dgm:chMax val="0"/>
          <dgm:chPref val="0"/>
        </dgm:presLayoutVars>
      </dgm:prSet>
      <dgm:spPr/>
    </dgm:pt>
    <dgm:pt modelId="{BB50276F-37FF-407D-A5F5-C41CD2BA65A2}" type="pres">
      <dgm:prSet presAssocID="{93DE0FA0-1012-46FA-A602-7D9BE8718630}" presName="desTx" presStyleLbl="revTx" presStyleIdx="2" presStyleCnt="3">
        <dgm:presLayoutVars/>
      </dgm:prSet>
      <dgm:spPr/>
    </dgm:pt>
  </dgm:ptLst>
  <dgm:cxnLst>
    <dgm:cxn modelId="{0B710620-24A0-41A1-9626-4652E089C3E6}" type="presOf" srcId="{4E600DC1-6754-4101-8C23-D046F5694DFB}" destId="{C307EFEF-DC12-406D-8F73-2C119037177C}" srcOrd="0" destOrd="0" presId="urn:microsoft.com/office/officeart/2018/2/layout/IconVerticalSolidList"/>
    <dgm:cxn modelId="{DD2F2532-FBA9-4666-AF91-672399275BCF}" srcId="{4E600DC1-6754-4101-8C23-D046F5694DFB}" destId="{51155D2B-8033-4D47-ACC2-439C91EC9308}" srcOrd="0" destOrd="0" parTransId="{BB9AB033-5520-4480-803E-3A2BECE7B952}" sibTransId="{BABBD770-2F3E-464B-AB9E-DA8FA0C17BB4}"/>
    <dgm:cxn modelId="{86F59A6E-A19B-49FD-B2C5-C880A2EE4646}" srcId="{4E600DC1-6754-4101-8C23-D046F5694DFB}" destId="{93DE0FA0-1012-46FA-A602-7D9BE8718630}" srcOrd="1" destOrd="0" parTransId="{526F8342-FE3D-4337-A468-372E5F931597}" sibTransId="{9D38DDAE-C45A-4EA5-9289-E00BD3850D51}"/>
    <dgm:cxn modelId="{6B756E81-0BAD-4C3D-9B51-B459CF21942E}" srcId="{93DE0FA0-1012-46FA-A602-7D9BE8718630}" destId="{3DD091A7-29A1-4551-AE52-38C77431891A}" srcOrd="0" destOrd="0" parTransId="{CB587928-E5E4-4F9C-8587-998C4F41AF13}" sibTransId="{9CDC15D6-89E2-46F7-81DE-D581AB618292}"/>
    <dgm:cxn modelId="{68CE3299-04A0-4634-8143-CB2A2385AB89}" type="presOf" srcId="{3DD091A7-29A1-4551-AE52-38C77431891A}" destId="{BB50276F-37FF-407D-A5F5-C41CD2BA65A2}" srcOrd="0" destOrd="0" presId="urn:microsoft.com/office/officeart/2018/2/layout/IconVerticalSolidList"/>
    <dgm:cxn modelId="{734585CC-60C5-427F-83E2-E8A417BFB16C}" type="presOf" srcId="{93DE0FA0-1012-46FA-A602-7D9BE8718630}" destId="{EE52C968-3A81-4AC2-B5F8-81861B1E0DF2}" srcOrd="0" destOrd="0" presId="urn:microsoft.com/office/officeart/2018/2/layout/IconVerticalSolidList"/>
    <dgm:cxn modelId="{B153EEDF-CFC7-4103-A311-424D33F270AB}" type="presOf" srcId="{51155D2B-8033-4D47-ACC2-439C91EC9308}" destId="{410321C0-F688-4621-9DA2-B90D20D5BFC1}" srcOrd="0" destOrd="0" presId="urn:microsoft.com/office/officeart/2018/2/layout/IconVerticalSolidList"/>
    <dgm:cxn modelId="{607C3A95-A8F0-409F-ACDC-3B89DC59F3AE}" type="presParOf" srcId="{C307EFEF-DC12-406D-8F73-2C119037177C}" destId="{1102BE2B-ED9C-44D4-8327-0C8676F72A4C}" srcOrd="0" destOrd="0" presId="urn:microsoft.com/office/officeart/2018/2/layout/IconVerticalSolidList"/>
    <dgm:cxn modelId="{4D946D66-86C8-49C4-9702-FF2017516CBB}" type="presParOf" srcId="{1102BE2B-ED9C-44D4-8327-0C8676F72A4C}" destId="{565E7FC6-0165-47B9-9245-A2E601266AFA}" srcOrd="0" destOrd="0" presId="urn:microsoft.com/office/officeart/2018/2/layout/IconVerticalSolidList"/>
    <dgm:cxn modelId="{D1E8A068-47D0-44A6-9757-28CF763016F3}" type="presParOf" srcId="{1102BE2B-ED9C-44D4-8327-0C8676F72A4C}" destId="{433D56A8-14B7-4E9D-A288-6B6BC773D17B}" srcOrd="1" destOrd="0" presId="urn:microsoft.com/office/officeart/2018/2/layout/IconVerticalSolidList"/>
    <dgm:cxn modelId="{9ABC980A-2013-4298-AD02-868956213923}" type="presParOf" srcId="{1102BE2B-ED9C-44D4-8327-0C8676F72A4C}" destId="{E0D9B43D-441B-4D33-B772-3F9D2BF4E6AF}" srcOrd="2" destOrd="0" presId="urn:microsoft.com/office/officeart/2018/2/layout/IconVerticalSolidList"/>
    <dgm:cxn modelId="{195BE1E6-47B1-4EE8-8DA9-6A1E00B9C134}" type="presParOf" srcId="{1102BE2B-ED9C-44D4-8327-0C8676F72A4C}" destId="{410321C0-F688-4621-9DA2-B90D20D5BFC1}" srcOrd="3" destOrd="0" presId="urn:microsoft.com/office/officeart/2018/2/layout/IconVerticalSolidList"/>
    <dgm:cxn modelId="{7504965E-20F2-4E87-8B1B-DBC7089FA4B7}" type="presParOf" srcId="{C307EFEF-DC12-406D-8F73-2C119037177C}" destId="{BD534870-C196-4811-B1B1-513B4A168B58}" srcOrd="1" destOrd="0" presId="urn:microsoft.com/office/officeart/2018/2/layout/IconVerticalSolidList"/>
    <dgm:cxn modelId="{10ADF1CB-E27B-4240-908A-8B68807D820B}" type="presParOf" srcId="{C307EFEF-DC12-406D-8F73-2C119037177C}" destId="{CEEE4F25-56B9-409B-8147-4DF7EEF3FCA7}" srcOrd="2" destOrd="0" presId="urn:microsoft.com/office/officeart/2018/2/layout/IconVerticalSolidList"/>
    <dgm:cxn modelId="{572DB4BE-8CF3-4235-8B5A-300A0B233293}" type="presParOf" srcId="{CEEE4F25-56B9-409B-8147-4DF7EEF3FCA7}" destId="{41A185A5-CAA4-4FDD-8CC3-2775F4B63256}" srcOrd="0" destOrd="0" presId="urn:microsoft.com/office/officeart/2018/2/layout/IconVerticalSolidList"/>
    <dgm:cxn modelId="{7AA0A647-02F0-45E2-95D5-D6573D050F56}" type="presParOf" srcId="{CEEE4F25-56B9-409B-8147-4DF7EEF3FCA7}" destId="{7B76790B-5ACA-40A0-9E30-7E706211C27B}" srcOrd="1" destOrd="0" presId="urn:microsoft.com/office/officeart/2018/2/layout/IconVerticalSolidList"/>
    <dgm:cxn modelId="{654E5FD7-6D9E-48DD-9397-E00CC482925F}" type="presParOf" srcId="{CEEE4F25-56B9-409B-8147-4DF7EEF3FCA7}" destId="{5DDC461D-312D-44E2-92D2-1C250F0EB231}" srcOrd="2" destOrd="0" presId="urn:microsoft.com/office/officeart/2018/2/layout/IconVerticalSolidList"/>
    <dgm:cxn modelId="{39D07101-ED51-4FC3-8E69-D6775C542B5E}" type="presParOf" srcId="{CEEE4F25-56B9-409B-8147-4DF7EEF3FCA7}" destId="{EE52C968-3A81-4AC2-B5F8-81861B1E0DF2}" srcOrd="3" destOrd="0" presId="urn:microsoft.com/office/officeart/2018/2/layout/IconVerticalSolidList"/>
    <dgm:cxn modelId="{6BD9BACE-891D-4DEC-8343-81769C000456}" type="presParOf" srcId="{CEEE4F25-56B9-409B-8147-4DF7EEF3FCA7}" destId="{BB50276F-37FF-407D-A5F5-C41CD2BA65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E7FC6-0165-47B9-9245-A2E601266AFA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D56A8-14B7-4E9D-A288-6B6BC773D17B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21C0-F688-4621-9DA2-B90D20D5BFC1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Quality store expansion </a:t>
          </a:r>
          <a:endParaRPr lang="en-US" sz="2400" kern="1200"/>
        </a:p>
      </dsp:txBody>
      <dsp:txXfrm>
        <a:off x="2037007" y="955306"/>
        <a:ext cx="4264593" cy="1763642"/>
      </dsp:txXfrm>
    </dsp:sp>
    <dsp:sp modelId="{41A185A5-CAA4-4FDD-8CC3-2775F4B63256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790B-5ACA-40A0-9E30-7E706211C27B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C968-3A81-4AC2-B5F8-81861B1E0DF2}">
      <dsp:nvSpPr>
        <dsp:cNvPr id="0" name=""/>
        <dsp:cNvSpPr/>
      </dsp:nvSpPr>
      <dsp:spPr>
        <a:xfrm>
          <a:off x="2037007" y="3159859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Potential stores to push expansion selected through feedback</a:t>
          </a:r>
          <a:endParaRPr lang="en-US" sz="2400" kern="1200"/>
        </a:p>
      </dsp:txBody>
      <dsp:txXfrm>
        <a:off x="2037007" y="3159859"/>
        <a:ext cx="2835720" cy="1763642"/>
      </dsp:txXfrm>
    </dsp:sp>
    <dsp:sp modelId="{BB50276F-37FF-407D-A5F5-C41CD2BA65A2}">
      <dsp:nvSpPr>
        <dsp:cNvPr id="0" name=""/>
        <dsp:cNvSpPr/>
      </dsp:nvSpPr>
      <dsp:spPr>
        <a:xfrm>
          <a:off x="4872727" y="3159859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Desirable characteristics identified </a:t>
          </a:r>
          <a:endParaRPr lang="en-US" sz="1200" kern="1200"/>
        </a:p>
      </dsp:txBody>
      <dsp:txXfrm>
        <a:off x="4872727" y="3159859"/>
        <a:ext cx="142887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D926B-04EE-4D44-9672-8669EE0DAFF7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7D224-0781-4ED6-9C45-56C745AF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5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6 months: 227 activities, 7 stores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D224-0781-4ED6-9C45-56C745AFDE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3 months: 122 activities, 6 stores</a:t>
            </a:r>
          </a:p>
          <a:p>
            <a:pPr lvl="1"/>
            <a:r>
              <a:rPr lang="en-GB" dirty="0"/>
              <a:t>Just Spar and Delhaize Leuven amount to 64 activities</a:t>
            </a:r>
          </a:p>
          <a:p>
            <a:pPr lvl="2"/>
            <a:r>
              <a:rPr lang="en-GB" dirty="0"/>
              <a:t>Big activity loss if these are lost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D224-0781-4ED6-9C45-56C745AFDE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4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9A6E-082D-57D2-4644-FFF6017F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8B3BF-458A-7433-FC49-4AA27F2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1F4F-3D34-AA26-0A2F-FAA48207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FDCD-99F8-7B1C-D5C3-56ED9650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1C0A-EBCF-D095-F16A-36B62F0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7F3F-E866-42A8-3C90-2B4C9953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640F-8522-C3B3-DD3E-1132130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B067-4439-492D-458A-23D002CD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F061-2907-A816-D822-CC4B07C2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FCF3-5AB5-3D3C-44F7-EF5184D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7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67CD1-DC08-5F21-FE38-FC1687FCD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DE104-1BFF-59F6-3692-46CF73FC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62B-2589-2697-8E00-D786EE4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867C-0219-9A6F-28DE-FC6F2CD8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3AD7-8E1D-EAD1-7252-C36EC76F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48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2694-C7B5-6284-3B71-3F328C4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7F2F-2268-0FE2-E7C1-CC8AFED7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0A0D-4F6F-C5DD-3F22-E1456D10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29DA-36A0-B5DC-6A4C-C7A09674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BB27-F593-2733-05AE-4321FF58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2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1FA1-4186-EB69-2899-55F9C976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34B07-1F24-3F43-1B51-0293F1B8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63A0-9271-9E89-07D2-63942F3E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4AAB-1D69-0CCA-F875-9C77F508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FE9C-F834-6788-4234-6AECFE5B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6CB7-3053-87CB-4DD1-5221B3F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4C31-204D-F06C-459C-9606FE52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8E5E-2D5E-922A-700C-4AA29261C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07FE7-2562-D2A5-8C20-32EE20C3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4E1A-46E5-7671-0B07-706E6C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D86CF-F540-FC34-851C-0CD152B0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CC95-E7C1-CB7D-821D-E023EA9E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659A7-D528-5130-3E2D-3201293F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8F9E8-5528-ECA0-F227-9EE682BA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49856-1F8E-D3BA-97B7-6409F40E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77EFE-01EE-2C8D-AEF5-E70691FC1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9CB9-5BAC-DB91-D920-E41E7553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6493E-A347-FDE3-F631-EBEF6155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8BC1B-7023-12A6-AA26-8CF9908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8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C10A-2AFB-9C41-E428-AAFA547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1CF4D-9B4B-F281-528A-56D9C37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AE2FA-3F81-2DD3-9448-D3C88761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3FE4-F907-311D-B653-BB1E18A6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6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B09B2-2969-4BB6-5A12-A7BFA678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93AC8-A1F5-2169-2747-D73B5B8F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F49D-E160-60ED-6C6B-873E8936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E279-FA19-3D4D-D55F-DB4C57DF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5E57-BD61-FB22-568D-B7CD2831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20EE-5146-9B4E-F27B-6D6D4896B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6E3C-45BB-5468-28E1-3DE2A26F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301E-B4AD-9B2A-69A9-56FA5284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EE71-05BC-C000-BF87-B18E1DB8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67F6-B674-697F-EC3A-9DCBFD6A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2662E-7D48-81E7-82AD-DDAA9D004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0A032-9700-8018-F90D-5E303455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37462-F54A-378A-B888-F674F0BA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E139-BC43-1665-101F-B9F22251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4E91-13A9-6611-D340-6B47855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6523F-EF01-435D-6025-2C537331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D6BD-2F31-B6B4-D86F-F937700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7EE0-BB50-9034-6C77-DD7134C5A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623BA-E42C-4A49-B134-20E6E3ACC44D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7960-68F6-F433-DC86-16F201D1A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3898-7A5F-06F3-A9F5-79FA90421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FB49B-B0B6-4036-AE60-7895E6C30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Vegetables on display at a market">
            <a:extLst>
              <a:ext uri="{FF2B5EF4-FFF2-40B4-BE49-F238E27FC236}">
                <a16:creationId xmlns:a16="http://schemas.microsoft.com/office/drawing/2014/main" id="{B6D1E789-9A4C-115F-20D9-01AB138E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079" r="-1" b="1162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03313-0E05-D0A3-AD3B-15509536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chemeClr val="bg1"/>
                </a:solidFill>
              </a:rPr>
              <a:t>Characterizing shops for effective partnership expansion </a:t>
            </a:r>
            <a:br>
              <a:rPr lang="en-GB" sz="4100">
                <a:solidFill>
                  <a:schemeClr val="bg1"/>
                </a:solidFill>
              </a:rPr>
            </a:br>
            <a:br>
              <a:rPr lang="en-GB" sz="4100">
                <a:solidFill>
                  <a:schemeClr val="bg1"/>
                </a:solidFill>
              </a:rPr>
            </a:br>
            <a:r>
              <a:rPr lang="en-GB" sz="4100">
                <a:solidFill>
                  <a:schemeClr val="bg1"/>
                </a:solidFill>
              </a:rPr>
              <a:t>Saving Food: Harnessing Data for a Sustainable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9B47-55C0-3574-6D7E-9F5EB3A56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Group 8</a:t>
            </a:r>
          </a:p>
          <a:p>
            <a:r>
              <a:rPr lang="en-GB">
                <a:solidFill>
                  <a:schemeClr val="bg1"/>
                </a:solidFill>
              </a:rPr>
              <a:t>Nedzhib Ahmed, Lorenzo Marogna, Josep Martí, Matteo Naccarato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000C-5085-7090-DCC7-4D111265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 6 months of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E07D4-7387-F1A1-F6BF-9951C757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173253"/>
            <a:ext cx="6780700" cy="45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EC168-391F-2B41-6A14-9D2730F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 3 months of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B909D-EA40-ECCB-01D8-BD3B15F8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173253"/>
            <a:ext cx="6780700" cy="45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1575-7CA6-97D8-37B8-52EF7CD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Proposed solution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E9AB84-3799-1111-55E5-77B9048E1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28421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2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043A-6A9D-7637-E5DC-24C28A6B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Shop &amp; feedback distribution</a:t>
            </a:r>
          </a:p>
        </p:txBody>
      </p:sp>
      <p:pic>
        <p:nvPicPr>
          <p:cNvPr id="5" name="Content Placeholder 4" descr="A map of a city with different colored circles&#10;&#10;Description automatically generated">
            <a:extLst>
              <a:ext uri="{FF2B5EF4-FFF2-40B4-BE49-F238E27FC236}">
                <a16:creationId xmlns:a16="http://schemas.microsoft.com/office/drawing/2014/main" id="{41772054-6A3E-7DD8-6BB8-9C5F4BD6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17" y="1774110"/>
            <a:ext cx="4592604" cy="4592604"/>
          </a:xfrm>
        </p:spPr>
      </p:pic>
    </p:spTree>
    <p:extLst>
      <p:ext uri="{BB962C8B-B14F-4D97-AF65-F5344CB8AC3E}">
        <p14:creationId xmlns:p14="http://schemas.microsoft.com/office/powerpoint/2010/main" val="335476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E289F-96F0-F7CF-CF4B-E9133DE7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Desirable characteristics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8B4832-4D42-4511-8EB8-4D51255E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44404"/>
            <a:ext cx="6780700" cy="49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52619-1FEB-53E5-BC4E-5D27B008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6F712-890F-CEA2-E2A9-5F423150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Desirable characteristics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Starting hour</a:t>
            </a: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F8B17789-F757-3159-54F1-D322CD11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44404"/>
            <a:ext cx="6780700" cy="49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981A-8314-5C84-C651-1BCAC357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377F-F979-2CA4-5FFA-E3F5F9B9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used is mixed.</a:t>
            </a:r>
          </a:p>
          <a:p>
            <a:pPr lvl="1"/>
            <a:r>
              <a:rPr lang="en-GB" dirty="0"/>
              <a:t>Different categories could have different feedback.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367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DA3A-8E78-058D-3B04-0DAF2553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7455-0A9B-24AB-8FFE-D386B2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 down feedback into different categories.</a:t>
            </a:r>
          </a:p>
          <a:p>
            <a:pPr lvl="1"/>
            <a:r>
              <a:rPr lang="en-GB" dirty="0"/>
              <a:t>More advanced sentiment analysis would be needed.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Integration of data exploration into Power BI or similar.</a:t>
            </a:r>
          </a:p>
        </p:txBody>
      </p:sp>
    </p:spTree>
    <p:extLst>
      <p:ext uri="{BB962C8B-B14F-4D97-AF65-F5344CB8AC3E}">
        <p14:creationId xmlns:p14="http://schemas.microsoft.com/office/powerpoint/2010/main" val="429093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149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Characterizing shops for effective partnership expansion   Saving Food: Harnessing Data for a Sustainable Future</vt:lpstr>
      <vt:lpstr>Last 6 months of activities</vt:lpstr>
      <vt:lpstr>Last 3 months of activities</vt:lpstr>
      <vt:lpstr>Proposed solution</vt:lpstr>
      <vt:lpstr>Shop &amp; feedback distribution</vt:lpstr>
      <vt:lpstr>Desirable characteristics - Weight</vt:lpstr>
      <vt:lpstr>Desirable characteristics - Starting hour</vt:lpstr>
      <vt:lpstr>Limitations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Pep Martí Gimeno</dc:creator>
  <cp:lastModifiedBy>Pep Martí Gimeno</cp:lastModifiedBy>
  <cp:revision>1</cp:revision>
  <dcterms:created xsi:type="dcterms:W3CDTF">2024-11-20T15:42:08Z</dcterms:created>
  <dcterms:modified xsi:type="dcterms:W3CDTF">2024-11-20T17:00:06Z</dcterms:modified>
</cp:coreProperties>
</file>