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20BB-56E0-C531-8D9F-3381402B6B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C90273-5E1E-F03F-770C-45A1C96597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4D560A-6AFF-6981-2310-737E689E444D}"/>
              </a:ext>
            </a:extLst>
          </p:cNvPr>
          <p:cNvSpPr>
            <a:spLocks noGrp="1"/>
          </p:cNvSpPr>
          <p:nvPr>
            <p:ph type="dt" sz="half" idx="10"/>
          </p:nvPr>
        </p:nvSpPr>
        <p:spPr/>
        <p:txBody>
          <a:bodyPr/>
          <a:lstStyle/>
          <a:p>
            <a:fld id="{F4C5C103-6870-E440-895E-F1F45E88B095}" type="datetimeFigureOut">
              <a:rPr lang="en-US" smtClean="0"/>
              <a:t>6/3/24</a:t>
            </a:fld>
            <a:endParaRPr lang="en-US"/>
          </a:p>
        </p:txBody>
      </p:sp>
      <p:sp>
        <p:nvSpPr>
          <p:cNvPr id="5" name="Footer Placeholder 4">
            <a:extLst>
              <a:ext uri="{FF2B5EF4-FFF2-40B4-BE49-F238E27FC236}">
                <a16:creationId xmlns:a16="http://schemas.microsoft.com/office/drawing/2014/main" id="{E38FA6A5-CB8B-E3C8-D2F6-89D66D3A3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F3B7B8-A5E9-9E67-8C8F-3007DEA78E05}"/>
              </a:ext>
            </a:extLst>
          </p:cNvPr>
          <p:cNvSpPr>
            <a:spLocks noGrp="1"/>
          </p:cNvSpPr>
          <p:nvPr>
            <p:ph type="sldNum" sz="quarter" idx="12"/>
          </p:nvPr>
        </p:nvSpPr>
        <p:spPr/>
        <p:txBody>
          <a:bodyPr/>
          <a:lstStyle/>
          <a:p>
            <a:fld id="{134AA88E-20A1-0D4F-AEC9-5F46807586D2}" type="slidenum">
              <a:rPr lang="en-US" smtClean="0"/>
              <a:t>‹#›</a:t>
            </a:fld>
            <a:endParaRPr lang="en-US"/>
          </a:p>
        </p:txBody>
      </p:sp>
    </p:spTree>
    <p:extLst>
      <p:ext uri="{BB962C8B-B14F-4D97-AF65-F5344CB8AC3E}">
        <p14:creationId xmlns:p14="http://schemas.microsoft.com/office/powerpoint/2010/main" val="2270280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1E81B-A5C7-A0E3-C98D-62BA94180C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976DAB-F8BA-8BAC-726F-5C9FAF256E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D84F59-ABE1-E2F2-D365-C00635ECC6AD}"/>
              </a:ext>
            </a:extLst>
          </p:cNvPr>
          <p:cNvSpPr>
            <a:spLocks noGrp="1"/>
          </p:cNvSpPr>
          <p:nvPr>
            <p:ph type="dt" sz="half" idx="10"/>
          </p:nvPr>
        </p:nvSpPr>
        <p:spPr/>
        <p:txBody>
          <a:bodyPr/>
          <a:lstStyle/>
          <a:p>
            <a:fld id="{F4C5C103-6870-E440-895E-F1F45E88B095}" type="datetimeFigureOut">
              <a:rPr lang="en-US" smtClean="0"/>
              <a:t>6/3/24</a:t>
            </a:fld>
            <a:endParaRPr lang="en-US"/>
          </a:p>
        </p:txBody>
      </p:sp>
      <p:sp>
        <p:nvSpPr>
          <p:cNvPr id="5" name="Footer Placeholder 4">
            <a:extLst>
              <a:ext uri="{FF2B5EF4-FFF2-40B4-BE49-F238E27FC236}">
                <a16:creationId xmlns:a16="http://schemas.microsoft.com/office/drawing/2014/main" id="{83A1AFB7-D835-DAC7-1118-75FB5C79A7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D18DED-C313-38A7-BFC8-7AE236105D01}"/>
              </a:ext>
            </a:extLst>
          </p:cNvPr>
          <p:cNvSpPr>
            <a:spLocks noGrp="1"/>
          </p:cNvSpPr>
          <p:nvPr>
            <p:ph type="sldNum" sz="quarter" idx="12"/>
          </p:nvPr>
        </p:nvSpPr>
        <p:spPr/>
        <p:txBody>
          <a:bodyPr/>
          <a:lstStyle/>
          <a:p>
            <a:fld id="{134AA88E-20A1-0D4F-AEC9-5F46807586D2}" type="slidenum">
              <a:rPr lang="en-US" smtClean="0"/>
              <a:t>‹#›</a:t>
            </a:fld>
            <a:endParaRPr lang="en-US"/>
          </a:p>
        </p:txBody>
      </p:sp>
    </p:spTree>
    <p:extLst>
      <p:ext uri="{BB962C8B-B14F-4D97-AF65-F5344CB8AC3E}">
        <p14:creationId xmlns:p14="http://schemas.microsoft.com/office/powerpoint/2010/main" val="382663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9BBA04-185A-FE6E-1AD7-386342DAFF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E458C9-500F-17BA-9EB2-FA67A049DD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3D30BE-3A14-6231-4016-75B0630FC51D}"/>
              </a:ext>
            </a:extLst>
          </p:cNvPr>
          <p:cNvSpPr>
            <a:spLocks noGrp="1"/>
          </p:cNvSpPr>
          <p:nvPr>
            <p:ph type="dt" sz="half" idx="10"/>
          </p:nvPr>
        </p:nvSpPr>
        <p:spPr/>
        <p:txBody>
          <a:bodyPr/>
          <a:lstStyle/>
          <a:p>
            <a:fld id="{F4C5C103-6870-E440-895E-F1F45E88B095}" type="datetimeFigureOut">
              <a:rPr lang="en-US" smtClean="0"/>
              <a:t>6/3/24</a:t>
            </a:fld>
            <a:endParaRPr lang="en-US"/>
          </a:p>
        </p:txBody>
      </p:sp>
      <p:sp>
        <p:nvSpPr>
          <p:cNvPr id="5" name="Footer Placeholder 4">
            <a:extLst>
              <a:ext uri="{FF2B5EF4-FFF2-40B4-BE49-F238E27FC236}">
                <a16:creationId xmlns:a16="http://schemas.microsoft.com/office/drawing/2014/main" id="{39BCCC97-AA17-3759-1504-263268DA4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350C54-4DA8-0D8F-A6D0-61CB15A2C9BC}"/>
              </a:ext>
            </a:extLst>
          </p:cNvPr>
          <p:cNvSpPr>
            <a:spLocks noGrp="1"/>
          </p:cNvSpPr>
          <p:nvPr>
            <p:ph type="sldNum" sz="quarter" idx="12"/>
          </p:nvPr>
        </p:nvSpPr>
        <p:spPr/>
        <p:txBody>
          <a:bodyPr/>
          <a:lstStyle/>
          <a:p>
            <a:fld id="{134AA88E-20A1-0D4F-AEC9-5F46807586D2}" type="slidenum">
              <a:rPr lang="en-US" smtClean="0"/>
              <a:t>‹#›</a:t>
            </a:fld>
            <a:endParaRPr lang="en-US"/>
          </a:p>
        </p:txBody>
      </p:sp>
    </p:spTree>
    <p:extLst>
      <p:ext uri="{BB962C8B-B14F-4D97-AF65-F5344CB8AC3E}">
        <p14:creationId xmlns:p14="http://schemas.microsoft.com/office/powerpoint/2010/main" val="78172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676A-893D-5B37-372C-DB6CEE1B1A6A}"/>
              </a:ext>
            </a:extLst>
          </p:cNvPr>
          <p:cNvSpPr>
            <a:spLocks noGrp="1"/>
          </p:cNvSpPr>
          <p:nvPr>
            <p:ph type="title"/>
          </p:nvPr>
        </p:nvSpPr>
        <p:spPr>
          <a:xfrm>
            <a:off x="838200" y="365125"/>
            <a:ext cx="10515600" cy="569595"/>
          </a:xfrm>
        </p:spPr>
        <p:txBody>
          <a:bodyPr>
            <a:normAutofit/>
          </a:bodyPr>
          <a:lstStyle>
            <a:lvl1pPr algn="ctr">
              <a:defRPr sz="2800">
                <a:solidFill>
                  <a:schemeClr val="tx2">
                    <a:lumMod val="50000"/>
                    <a:lumOff val="50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387D0117-3D59-5040-2293-BD55385F0B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B68210-EFE1-9A8B-823E-1A5DCCBA19F1}"/>
              </a:ext>
            </a:extLst>
          </p:cNvPr>
          <p:cNvSpPr>
            <a:spLocks noGrp="1"/>
          </p:cNvSpPr>
          <p:nvPr>
            <p:ph type="dt" sz="half" idx="10"/>
          </p:nvPr>
        </p:nvSpPr>
        <p:spPr/>
        <p:txBody>
          <a:bodyPr/>
          <a:lstStyle/>
          <a:p>
            <a:fld id="{F4C5C103-6870-E440-895E-F1F45E88B095}" type="datetimeFigureOut">
              <a:rPr lang="en-US" smtClean="0"/>
              <a:t>6/3/24</a:t>
            </a:fld>
            <a:endParaRPr lang="en-US"/>
          </a:p>
        </p:txBody>
      </p:sp>
      <p:sp>
        <p:nvSpPr>
          <p:cNvPr id="5" name="Footer Placeholder 4">
            <a:extLst>
              <a:ext uri="{FF2B5EF4-FFF2-40B4-BE49-F238E27FC236}">
                <a16:creationId xmlns:a16="http://schemas.microsoft.com/office/drawing/2014/main" id="{31537D2D-7972-B066-BF76-A9341789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32051-B425-4BC2-57B5-40CC2D2CD6DA}"/>
              </a:ext>
            </a:extLst>
          </p:cNvPr>
          <p:cNvSpPr>
            <a:spLocks noGrp="1"/>
          </p:cNvSpPr>
          <p:nvPr>
            <p:ph type="sldNum" sz="quarter" idx="12"/>
          </p:nvPr>
        </p:nvSpPr>
        <p:spPr/>
        <p:txBody>
          <a:bodyPr/>
          <a:lstStyle/>
          <a:p>
            <a:fld id="{134AA88E-20A1-0D4F-AEC9-5F46807586D2}" type="slidenum">
              <a:rPr lang="en-US" smtClean="0"/>
              <a:t>‹#›</a:t>
            </a:fld>
            <a:endParaRPr lang="en-US"/>
          </a:p>
        </p:txBody>
      </p:sp>
    </p:spTree>
    <p:extLst>
      <p:ext uri="{BB962C8B-B14F-4D97-AF65-F5344CB8AC3E}">
        <p14:creationId xmlns:p14="http://schemas.microsoft.com/office/powerpoint/2010/main" val="183390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CFC9F-DCC0-B0D9-D089-554574E61E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EE9F58-B2D1-D6C3-91EA-3AB52E6CC32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C366E1-A199-977B-71CF-F316C3CC6B50}"/>
              </a:ext>
            </a:extLst>
          </p:cNvPr>
          <p:cNvSpPr>
            <a:spLocks noGrp="1"/>
          </p:cNvSpPr>
          <p:nvPr>
            <p:ph type="dt" sz="half" idx="10"/>
          </p:nvPr>
        </p:nvSpPr>
        <p:spPr/>
        <p:txBody>
          <a:bodyPr/>
          <a:lstStyle/>
          <a:p>
            <a:fld id="{F4C5C103-6870-E440-895E-F1F45E88B095}" type="datetimeFigureOut">
              <a:rPr lang="en-US" smtClean="0"/>
              <a:t>6/3/24</a:t>
            </a:fld>
            <a:endParaRPr lang="en-US"/>
          </a:p>
        </p:txBody>
      </p:sp>
      <p:sp>
        <p:nvSpPr>
          <p:cNvPr id="5" name="Footer Placeholder 4">
            <a:extLst>
              <a:ext uri="{FF2B5EF4-FFF2-40B4-BE49-F238E27FC236}">
                <a16:creationId xmlns:a16="http://schemas.microsoft.com/office/drawing/2014/main" id="{D20C77AE-C374-C83B-424F-C47FEA1D2C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3C5121-843E-29D0-FA61-BE314F6C2D06}"/>
              </a:ext>
            </a:extLst>
          </p:cNvPr>
          <p:cNvSpPr>
            <a:spLocks noGrp="1"/>
          </p:cNvSpPr>
          <p:nvPr>
            <p:ph type="sldNum" sz="quarter" idx="12"/>
          </p:nvPr>
        </p:nvSpPr>
        <p:spPr/>
        <p:txBody>
          <a:bodyPr/>
          <a:lstStyle/>
          <a:p>
            <a:fld id="{134AA88E-20A1-0D4F-AEC9-5F46807586D2}" type="slidenum">
              <a:rPr lang="en-US" smtClean="0"/>
              <a:t>‹#›</a:t>
            </a:fld>
            <a:endParaRPr lang="en-US"/>
          </a:p>
        </p:txBody>
      </p:sp>
    </p:spTree>
    <p:extLst>
      <p:ext uri="{BB962C8B-B14F-4D97-AF65-F5344CB8AC3E}">
        <p14:creationId xmlns:p14="http://schemas.microsoft.com/office/powerpoint/2010/main" val="3130707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DDFA-9174-0315-F2A7-AB813B083A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90CC55-707C-5BAC-60A9-F26689D52A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D35E11-1D03-28F3-D52E-4DD71C55C2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53F08A-8445-9954-6044-5E0B7A4B7792}"/>
              </a:ext>
            </a:extLst>
          </p:cNvPr>
          <p:cNvSpPr>
            <a:spLocks noGrp="1"/>
          </p:cNvSpPr>
          <p:nvPr>
            <p:ph type="dt" sz="half" idx="10"/>
          </p:nvPr>
        </p:nvSpPr>
        <p:spPr/>
        <p:txBody>
          <a:bodyPr/>
          <a:lstStyle/>
          <a:p>
            <a:fld id="{F4C5C103-6870-E440-895E-F1F45E88B095}" type="datetimeFigureOut">
              <a:rPr lang="en-US" smtClean="0"/>
              <a:t>6/3/24</a:t>
            </a:fld>
            <a:endParaRPr lang="en-US"/>
          </a:p>
        </p:txBody>
      </p:sp>
      <p:sp>
        <p:nvSpPr>
          <p:cNvPr id="6" name="Footer Placeholder 5">
            <a:extLst>
              <a:ext uri="{FF2B5EF4-FFF2-40B4-BE49-F238E27FC236}">
                <a16:creationId xmlns:a16="http://schemas.microsoft.com/office/drawing/2014/main" id="{04BC68EB-2FF3-47E2-1C6E-7101BB81B3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5106BE-92F2-E852-8A16-47C902E655D4}"/>
              </a:ext>
            </a:extLst>
          </p:cNvPr>
          <p:cNvSpPr>
            <a:spLocks noGrp="1"/>
          </p:cNvSpPr>
          <p:nvPr>
            <p:ph type="sldNum" sz="quarter" idx="12"/>
          </p:nvPr>
        </p:nvSpPr>
        <p:spPr/>
        <p:txBody>
          <a:bodyPr/>
          <a:lstStyle/>
          <a:p>
            <a:fld id="{134AA88E-20A1-0D4F-AEC9-5F46807586D2}" type="slidenum">
              <a:rPr lang="en-US" smtClean="0"/>
              <a:t>‹#›</a:t>
            </a:fld>
            <a:endParaRPr lang="en-US"/>
          </a:p>
        </p:txBody>
      </p:sp>
    </p:spTree>
    <p:extLst>
      <p:ext uri="{BB962C8B-B14F-4D97-AF65-F5344CB8AC3E}">
        <p14:creationId xmlns:p14="http://schemas.microsoft.com/office/powerpoint/2010/main" val="1243550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D3A0B-D4BA-E8F8-D71A-18F5BA6355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22328E-F601-33DD-1A24-A38105EAAA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83E5E1-8213-1E71-0D7C-48E74ACC8D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B4E71A-8BB1-D94C-4C7A-CC38FADB54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5B9251-5DD8-702B-2CF3-4CAC2C5A8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57157E-639C-96E6-6A97-543090C403DE}"/>
              </a:ext>
            </a:extLst>
          </p:cNvPr>
          <p:cNvSpPr>
            <a:spLocks noGrp="1"/>
          </p:cNvSpPr>
          <p:nvPr>
            <p:ph type="dt" sz="half" idx="10"/>
          </p:nvPr>
        </p:nvSpPr>
        <p:spPr/>
        <p:txBody>
          <a:bodyPr/>
          <a:lstStyle/>
          <a:p>
            <a:fld id="{F4C5C103-6870-E440-895E-F1F45E88B095}" type="datetimeFigureOut">
              <a:rPr lang="en-US" smtClean="0"/>
              <a:t>6/3/24</a:t>
            </a:fld>
            <a:endParaRPr lang="en-US"/>
          </a:p>
        </p:txBody>
      </p:sp>
      <p:sp>
        <p:nvSpPr>
          <p:cNvPr id="8" name="Footer Placeholder 7">
            <a:extLst>
              <a:ext uri="{FF2B5EF4-FFF2-40B4-BE49-F238E27FC236}">
                <a16:creationId xmlns:a16="http://schemas.microsoft.com/office/drawing/2014/main" id="{C27BF6BB-FF0B-25E5-1834-01B4B6A75C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C1525E-6988-6CCD-0DC5-7A4D532BF589}"/>
              </a:ext>
            </a:extLst>
          </p:cNvPr>
          <p:cNvSpPr>
            <a:spLocks noGrp="1"/>
          </p:cNvSpPr>
          <p:nvPr>
            <p:ph type="sldNum" sz="quarter" idx="12"/>
          </p:nvPr>
        </p:nvSpPr>
        <p:spPr/>
        <p:txBody>
          <a:bodyPr/>
          <a:lstStyle/>
          <a:p>
            <a:fld id="{134AA88E-20A1-0D4F-AEC9-5F46807586D2}" type="slidenum">
              <a:rPr lang="en-US" smtClean="0"/>
              <a:t>‹#›</a:t>
            </a:fld>
            <a:endParaRPr lang="en-US"/>
          </a:p>
        </p:txBody>
      </p:sp>
    </p:spTree>
    <p:extLst>
      <p:ext uri="{BB962C8B-B14F-4D97-AF65-F5344CB8AC3E}">
        <p14:creationId xmlns:p14="http://schemas.microsoft.com/office/powerpoint/2010/main" val="3103070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D94F-141B-D284-FCEC-71A1E5F360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2DCD3B-2817-66AB-229F-9F826FFF953F}"/>
              </a:ext>
            </a:extLst>
          </p:cNvPr>
          <p:cNvSpPr>
            <a:spLocks noGrp="1"/>
          </p:cNvSpPr>
          <p:nvPr>
            <p:ph type="dt" sz="half" idx="10"/>
          </p:nvPr>
        </p:nvSpPr>
        <p:spPr/>
        <p:txBody>
          <a:bodyPr/>
          <a:lstStyle/>
          <a:p>
            <a:fld id="{F4C5C103-6870-E440-895E-F1F45E88B095}" type="datetimeFigureOut">
              <a:rPr lang="en-US" smtClean="0"/>
              <a:t>6/3/24</a:t>
            </a:fld>
            <a:endParaRPr lang="en-US"/>
          </a:p>
        </p:txBody>
      </p:sp>
      <p:sp>
        <p:nvSpPr>
          <p:cNvPr id="4" name="Footer Placeholder 3">
            <a:extLst>
              <a:ext uri="{FF2B5EF4-FFF2-40B4-BE49-F238E27FC236}">
                <a16:creationId xmlns:a16="http://schemas.microsoft.com/office/drawing/2014/main" id="{42A39FBE-76B7-32C3-C0E4-CD5B2299AE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176522-64D1-ACAF-EDC6-1BE886304DF0}"/>
              </a:ext>
            </a:extLst>
          </p:cNvPr>
          <p:cNvSpPr>
            <a:spLocks noGrp="1"/>
          </p:cNvSpPr>
          <p:nvPr>
            <p:ph type="sldNum" sz="quarter" idx="12"/>
          </p:nvPr>
        </p:nvSpPr>
        <p:spPr/>
        <p:txBody>
          <a:bodyPr/>
          <a:lstStyle/>
          <a:p>
            <a:fld id="{134AA88E-20A1-0D4F-AEC9-5F46807586D2}" type="slidenum">
              <a:rPr lang="en-US" smtClean="0"/>
              <a:t>‹#›</a:t>
            </a:fld>
            <a:endParaRPr lang="en-US"/>
          </a:p>
        </p:txBody>
      </p:sp>
    </p:spTree>
    <p:extLst>
      <p:ext uri="{BB962C8B-B14F-4D97-AF65-F5344CB8AC3E}">
        <p14:creationId xmlns:p14="http://schemas.microsoft.com/office/powerpoint/2010/main" val="178254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F960D5-9772-9F59-B0EA-37046E3DDD4E}"/>
              </a:ext>
            </a:extLst>
          </p:cNvPr>
          <p:cNvSpPr>
            <a:spLocks noGrp="1"/>
          </p:cNvSpPr>
          <p:nvPr>
            <p:ph type="dt" sz="half" idx="10"/>
          </p:nvPr>
        </p:nvSpPr>
        <p:spPr/>
        <p:txBody>
          <a:bodyPr/>
          <a:lstStyle/>
          <a:p>
            <a:fld id="{F4C5C103-6870-E440-895E-F1F45E88B095}" type="datetimeFigureOut">
              <a:rPr lang="en-US" smtClean="0"/>
              <a:t>6/3/24</a:t>
            </a:fld>
            <a:endParaRPr lang="en-US"/>
          </a:p>
        </p:txBody>
      </p:sp>
      <p:sp>
        <p:nvSpPr>
          <p:cNvPr id="3" name="Footer Placeholder 2">
            <a:extLst>
              <a:ext uri="{FF2B5EF4-FFF2-40B4-BE49-F238E27FC236}">
                <a16:creationId xmlns:a16="http://schemas.microsoft.com/office/drawing/2014/main" id="{E0DF9B0F-0699-1538-902A-CC6DDF343D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6D8C8B-1D57-A9A9-DEFB-28F35C0FC72C}"/>
              </a:ext>
            </a:extLst>
          </p:cNvPr>
          <p:cNvSpPr>
            <a:spLocks noGrp="1"/>
          </p:cNvSpPr>
          <p:nvPr>
            <p:ph type="sldNum" sz="quarter" idx="12"/>
          </p:nvPr>
        </p:nvSpPr>
        <p:spPr/>
        <p:txBody>
          <a:bodyPr/>
          <a:lstStyle/>
          <a:p>
            <a:fld id="{134AA88E-20A1-0D4F-AEC9-5F46807586D2}" type="slidenum">
              <a:rPr lang="en-US" smtClean="0"/>
              <a:t>‹#›</a:t>
            </a:fld>
            <a:endParaRPr lang="en-US"/>
          </a:p>
        </p:txBody>
      </p:sp>
    </p:spTree>
    <p:extLst>
      <p:ext uri="{BB962C8B-B14F-4D97-AF65-F5344CB8AC3E}">
        <p14:creationId xmlns:p14="http://schemas.microsoft.com/office/powerpoint/2010/main" val="846196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9BFF-B91C-A351-18E8-FC7E660D5A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0D09A1-34D7-6FC5-F735-8AA0E67EB5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2C19DE-D6ED-C21D-66B6-1C53C9232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658AD6-E602-9FB7-4AFA-746E7D5DE59C}"/>
              </a:ext>
            </a:extLst>
          </p:cNvPr>
          <p:cNvSpPr>
            <a:spLocks noGrp="1"/>
          </p:cNvSpPr>
          <p:nvPr>
            <p:ph type="dt" sz="half" idx="10"/>
          </p:nvPr>
        </p:nvSpPr>
        <p:spPr/>
        <p:txBody>
          <a:bodyPr/>
          <a:lstStyle/>
          <a:p>
            <a:fld id="{F4C5C103-6870-E440-895E-F1F45E88B095}" type="datetimeFigureOut">
              <a:rPr lang="en-US" smtClean="0"/>
              <a:t>6/3/24</a:t>
            </a:fld>
            <a:endParaRPr lang="en-US"/>
          </a:p>
        </p:txBody>
      </p:sp>
      <p:sp>
        <p:nvSpPr>
          <p:cNvPr id="6" name="Footer Placeholder 5">
            <a:extLst>
              <a:ext uri="{FF2B5EF4-FFF2-40B4-BE49-F238E27FC236}">
                <a16:creationId xmlns:a16="http://schemas.microsoft.com/office/drawing/2014/main" id="{ECB7D432-F00B-C286-85CF-7451D098F3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68E598-47BA-A94D-F5A3-63B90D582A5B}"/>
              </a:ext>
            </a:extLst>
          </p:cNvPr>
          <p:cNvSpPr>
            <a:spLocks noGrp="1"/>
          </p:cNvSpPr>
          <p:nvPr>
            <p:ph type="sldNum" sz="quarter" idx="12"/>
          </p:nvPr>
        </p:nvSpPr>
        <p:spPr/>
        <p:txBody>
          <a:bodyPr/>
          <a:lstStyle/>
          <a:p>
            <a:fld id="{134AA88E-20A1-0D4F-AEC9-5F46807586D2}" type="slidenum">
              <a:rPr lang="en-US" smtClean="0"/>
              <a:t>‹#›</a:t>
            </a:fld>
            <a:endParaRPr lang="en-US"/>
          </a:p>
        </p:txBody>
      </p:sp>
    </p:spTree>
    <p:extLst>
      <p:ext uri="{BB962C8B-B14F-4D97-AF65-F5344CB8AC3E}">
        <p14:creationId xmlns:p14="http://schemas.microsoft.com/office/powerpoint/2010/main" val="4024123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C7D9F-F028-8279-60CD-B5AE371CA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B08B1E-C491-0407-42F6-F021A73120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A309DC-EA4F-0EFE-2C20-9D466BF719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EB10DC-F329-3597-889A-825CBEBE69EF}"/>
              </a:ext>
            </a:extLst>
          </p:cNvPr>
          <p:cNvSpPr>
            <a:spLocks noGrp="1"/>
          </p:cNvSpPr>
          <p:nvPr>
            <p:ph type="dt" sz="half" idx="10"/>
          </p:nvPr>
        </p:nvSpPr>
        <p:spPr/>
        <p:txBody>
          <a:bodyPr/>
          <a:lstStyle/>
          <a:p>
            <a:fld id="{F4C5C103-6870-E440-895E-F1F45E88B095}" type="datetimeFigureOut">
              <a:rPr lang="en-US" smtClean="0"/>
              <a:t>6/3/24</a:t>
            </a:fld>
            <a:endParaRPr lang="en-US"/>
          </a:p>
        </p:txBody>
      </p:sp>
      <p:sp>
        <p:nvSpPr>
          <p:cNvPr id="6" name="Footer Placeholder 5">
            <a:extLst>
              <a:ext uri="{FF2B5EF4-FFF2-40B4-BE49-F238E27FC236}">
                <a16:creationId xmlns:a16="http://schemas.microsoft.com/office/drawing/2014/main" id="{E289F764-C0F1-84B9-D0E1-79857B4BA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3310A2-EC8E-D743-A135-B28E206534E0}"/>
              </a:ext>
            </a:extLst>
          </p:cNvPr>
          <p:cNvSpPr>
            <a:spLocks noGrp="1"/>
          </p:cNvSpPr>
          <p:nvPr>
            <p:ph type="sldNum" sz="quarter" idx="12"/>
          </p:nvPr>
        </p:nvSpPr>
        <p:spPr/>
        <p:txBody>
          <a:bodyPr/>
          <a:lstStyle/>
          <a:p>
            <a:fld id="{134AA88E-20A1-0D4F-AEC9-5F46807586D2}" type="slidenum">
              <a:rPr lang="en-US" smtClean="0"/>
              <a:t>‹#›</a:t>
            </a:fld>
            <a:endParaRPr lang="en-US"/>
          </a:p>
        </p:txBody>
      </p:sp>
    </p:spTree>
    <p:extLst>
      <p:ext uri="{BB962C8B-B14F-4D97-AF65-F5344CB8AC3E}">
        <p14:creationId xmlns:p14="http://schemas.microsoft.com/office/powerpoint/2010/main" val="4087856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FB5ABD-996B-B2A1-6051-1E9D2BE47D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F3C44C-2819-8149-1C22-E582CD4DC8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508BF3-8C97-D0B8-3DA6-AE7F7344EC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C5C103-6870-E440-895E-F1F45E88B095}" type="datetimeFigureOut">
              <a:rPr lang="en-US" smtClean="0"/>
              <a:t>6/3/24</a:t>
            </a:fld>
            <a:endParaRPr lang="en-US"/>
          </a:p>
        </p:txBody>
      </p:sp>
      <p:sp>
        <p:nvSpPr>
          <p:cNvPr id="5" name="Footer Placeholder 4">
            <a:extLst>
              <a:ext uri="{FF2B5EF4-FFF2-40B4-BE49-F238E27FC236}">
                <a16:creationId xmlns:a16="http://schemas.microsoft.com/office/drawing/2014/main" id="{71E46D97-2E32-4A38-BE38-40F825159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C0EF06A-C95C-3C78-0688-485AA3A408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34AA88E-20A1-0D4F-AEC9-5F46807586D2}" type="slidenum">
              <a:rPr lang="en-US" smtClean="0"/>
              <a:t>‹#›</a:t>
            </a:fld>
            <a:endParaRPr lang="en-US"/>
          </a:p>
        </p:txBody>
      </p:sp>
    </p:spTree>
    <p:extLst>
      <p:ext uri="{BB962C8B-B14F-4D97-AF65-F5344CB8AC3E}">
        <p14:creationId xmlns:p14="http://schemas.microsoft.com/office/powerpoint/2010/main" val="324222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m99@cornell.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CE599-60A2-7B77-5FB2-B59A6FD39CE9}"/>
              </a:ext>
            </a:extLst>
          </p:cNvPr>
          <p:cNvSpPr>
            <a:spLocks noGrp="1"/>
          </p:cNvSpPr>
          <p:nvPr>
            <p:ph type="ctrTitle"/>
          </p:nvPr>
        </p:nvSpPr>
        <p:spPr>
          <a:xfrm>
            <a:off x="1709058" y="109992"/>
            <a:ext cx="9144000" cy="608465"/>
          </a:xfrm>
        </p:spPr>
        <p:txBody>
          <a:bodyPr>
            <a:normAutofit/>
          </a:bodyPr>
          <a:lstStyle/>
          <a:p>
            <a:r>
              <a:rPr lang="en-US" sz="3600" dirty="0"/>
              <a:t>dissipation-theory--Study-18</a:t>
            </a:r>
          </a:p>
        </p:txBody>
      </p:sp>
      <p:sp>
        <p:nvSpPr>
          <p:cNvPr id="3" name="Subtitle 2">
            <a:extLst>
              <a:ext uri="{FF2B5EF4-FFF2-40B4-BE49-F238E27FC236}">
                <a16:creationId xmlns:a16="http://schemas.microsoft.com/office/drawing/2014/main" id="{57CCC904-A9D4-4DA8-0566-FF75CAFC4CC6}"/>
              </a:ext>
            </a:extLst>
          </p:cNvPr>
          <p:cNvSpPr>
            <a:spLocks noGrp="1"/>
          </p:cNvSpPr>
          <p:nvPr>
            <p:ph type="subTitle" idx="1"/>
          </p:nvPr>
        </p:nvSpPr>
        <p:spPr>
          <a:xfrm>
            <a:off x="1709058" y="766372"/>
            <a:ext cx="9144000" cy="891494"/>
          </a:xfrm>
        </p:spPr>
        <p:txBody>
          <a:bodyPr>
            <a:normAutofit/>
          </a:bodyPr>
          <a:lstStyle/>
          <a:p>
            <a:r>
              <a:rPr lang="en-US" sz="1800" dirty="0"/>
              <a:t>John A. Marohn (</a:t>
            </a:r>
            <a:r>
              <a:rPr lang="en-US" sz="1800" dirty="0">
                <a:hlinkClick r:id="rId2"/>
              </a:rPr>
              <a:t>jam99@cornell.edu</a:t>
            </a:r>
            <a:r>
              <a:rPr lang="en-US" sz="1800" dirty="0"/>
              <a:t>)</a:t>
            </a:r>
          </a:p>
          <a:p>
            <a:r>
              <a:rPr lang="en-US" sz="1800" dirty="0"/>
              <a:t>2024-06-03</a:t>
            </a:r>
          </a:p>
        </p:txBody>
      </p:sp>
      <p:sp>
        <p:nvSpPr>
          <p:cNvPr id="6" name="TextBox 5">
            <a:extLst>
              <a:ext uri="{FF2B5EF4-FFF2-40B4-BE49-F238E27FC236}">
                <a16:creationId xmlns:a16="http://schemas.microsoft.com/office/drawing/2014/main" id="{BF3DFDAF-EDF0-493B-BD5C-D7CB0A032E49}"/>
              </a:ext>
            </a:extLst>
          </p:cNvPr>
          <p:cNvSpPr txBox="1"/>
          <p:nvPr/>
        </p:nvSpPr>
        <p:spPr>
          <a:xfrm>
            <a:off x="304801" y="1540268"/>
            <a:ext cx="11811000" cy="4939814"/>
          </a:xfrm>
          <a:prstGeom prst="rect">
            <a:avLst/>
          </a:prstGeom>
          <a:noFill/>
        </p:spPr>
        <p:txBody>
          <a:bodyPr wrap="square" rtlCol="0">
            <a:spAutoFit/>
          </a:bodyPr>
          <a:lstStyle/>
          <a:p>
            <a:r>
              <a:rPr lang="en-US" b="1" dirty="0"/>
              <a:t>Summary.  </a:t>
            </a:r>
            <a:r>
              <a:rPr lang="en-US" dirty="0"/>
              <a:t>BLDS spectra of PM6:Y6 over two different substrates, ITO and PEDOT:PSS/ITO, were collected versus irradiation intensity and fit to Roger Loring’s 2LR theory.  </a:t>
            </a:r>
          </a:p>
          <a:p>
            <a:endParaRPr lang="en-US" sz="900" dirty="0"/>
          </a:p>
          <a:p>
            <a:r>
              <a:rPr lang="en-US" b="1" dirty="0"/>
              <a:t>Methods</a:t>
            </a:r>
            <a:r>
              <a:rPr lang="en-US" dirty="0"/>
              <a:t>.  Spectra were collected by RC in May, June, and October of 2023 and delivered to JM for fitting as tab-separated value (.</a:t>
            </a:r>
            <a:r>
              <a:rPr lang="en-US" dirty="0" err="1"/>
              <a:t>tsv</a:t>
            </a:r>
            <a:r>
              <a:rPr lang="en-US" dirty="0"/>
              <a:t>) files with four columns each.  The first column was the modulation frequency, the second column was the dc frequency shift, and the third and fourth column were the in-phase and out-of-phase lock-in frequency shift, respectively.  The dc frequency shift was fit because the lock-in frequency shift was 30x larger and consequently required an unphysically small tip-sample to describe the signal. In each fit, the tip-sample separation, charge mobility, and charge density were free parameters while the sample dielectric constant and thickness were fixed at 3.4 + 0 j and 110 nm, respectively. The sample was represented using “Model I” in </a:t>
            </a:r>
            <a:r>
              <a:rPr lang="en-US" dirty="0" err="1"/>
              <a:t>Lekkala</a:t>
            </a:r>
            <a:r>
              <a:rPr lang="en-US" dirty="0"/>
              <a:t> </a:t>
            </a:r>
            <a:r>
              <a:rPr lang="en-US" i="1" dirty="0"/>
              <a:t>JCP</a:t>
            </a:r>
            <a:r>
              <a:rPr lang="en-US" dirty="0"/>
              <a:t> 2013. To mimic a metallic substrate, the dielectric substrate in Model I was taken to have a dielectric constant of 10</a:t>
            </a:r>
            <a:r>
              <a:rPr lang="en-US" baseline="30000" dirty="0"/>
              <a:t>6</a:t>
            </a:r>
            <a:r>
              <a:rPr lang="en-US" dirty="0"/>
              <a:t> + 0 j.  Data was fit using non-linear least squares, assuming uniform errors estimated from the fit residuals.  Before fitting each data set, an initial guess for the best-fit parameters of each data set was obtained manually by trial-and-error. A total of five out of seven replicate samples gave reasonable fits and are presented below.  For each sample at each light intensity, an estimated conductivity was computed from the best-fit charge mobility and charge density.  The conductivity’s standard error was estimated from the standard error in the charge mobility and charge density via propagation of error, ignoring for simplicity the (significant, non-zero) correlation in the best-fit charge mobility and charge density.</a:t>
            </a:r>
          </a:p>
        </p:txBody>
      </p:sp>
    </p:spTree>
    <p:extLst>
      <p:ext uri="{BB962C8B-B14F-4D97-AF65-F5344CB8AC3E}">
        <p14:creationId xmlns:p14="http://schemas.microsoft.com/office/powerpoint/2010/main" val="730474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4E863-0CD9-60E1-C04D-6696929458E4}"/>
              </a:ext>
            </a:extLst>
          </p:cNvPr>
          <p:cNvSpPr>
            <a:spLocks noGrp="1"/>
          </p:cNvSpPr>
          <p:nvPr>
            <p:ph type="title"/>
          </p:nvPr>
        </p:nvSpPr>
        <p:spPr/>
        <p:txBody>
          <a:bodyPr>
            <a:normAutofit/>
          </a:bodyPr>
          <a:lstStyle/>
          <a:p>
            <a:r>
              <a:rPr lang="en-US" b="1" i="0" u="none" strike="noStrike" dirty="0">
                <a:effectLst/>
                <a:latin typeface="system-ui"/>
              </a:rPr>
              <a:t>PM6:Y6/ITO </a:t>
            </a:r>
            <a:r>
              <a:rPr lang="en-US" b="1" i="0" u="none" strike="noStrike" dirty="0" err="1">
                <a:effectLst/>
                <a:latin typeface="system-ui"/>
              </a:rPr>
              <a:t>blds</a:t>
            </a:r>
            <a:r>
              <a:rPr lang="en-US" b="1" i="0" u="none" strike="noStrike" dirty="0">
                <a:effectLst/>
                <a:latin typeface="system-ui"/>
              </a:rPr>
              <a:t> spectra</a:t>
            </a:r>
            <a:endParaRPr lang="en-US" dirty="0"/>
          </a:p>
        </p:txBody>
      </p:sp>
      <p:pic>
        <p:nvPicPr>
          <p:cNvPr id="5" name="Picture 4"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9C5CCF3F-9378-B38B-15FD-E46C697E58BF}"/>
              </a:ext>
            </a:extLst>
          </p:cNvPr>
          <p:cNvPicPr>
            <a:picLocks noChangeAspect="1"/>
          </p:cNvPicPr>
          <p:nvPr/>
        </p:nvPicPr>
        <p:blipFill>
          <a:blip r:embed="rId2"/>
          <a:stretch>
            <a:fillRect/>
          </a:stretch>
        </p:blipFill>
        <p:spPr>
          <a:xfrm>
            <a:off x="202503" y="1097558"/>
            <a:ext cx="11865909" cy="2281905"/>
          </a:xfrm>
          <a:prstGeom prst="rect">
            <a:avLst/>
          </a:prstGeom>
        </p:spPr>
      </p:pic>
      <p:pic>
        <p:nvPicPr>
          <p:cNvPr id="7" name="Picture 6" descr="A graph of a graph of a graph&#10;&#10;Description automatically generated with medium confidence">
            <a:extLst>
              <a:ext uri="{FF2B5EF4-FFF2-40B4-BE49-F238E27FC236}">
                <a16:creationId xmlns:a16="http://schemas.microsoft.com/office/drawing/2014/main" id="{80565577-D0AC-E2E8-BA1C-DED97AC1D346}"/>
              </a:ext>
            </a:extLst>
          </p:cNvPr>
          <p:cNvPicPr>
            <a:picLocks noChangeAspect="1"/>
          </p:cNvPicPr>
          <p:nvPr/>
        </p:nvPicPr>
        <p:blipFill>
          <a:blip r:embed="rId3"/>
          <a:stretch>
            <a:fillRect/>
          </a:stretch>
        </p:blipFill>
        <p:spPr>
          <a:xfrm>
            <a:off x="202503" y="3542301"/>
            <a:ext cx="11865909" cy="2281905"/>
          </a:xfrm>
          <a:prstGeom prst="rect">
            <a:avLst/>
          </a:prstGeom>
        </p:spPr>
      </p:pic>
    </p:spTree>
    <p:extLst>
      <p:ext uri="{BB962C8B-B14F-4D97-AF65-F5344CB8AC3E}">
        <p14:creationId xmlns:p14="http://schemas.microsoft.com/office/powerpoint/2010/main" val="992922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4E863-0CD9-60E1-C04D-6696929458E4}"/>
              </a:ext>
            </a:extLst>
          </p:cNvPr>
          <p:cNvSpPr>
            <a:spLocks noGrp="1"/>
          </p:cNvSpPr>
          <p:nvPr>
            <p:ph type="title"/>
          </p:nvPr>
        </p:nvSpPr>
        <p:spPr/>
        <p:txBody>
          <a:bodyPr>
            <a:normAutofit/>
          </a:bodyPr>
          <a:lstStyle/>
          <a:p>
            <a:r>
              <a:rPr lang="en-US" b="1" i="0" u="none" strike="noStrike" dirty="0">
                <a:effectLst/>
                <a:latin typeface="system-ui"/>
              </a:rPr>
              <a:t>PM6:Y6/ITO findings</a:t>
            </a:r>
            <a:endParaRPr lang="en-US" dirty="0"/>
          </a:p>
        </p:txBody>
      </p:sp>
      <p:pic>
        <p:nvPicPr>
          <p:cNvPr id="5" name="Picture 4" descr="A comparison of a graph&#10;&#10;Description automatically generated with medium confidence">
            <a:extLst>
              <a:ext uri="{FF2B5EF4-FFF2-40B4-BE49-F238E27FC236}">
                <a16:creationId xmlns:a16="http://schemas.microsoft.com/office/drawing/2014/main" id="{95B7A80A-40A0-2D27-7913-4BB5F0C8F938}"/>
              </a:ext>
            </a:extLst>
          </p:cNvPr>
          <p:cNvPicPr>
            <a:picLocks noChangeAspect="1"/>
          </p:cNvPicPr>
          <p:nvPr/>
        </p:nvPicPr>
        <p:blipFill>
          <a:blip r:embed="rId2"/>
          <a:stretch>
            <a:fillRect/>
          </a:stretch>
        </p:blipFill>
        <p:spPr>
          <a:xfrm>
            <a:off x="697144" y="3479104"/>
            <a:ext cx="10681708" cy="2670427"/>
          </a:xfrm>
          <a:prstGeom prst="rect">
            <a:avLst/>
          </a:prstGeom>
        </p:spPr>
      </p:pic>
      <p:pic>
        <p:nvPicPr>
          <p:cNvPr id="7" name="Picture 6" descr="A graph of a graph of a number of objects&#10;&#10;Description automatically generated with medium confidence">
            <a:extLst>
              <a:ext uri="{FF2B5EF4-FFF2-40B4-BE49-F238E27FC236}">
                <a16:creationId xmlns:a16="http://schemas.microsoft.com/office/drawing/2014/main" id="{2A9D1640-3880-BC17-8B9C-D11F409CA5B1}"/>
              </a:ext>
            </a:extLst>
          </p:cNvPr>
          <p:cNvPicPr>
            <a:picLocks noChangeAspect="1"/>
          </p:cNvPicPr>
          <p:nvPr/>
        </p:nvPicPr>
        <p:blipFill>
          <a:blip r:embed="rId3"/>
          <a:stretch>
            <a:fillRect/>
          </a:stretch>
        </p:blipFill>
        <p:spPr>
          <a:xfrm>
            <a:off x="672092" y="934720"/>
            <a:ext cx="10681708" cy="2670427"/>
          </a:xfrm>
          <a:prstGeom prst="rect">
            <a:avLst/>
          </a:prstGeom>
        </p:spPr>
      </p:pic>
    </p:spTree>
    <p:extLst>
      <p:ext uri="{BB962C8B-B14F-4D97-AF65-F5344CB8AC3E}">
        <p14:creationId xmlns:p14="http://schemas.microsoft.com/office/powerpoint/2010/main" val="44960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4E863-0CD9-60E1-C04D-6696929458E4}"/>
              </a:ext>
            </a:extLst>
          </p:cNvPr>
          <p:cNvSpPr>
            <a:spLocks noGrp="1"/>
          </p:cNvSpPr>
          <p:nvPr>
            <p:ph type="title"/>
          </p:nvPr>
        </p:nvSpPr>
        <p:spPr/>
        <p:txBody>
          <a:bodyPr>
            <a:normAutofit/>
          </a:bodyPr>
          <a:lstStyle/>
          <a:p>
            <a:r>
              <a:rPr lang="en-US" b="1" i="0" u="none" strike="noStrike" dirty="0">
                <a:effectLst/>
                <a:latin typeface="system-ui"/>
              </a:rPr>
              <a:t>PM6:Y6/PEDOT:PSS/ITO </a:t>
            </a:r>
            <a:r>
              <a:rPr lang="en-US" b="1" i="0" u="none" strike="noStrike" dirty="0" err="1">
                <a:effectLst/>
                <a:latin typeface="system-ui"/>
              </a:rPr>
              <a:t>blds</a:t>
            </a:r>
            <a:r>
              <a:rPr lang="en-US" b="1" i="0" u="none" strike="noStrike" dirty="0">
                <a:effectLst/>
                <a:latin typeface="system-ui"/>
              </a:rPr>
              <a:t> spectra</a:t>
            </a:r>
            <a:endParaRPr lang="en-US" dirty="0"/>
          </a:p>
        </p:txBody>
      </p:sp>
      <p:pic>
        <p:nvPicPr>
          <p:cNvPr id="5" name="Picture 4" descr="A graph of a graph of a graph&#10;&#10;Description automatically generated with medium confidence">
            <a:extLst>
              <a:ext uri="{FF2B5EF4-FFF2-40B4-BE49-F238E27FC236}">
                <a16:creationId xmlns:a16="http://schemas.microsoft.com/office/drawing/2014/main" id="{DF8D0725-E677-05CE-A472-9F011E1F8B67}"/>
              </a:ext>
            </a:extLst>
          </p:cNvPr>
          <p:cNvPicPr>
            <a:picLocks noChangeAspect="1"/>
          </p:cNvPicPr>
          <p:nvPr/>
        </p:nvPicPr>
        <p:blipFill>
          <a:blip r:embed="rId2"/>
          <a:stretch>
            <a:fillRect/>
          </a:stretch>
        </p:blipFill>
        <p:spPr>
          <a:xfrm>
            <a:off x="848480" y="934720"/>
            <a:ext cx="10383451" cy="1996817"/>
          </a:xfrm>
          <a:prstGeom prst="rect">
            <a:avLst/>
          </a:prstGeom>
        </p:spPr>
      </p:pic>
      <p:pic>
        <p:nvPicPr>
          <p:cNvPr id="7" name="Picture 6"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A0FFC4AD-74F7-211D-0728-1252EF740E5D}"/>
              </a:ext>
            </a:extLst>
          </p:cNvPr>
          <p:cNvPicPr>
            <a:picLocks noChangeAspect="1"/>
          </p:cNvPicPr>
          <p:nvPr/>
        </p:nvPicPr>
        <p:blipFill>
          <a:blip r:embed="rId3"/>
          <a:stretch>
            <a:fillRect/>
          </a:stretch>
        </p:blipFill>
        <p:spPr>
          <a:xfrm>
            <a:off x="848480" y="2868142"/>
            <a:ext cx="10383451" cy="1996817"/>
          </a:xfrm>
          <a:prstGeom prst="rect">
            <a:avLst/>
          </a:prstGeom>
        </p:spPr>
      </p:pic>
      <p:pic>
        <p:nvPicPr>
          <p:cNvPr id="9" name="Picture 8"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DF02CEF6-8911-DD05-5644-73B94081BB8D}"/>
              </a:ext>
            </a:extLst>
          </p:cNvPr>
          <p:cNvPicPr>
            <a:picLocks noChangeAspect="1"/>
          </p:cNvPicPr>
          <p:nvPr/>
        </p:nvPicPr>
        <p:blipFill>
          <a:blip r:embed="rId4"/>
          <a:stretch>
            <a:fillRect/>
          </a:stretch>
        </p:blipFill>
        <p:spPr>
          <a:xfrm>
            <a:off x="848480" y="4801564"/>
            <a:ext cx="10383451" cy="1996817"/>
          </a:xfrm>
          <a:prstGeom prst="rect">
            <a:avLst/>
          </a:prstGeom>
        </p:spPr>
      </p:pic>
    </p:spTree>
    <p:extLst>
      <p:ext uri="{BB962C8B-B14F-4D97-AF65-F5344CB8AC3E}">
        <p14:creationId xmlns:p14="http://schemas.microsoft.com/office/powerpoint/2010/main" val="3523101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4E863-0CD9-60E1-C04D-6696929458E4}"/>
              </a:ext>
            </a:extLst>
          </p:cNvPr>
          <p:cNvSpPr>
            <a:spLocks noGrp="1"/>
          </p:cNvSpPr>
          <p:nvPr>
            <p:ph type="title"/>
          </p:nvPr>
        </p:nvSpPr>
        <p:spPr/>
        <p:txBody>
          <a:bodyPr>
            <a:normAutofit/>
          </a:bodyPr>
          <a:lstStyle/>
          <a:p>
            <a:r>
              <a:rPr lang="en-US" b="1" i="0" u="none" strike="noStrike" dirty="0">
                <a:effectLst/>
                <a:latin typeface="system-ui"/>
              </a:rPr>
              <a:t>PM6:Y6/PEDOT:PSS/ITO findings</a:t>
            </a:r>
            <a:endParaRPr lang="en-US" dirty="0"/>
          </a:p>
        </p:txBody>
      </p:sp>
      <p:pic>
        <p:nvPicPr>
          <p:cNvPr id="5" name="Picture 4" descr="A graph of a graph of a number of objects&#10;&#10;Description automatically generated with medium confidence">
            <a:extLst>
              <a:ext uri="{FF2B5EF4-FFF2-40B4-BE49-F238E27FC236}">
                <a16:creationId xmlns:a16="http://schemas.microsoft.com/office/drawing/2014/main" id="{4E0D6957-F181-5B15-B60B-B8596960D8E6}"/>
              </a:ext>
            </a:extLst>
          </p:cNvPr>
          <p:cNvPicPr>
            <a:picLocks noChangeAspect="1"/>
          </p:cNvPicPr>
          <p:nvPr/>
        </p:nvPicPr>
        <p:blipFill>
          <a:blip r:embed="rId2"/>
          <a:stretch>
            <a:fillRect/>
          </a:stretch>
        </p:blipFill>
        <p:spPr>
          <a:xfrm>
            <a:off x="2272579" y="1040913"/>
            <a:ext cx="8138160" cy="2034540"/>
          </a:xfrm>
          <a:prstGeom prst="rect">
            <a:avLst/>
          </a:prstGeom>
        </p:spPr>
      </p:pic>
      <p:pic>
        <p:nvPicPr>
          <p:cNvPr id="7" name="Picture 6"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EECBDD67-4642-D828-C7FF-618834A3DB9F}"/>
              </a:ext>
            </a:extLst>
          </p:cNvPr>
          <p:cNvPicPr>
            <a:picLocks noChangeAspect="1"/>
          </p:cNvPicPr>
          <p:nvPr/>
        </p:nvPicPr>
        <p:blipFill>
          <a:blip r:embed="rId3"/>
          <a:stretch>
            <a:fillRect/>
          </a:stretch>
        </p:blipFill>
        <p:spPr>
          <a:xfrm>
            <a:off x="2272579" y="2991685"/>
            <a:ext cx="8138160" cy="2034540"/>
          </a:xfrm>
          <a:prstGeom prst="rect">
            <a:avLst/>
          </a:prstGeom>
        </p:spPr>
      </p:pic>
      <p:pic>
        <p:nvPicPr>
          <p:cNvPr id="9" name="Picture 8" descr="A graph of a graph of a graph&#10;&#10;Description automatically generated with medium confidence">
            <a:extLst>
              <a:ext uri="{FF2B5EF4-FFF2-40B4-BE49-F238E27FC236}">
                <a16:creationId xmlns:a16="http://schemas.microsoft.com/office/drawing/2014/main" id="{91F9F919-C749-EF09-E4B5-E8A5D55C65F7}"/>
              </a:ext>
            </a:extLst>
          </p:cNvPr>
          <p:cNvPicPr>
            <a:picLocks noChangeAspect="1"/>
          </p:cNvPicPr>
          <p:nvPr/>
        </p:nvPicPr>
        <p:blipFill>
          <a:blip r:embed="rId4"/>
          <a:stretch>
            <a:fillRect/>
          </a:stretch>
        </p:blipFill>
        <p:spPr>
          <a:xfrm>
            <a:off x="2272579" y="4942457"/>
            <a:ext cx="8138160" cy="2034540"/>
          </a:xfrm>
          <a:prstGeom prst="rect">
            <a:avLst/>
          </a:prstGeom>
        </p:spPr>
      </p:pic>
    </p:spTree>
    <p:extLst>
      <p:ext uri="{BB962C8B-B14F-4D97-AF65-F5344CB8AC3E}">
        <p14:creationId xmlns:p14="http://schemas.microsoft.com/office/powerpoint/2010/main" val="2585857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TotalTime>
  <Words>373</Words>
  <Application>Microsoft Macintosh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system-ui</vt:lpstr>
      <vt:lpstr>Office Theme</vt:lpstr>
      <vt:lpstr>dissipation-theory--Study-18</vt:lpstr>
      <vt:lpstr>PM6:Y6/ITO blds spectra</vt:lpstr>
      <vt:lpstr>PM6:Y6/ITO findings</vt:lpstr>
      <vt:lpstr>PM6:Y6/PEDOT:PSS/ITO blds spectra</vt:lpstr>
      <vt:lpstr>PM6:Y6/PEDOT:PSS/ITO 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A. Marohn</dc:creator>
  <cp:lastModifiedBy>John A. Marohn</cp:lastModifiedBy>
  <cp:revision>54</cp:revision>
  <dcterms:created xsi:type="dcterms:W3CDTF">2024-06-03T04:23:27Z</dcterms:created>
  <dcterms:modified xsi:type="dcterms:W3CDTF">2024-06-03T05:09:41Z</dcterms:modified>
</cp:coreProperties>
</file>