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62" r:id="rId7"/>
    <p:sldId id="263" r:id="rId8"/>
    <p:sldId id="257" r:id="rId9"/>
    <p:sldId id="264" r:id="rId10"/>
    <p:sldId id="265" r:id="rId11"/>
    <p:sldId id="266" r:id="rId12"/>
    <p:sldId id="260" r:id="rId13"/>
    <p:sldId id="267" r:id="rId14"/>
    <p:sldId id="268" r:id="rId15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FEBCAFC3-4929-424F-B47E-5B4DE89365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A0B199-7033-4766-8990-08D968B938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6A0AB-5DD6-4038-9BB3-CD5D47F7BA79}" type="datetime1">
              <a:rPr lang="pl-PL" smtClean="0"/>
              <a:t>07.01.2021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D442397-1049-48D3-A192-1BF6F30354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453E573-3E6F-4DD8-99E0-CD64338B1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E1398-F792-4F70-8B5C-C2869CDA2F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55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55E52-8598-4B16-B6EE-E25A30143522}" type="datetime1">
              <a:rPr lang="pl-PL" smtClean="0"/>
              <a:pPr/>
              <a:t>07.01.2021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0B44B-DEA5-4EDC-8C42-D69DEF7AE8E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487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330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0613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79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B44B-DEA5-4EDC-8C42-D69DEF7AE8E9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587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Prostokąt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Dowolny kształt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Dowolny kształt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Prostokąt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Dowolny kształt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Dowolny kształt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Dowolny kształt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Dowolny kształt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Dowolny kształt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Dowolny kształt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Dowolny kształt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Dowolny kształt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Dowolny kształt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Dowolny kształt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Dowolny kształt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Dowolny kształt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Dowolny kształt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Dowolny kształt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Dowolny kształt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Dowolny kształt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Dowolny kształt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Dowolny kształt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Dowolny kształt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Dowolny kształt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Dowolny kształt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Dowolny kształt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Dowolny kształt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Dowolny kształt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Prostokąt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Dowolny kształt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Dowolny kształt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Dowolny kształt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Dowolny kształt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Dowolny kształt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Dowolny kształt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Dowolny kształt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Dowolny kształt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Dowolny kształt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Dowolny kształt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Dowolny kształt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Prostokąt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Dowolny kształt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Dowolny kształt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Dowolny kształt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Dowolny kształt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Dowolny kształt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Dowolny kształt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Dowolny kształt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Dowolny kształt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Dowolny kształt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Dowolny kształt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Dowolny kształt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Dowolny kształt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Dowolny kształt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6174C2C4-4EDE-495B-9C4A-F062E4732C61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l-PL" noProof="0" smtClean="0"/>
              <a:t>Kliknij ikonę, aby dodać obraz</a:t>
            </a:r>
            <a:endParaRPr lang="pl-PL" noProof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32376-67DD-417D-8D95-EE5FCBE185E7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E7FC2-A6AF-4CE4-A7C2-DC4958D92CDA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00D13-9ACC-4ACE-9829-D5DD65517FA6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60" name="Pole tekstow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Pole tekstow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9A35C1-44DD-4A98-9ECA-C1F4AE2590BF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B62BF-A40C-4271-A776-5FBF987B41A2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 smtClean="0"/>
              <a:t>Kliknij ikonę, aby dodać obraz</a:t>
            </a:r>
            <a:endParaRPr lang="pl-PL" noProof="0"/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 smtClean="0"/>
              <a:t>Kliknij ikonę, aby dodać obraz</a:t>
            </a:r>
            <a:endParaRPr lang="pl-PL" noProof="0"/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 smtClean="0"/>
              <a:t>Kliknij ikonę, aby dodać obraz</a:t>
            </a:r>
            <a:endParaRPr lang="pl-PL" noProof="0"/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19862-3407-44BE-A61B-83EF2A6F883D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F5EE8C-6160-415A-B43E-B0FCDF96D3E9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F4C6F3-F5CA-40CA-B052-00E50706C7DA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CE165-BA89-4EE9-BF6D-7A5B77394261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96CD1-D960-416D-B0D1-96E2B3921C59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F8136-E2C2-47B7-8DD1-C71960A7354E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95DBDB-30ED-475D-A5FF-36273327B1AC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F7337C-7BE7-4E28-80C5-342CF7F29056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7B148-C203-4F1A-A0EA-1043C27E32F5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2628B6-AEC3-4EED-9134-0B71728D0C12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51307-EF3D-425C-8A9C-8A213646BA1D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a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a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Prostokąt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Dowolny kształt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Dowolny kształt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Dowolny kształt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Dowolny kształt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Dowolny kształt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Dowolny kształt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Dowolny kształt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Dowolny kształt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Dowolny kształt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Dowolny kształt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Dowolny kształt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Dowolny kształt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Dowolny kształt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Dowolny kształt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Prostokąt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Dowolny kształt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Dowolny kształt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Dowolny kształt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Dowolny kształt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Dowolny kształt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Dowolny kształt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Dowolny kształt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Dowolny kształt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Dowolny kształt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Dowolny kształt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a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Dowolny kształt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Dowolny kształt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Dowolny kształt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Dowolny kształt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Dowolny kształt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Dowolny kształt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Dowolny kształt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Dowolny kształt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Dowolny kształt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Prostokąt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l-PL" noProof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C2B0A9B-4656-46D1-BA9E-8E31531E52F2}" type="datetime1">
              <a:rPr lang="pl-PL" noProof="0" smtClean="0"/>
              <a:t>07.01.2021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Prostokąt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pic>
          <p:nvPicPr>
            <p:cNvPr id="12" name="Obraz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Obraz 4" descr="Żarówka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upa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Prostokąt z rogami zaokrąglonymi po przekątnej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Dowolny kształt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Dowolny kształt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Dowolny kształt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Dowolny kształt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Dowolny kształt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Dowolny kształt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Dowolny kształt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Dowolny kształt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Dowolny kształt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Prostokąt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Dowolny kształt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Dowolny kształt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Dowolny kształt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Dowolny kształt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Dowolny kształt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Dowolny kształt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Dowolny kształt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Dowolny kształt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Dowolny kształt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Prostokąt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pl-PL" cap="none" dirty="0" smtClean="0"/>
              <a:t>System zarządzania pracami dyplomowymi</a:t>
            </a:r>
            <a:endParaRPr lang="pl-PL" cap="none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/>
          </a:bodyPr>
          <a:lstStyle/>
          <a:p>
            <a:pPr algn="r">
              <a:lnSpc>
                <a:spcPct val="100000"/>
              </a:lnSpc>
            </a:pPr>
            <a:r>
              <a:rPr lang="pl-PL" cap="none" dirty="0" smtClean="0"/>
              <a:t>Promotor: Dr inż. Andrzej Jodłowski</a:t>
            </a:r>
            <a:endParaRPr lang="pl-PL" cap="none" dirty="0"/>
          </a:p>
          <a:p>
            <a:pPr algn="r">
              <a:lnSpc>
                <a:spcPct val="100000"/>
              </a:lnSpc>
            </a:pPr>
            <a:r>
              <a:rPr lang="pl-PL" cap="none" dirty="0" smtClean="0"/>
              <a:t>Autor: Marcin Brzóska</a:t>
            </a: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 sz="1800" dirty="0" smtClean="0"/>
              <a:t>Aplikacja przygotowana została w architekturze RST API w oparciu o wzorzec MVC.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1800" dirty="0" smtClean="0"/>
              <a:t>Obszar backendu został przygotowany w języku C# z wykorzystaniem </a:t>
            </a:r>
            <a:r>
              <a:rPr lang="pl-PL" sz="1800" dirty="0" err="1" smtClean="0"/>
              <a:t>frameworku’a</a:t>
            </a:r>
            <a:r>
              <a:rPr lang="pl-PL" sz="1800" dirty="0" smtClean="0"/>
              <a:t> ASP.NET </a:t>
            </a:r>
            <a:r>
              <a:rPr lang="pl-PL" sz="1800" dirty="0" err="1" smtClean="0"/>
              <a:t>Core</a:t>
            </a:r>
            <a:r>
              <a:rPr lang="pl-PL" sz="1800" dirty="0" smtClean="0"/>
              <a:t> w wersji 3.0.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1800" dirty="0" err="1" smtClean="0"/>
              <a:t>Frontend</a:t>
            </a:r>
            <a:r>
              <a:rPr lang="pl-PL" sz="1800" dirty="0" smtClean="0"/>
              <a:t> aplikacji został stworzony za pomocą </a:t>
            </a:r>
            <a:r>
              <a:rPr lang="pl-PL" sz="1800" dirty="0" err="1" smtClean="0"/>
              <a:t>frameworku’a</a:t>
            </a:r>
            <a:r>
              <a:rPr lang="pl-PL" sz="1800" dirty="0" smtClean="0"/>
              <a:t> </a:t>
            </a:r>
            <a:r>
              <a:rPr lang="pl-PL" sz="1800" dirty="0" err="1" smtClean="0"/>
              <a:t>JavaScriptu</a:t>
            </a:r>
            <a:r>
              <a:rPr lang="pl-PL" sz="1800" dirty="0" smtClean="0"/>
              <a:t> – React.js.</a:t>
            </a:r>
            <a:endParaRPr lang="pl-PL" sz="1800" dirty="0"/>
          </a:p>
          <a:p>
            <a:pPr marL="0" indent="0">
              <a:lnSpc>
                <a:spcPct val="100000"/>
              </a:lnSpc>
              <a:buNone/>
            </a:pPr>
            <a:r>
              <a:rPr lang="pl-PL" sz="1800" dirty="0" smtClean="0"/>
              <a:t>Baza danych stworzona za pomocą SQL Server.</a:t>
            </a:r>
          </a:p>
          <a:p>
            <a:pPr marL="0" indent="0">
              <a:lnSpc>
                <a:spcPct val="100000"/>
              </a:lnSpc>
              <a:buNone/>
            </a:pP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70232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26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l-PL" dirty="0" smtClean="0"/>
              <a:t>Tematyka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l-PL" dirty="0"/>
              <a:t>Tematem mojej pracy </a:t>
            </a:r>
            <a:r>
              <a:rPr lang="pl-PL" dirty="0" smtClean="0"/>
              <a:t>inżynierskiej </a:t>
            </a:r>
            <a:r>
              <a:rPr lang="pl-PL" dirty="0"/>
              <a:t>jest </a:t>
            </a:r>
            <a:r>
              <a:rPr lang="pl-PL" dirty="0" smtClean="0"/>
              <a:t>implementacja systemu do zarządzania procesem związanym z pracą dyplomową.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dirty="0" smtClean="0"/>
              <a:t>W dzisiejszych czasach odbiega się od dokonywania formalności drogą papierową, zastępując to zautomatyzowanym procesom. Uczelnie wyższe idąc z biegiem czasu również dostosowują się do wygody i komfortu swoich pracowników jak i studentów.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Celem aplikacji jest automatyzacja procesu począwszy od wyboru promotora oraz tematu pracy, aż do przesłania gotowej pracy wraz z wymaganymi załącznikami do dziekanatu.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894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motywacja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Motywacją stworzenia systemu do zarządzania pracami dyplomowymi była chęć usprawnienia procesu wytwarzania pracy oraz zebrania w jednym miejscu wszystkich koniecznych do wykonania kroków, związanych z przekazywaniem pracy oraz wszystkich wymaganych dokumentów.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051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a 204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6" name="Prostokąt 205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dirty="0"/>
            </a:p>
          </p:txBody>
        </p:sp>
        <p:pic>
          <p:nvPicPr>
            <p:cNvPr id="207" name="Obraz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1" y="562769"/>
            <a:ext cx="5195703" cy="1478570"/>
          </a:xfrm>
        </p:spPr>
        <p:txBody>
          <a:bodyPr rtlCol="0">
            <a:normAutofit/>
          </a:bodyPr>
          <a:lstStyle/>
          <a:p>
            <a:pPr rtl="0"/>
            <a:r>
              <a:rPr lang="pl-PL" sz="3200" dirty="0" smtClean="0"/>
              <a:t>Użytkownicy systemu</a:t>
            </a:r>
            <a:endParaRPr lang="pl-PL" sz="3200" dirty="0"/>
          </a:p>
        </p:txBody>
      </p:sp>
      <p:grpSp>
        <p:nvGrpSpPr>
          <p:cNvPr id="209" name="Grupa 208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10" name="Prostokąt 209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" name="Dowolny kształt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Dowolny kształt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Prostokąt 212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4" name="Dowolny kształt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Dowolny kształt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Dowolny kształt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Dowolny kształt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Dowolny kształt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Dowolny kształt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Dowolny kształt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Dowolny kształt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Dowolny kształt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Dowolny kształt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Dowolny kształt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Dowolny kształt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Dowolny kształt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Dowolny kształt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Dowolny kształt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Dowolny kształt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Dowolny kształt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Dowolny kształt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Dowolny kształt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Dowolny kształt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Dowolny kształt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Dowolny kształt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Dowolny kształt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Dowolny kształt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Prostokąt 237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9" name="Dowolny kształt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Dowolny kształt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Dowolny kształt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Dowolny kształt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Dowolny kształt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Dowolny kształt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Dowolny kształt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Dowolny kształt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Dowolny kształt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Dowolny kształt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Dowolny kształt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Prostokąt 249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1" name="Dowolny kształt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Dowolny kształt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Dowolny kształt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Dowolny kształt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Dowolny kształt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Dowolny kształt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Dowolny kształt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Dowolny kształt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Dowolny kształt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Dowolny kształt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Dowolny kształt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Dowolny kształt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Dowolny kształt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Do pełnej obsługi systemu wymagane są 3 rodzaje kont:</a:t>
            </a:r>
          </a:p>
          <a:p>
            <a:r>
              <a:rPr lang="pl-PL" dirty="0" smtClean="0"/>
              <a:t>Konto studenta</a:t>
            </a:r>
          </a:p>
          <a:p>
            <a:r>
              <a:rPr lang="pl-PL" dirty="0" smtClean="0"/>
              <a:t>Konto promotora</a:t>
            </a:r>
          </a:p>
          <a:p>
            <a:r>
              <a:rPr lang="pl-PL" dirty="0" smtClean="0"/>
              <a:t>Konto dziekanatu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Konto promotora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System ma za zadanie ułatwić dostęp do opublikowanych przez promotora tematów prac dyplomowych, nawiązania współpracy pomiędzy promotorem a studentem oraz późniejszego kontaktu.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606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Konto studenta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Dla studenta system powinien być pomocny w kwestii przeglądu dostępnych tematów prac dyplomowych, nawiązaniu współpracy z promotorem oraz przesłaniu wymaganych dokumentów w formie elektronicznej do dziekanatu.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130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Konto dziekanatu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433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 smtClean="0"/>
              <a:t>System ma za zadanie usprawnić prace dziekanatu zastępując dokumenty w formie papierowej wersją elektroniczną. Aktualnie wymagane dokumenty w formie papierowej to:</a:t>
            </a:r>
          </a:p>
          <a:p>
            <a:pPr>
              <a:lnSpc>
                <a:spcPct val="100000"/>
              </a:lnSpc>
            </a:pPr>
            <a:r>
              <a:rPr lang="pl-PL" sz="1800" dirty="0" smtClean="0"/>
              <a:t>wniosek </a:t>
            </a:r>
            <a:r>
              <a:rPr lang="pl-PL" sz="1800" dirty="0"/>
              <a:t>o dopuszczenie do egzaminu </a:t>
            </a:r>
            <a:r>
              <a:rPr lang="pl-PL" sz="1800" dirty="0" smtClean="0"/>
              <a:t>dyplomowego</a:t>
            </a:r>
          </a:p>
          <a:p>
            <a:pPr>
              <a:lnSpc>
                <a:spcPct val="100000"/>
              </a:lnSpc>
            </a:pPr>
            <a:r>
              <a:rPr lang="pl-PL" sz="1800" dirty="0"/>
              <a:t>raport z badania </a:t>
            </a:r>
            <a:r>
              <a:rPr lang="pl-PL" sz="1800" dirty="0" smtClean="0"/>
              <a:t>antyplagiatowego</a:t>
            </a:r>
          </a:p>
          <a:p>
            <a:pPr>
              <a:lnSpc>
                <a:spcPct val="100000"/>
              </a:lnSpc>
            </a:pPr>
            <a:r>
              <a:rPr lang="pl-PL" sz="1800" dirty="0"/>
              <a:t>kartę osiągnięć indywidualnych </a:t>
            </a:r>
            <a:r>
              <a:rPr lang="pl-PL" sz="1800" dirty="0" smtClean="0"/>
              <a:t>studenta</a:t>
            </a:r>
          </a:p>
          <a:p>
            <a:pPr>
              <a:lnSpc>
                <a:spcPct val="100000"/>
              </a:lnSpc>
            </a:pPr>
            <a:r>
              <a:rPr lang="pl-PL" sz="1800" dirty="0"/>
              <a:t>druk wyboru </a:t>
            </a:r>
            <a:r>
              <a:rPr lang="pl-PL" sz="1800" dirty="0" smtClean="0"/>
              <a:t>recenzenta</a:t>
            </a:r>
          </a:p>
          <a:p>
            <a:pPr>
              <a:lnSpc>
                <a:spcPct val="100000"/>
              </a:lnSpc>
            </a:pPr>
            <a:r>
              <a:rPr lang="pl-PL" sz="1800" dirty="0"/>
              <a:t>kartę </a:t>
            </a:r>
            <a:r>
              <a:rPr lang="pl-PL" sz="1800" dirty="0" smtClean="0"/>
              <a:t>obiegową</a:t>
            </a:r>
          </a:p>
          <a:p>
            <a:pPr>
              <a:lnSpc>
                <a:spcPct val="100000"/>
              </a:lnSpc>
            </a:pPr>
            <a:r>
              <a:rPr lang="pl-PL" sz="1800" dirty="0"/>
              <a:t>oświadczenie o przetwarzaniu danych </a:t>
            </a:r>
            <a:r>
              <a:rPr lang="pl-PL" sz="1800" dirty="0" smtClean="0"/>
              <a:t>osobowych</a:t>
            </a:r>
          </a:p>
          <a:p>
            <a:pPr>
              <a:lnSpc>
                <a:spcPct val="100000"/>
              </a:lnSpc>
            </a:pPr>
            <a:r>
              <a:rPr lang="pl-PL" sz="1800" dirty="0"/>
              <a:t>potwierdzenie przelewu opłaty za </a:t>
            </a:r>
            <a:r>
              <a:rPr lang="pl-PL" sz="1800" dirty="0" smtClean="0"/>
              <a:t>dyplom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95287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9" y="296908"/>
            <a:ext cx="10630821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E9F5BB-97DB-4160-B47A-8FCEBC4F46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Projekt nowoczesnego obwodu</Template>
  <TotalTime>0</TotalTime>
  <Words>309</Words>
  <Application>Microsoft Office PowerPoint</Application>
  <PresentationFormat>Panoramiczny</PresentationFormat>
  <Paragraphs>37</Paragraphs>
  <Slides>11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Obwód</vt:lpstr>
      <vt:lpstr>System zarządzania pracami dyplomowymi</vt:lpstr>
      <vt:lpstr>Tematyka</vt:lpstr>
      <vt:lpstr>cel</vt:lpstr>
      <vt:lpstr>motywacja</vt:lpstr>
      <vt:lpstr>Użytkownicy systemu</vt:lpstr>
      <vt:lpstr>Konto promotora</vt:lpstr>
      <vt:lpstr>Konto studenta</vt:lpstr>
      <vt:lpstr>Konto dziekanatu</vt:lpstr>
      <vt:lpstr>Prezentacja programu PowerPoint</vt:lpstr>
      <vt:lpstr>Wykorzystane technologie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2021-01-07T19:34:49Z</dcterms:created>
  <dcterms:modified xsi:type="dcterms:W3CDTF">2021-01-08T06:05:08Z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