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7"/>
  </p:notesMasterIdLst>
  <p:sldIdLst>
    <p:sldId id="256" r:id="rId5"/>
    <p:sldId id="257" r:id="rId6"/>
    <p:sldId id="258" r:id="rId7"/>
    <p:sldId id="260" r:id="rId8"/>
    <p:sldId id="261" r:id="rId9"/>
    <p:sldId id="262" r:id="rId10"/>
    <p:sldId id="267" r:id="rId11"/>
    <p:sldId id="263" r:id="rId12"/>
    <p:sldId id="268" r:id="rId13"/>
    <p:sldId id="264" r:id="rId14"/>
    <p:sldId id="266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12D81-2DBB-4842-9A16-F338259326BE}" v="2" dt="2025-05-08T03:26:04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B7EC6-4214-4CFA-87EF-65E7E0484099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EF40B-4066-47DB-9EF4-4396114C0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8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5EF40B-4066-47DB-9EF4-4396114C09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31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7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3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2430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23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6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50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43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9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5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3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8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7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4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5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7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allpaperflare.com/technology-electronic-engineering-electronics-green-computer-hardware-wallpaper-mfcmn/download/1366x768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1E5CF06-3362-4658-3BE1-4C6B9814E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454" r="12454"/>
          <a:stretch/>
        </p:blipFill>
        <p:spPr>
          <a:xfrm>
            <a:off x="0" y="10"/>
            <a:ext cx="9143979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496" y="951003"/>
            <a:ext cx="5850495" cy="1520987"/>
          </a:xfrm>
        </p:spPr>
        <p:txBody>
          <a:bodyPr anchor="t">
            <a:norm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</a:rPr>
              <a:t>Analog-to-Digital Converter (ADC)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0496" y="4670447"/>
            <a:ext cx="4721499" cy="1588514"/>
          </a:xfrm>
        </p:spPr>
        <p:txBody>
          <a:bodyPr anchor="b"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Antonis– Circuit Design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Maksym – VHDL Coding</a:t>
            </a:r>
          </a:p>
          <a:p>
            <a:pPr algn="l"/>
            <a:r>
              <a:rPr lang="en-US" sz="1600" dirty="0" err="1">
                <a:solidFill>
                  <a:schemeClr val="bg1"/>
                </a:solidFill>
              </a:rPr>
              <a:t>Maro</a:t>
            </a:r>
            <a:r>
              <a:rPr lang="cs-CZ" sz="1600" dirty="0">
                <a:solidFill>
                  <a:schemeClr val="bg1"/>
                </a:solidFill>
              </a:rPr>
              <a:t>š</a:t>
            </a:r>
            <a:r>
              <a:rPr lang="en-US" sz="1600" dirty="0">
                <a:solidFill>
                  <a:schemeClr val="bg1"/>
                </a:solidFill>
              </a:rPr>
              <a:t> – Simulation &amp; Testing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</a:rPr>
              <a:t>Jeannie – Documentation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Simulation waveforms were generated using </a:t>
            </a:r>
            <a:r>
              <a:rPr dirty="0" err="1"/>
              <a:t>GTKWave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- Verified correct digital conversion of analog signal</a:t>
            </a:r>
          </a:p>
          <a:p>
            <a:r>
              <a:rPr dirty="0"/>
              <a:t>- Checked LED and 7-segment display outputs for stability and accuracy</a:t>
            </a:r>
          </a:p>
          <a:p>
            <a:r>
              <a:rPr dirty="0"/>
              <a:t>- Filter successfully ignored jitter and small fluctuations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CCD6-2048-4B3E-86D7-E637F6F8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EB2B-0571-4345-BC3E-76254BDFE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Image-1.jpg">
            <a:extLst>
              <a:ext uri="{FF2B5EF4-FFF2-40B4-BE49-F238E27FC236}">
                <a16:creationId xmlns:a16="http://schemas.microsoft.com/office/drawing/2014/main" id="{DE6C8FF7-84C5-4FBE-A864-CF9CC64D5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14412"/>
            <a:ext cx="7315200" cy="4114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2B5DC4-B925-418D-BA81-900C37F2C9B9}"/>
              </a:ext>
            </a:extLst>
          </p:cNvPr>
          <p:cNvSpPr/>
          <p:nvPr/>
        </p:nvSpPr>
        <p:spPr>
          <a:xfrm>
            <a:off x="781235" y="1715610"/>
            <a:ext cx="731520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Simulation: ADC Output and Display Signals</a:t>
            </a:r>
          </a:p>
        </p:txBody>
      </p:sp>
    </p:spTree>
    <p:extLst>
      <p:ext uri="{BB962C8B-B14F-4D97-AF65-F5344CB8AC3E}">
        <p14:creationId xmlns:p14="http://schemas.microsoft.com/office/powerpoint/2010/main" val="2911150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VHDL documentation: https://www.vhdl.org</a:t>
            </a:r>
          </a:p>
          <a:p>
            <a:r>
              <a:t>- FPGA development boards: Intel/Altera or Xilinx</a:t>
            </a:r>
          </a:p>
          <a:p>
            <a:r>
              <a:t>- GTKWave waveform viewer: http://gtkwave.sourceforge.net/</a:t>
            </a:r>
          </a:p>
          <a:p>
            <a:r>
              <a:t>- Project simulation tools and documentation</a:t>
            </a:r>
          </a:p>
          <a:p>
            <a:r>
              <a:t>- Online forums and datasheets (e.g., Digikey, Mouser)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This project focuses on the design and implementation of a real-time Analog-to-Digital Converter (ADC) system using VHDL. The core objective is to digitize analog input signals from a potentiometer while minimizing signal instability and jitter, common challenges in real-world analog environments. To achieve this, the system incorporates a </a:t>
            </a:r>
            <a:r>
              <a:rPr lang="en-US" dirty="0" err="1"/>
              <a:t>deadband</a:t>
            </a:r>
            <a:r>
              <a:rPr lang="en-US" dirty="0"/>
              <a:t> quantization method with memory-less, hysteresis-based logic to filter out noise and produce a stable, step-sensitive digital output.</a:t>
            </a:r>
          </a:p>
          <a:p>
            <a:r>
              <a:rPr lang="en-US" dirty="0"/>
              <a:t>The digitized signal is used to drive both a 16-bit LED bar graph and four 7-segment displays, offering intuitive real-time visualization of the signal level. By eliminating minor fluctuations within the defined </a:t>
            </a:r>
            <a:r>
              <a:rPr lang="en-US" dirty="0" err="1"/>
              <a:t>deadband</a:t>
            </a:r>
            <a:r>
              <a:rPr lang="en-US" dirty="0"/>
              <a:t> region, the system ensures responsive yet stable behavior—ideal for applications where clean control signals are essential.</a:t>
            </a:r>
          </a:p>
          <a:p>
            <a:r>
              <a:rPr lang="en-US" dirty="0"/>
              <a:t>Developed entirely in VHDL, the system was thoroughly tested and simulated to validate its performance under real-time conditions. The final implementation demonstrates effectiveness in signal smoothing and user feedback, making it well-suited for signal visualization, control interfaces, and educational demonstration tools.</a:t>
            </a:r>
          </a:p>
          <a:p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Developed a deadband quantization filter for noise-resistant digital output</a:t>
            </a:r>
          </a:p>
          <a:p>
            <a:r>
              <a:t>- Designed VHDL modules to digitize, filter, and visualize analog signals</a:t>
            </a:r>
          </a:p>
          <a:p>
            <a:r>
              <a:t>- Simulated the entire system using GTKWave for waveform verification</a:t>
            </a:r>
          </a:p>
          <a:p>
            <a:r>
              <a:t>- Created a stable and accurate real-time ADC system for step-based input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Poster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View our A3 project poster for a detailed overview of the design, methodology, and results.</a:t>
            </a:r>
          </a:p>
          <a:p>
            <a:endParaRPr dirty="0"/>
          </a:p>
          <a:p>
            <a:r>
              <a:rPr dirty="0"/>
              <a:t>[Insert link or QR code here to view/download the full poster.]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Video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Watch our short video presentation demonstrating the ADC system in action.</a:t>
            </a:r>
          </a:p>
          <a:p>
            <a:endParaRPr/>
          </a:p>
          <a:p>
            <a:r>
              <a:t>[Insert video link or QR code here. Include a screenshot or thumbnail if desired.]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Our ADC system is implemented on an FPGA board with the following components:</a:t>
            </a:r>
          </a:p>
          <a:p>
            <a:endParaRPr dirty="0"/>
          </a:p>
          <a:p>
            <a:r>
              <a:rPr dirty="0"/>
              <a:t>- 12-bit XADC for digitizing analog voltage (0–1V)</a:t>
            </a:r>
          </a:p>
          <a:p>
            <a:r>
              <a:rPr dirty="0"/>
              <a:t>- Filter unit using </a:t>
            </a:r>
            <a:r>
              <a:rPr dirty="0" err="1"/>
              <a:t>deadband</a:t>
            </a:r>
            <a:r>
              <a:rPr dirty="0"/>
              <a:t> quantization</a:t>
            </a:r>
          </a:p>
          <a:p>
            <a:r>
              <a:rPr dirty="0"/>
              <a:t>- LED </a:t>
            </a:r>
            <a:r>
              <a:rPr dirty="0" err="1"/>
              <a:t>bargraph</a:t>
            </a:r>
            <a:r>
              <a:rPr dirty="0"/>
              <a:t> output (16 bits)</a:t>
            </a:r>
          </a:p>
          <a:p>
            <a:r>
              <a:rPr dirty="0"/>
              <a:t>- 4-digit 7-segment display output</a:t>
            </a:r>
          </a:p>
          <a:p>
            <a:endParaRPr dirty="0"/>
          </a:p>
          <a:p>
            <a:r>
              <a:rPr dirty="0"/>
              <a:t>Top-Level Schematic: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0097-313B-4C40-8072-68E885D3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3BD6F-B7BF-448B-930F-1D4465E9B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489AA-1C54-44B5-8D42-CF3FAA92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174348" y="1105376"/>
            <a:ext cx="4128117" cy="583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The signal processing algorithm uses </a:t>
            </a:r>
            <a:r>
              <a:rPr dirty="0" err="1"/>
              <a:t>deadband</a:t>
            </a:r>
            <a:r>
              <a:rPr dirty="0"/>
              <a:t> quantization logic:</a:t>
            </a:r>
          </a:p>
          <a:p>
            <a:endParaRPr dirty="0"/>
          </a:p>
          <a:p>
            <a:r>
              <a:rPr dirty="0"/>
              <a:t>- Ignores minor fluctuations below a defined threshold</a:t>
            </a:r>
          </a:p>
          <a:p>
            <a:r>
              <a:rPr dirty="0"/>
              <a:t>- Updates output only on significant change (&gt;40 units)</a:t>
            </a:r>
          </a:p>
          <a:p>
            <a:endParaRPr dirty="0"/>
          </a:p>
          <a:p>
            <a:r>
              <a:rPr dirty="0"/>
              <a:t>Software Elements:</a:t>
            </a:r>
          </a:p>
          <a:p>
            <a:r>
              <a:rPr dirty="0"/>
              <a:t>- VHDL Modules: </a:t>
            </a:r>
            <a:r>
              <a:rPr dirty="0" err="1"/>
              <a:t>fir_pkg.vhd</a:t>
            </a:r>
            <a:r>
              <a:rPr dirty="0"/>
              <a:t>, </a:t>
            </a:r>
            <a:r>
              <a:rPr dirty="0" err="1"/>
              <a:t>processing_unit.vhd</a:t>
            </a:r>
            <a:r>
              <a:rPr dirty="0"/>
              <a:t>, </a:t>
            </a:r>
            <a:r>
              <a:rPr dirty="0" err="1"/>
              <a:t>display_unit.vhd</a:t>
            </a:r>
            <a:endParaRPr dirty="0"/>
          </a:p>
          <a:p>
            <a:r>
              <a:rPr dirty="0"/>
              <a:t>- Testbench: </a:t>
            </a:r>
            <a:r>
              <a:rPr dirty="0" err="1"/>
              <a:t>sim_top.vhd</a:t>
            </a:r>
            <a:r>
              <a:rPr dirty="0"/>
              <a:t> simulates a 0–1V ramp input</a:t>
            </a:r>
            <a:endParaRPr lang="en-US" dirty="0"/>
          </a:p>
          <a:p>
            <a:r>
              <a:rPr lang="en-US" dirty="0" err="1"/>
              <a:t>Vivado</a:t>
            </a:r>
            <a:endParaRPr lang="en-US" dirty="0"/>
          </a:p>
          <a:p>
            <a:r>
              <a:rPr lang="en-US" dirty="0" err="1"/>
              <a:t>Nexys</a:t>
            </a:r>
            <a:r>
              <a:rPr lang="en-US" dirty="0"/>
              <a:t> A7 50T</a:t>
            </a:r>
            <a:endParaRPr dirty="0"/>
          </a:p>
          <a:p>
            <a:endParaRPr dirty="0"/>
          </a:p>
          <a:p>
            <a:r>
              <a:rPr dirty="0"/>
              <a:t>Flowchart/State Diagram: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9499-82E0-4512-8DBC-60A3B0C5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2CD664-6538-4407-BD9D-312137284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4549" y="2133600"/>
            <a:ext cx="4948401" cy="3778250"/>
          </a:xfrm>
        </p:spPr>
      </p:pic>
    </p:spTree>
    <p:extLst>
      <p:ext uri="{BB962C8B-B14F-4D97-AF65-F5344CB8AC3E}">
        <p14:creationId xmlns:p14="http://schemas.microsoft.com/office/powerpoint/2010/main" val="18261305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223F1CFD4D1F5409C2ED6D45F51C548" ma:contentTypeVersion="9" ma:contentTypeDescription="Vytvoří nový dokument" ma:contentTypeScope="" ma:versionID="9a38495ac8213810a743f3e834f2b0e6">
  <xsd:schema xmlns:xsd="http://www.w3.org/2001/XMLSchema" xmlns:xs="http://www.w3.org/2001/XMLSchema" xmlns:p="http://schemas.microsoft.com/office/2006/metadata/properties" xmlns:ns3="f6266ca2-221f-4a5b-aca0-2c85588ff569" xmlns:ns4="0b8103c4-48b5-48b8-976e-ef4f32fb1b47" targetNamespace="http://schemas.microsoft.com/office/2006/metadata/properties" ma:root="true" ma:fieldsID="2ea52aa434d52beff4b2b0c5167db587" ns3:_="" ns4:_="">
    <xsd:import namespace="f6266ca2-221f-4a5b-aca0-2c85588ff569"/>
    <xsd:import namespace="0b8103c4-48b5-48b8-976e-ef4f32fb1b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66ca2-221f-4a5b-aca0-2c85588ff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8103c4-48b5-48b8-976e-ef4f32fb1b4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266ca2-221f-4a5b-aca0-2c85588ff569" xsi:nil="true"/>
  </documentManagement>
</p:properties>
</file>

<file path=customXml/itemProps1.xml><?xml version="1.0" encoding="utf-8"?>
<ds:datastoreItem xmlns:ds="http://schemas.openxmlformats.org/officeDocument/2006/customXml" ds:itemID="{D03B9265-0EBE-40A9-AFBB-2960B1B4AB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266ca2-221f-4a5b-aca0-2c85588ff569"/>
    <ds:schemaRef ds:uri="0b8103c4-48b5-48b8-976e-ef4f32fb1b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72A22D-ECF1-412B-907A-3084A96796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F29FCA-6478-4D0E-B899-F6FEE9173210}">
  <ds:schemaRefs>
    <ds:schemaRef ds:uri="http://purl.org/dc/dcmitype/"/>
    <ds:schemaRef ds:uri="http://schemas.microsoft.com/office/2006/metadata/properties"/>
    <ds:schemaRef ds:uri="http://purl.org/dc/elements/1.1/"/>
    <ds:schemaRef ds:uri="f6266ca2-221f-4a5b-aca0-2c85588ff569"/>
    <ds:schemaRef ds:uri="0b8103c4-48b5-48b8-976e-ef4f32fb1b47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</TotalTime>
  <Words>543</Words>
  <Application>Microsoft Office PowerPoint</Application>
  <PresentationFormat>On-screen Show (4:3)</PresentationFormat>
  <Paragraphs>62</Paragraphs>
  <Slides>12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Century Gothic</vt:lpstr>
      <vt:lpstr>Wingdings 3</vt:lpstr>
      <vt:lpstr>Wisp</vt:lpstr>
      <vt:lpstr>Analog-to-Digital Converter (ADC) Project</vt:lpstr>
      <vt:lpstr>Abstract</vt:lpstr>
      <vt:lpstr>Main Contributions</vt:lpstr>
      <vt:lpstr>Project Poster</vt:lpstr>
      <vt:lpstr>Video Demo</vt:lpstr>
      <vt:lpstr>Hardware Description</vt:lpstr>
      <vt:lpstr>Hardware components</vt:lpstr>
      <vt:lpstr>Software Description</vt:lpstr>
      <vt:lpstr>flowchart</vt:lpstr>
      <vt:lpstr>Simulation Results</vt:lpstr>
      <vt:lpstr>Simulation diagram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Analog-to-Digital Converter (ADC) Project</dc:title>
  <dc:subject/>
  <dc:creator/>
  <cp:keywords/>
  <dc:description>generated using python-pptx</dc:description>
  <cp:lastModifiedBy>Muzenda Jeannie (260567)</cp:lastModifiedBy>
  <cp:revision>10</cp:revision>
  <dcterms:created xsi:type="dcterms:W3CDTF">2013-01-27T09:14:16Z</dcterms:created>
  <dcterms:modified xsi:type="dcterms:W3CDTF">2025-05-09T12:39:13Z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0x0101001223F1CFD4D1F5409C2ED6D45F51C548</vt:lpwstr>
  </property>
</Properties>
</file>