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sldIdLst>
    <p:sldId id="256" r:id="rId2"/>
    <p:sldId id="260" r:id="rId3"/>
    <p:sldId id="257" r:id="rId4"/>
    <p:sldId id="261" r:id="rId5"/>
    <p:sldId id="262" r:id="rId6"/>
    <p:sldId id="263" r:id="rId7"/>
    <p:sldId id="285" r:id="rId8"/>
    <p:sldId id="286" r:id="rId9"/>
    <p:sldId id="266" r:id="rId10"/>
    <p:sldId id="267" r:id="rId11"/>
    <p:sldId id="287" r:id="rId12"/>
    <p:sldId id="288" r:id="rId13"/>
    <p:sldId id="289" r:id="rId14"/>
    <p:sldId id="284" r:id="rId15"/>
    <p:sldId id="28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CB7"/>
    <a:srgbClr val="FFE0AC"/>
    <a:srgbClr val="F9F9F9"/>
    <a:srgbClr val="6886C5"/>
    <a:srgbClr val="CC00FF"/>
    <a:srgbClr val="FFFF99"/>
    <a:srgbClr val="18D8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882" autoAdjust="0"/>
    <p:restoredTop sz="94660"/>
  </p:normalViewPr>
  <p:slideViewPr>
    <p:cSldViewPr snapToGrid="0">
      <p:cViewPr varScale="1">
        <p:scale>
          <a:sx n="67" d="100"/>
          <a:sy n="67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454A727-A83C-4DCD-B316-0EC1DACA4FFC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B396D6FA-6927-4CC8-8185-8B4B0FB499E8}">
      <dgm:prSet phldrT="[Text]" custT="1"/>
      <dgm:spPr>
        <a:solidFill>
          <a:srgbClr val="FFACB7"/>
        </a:solidFill>
        <a:ln>
          <a:solidFill>
            <a:schemeClr val="tx1"/>
          </a:solidFill>
        </a:ln>
      </dgm:spPr>
      <dgm:t>
        <a:bodyPr/>
        <a:lstStyle/>
        <a:p>
          <a:r>
            <a:rPr lang="de-DE" sz="1800" b="1" dirty="0">
              <a:solidFill>
                <a:schemeClr val="tx1"/>
              </a:solidFill>
            </a:rPr>
            <a:t>Motivation</a:t>
          </a:r>
          <a:endParaRPr lang="en-GB" sz="1800" b="1" dirty="0">
            <a:solidFill>
              <a:schemeClr val="tx1"/>
            </a:solidFill>
          </a:endParaRPr>
        </a:p>
      </dgm:t>
    </dgm:pt>
    <dgm:pt modelId="{D11A700C-2360-4A22-B5EB-18DEBF802321}" type="parTrans" cxnId="{0EFA4E5C-CA90-452D-B822-F71C4FE89D10}">
      <dgm:prSet/>
      <dgm:spPr/>
      <dgm:t>
        <a:bodyPr/>
        <a:lstStyle/>
        <a:p>
          <a:endParaRPr lang="en-GB"/>
        </a:p>
      </dgm:t>
    </dgm:pt>
    <dgm:pt modelId="{316E2E29-A49D-43FE-8CB0-A67A210B3406}" type="sibTrans" cxnId="{0EFA4E5C-CA90-452D-B822-F71C4FE89D10}">
      <dgm:prSet/>
      <dgm:spPr/>
      <dgm:t>
        <a:bodyPr/>
        <a:lstStyle/>
        <a:p>
          <a:endParaRPr lang="en-GB"/>
        </a:p>
      </dgm:t>
    </dgm:pt>
    <dgm:pt modelId="{26BA3BE8-4CFD-4CA9-8A0B-960E670B65A3}">
      <dgm:prSet phldrT="[Text]" custT="1"/>
      <dgm:spPr>
        <a:solidFill>
          <a:srgbClr val="FFE0AC"/>
        </a:solidFill>
        <a:ln>
          <a:solidFill>
            <a:schemeClr val="tx1"/>
          </a:solidFill>
        </a:ln>
      </dgm:spPr>
      <dgm:t>
        <a:bodyPr/>
        <a:lstStyle/>
        <a:p>
          <a:r>
            <a:rPr lang="de-DE" sz="1600" dirty="0">
              <a:solidFill>
                <a:schemeClr val="tx1"/>
              </a:solidFill>
            </a:rPr>
            <a:t>Grundlagen</a:t>
          </a:r>
          <a:endParaRPr lang="en-GB" sz="1600" dirty="0">
            <a:solidFill>
              <a:schemeClr val="tx1"/>
            </a:solidFill>
          </a:endParaRPr>
        </a:p>
      </dgm:t>
    </dgm:pt>
    <dgm:pt modelId="{031A14BD-A3F3-4D5D-AB2E-9A9FC5D00052}" type="parTrans" cxnId="{CF1093AA-9E6E-475B-A56D-48C263B44311}">
      <dgm:prSet/>
      <dgm:spPr/>
      <dgm:t>
        <a:bodyPr/>
        <a:lstStyle/>
        <a:p>
          <a:endParaRPr lang="en-GB"/>
        </a:p>
      </dgm:t>
    </dgm:pt>
    <dgm:pt modelId="{8501A7D4-507E-412C-98E3-C72FBE3B535E}" type="sibTrans" cxnId="{CF1093AA-9E6E-475B-A56D-48C263B44311}">
      <dgm:prSet/>
      <dgm:spPr/>
      <dgm:t>
        <a:bodyPr/>
        <a:lstStyle/>
        <a:p>
          <a:endParaRPr lang="en-GB"/>
        </a:p>
      </dgm:t>
    </dgm:pt>
    <dgm:pt modelId="{DAEBF9CB-EC7C-4933-9250-C2B155723297}">
      <dgm:prSet phldrT="[Text]" custT="1"/>
      <dgm:spPr>
        <a:solidFill>
          <a:srgbClr val="FFE0AC"/>
        </a:solidFill>
        <a:ln>
          <a:solidFill>
            <a:schemeClr val="tx1"/>
          </a:solidFill>
        </a:ln>
      </dgm:spPr>
      <dgm:t>
        <a:bodyPr/>
        <a:lstStyle/>
        <a:p>
          <a:r>
            <a:rPr lang="de-DE" sz="1600" dirty="0">
              <a:solidFill>
                <a:schemeClr val="tx1"/>
              </a:solidFill>
            </a:rPr>
            <a:t>Provider &amp; Geodaten</a:t>
          </a:r>
          <a:endParaRPr lang="en-GB" sz="1600" dirty="0">
            <a:solidFill>
              <a:schemeClr val="tx1"/>
            </a:solidFill>
          </a:endParaRPr>
        </a:p>
      </dgm:t>
    </dgm:pt>
    <dgm:pt modelId="{6C163563-6DBF-4F12-99C5-F245633289A4}" type="parTrans" cxnId="{28961BB9-93A8-4173-840A-0752E8342B69}">
      <dgm:prSet/>
      <dgm:spPr/>
      <dgm:t>
        <a:bodyPr/>
        <a:lstStyle/>
        <a:p>
          <a:endParaRPr lang="en-GB"/>
        </a:p>
      </dgm:t>
    </dgm:pt>
    <dgm:pt modelId="{65178C3E-1AB9-44DE-A044-2DE099FF541E}" type="sibTrans" cxnId="{28961BB9-93A8-4173-840A-0752E8342B69}">
      <dgm:prSet/>
      <dgm:spPr/>
      <dgm:t>
        <a:bodyPr/>
        <a:lstStyle/>
        <a:p>
          <a:endParaRPr lang="en-GB"/>
        </a:p>
      </dgm:t>
    </dgm:pt>
    <dgm:pt modelId="{6208FDFF-5F5B-421B-9930-F55F8E1CFA20}">
      <dgm:prSet phldrT="[Text]" custT="1"/>
      <dgm:spPr>
        <a:solidFill>
          <a:srgbClr val="FFE0AC"/>
        </a:solidFill>
        <a:ln>
          <a:solidFill>
            <a:schemeClr val="tx1"/>
          </a:solidFill>
        </a:ln>
      </dgm:spPr>
      <dgm:t>
        <a:bodyPr/>
        <a:lstStyle/>
        <a:p>
          <a:r>
            <a:rPr lang="de-DE" sz="1600" dirty="0">
              <a:solidFill>
                <a:schemeClr val="tx1"/>
              </a:solidFill>
            </a:rPr>
            <a:t>Android API vs. Google API</a:t>
          </a:r>
          <a:endParaRPr lang="en-GB" sz="1600" dirty="0">
            <a:solidFill>
              <a:schemeClr val="tx1"/>
            </a:solidFill>
          </a:endParaRPr>
        </a:p>
      </dgm:t>
    </dgm:pt>
    <dgm:pt modelId="{F2AA9172-F2A8-455D-8951-1D40EEC35E08}" type="parTrans" cxnId="{E02F8061-C48F-4284-B4F5-AD144901F9C7}">
      <dgm:prSet/>
      <dgm:spPr/>
      <dgm:t>
        <a:bodyPr/>
        <a:lstStyle/>
        <a:p>
          <a:endParaRPr lang="en-GB"/>
        </a:p>
      </dgm:t>
    </dgm:pt>
    <dgm:pt modelId="{A0D8349B-75A0-4DBC-AA15-03F8F0A68285}" type="sibTrans" cxnId="{E02F8061-C48F-4284-B4F5-AD144901F9C7}">
      <dgm:prSet/>
      <dgm:spPr/>
      <dgm:t>
        <a:bodyPr/>
        <a:lstStyle/>
        <a:p>
          <a:endParaRPr lang="en-GB"/>
        </a:p>
      </dgm:t>
    </dgm:pt>
    <dgm:pt modelId="{591160B3-0CC7-4065-B28B-BDCA097120BE}">
      <dgm:prSet phldrT="[Text]" custT="1"/>
      <dgm:spPr>
        <a:solidFill>
          <a:srgbClr val="FFE0AC"/>
        </a:solidFill>
        <a:ln>
          <a:solidFill>
            <a:schemeClr val="tx1"/>
          </a:solidFill>
        </a:ln>
      </dgm:spPr>
      <dgm:t>
        <a:bodyPr/>
        <a:lstStyle/>
        <a:p>
          <a:r>
            <a:rPr lang="de-DE" sz="1600" dirty="0">
              <a:solidFill>
                <a:schemeClr val="tx1"/>
              </a:solidFill>
            </a:rPr>
            <a:t>Maps SDK</a:t>
          </a:r>
          <a:endParaRPr lang="en-GB" sz="1600" dirty="0">
            <a:solidFill>
              <a:schemeClr val="tx1"/>
            </a:solidFill>
          </a:endParaRPr>
        </a:p>
      </dgm:t>
    </dgm:pt>
    <dgm:pt modelId="{FA57BF0C-9521-4F49-94E3-AC6F67534010}" type="parTrans" cxnId="{511DCE54-0CD1-46F2-A5BC-75C3A51C8A7B}">
      <dgm:prSet/>
      <dgm:spPr/>
      <dgm:t>
        <a:bodyPr/>
        <a:lstStyle/>
        <a:p>
          <a:endParaRPr lang="en-GB"/>
        </a:p>
      </dgm:t>
    </dgm:pt>
    <dgm:pt modelId="{E7C831B5-A889-49EF-99F0-9421C16125E3}" type="sibTrans" cxnId="{511DCE54-0CD1-46F2-A5BC-75C3A51C8A7B}">
      <dgm:prSet/>
      <dgm:spPr/>
      <dgm:t>
        <a:bodyPr/>
        <a:lstStyle/>
        <a:p>
          <a:endParaRPr lang="en-GB"/>
        </a:p>
      </dgm:t>
    </dgm:pt>
    <dgm:pt modelId="{268661AE-5228-4712-A35C-B596C8C525D9}">
      <dgm:prSet phldrT="[Text]" custT="1"/>
      <dgm:spPr>
        <a:solidFill>
          <a:srgbClr val="FFE0AC"/>
        </a:solidFill>
        <a:ln>
          <a:solidFill>
            <a:schemeClr val="tx1"/>
          </a:solidFill>
        </a:ln>
      </dgm:spPr>
      <dgm:t>
        <a:bodyPr/>
        <a:lstStyle/>
        <a:p>
          <a:r>
            <a:rPr lang="de-DE" sz="1600" dirty="0">
              <a:solidFill>
                <a:schemeClr val="tx1"/>
              </a:solidFill>
            </a:rPr>
            <a:t>Übung</a:t>
          </a:r>
          <a:endParaRPr lang="en-GB" sz="1600" dirty="0">
            <a:solidFill>
              <a:schemeClr val="tx1"/>
            </a:solidFill>
          </a:endParaRPr>
        </a:p>
      </dgm:t>
    </dgm:pt>
    <dgm:pt modelId="{3B592B06-CC2F-48AB-8B5C-C56B7779F833}" type="parTrans" cxnId="{021EFDC7-1A5D-4856-B5B7-82BB85B99E41}">
      <dgm:prSet/>
      <dgm:spPr/>
      <dgm:t>
        <a:bodyPr/>
        <a:lstStyle/>
        <a:p>
          <a:endParaRPr lang="en-GB"/>
        </a:p>
      </dgm:t>
    </dgm:pt>
    <dgm:pt modelId="{9A56A5F5-DDAA-4186-9213-903858370B82}" type="sibTrans" cxnId="{021EFDC7-1A5D-4856-B5B7-82BB85B99E41}">
      <dgm:prSet/>
      <dgm:spPr/>
      <dgm:t>
        <a:bodyPr/>
        <a:lstStyle/>
        <a:p>
          <a:endParaRPr lang="en-GB"/>
        </a:p>
      </dgm:t>
    </dgm:pt>
    <dgm:pt modelId="{0B456547-30FB-44C9-B3BF-6AB7A39712F3}" type="pres">
      <dgm:prSet presAssocID="{4454A727-A83C-4DCD-B316-0EC1DACA4FFC}" presName="Name0" presStyleCnt="0">
        <dgm:presLayoutVars>
          <dgm:dir/>
          <dgm:resizeHandles val="exact"/>
        </dgm:presLayoutVars>
      </dgm:prSet>
      <dgm:spPr/>
    </dgm:pt>
    <dgm:pt modelId="{AD8E9CC5-1181-4C5D-BB10-713ED4CAB4C5}" type="pres">
      <dgm:prSet presAssocID="{B396D6FA-6927-4CC8-8185-8B4B0FB499E8}" presName="parTxOnly" presStyleLbl="node1" presStyleIdx="0" presStyleCnt="6">
        <dgm:presLayoutVars>
          <dgm:bulletEnabled val="1"/>
        </dgm:presLayoutVars>
      </dgm:prSet>
      <dgm:spPr/>
    </dgm:pt>
    <dgm:pt modelId="{9609200F-81F6-47E6-8678-3DB023136184}" type="pres">
      <dgm:prSet presAssocID="{316E2E29-A49D-43FE-8CB0-A67A210B3406}" presName="parSpace" presStyleCnt="0"/>
      <dgm:spPr/>
    </dgm:pt>
    <dgm:pt modelId="{359CC400-CD02-4C6C-9C4B-90749A316125}" type="pres">
      <dgm:prSet presAssocID="{26BA3BE8-4CFD-4CA9-8A0B-960E670B65A3}" presName="parTxOnly" presStyleLbl="node1" presStyleIdx="1" presStyleCnt="6">
        <dgm:presLayoutVars>
          <dgm:bulletEnabled val="1"/>
        </dgm:presLayoutVars>
      </dgm:prSet>
      <dgm:spPr/>
    </dgm:pt>
    <dgm:pt modelId="{710D066B-FB16-4B2D-8AEC-F3F86FADF37C}" type="pres">
      <dgm:prSet presAssocID="{8501A7D4-507E-412C-98E3-C72FBE3B535E}" presName="parSpace" presStyleCnt="0"/>
      <dgm:spPr/>
    </dgm:pt>
    <dgm:pt modelId="{6919D201-A12F-4AB9-AE93-FD70FC3889BA}" type="pres">
      <dgm:prSet presAssocID="{DAEBF9CB-EC7C-4933-9250-C2B155723297}" presName="parTxOnly" presStyleLbl="node1" presStyleIdx="2" presStyleCnt="6">
        <dgm:presLayoutVars>
          <dgm:bulletEnabled val="1"/>
        </dgm:presLayoutVars>
      </dgm:prSet>
      <dgm:spPr/>
    </dgm:pt>
    <dgm:pt modelId="{65B9A82A-C46C-4257-8F77-2E2F5ED9B4ED}" type="pres">
      <dgm:prSet presAssocID="{65178C3E-1AB9-44DE-A044-2DE099FF541E}" presName="parSpace" presStyleCnt="0"/>
      <dgm:spPr/>
    </dgm:pt>
    <dgm:pt modelId="{87B6F2D0-51B9-4D75-883E-5AFB3AE684B2}" type="pres">
      <dgm:prSet presAssocID="{6208FDFF-5F5B-421B-9930-F55F8E1CFA20}" presName="parTxOnly" presStyleLbl="node1" presStyleIdx="3" presStyleCnt="6">
        <dgm:presLayoutVars>
          <dgm:bulletEnabled val="1"/>
        </dgm:presLayoutVars>
      </dgm:prSet>
      <dgm:spPr/>
    </dgm:pt>
    <dgm:pt modelId="{FA98F343-4F3E-4A24-86C6-4A85C7F71687}" type="pres">
      <dgm:prSet presAssocID="{A0D8349B-75A0-4DBC-AA15-03F8F0A68285}" presName="parSpace" presStyleCnt="0"/>
      <dgm:spPr/>
    </dgm:pt>
    <dgm:pt modelId="{9436A75D-2A17-4250-A3BD-4BBF46653EA6}" type="pres">
      <dgm:prSet presAssocID="{591160B3-0CC7-4065-B28B-BDCA097120BE}" presName="parTxOnly" presStyleLbl="node1" presStyleIdx="4" presStyleCnt="6">
        <dgm:presLayoutVars>
          <dgm:bulletEnabled val="1"/>
        </dgm:presLayoutVars>
      </dgm:prSet>
      <dgm:spPr/>
    </dgm:pt>
    <dgm:pt modelId="{4A16EEA0-CEB4-466B-9EBF-44E2356C1EF8}" type="pres">
      <dgm:prSet presAssocID="{E7C831B5-A889-49EF-99F0-9421C16125E3}" presName="parSpace" presStyleCnt="0"/>
      <dgm:spPr/>
    </dgm:pt>
    <dgm:pt modelId="{8CA444A2-8682-4E4C-B30C-1B5E0E3255B8}" type="pres">
      <dgm:prSet presAssocID="{268661AE-5228-4712-A35C-B596C8C525D9}" presName="parTxOnly" presStyleLbl="node1" presStyleIdx="5" presStyleCnt="6">
        <dgm:presLayoutVars>
          <dgm:bulletEnabled val="1"/>
        </dgm:presLayoutVars>
      </dgm:prSet>
      <dgm:spPr/>
    </dgm:pt>
  </dgm:ptLst>
  <dgm:cxnLst>
    <dgm:cxn modelId="{C6C8171E-6EF6-4076-A59A-E6356720D4A7}" type="presOf" srcId="{26BA3BE8-4CFD-4CA9-8A0B-960E670B65A3}" destId="{359CC400-CD02-4C6C-9C4B-90749A316125}" srcOrd="0" destOrd="0" presId="urn:microsoft.com/office/officeart/2005/8/layout/hChevron3"/>
    <dgm:cxn modelId="{0EFA4E5C-CA90-452D-B822-F71C4FE89D10}" srcId="{4454A727-A83C-4DCD-B316-0EC1DACA4FFC}" destId="{B396D6FA-6927-4CC8-8185-8B4B0FB499E8}" srcOrd="0" destOrd="0" parTransId="{D11A700C-2360-4A22-B5EB-18DEBF802321}" sibTransId="{316E2E29-A49D-43FE-8CB0-A67A210B3406}"/>
    <dgm:cxn modelId="{E02F8061-C48F-4284-B4F5-AD144901F9C7}" srcId="{4454A727-A83C-4DCD-B316-0EC1DACA4FFC}" destId="{6208FDFF-5F5B-421B-9930-F55F8E1CFA20}" srcOrd="3" destOrd="0" parTransId="{F2AA9172-F2A8-455D-8951-1D40EEC35E08}" sibTransId="{A0D8349B-75A0-4DBC-AA15-03F8F0A68285}"/>
    <dgm:cxn modelId="{08159F64-F1A1-435A-BDC4-5E6D098BF2EC}" type="presOf" srcId="{268661AE-5228-4712-A35C-B596C8C525D9}" destId="{8CA444A2-8682-4E4C-B30C-1B5E0E3255B8}" srcOrd="0" destOrd="0" presId="urn:microsoft.com/office/officeart/2005/8/layout/hChevron3"/>
    <dgm:cxn modelId="{511DCE54-0CD1-46F2-A5BC-75C3A51C8A7B}" srcId="{4454A727-A83C-4DCD-B316-0EC1DACA4FFC}" destId="{591160B3-0CC7-4065-B28B-BDCA097120BE}" srcOrd="4" destOrd="0" parTransId="{FA57BF0C-9521-4F49-94E3-AC6F67534010}" sibTransId="{E7C831B5-A889-49EF-99F0-9421C16125E3}"/>
    <dgm:cxn modelId="{21419275-74A6-4E57-9F5A-C34B6EC65F6A}" type="presOf" srcId="{B396D6FA-6927-4CC8-8185-8B4B0FB499E8}" destId="{AD8E9CC5-1181-4C5D-BB10-713ED4CAB4C5}" srcOrd="0" destOrd="0" presId="urn:microsoft.com/office/officeart/2005/8/layout/hChevron3"/>
    <dgm:cxn modelId="{2034F992-34C6-440A-B928-5209F97EC116}" type="presOf" srcId="{DAEBF9CB-EC7C-4933-9250-C2B155723297}" destId="{6919D201-A12F-4AB9-AE93-FD70FC3889BA}" srcOrd="0" destOrd="0" presId="urn:microsoft.com/office/officeart/2005/8/layout/hChevron3"/>
    <dgm:cxn modelId="{C2155998-1A9C-487B-8269-69ACCC160A74}" type="presOf" srcId="{6208FDFF-5F5B-421B-9930-F55F8E1CFA20}" destId="{87B6F2D0-51B9-4D75-883E-5AFB3AE684B2}" srcOrd="0" destOrd="0" presId="urn:microsoft.com/office/officeart/2005/8/layout/hChevron3"/>
    <dgm:cxn modelId="{CF1093AA-9E6E-475B-A56D-48C263B44311}" srcId="{4454A727-A83C-4DCD-B316-0EC1DACA4FFC}" destId="{26BA3BE8-4CFD-4CA9-8A0B-960E670B65A3}" srcOrd="1" destOrd="0" parTransId="{031A14BD-A3F3-4D5D-AB2E-9A9FC5D00052}" sibTransId="{8501A7D4-507E-412C-98E3-C72FBE3B535E}"/>
    <dgm:cxn modelId="{99B3EBB2-AFC4-4418-9FAA-B458E7D0F853}" type="presOf" srcId="{4454A727-A83C-4DCD-B316-0EC1DACA4FFC}" destId="{0B456547-30FB-44C9-B3BF-6AB7A39712F3}" srcOrd="0" destOrd="0" presId="urn:microsoft.com/office/officeart/2005/8/layout/hChevron3"/>
    <dgm:cxn modelId="{21E53CB4-1225-45C6-92DB-2201EC3E22EF}" type="presOf" srcId="{591160B3-0CC7-4065-B28B-BDCA097120BE}" destId="{9436A75D-2A17-4250-A3BD-4BBF46653EA6}" srcOrd="0" destOrd="0" presId="urn:microsoft.com/office/officeart/2005/8/layout/hChevron3"/>
    <dgm:cxn modelId="{28961BB9-93A8-4173-840A-0752E8342B69}" srcId="{4454A727-A83C-4DCD-B316-0EC1DACA4FFC}" destId="{DAEBF9CB-EC7C-4933-9250-C2B155723297}" srcOrd="2" destOrd="0" parTransId="{6C163563-6DBF-4F12-99C5-F245633289A4}" sibTransId="{65178C3E-1AB9-44DE-A044-2DE099FF541E}"/>
    <dgm:cxn modelId="{021EFDC7-1A5D-4856-B5B7-82BB85B99E41}" srcId="{4454A727-A83C-4DCD-B316-0EC1DACA4FFC}" destId="{268661AE-5228-4712-A35C-B596C8C525D9}" srcOrd="5" destOrd="0" parTransId="{3B592B06-CC2F-48AB-8B5C-C56B7779F833}" sibTransId="{9A56A5F5-DDAA-4186-9213-903858370B82}"/>
    <dgm:cxn modelId="{A9E581F0-C140-43EF-BC9D-15E543326862}" type="presParOf" srcId="{0B456547-30FB-44C9-B3BF-6AB7A39712F3}" destId="{AD8E9CC5-1181-4C5D-BB10-713ED4CAB4C5}" srcOrd="0" destOrd="0" presId="urn:microsoft.com/office/officeart/2005/8/layout/hChevron3"/>
    <dgm:cxn modelId="{E7E2B71D-6621-4A8D-A24B-E6F8588F9095}" type="presParOf" srcId="{0B456547-30FB-44C9-B3BF-6AB7A39712F3}" destId="{9609200F-81F6-47E6-8678-3DB023136184}" srcOrd="1" destOrd="0" presId="urn:microsoft.com/office/officeart/2005/8/layout/hChevron3"/>
    <dgm:cxn modelId="{191F937D-0699-4311-AB73-90AB8749EF3B}" type="presParOf" srcId="{0B456547-30FB-44C9-B3BF-6AB7A39712F3}" destId="{359CC400-CD02-4C6C-9C4B-90749A316125}" srcOrd="2" destOrd="0" presId="urn:microsoft.com/office/officeart/2005/8/layout/hChevron3"/>
    <dgm:cxn modelId="{B6F5A465-5763-48D1-9A8B-97A37FCB63DE}" type="presParOf" srcId="{0B456547-30FB-44C9-B3BF-6AB7A39712F3}" destId="{710D066B-FB16-4B2D-8AEC-F3F86FADF37C}" srcOrd="3" destOrd="0" presId="urn:microsoft.com/office/officeart/2005/8/layout/hChevron3"/>
    <dgm:cxn modelId="{0E8EAB7B-F21D-4258-91C2-4C12F8DEEB27}" type="presParOf" srcId="{0B456547-30FB-44C9-B3BF-6AB7A39712F3}" destId="{6919D201-A12F-4AB9-AE93-FD70FC3889BA}" srcOrd="4" destOrd="0" presId="urn:microsoft.com/office/officeart/2005/8/layout/hChevron3"/>
    <dgm:cxn modelId="{38D3E378-7363-4D35-A49C-B6F9765A8C82}" type="presParOf" srcId="{0B456547-30FB-44C9-B3BF-6AB7A39712F3}" destId="{65B9A82A-C46C-4257-8F77-2E2F5ED9B4ED}" srcOrd="5" destOrd="0" presId="urn:microsoft.com/office/officeart/2005/8/layout/hChevron3"/>
    <dgm:cxn modelId="{8FA4CD77-6D7B-4069-A38F-D1DE8381D857}" type="presParOf" srcId="{0B456547-30FB-44C9-B3BF-6AB7A39712F3}" destId="{87B6F2D0-51B9-4D75-883E-5AFB3AE684B2}" srcOrd="6" destOrd="0" presId="urn:microsoft.com/office/officeart/2005/8/layout/hChevron3"/>
    <dgm:cxn modelId="{C49D879A-970D-4DA2-AC74-9936CB969F0B}" type="presParOf" srcId="{0B456547-30FB-44C9-B3BF-6AB7A39712F3}" destId="{FA98F343-4F3E-4A24-86C6-4A85C7F71687}" srcOrd="7" destOrd="0" presId="urn:microsoft.com/office/officeart/2005/8/layout/hChevron3"/>
    <dgm:cxn modelId="{AAA7FAFE-42A0-445F-9282-85A62930AA16}" type="presParOf" srcId="{0B456547-30FB-44C9-B3BF-6AB7A39712F3}" destId="{9436A75D-2A17-4250-A3BD-4BBF46653EA6}" srcOrd="8" destOrd="0" presId="urn:microsoft.com/office/officeart/2005/8/layout/hChevron3"/>
    <dgm:cxn modelId="{7B9EC2A7-E28D-4F41-B851-94D7429898FC}" type="presParOf" srcId="{0B456547-30FB-44C9-B3BF-6AB7A39712F3}" destId="{4A16EEA0-CEB4-466B-9EBF-44E2356C1EF8}" srcOrd="9" destOrd="0" presId="urn:microsoft.com/office/officeart/2005/8/layout/hChevron3"/>
    <dgm:cxn modelId="{F71EA3EF-3969-4D5D-ABE8-5B0CA8F9D876}" type="presParOf" srcId="{0B456547-30FB-44C9-B3BF-6AB7A39712F3}" destId="{8CA444A2-8682-4E4C-B30C-1B5E0E3255B8}" srcOrd="1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454A727-A83C-4DCD-B316-0EC1DACA4FFC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B396D6FA-6927-4CC8-8185-8B4B0FB499E8}">
      <dgm:prSet phldrT="[Text]" custT="1"/>
      <dgm:spPr>
        <a:solidFill>
          <a:srgbClr val="FFE0AC"/>
        </a:solidFill>
        <a:ln>
          <a:solidFill>
            <a:schemeClr val="tx1"/>
          </a:solidFill>
        </a:ln>
      </dgm:spPr>
      <dgm:t>
        <a:bodyPr/>
        <a:lstStyle/>
        <a:p>
          <a:r>
            <a:rPr lang="de-DE" sz="1600" b="0" dirty="0">
              <a:solidFill>
                <a:schemeClr val="tx1"/>
              </a:solidFill>
            </a:rPr>
            <a:t>Motivation</a:t>
          </a:r>
          <a:endParaRPr lang="en-GB" sz="1600" b="0" dirty="0">
            <a:solidFill>
              <a:schemeClr val="tx1"/>
            </a:solidFill>
          </a:endParaRPr>
        </a:p>
      </dgm:t>
    </dgm:pt>
    <dgm:pt modelId="{D11A700C-2360-4A22-B5EB-18DEBF802321}" type="parTrans" cxnId="{0EFA4E5C-CA90-452D-B822-F71C4FE89D10}">
      <dgm:prSet/>
      <dgm:spPr/>
      <dgm:t>
        <a:bodyPr/>
        <a:lstStyle/>
        <a:p>
          <a:endParaRPr lang="en-GB"/>
        </a:p>
      </dgm:t>
    </dgm:pt>
    <dgm:pt modelId="{316E2E29-A49D-43FE-8CB0-A67A210B3406}" type="sibTrans" cxnId="{0EFA4E5C-CA90-452D-B822-F71C4FE89D10}">
      <dgm:prSet/>
      <dgm:spPr/>
      <dgm:t>
        <a:bodyPr/>
        <a:lstStyle/>
        <a:p>
          <a:endParaRPr lang="en-GB"/>
        </a:p>
      </dgm:t>
    </dgm:pt>
    <dgm:pt modelId="{26BA3BE8-4CFD-4CA9-8A0B-960E670B65A3}">
      <dgm:prSet phldrT="[Text]" custT="1"/>
      <dgm:spPr>
        <a:solidFill>
          <a:srgbClr val="FFACB7"/>
        </a:solidFill>
        <a:ln>
          <a:solidFill>
            <a:schemeClr val="tx1"/>
          </a:solidFill>
        </a:ln>
      </dgm:spPr>
      <dgm:t>
        <a:bodyPr/>
        <a:lstStyle/>
        <a:p>
          <a:r>
            <a:rPr lang="de-DE" sz="1800" b="1" dirty="0">
              <a:solidFill>
                <a:schemeClr val="tx1"/>
              </a:solidFill>
            </a:rPr>
            <a:t>Grundlagen</a:t>
          </a:r>
          <a:endParaRPr lang="en-GB" sz="1800" b="1" dirty="0">
            <a:solidFill>
              <a:schemeClr val="tx1"/>
            </a:solidFill>
          </a:endParaRPr>
        </a:p>
      </dgm:t>
    </dgm:pt>
    <dgm:pt modelId="{031A14BD-A3F3-4D5D-AB2E-9A9FC5D00052}" type="parTrans" cxnId="{CF1093AA-9E6E-475B-A56D-48C263B44311}">
      <dgm:prSet/>
      <dgm:spPr/>
      <dgm:t>
        <a:bodyPr/>
        <a:lstStyle/>
        <a:p>
          <a:endParaRPr lang="en-GB"/>
        </a:p>
      </dgm:t>
    </dgm:pt>
    <dgm:pt modelId="{8501A7D4-507E-412C-98E3-C72FBE3B535E}" type="sibTrans" cxnId="{CF1093AA-9E6E-475B-A56D-48C263B44311}">
      <dgm:prSet/>
      <dgm:spPr/>
      <dgm:t>
        <a:bodyPr/>
        <a:lstStyle/>
        <a:p>
          <a:endParaRPr lang="en-GB"/>
        </a:p>
      </dgm:t>
    </dgm:pt>
    <dgm:pt modelId="{DAEBF9CB-EC7C-4933-9250-C2B155723297}">
      <dgm:prSet phldrT="[Text]" custT="1"/>
      <dgm:spPr>
        <a:solidFill>
          <a:srgbClr val="FFE0AC"/>
        </a:solidFill>
        <a:ln>
          <a:solidFill>
            <a:schemeClr val="tx1"/>
          </a:solidFill>
        </a:ln>
      </dgm:spPr>
      <dgm:t>
        <a:bodyPr/>
        <a:lstStyle/>
        <a:p>
          <a:r>
            <a:rPr lang="de-DE" sz="1600" dirty="0">
              <a:solidFill>
                <a:schemeClr val="tx1"/>
              </a:solidFill>
            </a:rPr>
            <a:t>Provider &amp; Geodaten</a:t>
          </a:r>
          <a:endParaRPr lang="en-GB" sz="1600" dirty="0">
            <a:solidFill>
              <a:schemeClr val="tx1"/>
            </a:solidFill>
          </a:endParaRPr>
        </a:p>
      </dgm:t>
    </dgm:pt>
    <dgm:pt modelId="{6C163563-6DBF-4F12-99C5-F245633289A4}" type="parTrans" cxnId="{28961BB9-93A8-4173-840A-0752E8342B69}">
      <dgm:prSet/>
      <dgm:spPr/>
      <dgm:t>
        <a:bodyPr/>
        <a:lstStyle/>
        <a:p>
          <a:endParaRPr lang="en-GB"/>
        </a:p>
      </dgm:t>
    </dgm:pt>
    <dgm:pt modelId="{65178C3E-1AB9-44DE-A044-2DE099FF541E}" type="sibTrans" cxnId="{28961BB9-93A8-4173-840A-0752E8342B69}">
      <dgm:prSet/>
      <dgm:spPr/>
      <dgm:t>
        <a:bodyPr/>
        <a:lstStyle/>
        <a:p>
          <a:endParaRPr lang="en-GB"/>
        </a:p>
      </dgm:t>
    </dgm:pt>
    <dgm:pt modelId="{6208FDFF-5F5B-421B-9930-F55F8E1CFA20}">
      <dgm:prSet phldrT="[Text]" custT="1"/>
      <dgm:spPr>
        <a:solidFill>
          <a:srgbClr val="FFE0AC"/>
        </a:solidFill>
        <a:ln>
          <a:solidFill>
            <a:schemeClr val="tx1"/>
          </a:solidFill>
        </a:ln>
      </dgm:spPr>
      <dgm:t>
        <a:bodyPr/>
        <a:lstStyle/>
        <a:p>
          <a:r>
            <a:rPr lang="de-DE" sz="1600" dirty="0">
              <a:solidFill>
                <a:schemeClr val="tx1"/>
              </a:solidFill>
            </a:rPr>
            <a:t>Android API vs. Google API</a:t>
          </a:r>
          <a:endParaRPr lang="en-GB" sz="1600" dirty="0">
            <a:solidFill>
              <a:schemeClr val="tx1"/>
            </a:solidFill>
          </a:endParaRPr>
        </a:p>
      </dgm:t>
    </dgm:pt>
    <dgm:pt modelId="{F2AA9172-F2A8-455D-8951-1D40EEC35E08}" type="parTrans" cxnId="{E02F8061-C48F-4284-B4F5-AD144901F9C7}">
      <dgm:prSet/>
      <dgm:spPr/>
      <dgm:t>
        <a:bodyPr/>
        <a:lstStyle/>
        <a:p>
          <a:endParaRPr lang="en-GB"/>
        </a:p>
      </dgm:t>
    </dgm:pt>
    <dgm:pt modelId="{A0D8349B-75A0-4DBC-AA15-03F8F0A68285}" type="sibTrans" cxnId="{E02F8061-C48F-4284-B4F5-AD144901F9C7}">
      <dgm:prSet/>
      <dgm:spPr/>
      <dgm:t>
        <a:bodyPr/>
        <a:lstStyle/>
        <a:p>
          <a:endParaRPr lang="en-GB"/>
        </a:p>
      </dgm:t>
    </dgm:pt>
    <dgm:pt modelId="{591160B3-0CC7-4065-B28B-BDCA097120BE}">
      <dgm:prSet phldrT="[Text]" custT="1"/>
      <dgm:spPr>
        <a:solidFill>
          <a:srgbClr val="FFE0AC"/>
        </a:solidFill>
        <a:ln>
          <a:solidFill>
            <a:schemeClr val="tx1"/>
          </a:solidFill>
        </a:ln>
      </dgm:spPr>
      <dgm:t>
        <a:bodyPr/>
        <a:lstStyle/>
        <a:p>
          <a:r>
            <a:rPr lang="de-DE" sz="1600" dirty="0">
              <a:solidFill>
                <a:schemeClr val="tx1"/>
              </a:solidFill>
            </a:rPr>
            <a:t>Maps SDK</a:t>
          </a:r>
          <a:endParaRPr lang="en-GB" sz="1600" dirty="0">
            <a:solidFill>
              <a:schemeClr val="tx1"/>
            </a:solidFill>
          </a:endParaRPr>
        </a:p>
      </dgm:t>
    </dgm:pt>
    <dgm:pt modelId="{FA57BF0C-9521-4F49-94E3-AC6F67534010}" type="parTrans" cxnId="{511DCE54-0CD1-46F2-A5BC-75C3A51C8A7B}">
      <dgm:prSet/>
      <dgm:spPr/>
      <dgm:t>
        <a:bodyPr/>
        <a:lstStyle/>
        <a:p>
          <a:endParaRPr lang="en-GB"/>
        </a:p>
      </dgm:t>
    </dgm:pt>
    <dgm:pt modelId="{E7C831B5-A889-49EF-99F0-9421C16125E3}" type="sibTrans" cxnId="{511DCE54-0CD1-46F2-A5BC-75C3A51C8A7B}">
      <dgm:prSet/>
      <dgm:spPr/>
      <dgm:t>
        <a:bodyPr/>
        <a:lstStyle/>
        <a:p>
          <a:endParaRPr lang="en-GB"/>
        </a:p>
      </dgm:t>
    </dgm:pt>
    <dgm:pt modelId="{268661AE-5228-4712-A35C-B596C8C525D9}">
      <dgm:prSet phldrT="[Text]" custT="1"/>
      <dgm:spPr>
        <a:solidFill>
          <a:srgbClr val="FFE0AC"/>
        </a:solidFill>
        <a:ln>
          <a:solidFill>
            <a:schemeClr val="tx1"/>
          </a:solidFill>
        </a:ln>
      </dgm:spPr>
      <dgm:t>
        <a:bodyPr/>
        <a:lstStyle/>
        <a:p>
          <a:r>
            <a:rPr lang="de-DE" sz="1600" dirty="0">
              <a:solidFill>
                <a:schemeClr val="tx1"/>
              </a:solidFill>
            </a:rPr>
            <a:t>Übung</a:t>
          </a:r>
          <a:endParaRPr lang="en-GB" sz="1600" dirty="0">
            <a:solidFill>
              <a:schemeClr val="tx1"/>
            </a:solidFill>
          </a:endParaRPr>
        </a:p>
      </dgm:t>
    </dgm:pt>
    <dgm:pt modelId="{3B592B06-CC2F-48AB-8B5C-C56B7779F833}" type="parTrans" cxnId="{021EFDC7-1A5D-4856-B5B7-82BB85B99E41}">
      <dgm:prSet/>
      <dgm:spPr/>
      <dgm:t>
        <a:bodyPr/>
        <a:lstStyle/>
        <a:p>
          <a:endParaRPr lang="en-GB"/>
        </a:p>
      </dgm:t>
    </dgm:pt>
    <dgm:pt modelId="{9A56A5F5-DDAA-4186-9213-903858370B82}" type="sibTrans" cxnId="{021EFDC7-1A5D-4856-B5B7-82BB85B99E41}">
      <dgm:prSet/>
      <dgm:spPr/>
      <dgm:t>
        <a:bodyPr/>
        <a:lstStyle/>
        <a:p>
          <a:endParaRPr lang="en-GB"/>
        </a:p>
      </dgm:t>
    </dgm:pt>
    <dgm:pt modelId="{0B456547-30FB-44C9-B3BF-6AB7A39712F3}" type="pres">
      <dgm:prSet presAssocID="{4454A727-A83C-4DCD-B316-0EC1DACA4FFC}" presName="Name0" presStyleCnt="0">
        <dgm:presLayoutVars>
          <dgm:dir/>
          <dgm:resizeHandles val="exact"/>
        </dgm:presLayoutVars>
      </dgm:prSet>
      <dgm:spPr/>
    </dgm:pt>
    <dgm:pt modelId="{AD8E9CC5-1181-4C5D-BB10-713ED4CAB4C5}" type="pres">
      <dgm:prSet presAssocID="{B396D6FA-6927-4CC8-8185-8B4B0FB499E8}" presName="parTxOnly" presStyleLbl="node1" presStyleIdx="0" presStyleCnt="6">
        <dgm:presLayoutVars>
          <dgm:bulletEnabled val="1"/>
        </dgm:presLayoutVars>
      </dgm:prSet>
      <dgm:spPr/>
    </dgm:pt>
    <dgm:pt modelId="{9609200F-81F6-47E6-8678-3DB023136184}" type="pres">
      <dgm:prSet presAssocID="{316E2E29-A49D-43FE-8CB0-A67A210B3406}" presName="parSpace" presStyleCnt="0"/>
      <dgm:spPr/>
    </dgm:pt>
    <dgm:pt modelId="{359CC400-CD02-4C6C-9C4B-90749A316125}" type="pres">
      <dgm:prSet presAssocID="{26BA3BE8-4CFD-4CA9-8A0B-960E670B65A3}" presName="parTxOnly" presStyleLbl="node1" presStyleIdx="1" presStyleCnt="6">
        <dgm:presLayoutVars>
          <dgm:bulletEnabled val="1"/>
        </dgm:presLayoutVars>
      </dgm:prSet>
      <dgm:spPr/>
    </dgm:pt>
    <dgm:pt modelId="{710D066B-FB16-4B2D-8AEC-F3F86FADF37C}" type="pres">
      <dgm:prSet presAssocID="{8501A7D4-507E-412C-98E3-C72FBE3B535E}" presName="parSpace" presStyleCnt="0"/>
      <dgm:spPr/>
    </dgm:pt>
    <dgm:pt modelId="{6919D201-A12F-4AB9-AE93-FD70FC3889BA}" type="pres">
      <dgm:prSet presAssocID="{DAEBF9CB-EC7C-4933-9250-C2B155723297}" presName="parTxOnly" presStyleLbl="node1" presStyleIdx="2" presStyleCnt="6">
        <dgm:presLayoutVars>
          <dgm:bulletEnabled val="1"/>
        </dgm:presLayoutVars>
      </dgm:prSet>
      <dgm:spPr/>
    </dgm:pt>
    <dgm:pt modelId="{65B9A82A-C46C-4257-8F77-2E2F5ED9B4ED}" type="pres">
      <dgm:prSet presAssocID="{65178C3E-1AB9-44DE-A044-2DE099FF541E}" presName="parSpace" presStyleCnt="0"/>
      <dgm:spPr/>
    </dgm:pt>
    <dgm:pt modelId="{87B6F2D0-51B9-4D75-883E-5AFB3AE684B2}" type="pres">
      <dgm:prSet presAssocID="{6208FDFF-5F5B-421B-9930-F55F8E1CFA20}" presName="parTxOnly" presStyleLbl="node1" presStyleIdx="3" presStyleCnt="6">
        <dgm:presLayoutVars>
          <dgm:bulletEnabled val="1"/>
        </dgm:presLayoutVars>
      </dgm:prSet>
      <dgm:spPr/>
    </dgm:pt>
    <dgm:pt modelId="{FA98F343-4F3E-4A24-86C6-4A85C7F71687}" type="pres">
      <dgm:prSet presAssocID="{A0D8349B-75A0-4DBC-AA15-03F8F0A68285}" presName="parSpace" presStyleCnt="0"/>
      <dgm:spPr/>
    </dgm:pt>
    <dgm:pt modelId="{9436A75D-2A17-4250-A3BD-4BBF46653EA6}" type="pres">
      <dgm:prSet presAssocID="{591160B3-0CC7-4065-B28B-BDCA097120BE}" presName="parTxOnly" presStyleLbl="node1" presStyleIdx="4" presStyleCnt="6">
        <dgm:presLayoutVars>
          <dgm:bulletEnabled val="1"/>
        </dgm:presLayoutVars>
      </dgm:prSet>
      <dgm:spPr/>
    </dgm:pt>
    <dgm:pt modelId="{4A16EEA0-CEB4-466B-9EBF-44E2356C1EF8}" type="pres">
      <dgm:prSet presAssocID="{E7C831B5-A889-49EF-99F0-9421C16125E3}" presName="parSpace" presStyleCnt="0"/>
      <dgm:spPr/>
    </dgm:pt>
    <dgm:pt modelId="{8CA444A2-8682-4E4C-B30C-1B5E0E3255B8}" type="pres">
      <dgm:prSet presAssocID="{268661AE-5228-4712-A35C-B596C8C525D9}" presName="parTxOnly" presStyleLbl="node1" presStyleIdx="5" presStyleCnt="6">
        <dgm:presLayoutVars>
          <dgm:bulletEnabled val="1"/>
        </dgm:presLayoutVars>
      </dgm:prSet>
      <dgm:spPr/>
    </dgm:pt>
  </dgm:ptLst>
  <dgm:cxnLst>
    <dgm:cxn modelId="{C6C8171E-6EF6-4076-A59A-E6356720D4A7}" type="presOf" srcId="{26BA3BE8-4CFD-4CA9-8A0B-960E670B65A3}" destId="{359CC400-CD02-4C6C-9C4B-90749A316125}" srcOrd="0" destOrd="0" presId="urn:microsoft.com/office/officeart/2005/8/layout/hChevron3"/>
    <dgm:cxn modelId="{0EFA4E5C-CA90-452D-B822-F71C4FE89D10}" srcId="{4454A727-A83C-4DCD-B316-0EC1DACA4FFC}" destId="{B396D6FA-6927-4CC8-8185-8B4B0FB499E8}" srcOrd="0" destOrd="0" parTransId="{D11A700C-2360-4A22-B5EB-18DEBF802321}" sibTransId="{316E2E29-A49D-43FE-8CB0-A67A210B3406}"/>
    <dgm:cxn modelId="{E02F8061-C48F-4284-B4F5-AD144901F9C7}" srcId="{4454A727-A83C-4DCD-B316-0EC1DACA4FFC}" destId="{6208FDFF-5F5B-421B-9930-F55F8E1CFA20}" srcOrd="3" destOrd="0" parTransId="{F2AA9172-F2A8-455D-8951-1D40EEC35E08}" sibTransId="{A0D8349B-75A0-4DBC-AA15-03F8F0A68285}"/>
    <dgm:cxn modelId="{08159F64-F1A1-435A-BDC4-5E6D098BF2EC}" type="presOf" srcId="{268661AE-5228-4712-A35C-B596C8C525D9}" destId="{8CA444A2-8682-4E4C-B30C-1B5E0E3255B8}" srcOrd="0" destOrd="0" presId="urn:microsoft.com/office/officeart/2005/8/layout/hChevron3"/>
    <dgm:cxn modelId="{511DCE54-0CD1-46F2-A5BC-75C3A51C8A7B}" srcId="{4454A727-A83C-4DCD-B316-0EC1DACA4FFC}" destId="{591160B3-0CC7-4065-B28B-BDCA097120BE}" srcOrd="4" destOrd="0" parTransId="{FA57BF0C-9521-4F49-94E3-AC6F67534010}" sibTransId="{E7C831B5-A889-49EF-99F0-9421C16125E3}"/>
    <dgm:cxn modelId="{21419275-74A6-4E57-9F5A-C34B6EC65F6A}" type="presOf" srcId="{B396D6FA-6927-4CC8-8185-8B4B0FB499E8}" destId="{AD8E9CC5-1181-4C5D-BB10-713ED4CAB4C5}" srcOrd="0" destOrd="0" presId="urn:microsoft.com/office/officeart/2005/8/layout/hChevron3"/>
    <dgm:cxn modelId="{2034F992-34C6-440A-B928-5209F97EC116}" type="presOf" srcId="{DAEBF9CB-EC7C-4933-9250-C2B155723297}" destId="{6919D201-A12F-4AB9-AE93-FD70FC3889BA}" srcOrd="0" destOrd="0" presId="urn:microsoft.com/office/officeart/2005/8/layout/hChevron3"/>
    <dgm:cxn modelId="{C2155998-1A9C-487B-8269-69ACCC160A74}" type="presOf" srcId="{6208FDFF-5F5B-421B-9930-F55F8E1CFA20}" destId="{87B6F2D0-51B9-4D75-883E-5AFB3AE684B2}" srcOrd="0" destOrd="0" presId="urn:microsoft.com/office/officeart/2005/8/layout/hChevron3"/>
    <dgm:cxn modelId="{CF1093AA-9E6E-475B-A56D-48C263B44311}" srcId="{4454A727-A83C-4DCD-B316-0EC1DACA4FFC}" destId="{26BA3BE8-4CFD-4CA9-8A0B-960E670B65A3}" srcOrd="1" destOrd="0" parTransId="{031A14BD-A3F3-4D5D-AB2E-9A9FC5D00052}" sibTransId="{8501A7D4-507E-412C-98E3-C72FBE3B535E}"/>
    <dgm:cxn modelId="{99B3EBB2-AFC4-4418-9FAA-B458E7D0F853}" type="presOf" srcId="{4454A727-A83C-4DCD-B316-0EC1DACA4FFC}" destId="{0B456547-30FB-44C9-B3BF-6AB7A39712F3}" srcOrd="0" destOrd="0" presId="urn:microsoft.com/office/officeart/2005/8/layout/hChevron3"/>
    <dgm:cxn modelId="{21E53CB4-1225-45C6-92DB-2201EC3E22EF}" type="presOf" srcId="{591160B3-0CC7-4065-B28B-BDCA097120BE}" destId="{9436A75D-2A17-4250-A3BD-4BBF46653EA6}" srcOrd="0" destOrd="0" presId="urn:microsoft.com/office/officeart/2005/8/layout/hChevron3"/>
    <dgm:cxn modelId="{28961BB9-93A8-4173-840A-0752E8342B69}" srcId="{4454A727-A83C-4DCD-B316-0EC1DACA4FFC}" destId="{DAEBF9CB-EC7C-4933-9250-C2B155723297}" srcOrd="2" destOrd="0" parTransId="{6C163563-6DBF-4F12-99C5-F245633289A4}" sibTransId="{65178C3E-1AB9-44DE-A044-2DE099FF541E}"/>
    <dgm:cxn modelId="{021EFDC7-1A5D-4856-B5B7-82BB85B99E41}" srcId="{4454A727-A83C-4DCD-B316-0EC1DACA4FFC}" destId="{268661AE-5228-4712-A35C-B596C8C525D9}" srcOrd="5" destOrd="0" parTransId="{3B592B06-CC2F-48AB-8B5C-C56B7779F833}" sibTransId="{9A56A5F5-DDAA-4186-9213-903858370B82}"/>
    <dgm:cxn modelId="{A9E581F0-C140-43EF-BC9D-15E543326862}" type="presParOf" srcId="{0B456547-30FB-44C9-B3BF-6AB7A39712F3}" destId="{AD8E9CC5-1181-4C5D-BB10-713ED4CAB4C5}" srcOrd="0" destOrd="0" presId="urn:microsoft.com/office/officeart/2005/8/layout/hChevron3"/>
    <dgm:cxn modelId="{E7E2B71D-6621-4A8D-A24B-E6F8588F9095}" type="presParOf" srcId="{0B456547-30FB-44C9-B3BF-6AB7A39712F3}" destId="{9609200F-81F6-47E6-8678-3DB023136184}" srcOrd="1" destOrd="0" presId="urn:microsoft.com/office/officeart/2005/8/layout/hChevron3"/>
    <dgm:cxn modelId="{191F937D-0699-4311-AB73-90AB8749EF3B}" type="presParOf" srcId="{0B456547-30FB-44C9-B3BF-6AB7A39712F3}" destId="{359CC400-CD02-4C6C-9C4B-90749A316125}" srcOrd="2" destOrd="0" presId="urn:microsoft.com/office/officeart/2005/8/layout/hChevron3"/>
    <dgm:cxn modelId="{B6F5A465-5763-48D1-9A8B-97A37FCB63DE}" type="presParOf" srcId="{0B456547-30FB-44C9-B3BF-6AB7A39712F3}" destId="{710D066B-FB16-4B2D-8AEC-F3F86FADF37C}" srcOrd="3" destOrd="0" presId="urn:microsoft.com/office/officeart/2005/8/layout/hChevron3"/>
    <dgm:cxn modelId="{0E8EAB7B-F21D-4258-91C2-4C12F8DEEB27}" type="presParOf" srcId="{0B456547-30FB-44C9-B3BF-6AB7A39712F3}" destId="{6919D201-A12F-4AB9-AE93-FD70FC3889BA}" srcOrd="4" destOrd="0" presId="urn:microsoft.com/office/officeart/2005/8/layout/hChevron3"/>
    <dgm:cxn modelId="{38D3E378-7363-4D35-A49C-B6F9765A8C82}" type="presParOf" srcId="{0B456547-30FB-44C9-B3BF-6AB7A39712F3}" destId="{65B9A82A-C46C-4257-8F77-2E2F5ED9B4ED}" srcOrd="5" destOrd="0" presId="urn:microsoft.com/office/officeart/2005/8/layout/hChevron3"/>
    <dgm:cxn modelId="{8FA4CD77-6D7B-4069-A38F-D1DE8381D857}" type="presParOf" srcId="{0B456547-30FB-44C9-B3BF-6AB7A39712F3}" destId="{87B6F2D0-51B9-4D75-883E-5AFB3AE684B2}" srcOrd="6" destOrd="0" presId="urn:microsoft.com/office/officeart/2005/8/layout/hChevron3"/>
    <dgm:cxn modelId="{C49D879A-970D-4DA2-AC74-9936CB969F0B}" type="presParOf" srcId="{0B456547-30FB-44C9-B3BF-6AB7A39712F3}" destId="{FA98F343-4F3E-4A24-86C6-4A85C7F71687}" srcOrd="7" destOrd="0" presId="urn:microsoft.com/office/officeart/2005/8/layout/hChevron3"/>
    <dgm:cxn modelId="{AAA7FAFE-42A0-445F-9282-85A62930AA16}" type="presParOf" srcId="{0B456547-30FB-44C9-B3BF-6AB7A39712F3}" destId="{9436A75D-2A17-4250-A3BD-4BBF46653EA6}" srcOrd="8" destOrd="0" presId="urn:microsoft.com/office/officeart/2005/8/layout/hChevron3"/>
    <dgm:cxn modelId="{7B9EC2A7-E28D-4F41-B851-94D7429898FC}" type="presParOf" srcId="{0B456547-30FB-44C9-B3BF-6AB7A39712F3}" destId="{4A16EEA0-CEB4-466B-9EBF-44E2356C1EF8}" srcOrd="9" destOrd="0" presId="urn:microsoft.com/office/officeart/2005/8/layout/hChevron3"/>
    <dgm:cxn modelId="{F71EA3EF-3969-4D5D-ABE8-5B0CA8F9D876}" type="presParOf" srcId="{0B456547-30FB-44C9-B3BF-6AB7A39712F3}" destId="{8CA444A2-8682-4E4C-B30C-1B5E0E3255B8}" srcOrd="1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454A727-A83C-4DCD-B316-0EC1DACA4FFC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B396D6FA-6927-4CC8-8185-8B4B0FB499E8}">
      <dgm:prSet phldrT="[Text]" custT="1"/>
      <dgm:spPr>
        <a:solidFill>
          <a:srgbClr val="FFE0AC"/>
        </a:solidFill>
        <a:ln>
          <a:solidFill>
            <a:schemeClr val="tx1"/>
          </a:solidFill>
        </a:ln>
      </dgm:spPr>
      <dgm:t>
        <a:bodyPr/>
        <a:lstStyle/>
        <a:p>
          <a:r>
            <a:rPr lang="de-DE" sz="1600" b="0" dirty="0">
              <a:solidFill>
                <a:schemeClr val="tx1"/>
              </a:solidFill>
            </a:rPr>
            <a:t>Motivation</a:t>
          </a:r>
          <a:endParaRPr lang="en-GB" sz="1600" b="0" dirty="0">
            <a:solidFill>
              <a:schemeClr val="tx1"/>
            </a:solidFill>
          </a:endParaRPr>
        </a:p>
      </dgm:t>
    </dgm:pt>
    <dgm:pt modelId="{D11A700C-2360-4A22-B5EB-18DEBF802321}" type="parTrans" cxnId="{0EFA4E5C-CA90-452D-B822-F71C4FE89D10}">
      <dgm:prSet/>
      <dgm:spPr/>
      <dgm:t>
        <a:bodyPr/>
        <a:lstStyle/>
        <a:p>
          <a:endParaRPr lang="en-GB"/>
        </a:p>
      </dgm:t>
    </dgm:pt>
    <dgm:pt modelId="{316E2E29-A49D-43FE-8CB0-A67A210B3406}" type="sibTrans" cxnId="{0EFA4E5C-CA90-452D-B822-F71C4FE89D10}">
      <dgm:prSet/>
      <dgm:spPr/>
      <dgm:t>
        <a:bodyPr/>
        <a:lstStyle/>
        <a:p>
          <a:endParaRPr lang="en-GB"/>
        </a:p>
      </dgm:t>
    </dgm:pt>
    <dgm:pt modelId="{26BA3BE8-4CFD-4CA9-8A0B-960E670B65A3}">
      <dgm:prSet phldrT="[Text]" custT="1"/>
      <dgm:spPr>
        <a:solidFill>
          <a:srgbClr val="FFE0AC"/>
        </a:solidFill>
        <a:ln>
          <a:solidFill>
            <a:schemeClr val="tx1"/>
          </a:solidFill>
        </a:ln>
      </dgm:spPr>
      <dgm:t>
        <a:bodyPr/>
        <a:lstStyle/>
        <a:p>
          <a:r>
            <a:rPr lang="de-DE" sz="1600" dirty="0">
              <a:solidFill>
                <a:schemeClr val="tx1"/>
              </a:solidFill>
            </a:rPr>
            <a:t>Grundlagen</a:t>
          </a:r>
          <a:endParaRPr lang="en-GB" sz="1600" dirty="0">
            <a:solidFill>
              <a:schemeClr val="tx1"/>
            </a:solidFill>
          </a:endParaRPr>
        </a:p>
      </dgm:t>
    </dgm:pt>
    <dgm:pt modelId="{031A14BD-A3F3-4D5D-AB2E-9A9FC5D00052}" type="parTrans" cxnId="{CF1093AA-9E6E-475B-A56D-48C263B44311}">
      <dgm:prSet/>
      <dgm:spPr/>
      <dgm:t>
        <a:bodyPr/>
        <a:lstStyle/>
        <a:p>
          <a:endParaRPr lang="en-GB"/>
        </a:p>
      </dgm:t>
    </dgm:pt>
    <dgm:pt modelId="{8501A7D4-507E-412C-98E3-C72FBE3B535E}" type="sibTrans" cxnId="{CF1093AA-9E6E-475B-A56D-48C263B44311}">
      <dgm:prSet/>
      <dgm:spPr/>
      <dgm:t>
        <a:bodyPr/>
        <a:lstStyle/>
        <a:p>
          <a:endParaRPr lang="en-GB"/>
        </a:p>
      </dgm:t>
    </dgm:pt>
    <dgm:pt modelId="{DAEBF9CB-EC7C-4933-9250-C2B155723297}">
      <dgm:prSet phldrT="[Text]" custT="1"/>
      <dgm:spPr>
        <a:solidFill>
          <a:srgbClr val="FFACB7"/>
        </a:solidFill>
        <a:ln>
          <a:solidFill>
            <a:schemeClr val="tx1"/>
          </a:solidFill>
        </a:ln>
      </dgm:spPr>
      <dgm:t>
        <a:bodyPr/>
        <a:lstStyle/>
        <a:p>
          <a:r>
            <a:rPr lang="de-DE" sz="1800" b="1" dirty="0">
              <a:solidFill>
                <a:schemeClr val="tx1"/>
              </a:solidFill>
            </a:rPr>
            <a:t>Provider &amp; Geodaten</a:t>
          </a:r>
          <a:endParaRPr lang="en-GB" sz="1800" b="1" dirty="0">
            <a:solidFill>
              <a:schemeClr val="tx1"/>
            </a:solidFill>
          </a:endParaRPr>
        </a:p>
      </dgm:t>
    </dgm:pt>
    <dgm:pt modelId="{6C163563-6DBF-4F12-99C5-F245633289A4}" type="parTrans" cxnId="{28961BB9-93A8-4173-840A-0752E8342B69}">
      <dgm:prSet/>
      <dgm:spPr/>
      <dgm:t>
        <a:bodyPr/>
        <a:lstStyle/>
        <a:p>
          <a:endParaRPr lang="en-GB"/>
        </a:p>
      </dgm:t>
    </dgm:pt>
    <dgm:pt modelId="{65178C3E-1AB9-44DE-A044-2DE099FF541E}" type="sibTrans" cxnId="{28961BB9-93A8-4173-840A-0752E8342B69}">
      <dgm:prSet/>
      <dgm:spPr/>
      <dgm:t>
        <a:bodyPr/>
        <a:lstStyle/>
        <a:p>
          <a:endParaRPr lang="en-GB"/>
        </a:p>
      </dgm:t>
    </dgm:pt>
    <dgm:pt modelId="{6208FDFF-5F5B-421B-9930-F55F8E1CFA20}">
      <dgm:prSet phldrT="[Text]" custT="1"/>
      <dgm:spPr>
        <a:solidFill>
          <a:srgbClr val="FFE0AC"/>
        </a:solidFill>
        <a:ln>
          <a:solidFill>
            <a:schemeClr val="tx1"/>
          </a:solidFill>
        </a:ln>
      </dgm:spPr>
      <dgm:t>
        <a:bodyPr/>
        <a:lstStyle/>
        <a:p>
          <a:r>
            <a:rPr lang="de-DE" sz="1600" dirty="0">
              <a:solidFill>
                <a:schemeClr val="tx1"/>
              </a:solidFill>
            </a:rPr>
            <a:t>Android API vs. Google API</a:t>
          </a:r>
          <a:endParaRPr lang="en-GB" sz="1600" dirty="0">
            <a:solidFill>
              <a:schemeClr val="tx1"/>
            </a:solidFill>
          </a:endParaRPr>
        </a:p>
      </dgm:t>
    </dgm:pt>
    <dgm:pt modelId="{F2AA9172-F2A8-455D-8951-1D40EEC35E08}" type="parTrans" cxnId="{E02F8061-C48F-4284-B4F5-AD144901F9C7}">
      <dgm:prSet/>
      <dgm:spPr/>
      <dgm:t>
        <a:bodyPr/>
        <a:lstStyle/>
        <a:p>
          <a:endParaRPr lang="en-GB"/>
        </a:p>
      </dgm:t>
    </dgm:pt>
    <dgm:pt modelId="{A0D8349B-75A0-4DBC-AA15-03F8F0A68285}" type="sibTrans" cxnId="{E02F8061-C48F-4284-B4F5-AD144901F9C7}">
      <dgm:prSet/>
      <dgm:spPr/>
      <dgm:t>
        <a:bodyPr/>
        <a:lstStyle/>
        <a:p>
          <a:endParaRPr lang="en-GB"/>
        </a:p>
      </dgm:t>
    </dgm:pt>
    <dgm:pt modelId="{591160B3-0CC7-4065-B28B-BDCA097120BE}">
      <dgm:prSet phldrT="[Text]" custT="1"/>
      <dgm:spPr>
        <a:solidFill>
          <a:srgbClr val="FFE0AC"/>
        </a:solidFill>
        <a:ln>
          <a:solidFill>
            <a:schemeClr val="tx1"/>
          </a:solidFill>
        </a:ln>
      </dgm:spPr>
      <dgm:t>
        <a:bodyPr/>
        <a:lstStyle/>
        <a:p>
          <a:r>
            <a:rPr lang="de-DE" sz="1600" dirty="0">
              <a:solidFill>
                <a:schemeClr val="tx1"/>
              </a:solidFill>
            </a:rPr>
            <a:t>Maps SDK</a:t>
          </a:r>
          <a:endParaRPr lang="en-GB" sz="1600" dirty="0">
            <a:solidFill>
              <a:schemeClr val="tx1"/>
            </a:solidFill>
          </a:endParaRPr>
        </a:p>
      </dgm:t>
    </dgm:pt>
    <dgm:pt modelId="{FA57BF0C-9521-4F49-94E3-AC6F67534010}" type="parTrans" cxnId="{511DCE54-0CD1-46F2-A5BC-75C3A51C8A7B}">
      <dgm:prSet/>
      <dgm:spPr/>
      <dgm:t>
        <a:bodyPr/>
        <a:lstStyle/>
        <a:p>
          <a:endParaRPr lang="en-GB"/>
        </a:p>
      </dgm:t>
    </dgm:pt>
    <dgm:pt modelId="{E7C831B5-A889-49EF-99F0-9421C16125E3}" type="sibTrans" cxnId="{511DCE54-0CD1-46F2-A5BC-75C3A51C8A7B}">
      <dgm:prSet/>
      <dgm:spPr/>
      <dgm:t>
        <a:bodyPr/>
        <a:lstStyle/>
        <a:p>
          <a:endParaRPr lang="en-GB"/>
        </a:p>
      </dgm:t>
    </dgm:pt>
    <dgm:pt modelId="{268661AE-5228-4712-A35C-B596C8C525D9}">
      <dgm:prSet phldrT="[Text]" custT="1"/>
      <dgm:spPr>
        <a:solidFill>
          <a:srgbClr val="FFE0AC"/>
        </a:solidFill>
        <a:ln>
          <a:solidFill>
            <a:schemeClr val="tx1"/>
          </a:solidFill>
        </a:ln>
      </dgm:spPr>
      <dgm:t>
        <a:bodyPr/>
        <a:lstStyle/>
        <a:p>
          <a:r>
            <a:rPr lang="de-DE" sz="1600" dirty="0">
              <a:solidFill>
                <a:schemeClr val="tx1"/>
              </a:solidFill>
            </a:rPr>
            <a:t>Übung</a:t>
          </a:r>
          <a:endParaRPr lang="en-GB" sz="1600" dirty="0">
            <a:solidFill>
              <a:schemeClr val="tx1"/>
            </a:solidFill>
          </a:endParaRPr>
        </a:p>
      </dgm:t>
    </dgm:pt>
    <dgm:pt modelId="{3B592B06-CC2F-48AB-8B5C-C56B7779F833}" type="parTrans" cxnId="{021EFDC7-1A5D-4856-B5B7-82BB85B99E41}">
      <dgm:prSet/>
      <dgm:spPr/>
      <dgm:t>
        <a:bodyPr/>
        <a:lstStyle/>
        <a:p>
          <a:endParaRPr lang="en-GB"/>
        </a:p>
      </dgm:t>
    </dgm:pt>
    <dgm:pt modelId="{9A56A5F5-DDAA-4186-9213-903858370B82}" type="sibTrans" cxnId="{021EFDC7-1A5D-4856-B5B7-82BB85B99E41}">
      <dgm:prSet/>
      <dgm:spPr/>
      <dgm:t>
        <a:bodyPr/>
        <a:lstStyle/>
        <a:p>
          <a:endParaRPr lang="en-GB"/>
        </a:p>
      </dgm:t>
    </dgm:pt>
    <dgm:pt modelId="{0B456547-30FB-44C9-B3BF-6AB7A39712F3}" type="pres">
      <dgm:prSet presAssocID="{4454A727-A83C-4DCD-B316-0EC1DACA4FFC}" presName="Name0" presStyleCnt="0">
        <dgm:presLayoutVars>
          <dgm:dir/>
          <dgm:resizeHandles val="exact"/>
        </dgm:presLayoutVars>
      </dgm:prSet>
      <dgm:spPr/>
    </dgm:pt>
    <dgm:pt modelId="{AD8E9CC5-1181-4C5D-BB10-713ED4CAB4C5}" type="pres">
      <dgm:prSet presAssocID="{B396D6FA-6927-4CC8-8185-8B4B0FB499E8}" presName="parTxOnly" presStyleLbl="node1" presStyleIdx="0" presStyleCnt="6">
        <dgm:presLayoutVars>
          <dgm:bulletEnabled val="1"/>
        </dgm:presLayoutVars>
      </dgm:prSet>
      <dgm:spPr/>
    </dgm:pt>
    <dgm:pt modelId="{9609200F-81F6-47E6-8678-3DB023136184}" type="pres">
      <dgm:prSet presAssocID="{316E2E29-A49D-43FE-8CB0-A67A210B3406}" presName="parSpace" presStyleCnt="0"/>
      <dgm:spPr/>
    </dgm:pt>
    <dgm:pt modelId="{359CC400-CD02-4C6C-9C4B-90749A316125}" type="pres">
      <dgm:prSet presAssocID="{26BA3BE8-4CFD-4CA9-8A0B-960E670B65A3}" presName="parTxOnly" presStyleLbl="node1" presStyleIdx="1" presStyleCnt="6">
        <dgm:presLayoutVars>
          <dgm:bulletEnabled val="1"/>
        </dgm:presLayoutVars>
      </dgm:prSet>
      <dgm:spPr/>
    </dgm:pt>
    <dgm:pt modelId="{710D066B-FB16-4B2D-8AEC-F3F86FADF37C}" type="pres">
      <dgm:prSet presAssocID="{8501A7D4-507E-412C-98E3-C72FBE3B535E}" presName="parSpace" presStyleCnt="0"/>
      <dgm:spPr/>
    </dgm:pt>
    <dgm:pt modelId="{6919D201-A12F-4AB9-AE93-FD70FC3889BA}" type="pres">
      <dgm:prSet presAssocID="{DAEBF9CB-EC7C-4933-9250-C2B155723297}" presName="parTxOnly" presStyleLbl="node1" presStyleIdx="2" presStyleCnt="6">
        <dgm:presLayoutVars>
          <dgm:bulletEnabled val="1"/>
        </dgm:presLayoutVars>
      </dgm:prSet>
      <dgm:spPr/>
    </dgm:pt>
    <dgm:pt modelId="{65B9A82A-C46C-4257-8F77-2E2F5ED9B4ED}" type="pres">
      <dgm:prSet presAssocID="{65178C3E-1AB9-44DE-A044-2DE099FF541E}" presName="parSpace" presStyleCnt="0"/>
      <dgm:spPr/>
    </dgm:pt>
    <dgm:pt modelId="{87B6F2D0-51B9-4D75-883E-5AFB3AE684B2}" type="pres">
      <dgm:prSet presAssocID="{6208FDFF-5F5B-421B-9930-F55F8E1CFA20}" presName="parTxOnly" presStyleLbl="node1" presStyleIdx="3" presStyleCnt="6">
        <dgm:presLayoutVars>
          <dgm:bulletEnabled val="1"/>
        </dgm:presLayoutVars>
      </dgm:prSet>
      <dgm:spPr/>
    </dgm:pt>
    <dgm:pt modelId="{FA98F343-4F3E-4A24-86C6-4A85C7F71687}" type="pres">
      <dgm:prSet presAssocID="{A0D8349B-75A0-4DBC-AA15-03F8F0A68285}" presName="parSpace" presStyleCnt="0"/>
      <dgm:spPr/>
    </dgm:pt>
    <dgm:pt modelId="{9436A75D-2A17-4250-A3BD-4BBF46653EA6}" type="pres">
      <dgm:prSet presAssocID="{591160B3-0CC7-4065-B28B-BDCA097120BE}" presName="parTxOnly" presStyleLbl="node1" presStyleIdx="4" presStyleCnt="6">
        <dgm:presLayoutVars>
          <dgm:bulletEnabled val="1"/>
        </dgm:presLayoutVars>
      </dgm:prSet>
      <dgm:spPr/>
    </dgm:pt>
    <dgm:pt modelId="{4A16EEA0-CEB4-466B-9EBF-44E2356C1EF8}" type="pres">
      <dgm:prSet presAssocID="{E7C831B5-A889-49EF-99F0-9421C16125E3}" presName="parSpace" presStyleCnt="0"/>
      <dgm:spPr/>
    </dgm:pt>
    <dgm:pt modelId="{8CA444A2-8682-4E4C-B30C-1B5E0E3255B8}" type="pres">
      <dgm:prSet presAssocID="{268661AE-5228-4712-A35C-B596C8C525D9}" presName="parTxOnly" presStyleLbl="node1" presStyleIdx="5" presStyleCnt="6">
        <dgm:presLayoutVars>
          <dgm:bulletEnabled val="1"/>
        </dgm:presLayoutVars>
      </dgm:prSet>
      <dgm:spPr/>
    </dgm:pt>
  </dgm:ptLst>
  <dgm:cxnLst>
    <dgm:cxn modelId="{C6C8171E-6EF6-4076-A59A-E6356720D4A7}" type="presOf" srcId="{26BA3BE8-4CFD-4CA9-8A0B-960E670B65A3}" destId="{359CC400-CD02-4C6C-9C4B-90749A316125}" srcOrd="0" destOrd="0" presId="urn:microsoft.com/office/officeart/2005/8/layout/hChevron3"/>
    <dgm:cxn modelId="{0EFA4E5C-CA90-452D-B822-F71C4FE89D10}" srcId="{4454A727-A83C-4DCD-B316-0EC1DACA4FFC}" destId="{B396D6FA-6927-4CC8-8185-8B4B0FB499E8}" srcOrd="0" destOrd="0" parTransId="{D11A700C-2360-4A22-B5EB-18DEBF802321}" sibTransId="{316E2E29-A49D-43FE-8CB0-A67A210B3406}"/>
    <dgm:cxn modelId="{E02F8061-C48F-4284-B4F5-AD144901F9C7}" srcId="{4454A727-A83C-4DCD-B316-0EC1DACA4FFC}" destId="{6208FDFF-5F5B-421B-9930-F55F8E1CFA20}" srcOrd="3" destOrd="0" parTransId="{F2AA9172-F2A8-455D-8951-1D40EEC35E08}" sibTransId="{A0D8349B-75A0-4DBC-AA15-03F8F0A68285}"/>
    <dgm:cxn modelId="{08159F64-F1A1-435A-BDC4-5E6D098BF2EC}" type="presOf" srcId="{268661AE-5228-4712-A35C-B596C8C525D9}" destId="{8CA444A2-8682-4E4C-B30C-1B5E0E3255B8}" srcOrd="0" destOrd="0" presId="urn:microsoft.com/office/officeart/2005/8/layout/hChevron3"/>
    <dgm:cxn modelId="{511DCE54-0CD1-46F2-A5BC-75C3A51C8A7B}" srcId="{4454A727-A83C-4DCD-B316-0EC1DACA4FFC}" destId="{591160B3-0CC7-4065-B28B-BDCA097120BE}" srcOrd="4" destOrd="0" parTransId="{FA57BF0C-9521-4F49-94E3-AC6F67534010}" sibTransId="{E7C831B5-A889-49EF-99F0-9421C16125E3}"/>
    <dgm:cxn modelId="{21419275-74A6-4E57-9F5A-C34B6EC65F6A}" type="presOf" srcId="{B396D6FA-6927-4CC8-8185-8B4B0FB499E8}" destId="{AD8E9CC5-1181-4C5D-BB10-713ED4CAB4C5}" srcOrd="0" destOrd="0" presId="urn:microsoft.com/office/officeart/2005/8/layout/hChevron3"/>
    <dgm:cxn modelId="{2034F992-34C6-440A-B928-5209F97EC116}" type="presOf" srcId="{DAEBF9CB-EC7C-4933-9250-C2B155723297}" destId="{6919D201-A12F-4AB9-AE93-FD70FC3889BA}" srcOrd="0" destOrd="0" presId="urn:microsoft.com/office/officeart/2005/8/layout/hChevron3"/>
    <dgm:cxn modelId="{C2155998-1A9C-487B-8269-69ACCC160A74}" type="presOf" srcId="{6208FDFF-5F5B-421B-9930-F55F8E1CFA20}" destId="{87B6F2D0-51B9-4D75-883E-5AFB3AE684B2}" srcOrd="0" destOrd="0" presId="urn:microsoft.com/office/officeart/2005/8/layout/hChevron3"/>
    <dgm:cxn modelId="{CF1093AA-9E6E-475B-A56D-48C263B44311}" srcId="{4454A727-A83C-4DCD-B316-0EC1DACA4FFC}" destId="{26BA3BE8-4CFD-4CA9-8A0B-960E670B65A3}" srcOrd="1" destOrd="0" parTransId="{031A14BD-A3F3-4D5D-AB2E-9A9FC5D00052}" sibTransId="{8501A7D4-507E-412C-98E3-C72FBE3B535E}"/>
    <dgm:cxn modelId="{99B3EBB2-AFC4-4418-9FAA-B458E7D0F853}" type="presOf" srcId="{4454A727-A83C-4DCD-B316-0EC1DACA4FFC}" destId="{0B456547-30FB-44C9-B3BF-6AB7A39712F3}" srcOrd="0" destOrd="0" presId="urn:microsoft.com/office/officeart/2005/8/layout/hChevron3"/>
    <dgm:cxn modelId="{21E53CB4-1225-45C6-92DB-2201EC3E22EF}" type="presOf" srcId="{591160B3-0CC7-4065-B28B-BDCA097120BE}" destId="{9436A75D-2A17-4250-A3BD-4BBF46653EA6}" srcOrd="0" destOrd="0" presId="urn:microsoft.com/office/officeart/2005/8/layout/hChevron3"/>
    <dgm:cxn modelId="{28961BB9-93A8-4173-840A-0752E8342B69}" srcId="{4454A727-A83C-4DCD-B316-0EC1DACA4FFC}" destId="{DAEBF9CB-EC7C-4933-9250-C2B155723297}" srcOrd="2" destOrd="0" parTransId="{6C163563-6DBF-4F12-99C5-F245633289A4}" sibTransId="{65178C3E-1AB9-44DE-A044-2DE099FF541E}"/>
    <dgm:cxn modelId="{021EFDC7-1A5D-4856-B5B7-82BB85B99E41}" srcId="{4454A727-A83C-4DCD-B316-0EC1DACA4FFC}" destId="{268661AE-5228-4712-A35C-B596C8C525D9}" srcOrd="5" destOrd="0" parTransId="{3B592B06-CC2F-48AB-8B5C-C56B7779F833}" sibTransId="{9A56A5F5-DDAA-4186-9213-903858370B82}"/>
    <dgm:cxn modelId="{A9E581F0-C140-43EF-BC9D-15E543326862}" type="presParOf" srcId="{0B456547-30FB-44C9-B3BF-6AB7A39712F3}" destId="{AD8E9CC5-1181-4C5D-BB10-713ED4CAB4C5}" srcOrd="0" destOrd="0" presId="urn:microsoft.com/office/officeart/2005/8/layout/hChevron3"/>
    <dgm:cxn modelId="{E7E2B71D-6621-4A8D-A24B-E6F8588F9095}" type="presParOf" srcId="{0B456547-30FB-44C9-B3BF-6AB7A39712F3}" destId="{9609200F-81F6-47E6-8678-3DB023136184}" srcOrd="1" destOrd="0" presId="urn:microsoft.com/office/officeart/2005/8/layout/hChevron3"/>
    <dgm:cxn modelId="{191F937D-0699-4311-AB73-90AB8749EF3B}" type="presParOf" srcId="{0B456547-30FB-44C9-B3BF-6AB7A39712F3}" destId="{359CC400-CD02-4C6C-9C4B-90749A316125}" srcOrd="2" destOrd="0" presId="urn:microsoft.com/office/officeart/2005/8/layout/hChevron3"/>
    <dgm:cxn modelId="{B6F5A465-5763-48D1-9A8B-97A37FCB63DE}" type="presParOf" srcId="{0B456547-30FB-44C9-B3BF-6AB7A39712F3}" destId="{710D066B-FB16-4B2D-8AEC-F3F86FADF37C}" srcOrd="3" destOrd="0" presId="urn:microsoft.com/office/officeart/2005/8/layout/hChevron3"/>
    <dgm:cxn modelId="{0E8EAB7B-F21D-4258-91C2-4C12F8DEEB27}" type="presParOf" srcId="{0B456547-30FB-44C9-B3BF-6AB7A39712F3}" destId="{6919D201-A12F-4AB9-AE93-FD70FC3889BA}" srcOrd="4" destOrd="0" presId="urn:microsoft.com/office/officeart/2005/8/layout/hChevron3"/>
    <dgm:cxn modelId="{38D3E378-7363-4D35-A49C-B6F9765A8C82}" type="presParOf" srcId="{0B456547-30FB-44C9-B3BF-6AB7A39712F3}" destId="{65B9A82A-C46C-4257-8F77-2E2F5ED9B4ED}" srcOrd="5" destOrd="0" presId="urn:microsoft.com/office/officeart/2005/8/layout/hChevron3"/>
    <dgm:cxn modelId="{8FA4CD77-6D7B-4069-A38F-D1DE8381D857}" type="presParOf" srcId="{0B456547-30FB-44C9-B3BF-6AB7A39712F3}" destId="{87B6F2D0-51B9-4D75-883E-5AFB3AE684B2}" srcOrd="6" destOrd="0" presId="urn:microsoft.com/office/officeart/2005/8/layout/hChevron3"/>
    <dgm:cxn modelId="{C49D879A-970D-4DA2-AC74-9936CB969F0B}" type="presParOf" srcId="{0B456547-30FB-44C9-B3BF-6AB7A39712F3}" destId="{FA98F343-4F3E-4A24-86C6-4A85C7F71687}" srcOrd="7" destOrd="0" presId="urn:microsoft.com/office/officeart/2005/8/layout/hChevron3"/>
    <dgm:cxn modelId="{AAA7FAFE-42A0-445F-9282-85A62930AA16}" type="presParOf" srcId="{0B456547-30FB-44C9-B3BF-6AB7A39712F3}" destId="{9436A75D-2A17-4250-A3BD-4BBF46653EA6}" srcOrd="8" destOrd="0" presId="urn:microsoft.com/office/officeart/2005/8/layout/hChevron3"/>
    <dgm:cxn modelId="{7B9EC2A7-E28D-4F41-B851-94D7429898FC}" type="presParOf" srcId="{0B456547-30FB-44C9-B3BF-6AB7A39712F3}" destId="{4A16EEA0-CEB4-466B-9EBF-44E2356C1EF8}" srcOrd="9" destOrd="0" presId="urn:microsoft.com/office/officeart/2005/8/layout/hChevron3"/>
    <dgm:cxn modelId="{F71EA3EF-3969-4D5D-ABE8-5B0CA8F9D876}" type="presParOf" srcId="{0B456547-30FB-44C9-B3BF-6AB7A39712F3}" destId="{8CA444A2-8682-4E4C-B30C-1B5E0E3255B8}" srcOrd="1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454A727-A83C-4DCD-B316-0EC1DACA4FFC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B396D6FA-6927-4CC8-8185-8B4B0FB499E8}">
      <dgm:prSet phldrT="[Text]" custT="1"/>
      <dgm:spPr>
        <a:solidFill>
          <a:srgbClr val="FFE0AC"/>
        </a:solidFill>
        <a:ln>
          <a:solidFill>
            <a:schemeClr val="tx1"/>
          </a:solidFill>
        </a:ln>
      </dgm:spPr>
      <dgm:t>
        <a:bodyPr/>
        <a:lstStyle/>
        <a:p>
          <a:r>
            <a:rPr lang="de-DE" sz="1600" b="0" dirty="0">
              <a:solidFill>
                <a:schemeClr val="tx1"/>
              </a:solidFill>
            </a:rPr>
            <a:t>Motivation</a:t>
          </a:r>
          <a:endParaRPr lang="en-GB" sz="1600" b="0" dirty="0">
            <a:solidFill>
              <a:schemeClr val="tx1"/>
            </a:solidFill>
          </a:endParaRPr>
        </a:p>
      </dgm:t>
    </dgm:pt>
    <dgm:pt modelId="{D11A700C-2360-4A22-B5EB-18DEBF802321}" type="parTrans" cxnId="{0EFA4E5C-CA90-452D-B822-F71C4FE89D10}">
      <dgm:prSet/>
      <dgm:spPr/>
      <dgm:t>
        <a:bodyPr/>
        <a:lstStyle/>
        <a:p>
          <a:endParaRPr lang="en-GB"/>
        </a:p>
      </dgm:t>
    </dgm:pt>
    <dgm:pt modelId="{316E2E29-A49D-43FE-8CB0-A67A210B3406}" type="sibTrans" cxnId="{0EFA4E5C-CA90-452D-B822-F71C4FE89D10}">
      <dgm:prSet/>
      <dgm:spPr/>
      <dgm:t>
        <a:bodyPr/>
        <a:lstStyle/>
        <a:p>
          <a:endParaRPr lang="en-GB"/>
        </a:p>
      </dgm:t>
    </dgm:pt>
    <dgm:pt modelId="{26BA3BE8-4CFD-4CA9-8A0B-960E670B65A3}">
      <dgm:prSet phldrT="[Text]" custT="1"/>
      <dgm:spPr>
        <a:solidFill>
          <a:srgbClr val="FFE0AC"/>
        </a:solidFill>
        <a:ln>
          <a:solidFill>
            <a:schemeClr val="tx1"/>
          </a:solidFill>
        </a:ln>
      </dgm:spPr>
      <dgm:t>
        <a:bodyPr/>
        <a:lstStyle/>
        <a:p>
          <a:r>
            <a:rPr lang="de-DE" sz="1600" dirty="0">
              <a:solidFill>
                <a:schemeClr val="tx1"/>
              </a:solidFill>
            </a:rPr>
            <a:t>Grundlagen</a:t>
          </a:r>
          <a:endParaRPr lang="en-GB" sz="1600" dirty="0">
            <a:solidFill>
              <a:schemeClr val="tx1"/>
            </a:solidFill>
          </a:endParaRPr>
        </a:p>
      </dgm:t>
    </dgm:pt>
    <dgm:pt modelId="{031A14BD-A3F3-4D5D-AB2E-9A9FC5D00052}" type="parTrans" cxnId="{CF1093AA-9E6E-475B-A56D-48C263B44311}">
      <dgm:prSet/>
      <dgm:spPr/>
      <dgm:t>
        <a:bodyPr/>
        <a:lstStyle/>
        <a:p>
          <a:endParaRPr lang="en-GB"/>
        </a:p>
      </dgm:t>
    </dgm:pt>
    <dgm:pt modelId="{8501A7D4-507E-412C-98E3-C72FBE3B535E}" type="sibTrans" cxnId="{CF1093AA-9E6E-475B-A56D-48C263B44311}">
      <dgm:prSet/>
      <dgm:spPr/>
      <dgm:t>
        <a:bodyPr/>
        <a:lstStyle/>
        <a:p>
          <a:endParaRPr lang="en-GB"/>
        </a:p>
      </dgm:t>
    </dgm:pt>
    <dgm:pt modelId="{DAEBF9CB-EC7C-4933-9250-C2B155723297}">
      <dgm:prSet phldrT="[Text]" custT="1"/>
      <dgm:spPr>
        <a:solidFill>
          <a:srgbClr val="FFE0AC"/>
        </a:solidFill>
        <a:ln>
          <a:solidFill>
            <a:schemeClr val="tx1"/>
          </a:solidFill>
        </a:ln>
      </dgm:spPr>
      <dgm:t>
        <a:bodyPr/>
        <a:lstStyle/>
        <a:p>
          <a:r>
            <a:rPr lang="de-DE" sz="1600" dirty="0">
              <a:solidFill>
                <a:schemeClr val="tx1"/>
              </a:solidFill>
            </a:rPr>
            <a:t>Provider &amp; Geodaten</a:t>
          </a:r>
          <a:endParaRPr lang="en-GB" sz="1600" dirty="0">
            <a:solidFill>
              <a:schemeClr val="tx1"/>
            </a:solidFill>
          </a:endParaRPr>
        </a:p>
      </dgm:t>
    </dgm:pt>
    <dgm:pt modelId="{6C163563-6DBF-4F12-99C5-F245633289A4}" type="parTrans" cxnId="{28961BB9-93A8-4173-840A-0752E8342B69}">
      <dgm:prSet/>
      <dgm:spPr/>
      <dgm:t>
        <a:bodyPr/>
        <a:lstStyle/>
        <a:p>
          <a:endParaRPr lang="en-GB"/>
        </a:p>
      </dgm:t>
    </dgm:pt>
    <dgm:pt modelId="{65178C3E-1AB9-44DE-A044-2DE099FF541E}" type="sibTrans" cxnId="{28961BB9-93A8-4173-840A-0752E8342B69}">
      <dgm:prSet/>
      <dgm:spPr/>
      <dgm:t>
        <a:bodyPr/>
        <a:lstStyle/>
        <a:p>
          <a:endParaRPr lang="en-GB"/>
        </a:p>
      </dgm:t>
    </dgm:pt>
    <dgm:pt modelId="{6208FDFF-5F5B-421B-9930-F55F8E1CFA20}">
      <dgm:prSet phldrT="[Text]" custT="1"/>
      <dgm:spPr>
        <a:solidFill>
          <a:srgbClr val="FFACB7"/>
        </a:solidFill>
        <a:ln>
          <a:solidFill>
            <a:schemeClr val="tx1"/>
          </a:solidFill>
        </a:ln>
      </dgm:spPr>
      <dgm:t>
        <a:bodyPr/>
        <a:lstStyle/>
        <a:p>
          <a:r>
            <a:rPr lang="de-DE" sz="1800" b="1" dirty="0">
              <a:solidFill>
                <a:schemeClr val="tx1"/>
              </a:solidFill>
            </a:rPr>
            <a:t>Android API vs. Google API</a:t>
          </a:r>
          <a:endParaRPr lang="en-GB" sz="1800" b="1" dirty="0">
            <a:solidFill>
              <a:schemeClr val="tx1"/>
            </a:solidFill>
          </a:endParaRPr>
        </a:p>
      </dgm:t>
    </dgm:pt>
    <dgm:pt modelId="{F2AA9172-F2A8-455D-8951-1D40EEC35E08}" type="parTrans" cxnId="{E02F8061-C48F-4284-B4F5-AD144901F9C7}">
      <dgm:prSet/>
      <dgm:spPr/>
      <dgm:t>
        <a:bodyPr/>
        <a:lstStyle/>
        <a:p>
          <a:endParaRPr lang="en-GB"/>
        </a:p>
      </dgm:t>
    </dgm:pt>
    <dgm:pt modelId="{A0D8349B-75A0-4DBC-AA15-03F8F0A68285}" type="sibTrans" cxnId="{E02F8061-C48F-4284-B4F5-AD144901F9C7}">
      <dgm:prSet/>
      <dgm:spPr/>
      <dgm:t>
        <a:bodyPr/>
        <a:lstStyle/>
        <a:p>
          <a:endParaRPr lang="en-GB"/>
        </a:p>
      </dgm:t>
    </dgm:pt>
    <dgm:pt modelId="{591160B3-0CC7-4065-B28B-BDCA097120BE}">
      <dgm:prSet phldrT="[Text]" custT="1"/>
      <dgm:spPr>
        <a:solidFill>
          <a:srgbClr val="FFE0AC"/>
        </a:solidFill>
        <a:ln>
          <a:solidFill>
            <a:schemeClr val="tx1"/>
          </a:solidFill>
        </a:ln>
      </dgm:spPr>
      <dgm:t>
        <a:bodyPr/>
        <a:lstStyle/>
        <a:p>
          <a:r>
            <a:rPr lang="de-DE" sz="1600" dirty="0">
              <a:solidFill>
                <a:schemeClr val="tx1"/>
              </a:solidFill>
            </a:rPr>
            <a:t>Maps SDK</a:t>
          </a:r>
          <a:endParaRPr lang="en-GB" sz="1600" dirty="0">
            <a:solidFill>
              <a:schemeClr val="tx1"/>
            </a:solidFill>
          </a:endParaRPr>
        </a:p>
      </dgm:t>
    </dgm:pt>
    <dgm:pt modelId="{FA57BF0C-9521-4F49-94E3-AC6F67534010}" type="parTrans" cxnId="{511DCE54-0CD1-46F2-A5BC-75C3A51C8A7B}">
      <dgm:prSet/>
      <dgm:spPr/>
      <dgm:t>
        <a:bodyPr/>
        <a:lstStyle/>
        <a:p>
          <a:endParaRPr lang="en-GB"/>
        </a:p>
      </dgm:t>
    </dgm:pt>
    <dgm:pt modelId="{E7C831B5-A889-49EF-99F0-9421C16125E3}" type="sibTrans" cxnId="{511DCE54-0CD1-46F2-A5BC-75C3A51C8A7B}">
      <dgm:prSet/>
      <dgm:spPr/>
      <dgm:t>
        <a:bodyPr/>
        <a:lstStyle/>
        <a:p>
          <a:endParaRPr lang="en-GB"/>
        </a:p>
      </dgm:t>
    </dgm:pt>
    <dgm:pt modelId="{268661AE-5228-4712-A35C-B596C8C525D9}">
      <dgm:prSet phldrT="[Text]" custT="1"/>
      <dgm:spPr>
        <a:solidFill>
          <a:srgbClr val="FFE0AC"/>
        </a:solidFill>
        <a:ln>
          <a:solidFill>
            <a:schemeClr val="tx1"/>
          </a:solidFill>
        </a:ln>
      </dgm:spPr>
      <dgm:t>
        <a:bodyPr/>
        <a:lstStyle/>
        <a:p>
          <a:r>
            <a:rPr lang="de-DE" sz="1600" dirty="0">
              <a:solidFill>
                <a:schemeClr val="tx1"/>
              </a:solidFill>
            </a:rPr>
            <a:t>Übung</a:t>
          </a:r>
          <a:endParaRPr lang="en-GB" sz="1600" dirty="0">
            <a:solidFill>
              <a:schemeClr val="tx1"/>
            </a:solidFill>
          </a:endParaRPr>
        </a:p>
      </dgm:t>
    </dgm:pt>
    <dgm:pt modelId="{3B592B06-CC2F-48AB-8B5C-C56B7779F833}" type="parTrans" cxnId="{021EFDC7-1A5D-4856-B5B7-82BB85B99E41}">
      <dgm:prSet/>
      <dgm:spPr/>
      <dgm:t>
        <a:bodyPr/>
        <a:lstStyle/>
        <a:p>
          <a:endParaRPr lang="en-GB"/>
        </a:p>
      </dgm:t>
    </dgm:pt>
    <dgm:pt modelId="{9A56A5F5-DDAA-4186-9213-903858370B82}" type="sibTrans" cxnId="{021EFDC7-1A5D-4856-B5B7-82BB85B99E41}">
      <dgm:prSet/>
      <dgm:spPr/>
      <dgm:t>
        <a:bodyPr/>
        <a:lstStyle/>
        <a:p>
          <a:endParaRPr lang="en-GB"/>
        </a:p>
      </dgm:t>
    </dgm:pt>
    <dgm:pt modelId="{0B456547-30FB-44C9-B3BF-6AB7A39712F3}" type="pres">
      <dgm:prSet presAssocID="{4454A727-A83C-4DCD-B316-0EC1DACA4FFC}" presName="Name0" presStyleCnt="0">
        <dgm:presLayoutVars>
          <dgm:dir/>
          <dgm:resizeHandles val="exact"/>
        </dgm:presLayoutVars>
      </dgm:prSet>
      <dgm:spPr/>
    </dgm:pt>
    <dgm:pt modelId="{AD8E9CC5-1181-4C5D-BB10-713ED4CAB4C5}" type="pres">
      <dgm:prSet presAssocID="{B396D6FA-6927-4CC8-8185-8B4B0FB499E8}" presName="parTxOnly" presStyleLbl="node1" presStyleIdx="0" presStyleCnt="6">
        <dgm:presLayoutVars>
          <dgm:bulletEnabled val="1"/>
        </dgm:presLayoutVars>
      </dgm:prSet>
      <dgm:spPr/>
    </dgm:pt>
    <dgm:pt modelId="{9609200F-81F6-47E6-8678-3DB023136184}" type="pres">
      <dgm:prSet presAssocID="{316E2E29-A49D-43FE-8CB0-A67A210B3406}" presName="parSpace" presStyleCnt="0"/>
      <dgm:spPr/>
    </dgm:pt>
    <dgm:pt modelId="{359CC400-CD02-4C6C-9C4B-90749A316125}" type="pres">
      <dgm:prSet presAssocID="{26BA3BE8-4CFD-4CA9-8A0B-960E670B65A3}" presName="parTxOnly" presStyleLbl="node1" presStyleIdx="1" presStyleCnt="6">
        <dgm:presLayoutVars>
          <dgm:bulletEnabled val="1"/>
        </dgm:presLayoutVars>
      </dgm:prSet>
      <dgm:spPr/>
    </dgm:pt>
    <dgm:pt modelId="{710D066B-FB16-4B2D-8AEC-F3F86FADF37C}" type="pres">
      <dgm:prSet presAssocID="{8501A7D4-507E-412C-98E3-C72FBE3B535E}" presName="parSpace" presStyleCnt="0"/>
      <dgm:spPr/>
    </dgm:pt>
    <dgm:pt modelId="{6919D201-A12F-4AB9-AE93-FD70FC3889BA}" type="pres">
      <dgm:prSet presAssocID="{DAEBF9CB-EC7C-4933-9250-C2B155723297}" presName="parTxOnly" presStyleLbl="node1" presStyleIdx="2" presStyleCnt="6">
        <dgm:presLayoutVars>
          <dgm:bulletEnabled val="1"/>
        </dgm:presLayoutVars>
      </dgm:prSet>
      <dgm:spPr/>
    </dgm:pt>
    <dgm:pt modelId="{65B9A82A-C46C-4257-8F77-2E2F5ED9B4ED}" type="pres">
      <dgm:prSet presAssocID="{65178C3E-1AB9-44DE-A044-2DE099FF541E}" presName="parSpace" presStyleCnt="0"/>
      <dgm:spPr/>
    </dgm:pt>
    <dgm:pt modelId="{87B6F2D0-51B9-4D75-883E-5AFB3AE684B2}" type="pres">
      <dgm:prSet presAssocID="{6208FDFF-5F5B-421B-9930-F55F8E1CFA20}" presName="parTxOnly" presStyleLbl="node1" presStyleIdx="3" presStyleCnt="6">
        <dgm:presLayoutVars>
          <dgm:bulletEnabled val="1"/>
        </dgm:presLayoutVars>
      </dgm:prSet>
      <dgm:spPr/>
    </dgm:pt>
    <dgm:pt modelId="{FA98F343-4F3E-4A24-86C6-4A85C7F71687}" type="pres">
      <dgm:prSet presAssocID="{A0D8349B-75A0-4DBC-AA15-03F8F0A68285}" presName="parSpace" presStyleCnt="0"/>
      <dgm:spPr/>
    </dgm:pt>
    <dgm:pt modelId="{9436A75D-2A17-4250-A3BD-4BBF46653EA6}" type="pres">
      <dgm:prSet presAssocID="{591160B3-0CC7-4065-B28B-BDCA097120BE}" presName="parTxOnly" presStyleLbl="node1" presStyleIdx="4" presStyleCnt="6">
        <dgm:presLayoutVars>
          <dgm:bulletEnabled val="1"/>
        </dgm:presLayoutVars>
      </dgm:prSet>
      <dgm:spPr/>
    </dgm:pt>
    <dgm:pt modelId="{4A16EEA0-CEB4-466B-9EBF-44E2356C1EF8}" type="pres">
      <dgm:prSet presAssocID="{E7C831B5-A889-49EF-99F0-9421C16125E3}" presName="parSpace" presStyleCnt="0"/>
      <dgm:spPr/>
    </dgm:pt>
    <dgm:pt modelId="{8CA444A2-8682-4E4C-B30C-1B5E0E3255B8}" type="pres">
      <dgm:prSet presAssocID="{268661AE-5228-4712-A35C-B596C8C525D9}" presName="parTxOnly" presStyleLbl="node1" presStyleIdx="5" presStyleCnt="6">
        <dgm:presLayoutVars>
          <dgm:bulletEnabled val="1"/>
        </dgm:presLayoutVars>
      </dgm:prSet>
      <dgm:spPr/>
    </dgm:pt>
  </dgm:ptLst>
  <dgm:cxnLst>
    <dgm:cxn modelId="{C6C8171E-6EF6-4076-A59A-E6356720D4A7}" type="presOf" srcId="{26BA3BE8-4CFD-4CA9-8A0B-960E670B65A3}" destId="{359CC400-CD02-4C6C-9C4B-90749A316125}" srcOrd="0" destOrd="0" presId="urn:microsoft.com/office/officeart/2005/8/layout/hChevron3"/>
    <dgm:cxn modelId="{0EFA4E5C-CA90-452D-B822-F71C4FE89D10}" srcId="{4454A727-A83C-4DCD-B316-0EC1DACA4FFC}" destId="{B396D6FA-6927-4CC8-8185-8B4B0FB499E8}" srcOrd="0" destOrd="0" parTransId="{D11A700C-2360-4A22-B5EB-18DEBF802321}" sibTransId="{316E2E29-A49D-43FE-8CB0-A67A210B3406}"/>
    <dgm:cxn modelId="{E02F8061-C48F-4284-B4F5-AD144901F9C7}" srcId="{4454A727-A83C-4DCD-B316-0EC1DACA4FFC}" destId="{6208FDFF-5F5B-421B-9930-F55F8E1CFA20}" srcOrd="3" destOrd="0" parTransId="{F2AA9172-F2A8-455D-8951-1D40EEC35E08}" sibTransId="{A0D8349B-75A0-4DBC-AA15-03F8F0A68285}"/>
    <dgm:cxn modelId="{08159F64-F1A1-435A-BDC4-5E6D098BF2EC}" type="presOf" srcId="{268661AE-5228-4712-A35C-B596C8C525D9}" destId="{8CA444A2-8682-4E4C-B30C-1B5E0E3255B8}" srcOrd="0" destOrd="0" presId="urn:microsoft.com/office/officeart/2005/8/layout/hChevron3"/>
    <dgm:cxn modelId="{511DCE54-0CD1-46F2-A5BC-75C3A51C8A7B}" srcId="{4454A727-A83C-4DCD-B316-0EC1DACA4FFC}" destId="{591160B3-0CC7-4065-B28B-BDCA097120BE}" srcOrd="4" destOrd="0" parTransId="{FA57BF0C-9521-4F49-94E3-AC6F67534010}" sibTransId="{E7C831B5-A889-49EF-99F0-9421C16125E3}"/>
    <dgm:cxn modelId="{21419275-74A6-4E57-9F5A-C34B6EC65F6A}" type="presOf" srcId="{B396D6FA-6927-4CC8-8185-8B4B0FB499E8}" destId="{AD8E9CC5-1181-4C5D-BB10-713ED4CAB4C5}" srcOrd="0" destOrd="0" presId="urn:microsoft.com/office/officeart/2005/8/layout/hChevron3"/>
    <dgm:cxn modelId="{2034F992-34C6-440A-B928-5209F97EC116}" type="presOf" srcId="{DAEBF9CB-EC7C-4933-9250-C2B155723297}" destId="{6919D201-A12F-4AB9-AE93-FD70FC3889BA}" srcOrd="0" destOrd="0" presId="urn:microsoft.com/office/officeart/2005/8/layout/hChevron3"/>
    <dgm:cxn modelId="{C2155998-1A9C-487B-8269-69ACCC160A74}" type="presOf" srcId="{6208FDFF-5F5B-421B-9930-F55F8E1CFA20}" destId="{87B6F2D0-51B9-4D75-883E-5AFB3AE684B2}" srcOrd="0" destOrd="0" presId="urn:microsoft.com/office/officeart/2005/8/layout/hChevron3"/>
    <dgm:cxn modelId="{CF1093AA-9E6E-475B-A56D-48C263B44311}" srcId="{4454A727-A83C-4DCD-B316-0EC1DACA4FFC}" destId="{26BA3BE8-4CFD-4CA9-8A0B-960E670B65A3}" srcOrd="1" destOrd="0" parTransId="{031A14BD-A3F3-4D5D-AB2E-9A9FC5D00052}" sibTransId="{8501A7D4-507E-412C-98E3-C72FBE3B535E}"/>
    <dgm:cxn modelId="{99B3EBB2-AFC4-4418-9FAA-B458E7D0F853}" type="presOf" srcId="{4454A727-A83C-4DCD-B316-0EC1DACA4FFC}" destId="{0B456547-30FB-44C9-B3BF-6AB7A39712F3}" srcOrd="0" destOrd="0" presId="urn:microsoft.com/office/officeart/2005/8/layout/hChevron3"/>
    <dgm:cxn modelId="{21E53CB4-1225-45C6-92DB-2201EC3E22EF}" type="presOf" srcId="{591160B3-0CC7-4065-B28B-BDCA097120BE}" destId="{9436A75D-2A17-4250-A3BD-4BBF46653EA6}" srcOrd="0" destOrd="0" presId="urn:microsoft.com/office/officeart/2005/8/layout/hChevron3"/>
    <dgm:cxn modelId="{28961BB9-93A8-4173-840A-0752E8342B69}" srcId="{4454A727-A83C-4DCD-B316-0EC1DACA4FFC}" destId="{DAEBF9CB-EC7C-4933-9250-C2B155723297}" srcOrd="2" destOrd="0" parTransId="{6C163563-6DBF-4F12-99C5-F245633289A4}" sibTransId="{65178C3E-1AB9-44DE-A044-2DE099FF541E}"/>
    <dgm:cxn modelId="{021EFDC7-1A5D-4856-B5B7-82BB85B99E41}" srcId="{4454A727-A83C-4DCD-B316-0EC1DACA4FFC}" destId="{268661AE-5228-4712-A35C-B596C8C525D9}" srcOrd="5" destOrd="0" parTransId="{3B592B06-CC2F-48AB-8B5C-C56B7779F833}" sibTransId="{9A56A5F5-DDAA-4186-9213-903858370B82}"/>
    <dgm:cxn modelId="{A9E581F0-C140-43EF-BC9D-15E543326862}" type="presParOf" srcId="{0B456547-30FB-44C9-B3BF-6AB7A39712F3}" destId="{AD8E9CC5-1181-4C5D-BB10-713ED4CAB4C5}" srcOrd="0" destOrd="0" presId="urn:microsoft.com/office/officeart/2005/8/layout/hChevron3"/>
    <dgm:cxn modelId="{E7E2B71D-6621-4A8D-A24B-E6F8588F9095}" type="presParOf" srcId="{0B456547-30FB-44C9-B3BF-6AB7A39712F3}" destId="{9609200F-81F6-47E6-8678-3DB023136184}" srcOrd="1" destOrd="0" presId="urn:microsoft.com/office/officeart/2005/8/layout/hChevron3"/>
    <dgm:cxn modelId="{191F937D-0699-4311-AB73-90AB8749EF3B}" type="presParOf" srcId="{0B456547-30FB-44C9-B3BF-6AB7A39712F3}" destId="{359CC400-CD02-4C6C-9C4B-90749A316125}" srcOrd="2" destOrd="0" presId="urn:microsoft.com/office/officeart/2005/8/layout/hChevron3"/>
    <dgm:cxn modelId="{B6F5A465-5763-48D1-9A8B-97A37FCB63DE}" type="presParOf" srcId="{0B456547-30FB-44C9-B3BF-6AB7A39712F3}" destId="{710D066B-FB16-4B2D-8AEC-F3F86FADF37C}" srcOrd="3" destOrd="0" presId="urn:microsoft.com/office/officeart/2005/8/layout/hChevron3"/>
    <dgm:cxn modelId="{0E8EAB7B-F21D-4258-91C2-4C12F8DEEB27}" type="presParOf" srcId="{0B456547-30FB-44C9-B3BF-6AB7A39712F3}" destId="{6919D201-A12F-4AB9-AE93-FD70FC3889BA}" srcOrd="4" destOrd="0" presId="urn:microsoft.com/office/officeart/2005/8/layout/hChevron3"/>
    <dgm:cxn modelId="{38D3E378-7363-4D35-A49C-B6F9765A8C82}" type="presParOf" srcId="{0B456547-30FB-44C9-B3BF-6AB7A39712F3}" destId="{65B9A82A-C46C-4257-8F77-2E2F5ED9B4ED}" srcOrd="5" destOrd="0" presId="urn:microsoft.com/office/officeart/2005/8/layout/hChevron3"/>
    <dgm:cxn modelId="{8FA4CD77-6D7B-4069-A38F-D1DE8381D857}" type="presParOf" srcId="{0B456547-30FB-44C9-B3BF-6AB7A39712F3}" destId="{87B6F2D0-51B9-4D75-883E-5AFB3AE684B2}" srcOrd="6" destOrd="0" presId="urn:microsoft.com/office/officeart/2005/8/layout/hChevron3"/>
    <dgm:cxn modelId="{C49D879A-970D-4DA2-AC74-9936CB969F0B}" type="presParOf" srcId="{0B456547-30FB-44C9-B3BF-6AB7A39712F3}" destId="{FA98F343-4F3E-4A24-86C6-4A85C7F71687}" srcOrd="7" destOrd="0" presId="urn:microsoft.com/office/officeart/2005/8/layout/hChevron3"/>
    <dgm:cxn modelId="{AAA7FAFE-42A0-445F-9282-85A62930AA16}" type="presParOf" srcId="{0B456547-30FB-44C9-B3BF-6AB7A39712F3}" destId="{9436A75D-2A17-4250-A3BD-4BBF46653EA6}" srcOrd="8" destOrd="0" presId="urn:microsoft.com/office/officeart/2005/8/layout/hChevron3"/>
    <dgm:cxn modelId="{7B9EC2A7-E28D-4F41-B851-94D7429898FC}" type="presParOf" srcId="{0B456547-30FB-44C9-B3BF-6AB7A39712F3}" destId="{4A16EEA0-CEB4-466B-9EBF-44E2356C1EF8}" srcOrd="9" destOrd="0" presId="urn:microsoft.com/office/officeart/2005/8/layout/hChevron3"/>
    <dgm:cxn modelId="{F71EA3EF-3969-4D5D-ABE8-5B0CA8F9D876}" type="presParOf" srcId="{0B456547-30FB-44C9-B3BF-6AB7A39712F3}" destId="{8CA444A2-8682-4E4C-B30C-1B5E0E3255B8}" srcOrd="1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454A727-A83C-4DCD-B316-0EC1DACA4FFC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B396D6FA-6927-4CC8-8185-8B4B0FB499E8}">
      <dgm:prSet phldrT="[Text]" custT="1"/>
      <dgm:spPr>
        <a:solidFill>
          <a:srgbClr val="FFE0AC"/>
        </a:solidFill>
        <a:ln>
          <a:solidFill>
            <a:schemeClr val="tx1"/>
          </a:solidFill>
        </a:ln>
      </dgm:spPr>
      <dgm:t>
        <a:bodyPr/>
        <a:lstStyle/>
        <a:p>
          <a:r>
            <a:rPr lang="de-DE" sz="1600" b="0" dirty="0">
              <a:solidFill>
                <a:schemeClr val="tx1"/>
              </a:solidFill>
            </a:rPr>
            <a:t>Motivation</a:t>
          </a:r>
          <a:endParaRPr lang="en-GB" sz="1600" b="0" dirty="0">
            <a:solidFill>
              <a:schemeClr val="tx1"/>
            </a:solidFill>
          </a:endParaRPr>
        </a:p>
      </dgm:t>
    </dgm:pt>
    <dgm:pt modelId="{D11A700C-2360-4A22-B5EB-18DEBF802321}" type="parTrans" cxnId="{0EFA4E5C-CA90-452D-B822-F71C4FE89D10}">
      <dgm:prSet/>
      <dgm:spPr/>
      <dgm:t>
        <a:bodyPr/>
        <a:lstStyle/>
        <a:p>
          <a:endParaRPr lang="en-GB"/>
        </a:p>
      </dgm:t>
    </dgm:pt>
    <dgm:pt modelId="{316E2E29-A49D-43FE-8CB0-A67A210B3406}" type="sibTrans" cxnId="{0EFA4E5C-CA90-452D-B822-F71C4FE89D10}">
      <dgm:prSet/>
      <dgm:spPr/>
      <dgm:t>
        <a:bodyPr/>
        <a:lstStyle/>
        <a:p>
          <a:endParaRPr lang="en-GB"/>
        </a:p>
      </dgm:t>
    </dgm:pt>
    <dgm:pt modelId="{26BA3BE8-4CFD-4CA9-8A0B-960E670B65A3}">
      <dgm:prSet phldrT="[Text]" custT="1"/>
      <dgm:spPr>
        <a:solidFill>
          <a:srgbClr val="FFE0AC"/>
        </a:solidFill>
        <a:ln>
          <a:solidFill>
            <a:schemeClr val="tx1"/>
          </a:solidFill>
        </a:ln>
      </dgm:spPr>
      <dgm:t>
        <a:bodyPr/>
        <a:lstStyle/>
        <a:p>
          <a:r>
            <a:rPr lang="de-DE" sz="1600" dirty="0">
              <a:solidFill>
                <a:schemeClr val="tx1"/>
              </a:solidFill>
            </a:rPr>
            <a:t>Grundlagen</a:t>
          </a:r>
          <a:endParaRPr lang="en-GB" sz="1600" dirty="0">
            <a:solidFill>
              <a:schemeClr val="tx1"/>
            </a:solidFill>
          </a:endParaRPr>
        </a:p>
      </dgm:t>
    </dgm:pt>
    <dgm:pt modelId="{031A14BD-A3F3-4D5D-AB2E-9A9FC5D00052}" type="parTrans" cxnId="{CF1093AA-9E6E-475B-A56D-48C263B44311}">
      <dgm:prSet/>
      <dgm:spPr/>
      <dgm:t>
        <a:bodyPr/>
        <a:lstStyle/>
        <a:p>
          <a:endParaRPr lang="en-GB"/>
        </a:p>
      </dgm:t>
    </dgm:pt>
    <dgm:pt modelId="{8501A7D4-507E-412C-98E3-C72FBE3B535E}" type="sibTrans" cxnId="{CF1093AA-9E6E-475B-A56D-48C263B44311}">
      <dgm:prSet/>
      <dgm:spPr/>
      <dgm:t>
        <a:bodyPr/>
        <a:lstStyle/>
        <a:p>
          <a:endParaRPr lang="en-GB"/>
        </a:p>
      </dgm:t>
    </dgm:pt>
    <dgm:pt modelId="{DAEBF9CB-EC7C-4933-9250-C2B155723297}">
      <dgm:prSet phldrT="[Text]" custT="1"/>
      <dgm:spPr>
        <a:solidFill>
          <a:srgbClr val="FFE0AC"/>
        </a:solidFill>
        <a:ln>
          <a:solidFill>
            <a:schemeClr val="tx1"/>
          </a:solidFill>
        </a:ln>
      </dgm:spPr>
      <dgm:t>
        <a:bodyPr/>
        <a:lstStyle/>
        <a:p>
          <a:r>
            <a:rPr lang="de-DE" sz="1600" dirty="0">
              <a:solidFill>
                <a:schemeClr val="tx1"/>
              </a:solidFill>
            </a:rPr>
            <a:t>Provider &amp; Geodaten</a:t>
          </a:r>
          <a:endParaRPr lang="en-GB" sz="1600" dirty="0">
            <a:solidFill>
              <a:schemeClr val="tx1"/>
            </a:solidFill>
          </a:endParaRPr>
        </a:p>
      </dgm:t>
    </dgm:pt>
    <dgm:pt modelId="{6C163563-6DBF-4F12-99C5-F245633289A4}" type="parTrans" cxnId="{28961BB9-93A8-4173-840A-0752E8342B69}">
      <dgm:prSet/>
      <dgm:spPr/>
      <dgm:t>
        <a:bodyPr/>
        <a:lstStyle/>
        <a:p>
          <a:endParaRPr lang="en-GB"/>
        </a:p>
      </dgm:t>
    </dgm:pt>
    <dgm:pt modelId="{65178C3E-1AB9-44DE-A044-2DE099FF541E}" type="sibTrans" cxnId="{28961BB9-93A8-4173-840A-0752E8342B69}">
      <dgm:prSet/>
      <dgm:spPr/>
      <dgm:t>
        <a:bodyPr/>
        <a:lstStyle/>
        <a:p>
          <a:endParaRPr lang="en-GB"/>
        </a:p>
      </dgm:t>
    </dgm:pt>
    <dgm:pt modelId="{6208FDFF-5F5B-421B-9930-F55F8E1CFA20}">
      <dgm:prSet phldrT="[Text]" custT="1"/>
      <dgm:spPr>
        <a:solidFill>
          <a:srgbClr val="FFE0AC"/>
        </a:solidFill>
        <a:ln>
          <a:solidFill>
            <a:schemeClr val="tx1"/>
          </a:solidFill>
        </a:ln>
      </dgm:spPr>
      <dgm:t>
        <a:bodyPr/>
        <a:lstStyle/>
        <a:p>
          <a:r>
            <a:rPr lang="de-DE" sz="1600" dirty="0">
              <a:solidFill>
                <a:schemeClr val="tx1"/>
              </a:solidFill>
            </a:rPr>
            <a:t>Android API vs. Google API</a:t>
          </a:r>
          <a:endParaRPr lang="en-GB" sz="1600" dirty="0">
            <a:solidFill>
              <a:schemeClr val="tx1"/>
            </a:solidFill>
          </a:endParaRPr>
        </a:p>
      </dgm:t>
    </dgm:pt>
    <dgm:pt modelId="{F2AA9172-F2A8-455D-8951-1D40EEC35E08}" type="parTrans" cxnId="{E02F8061-C48F-4284-B4F5-AD144901F9C7}">
      <dgm:prSet/>
      <dgm:spPr/>
      <dgm:t>
        <a:bodyPr/>
        <a:lstStyle/>
        <a:p>
          <a:endParaRPr lang="en-GB"/>
        </a:p>
      </dgm:t>
    </dgm:pt>
    <dgm:pt modelId="{A0D8349B-75A0-4DBC-AA15-03F8F0A68285}" type="sibTrans" cxnId="{E02F8061-C48F-4284-B4F5-AD144901F9C7}">
      <dgm:prSet/>
      <dgm:spPr/>
      <dgm:t>
        <a:bodyPr/>
        <a:lstStyle/>
        <a:p>
          <a:endParaRPr lang="en-GB"/>
        </a:p>
      </dgm:t>
    </dgm:pt>
    <dgm:pt modelId="{591160B3-0CC7-4065-B28B-BDCA097120BE}">
      <dgm:prSet phldrT="[Text]" custT="1"/>
      <dgm:spPr>
        <a:solidFill>
          <a:srgbClr val="FFACB7"/>
        </a:solidFill>
        <a:ln>
          <a:solidFill>
            <a:schemeClr val="tx1"/>
          </a:solidFill>
        </a:ln>
      </dgm:spPr>
      <dgm:t>
        <a:bodyPr/>
        <a:lstStyle/>
        <a:p>
          <a:r>
            <a:rPr lang="de-DE" sz="1800" b="1" dirty="0">
              <a:solidFill>
                <a:schemeClr val="tx1"/>
              </a:solidFill>
            </a:rPr>
            <a:t>Maps SDK</a:t>
          </a:r>
          <a:endParaRPr lang="en-GB" sz="1800" b="1" dirty="0">
            <a:solidFill>
              <a:schemeClr val="tx1"/>
            </a:solidFill>
          </a:endParaRPr>
        </a:p>
      </dgm:t>
    </dgm:pt>
    <dgm:pt modelId="{FA57BF0C-9521-4F49-94E3-AC6F67534010}" type="parTrans" cxnId="{511DCE54-0CD1-46F2-A5BC-75C3A51C8A7B}">
      <dgm:prSet/>
      <dgm:spPr/>
      <dgm:t>
        <a:bodyPr/>
        <a:lstStyle/>
        <a:p>
          <a:endParaRPr lang="en-GB"/>
        </a:p>
      </dgm:t>
    </dgm:pt>
    <dgm:pt modelId="{E7C831B5-A889-49EF-99F0-9421C16125E3}" type="sibTrans" cxnId="{511DCE54-0CD1-46F2-A5BC-75C3A51C8A7B}">
      <dgm:prSet/>
      <dgm:spPr/>
      <dgm:t>
        <a:bodyPr/>
        <a:lstStyle/>
        <a:p>
          <a:endParaRPr lang="en-GB"/>
        </a:p>
      </dgm:t>
    </dgm:pt>
    <dgm:pt modelId="{268661AE-5228-4712-A35C-B596C8C525D9}">
      <dgm:prSet phldrT="[Text]" custT="1"/>
      <dgm:spPr>
        <a:solidFill>
          <a:srgbClr val="FFE0AC"/>
        </a:solidFill>
        <a:ln>
          <a:solidFill>
            <a:schemeClr val="tx1"/>
          </a:solidFill>
        </a:ln>
      </dgm:spPr>
      <dgm:t>
        <a:bodyPr/>
        <a:lstStyle/>
        <a:p>
          <a:r>
            <a:rPr lang="de-DE" sz="1600" dirty="0">
              <a:solidFill>
                <a:schemeClr val="tx1"/>
              </a:solidFill>
            </a:rPr>
            <a:t>Übung</a:t>
          </a:r>
          <a:endParaRPr lang="en-GB" sz="1600" dirty="0">
            <a:solidFill>
              <a:schemeClr val="tx1"/>
            </a:solidFill>
          </a:endParaRPr>
        </a:p>
      </dgm:t>
    </dgm:pt>
    <dgm:pt modelId="{3B592B06-CC2F-48AB-8B5C-C56B7779F833}" type="parTrans" cxnId="{021EFDC7-1A5D-4856-B5B7-82BB85B99E41}">
      <dgm:prSet/>
      <dgm:spPr/>
      <dgm:t>
        <a:bodyPr/>
        <a:lstStyle/>
        <a:p>
          <a:endParaRPr lang="en-GB"/>
        </a:p>
      </dgm:t>
    </dgm:pt>
    <dgm:pt modelId="{9A56A5F5-DDAA-4186-9213-903858370B82}" type="sibTrans" cxnId="{021EFDC7-1A5D-4856-B5B7-82BB85B99E41}">
      <dgm:prSet/>
      <dgm:spPr/>
      <dgm:t>
        <a:bodyPr/>
        <a:lstStyle/>
        <a:p>
          <a:endParaRPr lang="en-GB"/>
        </a:p>
      </dgm:t>
    </dgm:pt>
    <dgm:pt modelId="{0B456547-30FB-44C9-B3BF-6AB7A39712F3}" type="pres">
      <dgm:prSet presAssocID="{4454A727-A83C-4DCD-B316-0EC1DACA4FFC}" presName="Name0" presStyleCnt="0">
        <dgm:presLayoutVars>
          <dgm:dir/>
          <dgm:resizeHandles val="exact"/>
        </dgm:presLayoutVars>
      </dgm:prSet>
      <dgm:spPr/>
    </dgm:pt>
    <dgm:pt modelId="{AD8E9CC5-1181-4C5D-BB10-713ED4CAB4C5}" type="pres">
      <dgm:prSet presAssocID="{B396D6FA-6927-4CC8-8185-8B4B0FB499E8}" presName="parTxOnly" presStyleLbl="node1" presStyleIdx="0" presStyleCnt="6">
        <dgm:presLayoutVars>
          <dgm:bulletEnabled val="1"/>
        </dgm:presLayoutVars>
      </dgm:prSet>
      <dgm:spPr/>
    </dgm:pt>
    <dgm:pt modelId="{9609200F-81F6-47E6-8678-3DB023136184}" type="pres">
      <dgm:prSet presAssocID="{316E2E29-A49D-43FE-8CB0-A67A210B3406}" presName="parSpace" presStyleCnt="0"/>
      <dgm:spPr/>
    </dgm:pt>
    <dgm:pt modelId="{359CC400-CD02-4C6C-9C4B-90749A316125}" type="pres">
      <dgm:prSet presAssocID="{26BA3BE8-4CFD-4CA9-8A0B-960E670B65A3}" presName="parTxOnly" presStyleLbl="node1" presStyleIdx="1" presStyleCnt="6">
        <dgm:presLayoutVars>
          <dgm:bulletEnabled val="1"/>
        </dgm:presLayoutVars>
      </dgm:prSet>
      <dgm:spPr/>
    </dgm:pt>
    <dgm:pt modelId="{710D066B-FB16-4B2D-8AEC-F3F86FADF37C}" type="pres">
      <dgm:prSet presAssocID="{8501A7D4-507E-412C-98E3-C72FBE3B535E}" presName="parSpace" presStyleCnt="0"/>
      <dgm:spPr/>
    </dgm:pt>
    <dgm:pt modelId="{6919D201-A12F-4AB9-AE93-FD70FC3889BA}" type="pres">
      <dgm:prSet presAssocID="{DAEBF9CB-EC7C-4933-9250-C2B155723297}" presName="parTxOnly" presStyleLbl="node1" presStyleIdx="2" presStyleCnt="6">
        <dgm:presLayoutVars>
          <dgm:bulletEnabled val="1"/>
        </dgm:presLayoutVars>
      </dgm:prSet>
      <dgm:spPr/>
    </dgm:pt>
    <dgm:pt modelId="{65B9A82A-C46C-4257-8F77-2E2F5ED9B4ED}" type="pres">
      <dgm:prSet presAssocID="{65178C3E-1AB9-44DE-A044-2DE099FF541E}" presName="parSpace" presStyleCnt="0"/>
      <dgm:spPr/>
    </dgm:pt>
    <dgm:pt modelId="{87B6F2D0-51B9-4D75-883E-5AFB3AE684B2}" type="pres">
      <dgm:prSet presAssocID="{6208FDFF-5F5B-421B-9930-F55F8E1CFA20}" presName="parTxOnly" presStyleLbl="node1" presStyleIdx="3" presStyleCnt="6">
        <dgm:presLayoutVars>
          <dgm:bulletEnabled val="1"/>
        </dgm:presLayoutVars>
      </dgm:prSet>
      <dgm:spPr/>
    </dgm:pt>
    <dgm:pt modelId="{FA98F343-4F3E-4A24-86C6-4A85C7F71687}" type="pres">
      <dgm:prSet presAssocID="{A0D8349B-75A0-4DBC-AA15-03F8F0A68285}" presName="parSpace" presStyleCnt="0"/>
      <dgm:spPr/>
    </dgm:pt>
    <dgm:pt modelId="{9436A75D-2A17-4250-A3BD-4BBF46653EA6}" type="pres">
      <dgm:prSet presAssocID="{591160B3-0CC7-4065-B28B-BDCA097120BE}" presName="parTxOnly" presStyleLbl="node1" presStyleIdx="4" presStyleCnt="6">
        <dgm:presLayoutVars>
          <dgm:bulletEnabled val="1"/>
        </dgm:presLayoutVars>
      </dgm:prSet>
      <dgm:spPr/>
    </dgm:pt>
    <dgm:pt modelId="{4A16EEA0-CEB4-466B-9EBF-44E2356C1EF8}" type="pres">
      <dgm:prSet presAssocID="{E7C831B5-A889-49EF-99F0-9421C16125E3}" presName="parSpace" presStyleCnt="0"/>
      <dgm:spPr/>
    </dgm:pt>
    <dgm:pt modelId="{8CA444A2-8682-4E4C-B30C-1B5E0E3255B8}" type="pres">
      <dgm:prSet presAssocID="{268661AE-5228-4712-A35C-B596C8C525D9}" presName="parTxOnly" presStyleLbl="node1" presStyleIdx="5" presStyleCnt="6">
        <dgm:presLayoutVars>
          <dgm:bulletEnabled val="1"/>
        </dgm:presLayoutVars>
      </dgm:prSet>
      <dgm:spPr/>
    </dgm:pt>
  </dgm:ptLst>
  <dgm:cxnLst>
    <dgm:cxn modelId="{C6C8171E-6EF6-4076-A59A-E6356720D4A7}" type="presOf" srcId="{26BA3BE8-4CFD-4CA9-8A0B-960E670B65A3}" destId="{359CC400-CD02-4C6C-9C4B-90749A316125}" srcOrd="0" destOrd="0" presId="urn:microsoft.com/office/officeart/2005/8/layout/hChevron3"/>
    <dgm:cxn modelId="{0EFA4E5C-CA90-452D-B822-F71C4FE89D10}" srcId="{4454A727-A83C-4DCD-B316-0EC1DACA4FFC}" destId="{B396D6FA-6927-4CC8-8185-8B4B0FB499E8}" srcOrd="0" destOrd="0" parTransId="{D11A700C-2360-4A22-B5EB-18DEBF802321}" sibTransId="{316E2E29-A49D-43FE-8CB0-A67A210B3406}"/>
    <dgm:cxn modelId="{E02F8061-C48F-4284-B4F5-AD144901F9C7}" srcId="{4454A727-A83C-4DCD-B316-0EC1DACA4FFC}" destId="{6208FDFF-5F5B-421B-9930-F55F8E1CFA20}" srcOrd="3" destOrd="0" parTransId="{F2AA9172-F2A8-455D-8951-1D40EEC35E08}" sibTransId="{A0D8349B-75A0-4DBC-AA15-03F8F0A68285}"/>
    <dgm:cxn modelId="{08159F64-F1A1-435A-BDC4-5E6D098BF2EC}" type="presOf" srcId="{268661AE-5228-4712-A35C-B596C8C525D9}" destId="{8CA444A2-8682-4E4C-B30C-1B5E0E3255B8}" srcOrd="0" destOrd="0" presId="urn:microsoft.com/office/officeart/2005/8/layout/hChevron3"/>
    <dgm:cxn modelId="{511DCE54-0CD1-46F2-A5BC-75C3A51C8A7B}" srcId="{4454A727-A83C-4DCD-B316-0EC1DACA4FFC}" destId="{591160B3-0CC7-4065-B28B-BDCA097120BE}" srcOrd="4" destOrd="0" parTransId="{FA57BF0C-9521-4F49-94E3-AC6F67534010}" sibTransId="{E7C831B5-A889-49EF-99F0-9421C16125E3}"/>
    <dgm:cxn modelId="{21419275-74A6-4E57-9F5A-C34B6EC65F6A}" type="presOf" srcId="{B396D6FA-6927-4CC8-8185-8B4B0FB499E8}" destId="{AD8E9CC5-1181-4C5D-BB10-713ED4CAB4C5}" srcOrd="0" destOrd="0" presId="urn:microsoft.com/office/officeart/2005/8/layout/hChevron3"/>
    <dgm:cxn modelId="{2034F992-34C6-440A-B928-5209F97EC116}" type="presOf" srcId="{DAEBF9CB-EC7C-4933-9250-C2B155723297}" destId="{6919D201-A12F-4AB9-AE93-FD70FC3889BA}" srcOrd="0" destOrd="0" presId="urn:microsoft.com/office/officeart/2005/8/layout/hChevron3"/>
    <dgm:cxn modelId="{C2155998-1A9C-487B-8269-69ACCC160A74}" type="presOf" srcId="{6208FDFF-5F5B-421B-9930-F55F8E1CFA20}" destId="{87B6F2D0-51B9-4D75-883E-5AFB3AE684B2}" srcOrd="0" destOrd="0" presId="urn:microsoft.com/office/officeart/2005/8/layout/hChevron3"/>
    <dgm:cxn modelId="{CF1093AA-9E6E-475B-A56D-48C263B44311}" srcId="{4454A727-A83C-4DCD-B316-0EC1DACA4FFC}" destId="{26BA3BE8-4CFD-4CA9-8A0B-960E670B65A3}" srcOrd="1" destOrd="0" parTransId="{031A14BD-A3F3-4D5D-AB2E-9A9FC5D00052}" sibTransId="{8501A7D4-507E-412C-98E3-C72FBE3B535E}"/>
    <dgm:cxn modelId="{99B3EBB2-AFC4-4418-9FAA-B458E7D0F853}" type="presOf" srcId="{4454A727-A83C-4DCD-B316-0EC1DACA4FFC}" destId="{0B456547-30FB-44C9-B3BF-6AB7A39712F3}" srcOrd="0" destOrd="0" presId="urn:microsoft.com/office/officeart/2005/8/layout/hChevron3"/>
    <dgm:cxn modelId="{21E53CB4-1225-45C6-92DB-2201EC3E22EF}" type="presOf" srcId="{591160B3-0CC7-4065-B28B-BDCA097120BE}" destId="{9436A75D-2A17-4250-A3BD-4BBF46653EA6}" srcOrd="0" destOrd="0" presId="urn:microsoft.com/office/officeart/2005/8/layout/hChevron3"/>
    <dgm:cxn modelId="{28961BB9-93A8-4173-840A-0752E8342B69}" srcId="{4454A727-A83C-4DCD-B316-0EC1DACA4FFC}" destId="{DAEBF9CB-EC7C-4933-9250-C2B155723297}" srcOrd="2" destOrd="0" parTransId="{6C163563-6DBF-4F12-99C5-F245633289A4}" sibTransId="{65178C3E-1AB9-44DE-A044-2DE099FF541E}"/>
    <dgm:cxn modelId="{021EFDC7-1A5D-4856-B5B7-82BB85B99E41}" srcId="{4454A727-A83C-4DCD-B316-0EC1DACA4FFC}" destId="{268661AE-5228-4712-A35C-B596C8C525D9}" srcOrd="5" destOrd="0" parTransId="{3B592B06-CC2F-48AB-8B5C-C56B7779F833}" sibTransId="{9A56A5F5-DDAA-4186-9213-903858370B82}"/>
    <dgm:cxn modelId="{A9E581F0-C140-43EF-BC9D-15E543326862}" type="presParOf" srcId="{0B456547-30FB-44C9-B3BF-6AB7A39712F3}" destId="{AD8E9CC5-1181-4C5D-BB10-713ED4CAB4C5}" srcOrd="0" destOrd="0" presId="urn:microsoft.com/office/officeart/2005/8/layout/hChevron3"/>
    <dgm:cxn modelId="{E7E2B71D-6621-4A8D-A24B-E6F8588F9095}" type="presParOf" srcId="{0B456547-30FB-44C9-B3BF-6AB7A39712F3}" destId="{9609200F-81F6-47E6-8678-3DB023136184}" srcOrd="1" destOrd="0" presId="urn:microsoft.com/office/officeart/2005/8/layout/hChevron3"/>
    <dgm:cxn modelId="{191F937D-0699-4311-AB73-90AB8749EF3B}" type="presParOf" srcId="{0B456547-30FB-44C9-B3BF-6AB7A39712F3}" destId="{359CC400-CD02-4C6C-9C4B-90749A316125}" srcOrd="2" destOrd="0" presId="urn:microsoft.com/office/officeart/2005/8/layout/hChevron3"/>
    <dgm:cxn modelId="{B6F5A465-5763-48D1-9A8B-97A37FCB63DE}" type="presParOf" srcId="{0B456547-30FB-44C9-B3BF-6AB7A39712F3}" destId="{710D066B-FB16-4B2D-8AEC-F3F86FADF37C}" srcOrd="3" destOrd="0" presId="urn:microsoft.com/office/officeart/2005/8/layout/hChevron3"/>
    <dgm:cxn modelId="{0E8EAB7B-F21D-4258-91C2-4C12F8DEEB27}" type="presParOf" srcId="{0B456547-30FB-44C9-B3BF-6AB7A39712F3}" destId="{6919D201-A12F-4AB9-AE93-FD70FC3889BA}" srcOrd="4" destOrd="0" presId="urn:microsoft.com/office/officeart/2005/8/layout/hChevron3"/>
    <dgm:cxn modelId="{38D3E378-7363-4D35-A49C-B6F9765A8C82}" type="presParOf" srcId="{0B456547-30FB-44C9-B3BF-6AB7A39712F3}" destId="{65B9A82A-C46C-4257-8F77-2E2F5ED9B4ED}" srcOrd="5" destOrd="0" presId="urn:microsoft.com/office/officeart/2005/8/layout/hChevron3"/>
    <dgm:cxn modelId="{8FA4CD77-6D7B-4069-A38F-D1DE8381D857}" type="presParOf" srcId="{0B456547-30FB-44C9-B3BF-6AB7A39712F3}" destId="{87B6F2D0-51B9-4D75-883E-5AFB3AE684B2}" srcOrd="6" destOrd="0" presId="urn:microsoft.com/office/officeart/2005/8/layout/hChevron3"/>
    <dgm:cxn modelId="{C49D879A-970D-4DA2-AC74-9936CB969F0B}" type="presParOf" srcId="{0B456547-30FB-44C9-B3BF-6AB7A39712F3}" destId="{FA98F343-4F3E-4A24-86C6-4A85C7F71687}" srcOrd="7" destOrd="0" presId="urn:microsoft.com/office/officeart/2005/8/layout/hChevron3"/>
    <dgm:cxn modelId="{AAA7FAFE-42A0-445F-9282-85A62930AA16}" type="presParOf" srcId="{0B456547-30FB-44C9-B3BF-6AB7A39712F3}" destId="{9436A75D-2A17-4250-A3BD-4BBF46653EA6}" srcOrd="8" destOrd="0" presId="urn:microsoft.com/office/officeart/2005/8/layout/hChevron3"/>
    <dgm:cxn modelId="{7B9EC2A7-E28D-4F41-B851-94D7429898FC}" type="presParOf" srcId="{0B456547-30FB-44C9-B3BF-6AB7A39712F3}" destId="{4A16EEA0-CEB4-466B-9EBF-44E2356C1EF8}" srcOrd="9" destOrd="0" presId="urn:microsoft.com/office/officeart/2005/8/layout/hChevron3"/>
    <dgm:cxn modelId="{F71EA3EF-3969-4D5D-ABE8-5B0CA8F9D876}" type="presParOf" srcId="{0B456547-30FB-44C9-B3BF-6AB7A39712F3}" destId="{8CA444A2-8682-4E4C-B30C-1B5E0E3255B8}" srcOrd="1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454A727-A83C-4DCD-B316-0EC1DACA4FFC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B396D6FA-6927-4CC8-8185-8B4B0FB499E8}">
      <dgm:prSet phldrT="[Text]" custT="1"/>
      <dgm:spPr>
        <a:solidFill>
          <a:srgbClr val="FFE0AC"/>
        </a:solidFill>
        <a:ln>
          <a:solidFill>
            <a:schemeClr val="tx1"/>
          </a:solidFill>
        </a:ln>
      </dgm:spPr>
      <dgm:t>
        <a:bodyPr/>
        <a:lstStyle/>
        <a:p>
          <a:r>
            <a:rPr lang="de-DE" sz="1600" b="0" dirty="0">
              <a:solidFill>
                <a:schemeClr val="tx1"/>
              </a:solidFill>
            </a:rPr>
            <a:t>Motivation</a:t>
          </a:r>
          <a:endParaRPr lang="en-GB" sz="1600" b="0" dirty="0">
            <a:solidFill>
              <a:schemeClr val="tx1"/>
            </a:solidFill>
          </a:endParaRPr>
        </a:p>
      </dgm:t>
    </dgm:pt>
    <dgm:pt modelId="{D11A700C-2360-4A22-B5EB-18DEBF802321}" type="parTrans" cxnId="{0EFA4E5C-CA90-452D-B822-F71C4FE89D10}">
      <dgm:prSet/>
      <dgm:spPr/>
      <dgm:t>
        <a:bodyPr/>
        <a:lstStyle/>
        <a:p>
          <a:endParaRPr lang="en-GB"/>
        </a:p>
      </dgm:t>
    </dgm:pt>
    <dgm:pt modelId="{316E2E29-A49D-43FE-8CB0-A67A210B3406}" type="sibTrans" cxnId="{0EFA4E5C-CA90-452D-B822-F71C4FE89D10}">
      <dgm:prSet/>
      <dgm:spPr/>
      <dgm:t>
        <a:bodyPr/>
        <a:lstStyle/>
        <a:p>
          <a:endParaRPr lang="en-GB"/>
        </a:p>
      </dgm:t>
    </dgm:pt>
    <dgm:pt modelId="{26BA3BE8-4CFD-4CA9-8A0B-960E670B65A3}">
      <dgm:prSet phldrT="[Text]" custT="1"/>
      <dgm:spPr>
        <a:solidFill>
          <a:srgbClr val="FFE0AC"/>
        </a:solidFill>
        <a:ln>
          <a:solidFill>
            <a:schemeClr val="tx1"/>
          </a:solidFill>
        </a:ln>
      </dgm:spPr>
      <dgm:t>
        <a:bodyPr/>
        <a:lstStyle/>
        <a:p>
          <a:r>
            <a:rPr lang="de-DE" sz="1600" dirty="0">
              <a:solidFill>
                <a:schemeClr val="tx1"/>
              </a:solidFill>
            </a:rPr>
            <a:t>Grundlagen</a:t>
          </a:r>
          <a:endParaRPr lang="en-GB" sz="1600" dirty="0">
            <a:solidFill>
              <a:schemeClr val="tx1"/>
            </a:solidFill>
          </a:endParaRPr>
        </a:p>
      </dgm:t>
    </dgm:pt>
    <dgm:pt modelId="{031A14BD-A3F3-4D5D-AB2E-9A9FC5D00052}" type="parTrans" cxnId="{CF1093AA-9E6E-475B-A56D-48C263B44311}">
      <dgm:prSet/>
      <dgm:spPr/>
      <dgm:t>
        <a:bodyPr/>
        <a:lstStyle/>
        <a:p>
          <a:endParaRPr lang="en-GB"/>
        </a:p>
      </dgm:t>
    </dgm:pt>
    <dgm:pt modelId="{8501A7D4-507E-412C-98E3-C72FBE3B535E}" type="sibTrans" cxnId="{CF1093AA-9E6E-475B-A56D-48C263B44311}">
      <dgm:prSet/>
      <dgm:spPr/>
      <dgm:t>
        <a:bodyPr/>
        <a:lstStyle/>
        <a:p>
          <a:endParaRPr lang="en-GB"/>
        </a:p>
      </dgm:t>
    </dgm:pt>
    <dgm:pt modelId="{DAEBF9CB-EC7C-4933-9250-C2B155723297}">
      <dgm:prSet phldrT="[Text]" custT="1"/>
      <dgm:spPr>
        <a:solidFill>
          <a:srgbClr val="FFE0AC"/>
        </a:solidFill>
        <a:ln>
          <a:solidFill>
            <a:schemeClr val="tx1"/>
          </a:solidFill>
        </a:ln>
      </dgm:spPr>
      <dgm:t>
        <a:bodyPr/>
        <a:lstStyle/>
        <a:p>
          <a:r>
            <a:rPr lang="de-DE" sz="1600" dirty="0">
              <a:solidFill>
                <a:schemeClr val="tx1"/>
              </a:solidFill>
            </a:rPr>
            <a:t>Provider &amp; Geodaten</a:t>
          </a:r>
          <a:endParaRPr lang="en-GB" sz="1600" dirty="0">
            <a:solidFill>
              <a:schemeClr val="tx1"/>
            </a:solidFill>
          </a:endParaRPr>
        </a:p>
      </dgm:t>
    </dgm:pt>
    <dgm:pt modelId="{6C163563-6DBF-4F12-99C5-F245633289A4}" type="parTrans" cxnId="{28961BB9-93A8-4173-840A-0752E8342B69}">
      <dgm:prSet/>
      <dgm:spPr/>
      <dgm:t>
        <a:bodyPr/>
        <a:lstStyle/>
        <a:p>
          <a:endParaRPr lang="en-GB"/>
        </a:p>
      </dgm:t>
    </dgm:pt>
    <dgm:pt modelId="{65178C3E-1AB9-44DE-A044-2DE099FF541E}" type="sibTrans" cxnId="{28961BB9-93A8-4173-840A-0752E8342B69}">
      <dgm:prSet/>
      <dgm:spPr/>
      <dgm:t>
        <a:bodyPr/>
        <a:lstStyle/>
        <a:p>
          <a:endParaRPr lang="en-GB"/>
        </a:p>
      </dgm:t>
    </dgm:pt>
    <dgm:pt modelId="{6208FDFF-5F5B-421B-9930-F55F8E1CFA20}">
      <dgm:prSet phldrT="[Text]" custT="1"/>
      <dgm:spPr>
        <a:solidFill>
          <a:srgbClr val="FFE0AC"/>
        </a:solidFill>
        <a:ln>
          <a:solidFill>
            <a:schemeClr val="tx1"/>
          </a:solidFill>
        </a:ln>
      </dgm:spPr>
      <dgm:t>
        <a:bodyPr/>
        <a:lstStyle/>
        <a:p>
          <a:r>
            <a:rPr lang="de-DE" sz="1600" dirty="0">
              <a:solidFill>
                <a:schemeClr val="tx1"/>
              </a:solidFill>
            </a:rPr>
            <a:t>Android API vs. Google API</a:t>
          </a:r>
          <a:endParaRPr lang="en-GB" sz="1600" dirty="0">
            <a:solidFill>
              <a:schemeClr val="tx1"/>
            </a:solidFill>
          </a:endParaRPr>
        </a:p>
      </dgm:t>
    </dgm:pt>
    <dgm:pt modelId="{F2AA9172-F2A8-455D-8951-1D40EEC35E08}" type="parTrans" cxnId="{E02F8061-C48F-4284-B4F5-AD144901F9C7}">
      <dgm:prSet/>
      <dgm:spPr/>
      <dgm:t>
        <a:bodyPr/>
        <a:lstStyle/>
        <a:p>
          <a:endParaRPr lang="en-GB"/>
        </a:p>
      </dgm:t>
    </dgm:pt>
    <dgm:pt modelId="{A0D8349B-75A0-4DBC-AA15-03F8F0A68285}" type="sibTrans" cxnId="{E02F8061-C48F-4284-B4F5-AD144901F9C7}">
      <dgm:prSet/>
      <dgm:spPr/>
      <dgm:t>
        <a:bodyPr/>
        <a:lstStyle/>
        <a:p>
          <a:endParaRPr lang="en-GB"/>
        </a:p>
      </dgm:t>
    </dgm:pt>
    <dgm:pt modelId="{591160B3-0CC7-4065-B28B-BDCA097120BE}">
      <dgm:prSet phldrT="[Text]" custT="1"/>
      <dgm:spPr>
        <a:solidFill>
          <a:srgbClr val="FFE0AC"/>
        </a:solidFill>
        <a:ln>
          <a:solidFill>
            <a:schemeClr val="tx1"/>
          </a:solidFill>
        </a:ln>
      </dgm:spPr>
      <dgm:t>
        <a:bodyPr/>
        <a:lstStyle/>
        <a:p>
          <a:r>
            <a:rPr lang="de-DE" sz="1600" dirty="0">
              <a:solidFill>
                <a:schemeClr val="tx1"/>
              </a:solidFill>
            </a:rPr>
            <a:t>Maps SDK</a:t>
          </a:r>
          <a:endParaRPr lang="en-GB" sz="1600" dirty="0">
            <a:solidFill>
              <a:schemeClr val="tx1"/>
            </a:solidFill>
          </a:endParaRPr>
        </a:p>
      </dgm:t>
    </dgm:pt>
    <dgm:pt modelId="{FA57BF0C-9521-4F49-94E3-AC6F67534010}" type="parTrans" cxnId="{511DCE54-0CD1-46F2-A5BC-75C3A51C8A7B}">
      <dgm:prSet/>
      <dgm:spPr/>
      <dgm:t>
        <a:bodyPr/>
        <a:lstStyle/>
        <a:p>
          <a:endParaRPr lang="en-GB"/>
        </a:p>
      </dgm:t>
    </dgm:pt>
    <dgm:pt modelId="{E7C831B5-A889-49EF-99F0-9421C16125E3}" type="sibTrans" cxnId="{511DCE54-0CD1-46F2-A5BC-75C3A51C8A7B}">
      <dgm:prSet/>
      <dgm:spPr/>
      <dgm:t>
        <a:bodyPr/>
        <a:lstStyle/>
        <a:p>
          <a:endParaRPr lang="en-GB"/>
        </a:p>
      </dgm:t>
    </dgm:pt>
    <dgm:pt modelId="{268661AE-5228-4712-A35C-B596C8C525D9}">
      <dgm:prSet phldrT="[Text]" custT="1"/>
      <dgm:spPr>
        <a:solidFill>
          <a:srgbClr val="FFACB7"/>
        </a:solidFill>
        <a:ln>
          <a:solidFill>
            <a:schemeClr val="tx1"/>
          </a:solidFill>
        </a:ln>
      </dgm:spPr>
      <dgm:t>
        <a:bodyPr/>
        <a:lstStyle/>
        <a:p>
          <a:r>
            <a:rPr lang="de-DE" sz="1800" b="1" dirty="0">
              <a:solidFill>
                <a:schemeClr val="tx1"/>
              </a:solidFill>
            </a:rPr>
            <a:t>Übung</a:t>
          </a:r>
          <a:endParaRPr lang="en-GB" sz="1800" b="1" dirty="0">
            <a:solidFill>
              <a:schemeClr val="tx1"/>
            </a:solidFill>
          </a:endParaRPr>
        </a:p>
      </dgm:t>
    </dgm:pt>
    <dgm:pt modelId="{3B592B06-CC2F-48AB-8B5C-C56B7779F833}" type="parTrans" cxnId="{021EFDC7-1A5D-4856-B5B7-82BB85B99E41}">
      <dgm:prSet/>
      <dgm:spPr/>
      <dgm:t>
        <a:bodyPr/>
        <a:lstStyle/>
        <a:p>
          <a:endParaRPr lang="en-GB"/>
        </a:p>
      </dgm:t>
    </dgm:pt>
    <dgm:pt modelId="{9A56A5F5-DDAA-4186-9213-903858370B82}" type="sibTrans" cxnId="{021EFDC7-1A5D-4856-B5B7-82BB85B99E41}">
      <dgm:prSet/>
      <dgm:spPr/>
      <dgm:t>
        <a:bodyPr/>
        <a:lstStyle/>
        <a:p>
          <a:endParaRPr lang="en-GB"/>
        </a:p>
      </dgm:t>
    </dgm:pt>
    <dgm:pt modelId="{0B456547-30FB-44C9-B3BF-6AB7A39712F3}" type="pres">
      <dgm:prSet presAssocID="{4454A727-A83C-4DCD-B316-0EC1DACA4FFC}" presName="Name0" presStyleCnt="0">
        <dgm:presLayoutVars>
          <dgm:dir/>
          <dgm:resizeHandles val="exact"/>
        </dgm:presLayoutVars>
      </dgm:prSet>
      <dgm:spPr/>
    </dgm:pt>
    <dgm:pt modelId="{AD8E9CC5-1181-4C5D-BB10-713ED4CAB4C5}" type="pres">
      <dgm:prSet presAssocID="{B396D6FA-6927-4CC8-8185-8B4B0FB499E8}" presName="parTxOnly" presStyleLbl="node1" presStyleIdx="0" presStyleCnt="6">
        <dgm:presLayoutVars>
          <dgm:bulletEnabled val="1"/>
        </dgm:presLayoutVars>
      </dgm:prSet>
      <dgm:spPr/>
    </dgm:pt>
    <dgm:pt modelId="{9609200F-81F6-47E6-8678-3DB023136184}" type="pres">
      <dgm:prSet presAssocID="{316E2E29-A49D-43FE-8CB0-A67A210B3406}" presName="parSpace" presStyleCnt="0"/>
      <dgm:spPr/>
    </dgm:pt>
    <dgm:pt modelId="{359CC400-CD02-4C6C-9C4B-90749A316125}" type="pres">
      <dgm:prSet presAssocID="{26BA3BE8-4CFD-4CA9-8A0B-960E670B65A3}" presName="parTxOnly" presStyleLbl="node1" presStyleIdx="1" presStyleCnt="6">
        <dgm:presLayoutVars>
          <dgm:bulletEnabled val="1"/>
        </dgm:presLayoutVars>
      </dgm:prSet>
      <dgm:spPr/>
    </dgm:pt>
    <dgm:pt modelId="{710D066B-FB16-4B2D-8AEC-F3F86FADF37C}" type="pres">
      <dgm:prSet presAssocID="{8501A7D4-507E-412C-98E3-C72FBE3B535E}" presName="parSpace" presStyleCnt="0"/>
      <dgm:spPr/>
    </dgm:pt>
    <dgm:pt modelId="{6919D201-A12F-4AB9-AE93-FD70FC3889BA}" type="pres">
      <dgm:prSet presAssocID="{DAEBF9CB-EC7C-4933-9250-C2B155723297}" presName="parTxOnly" presStyleLbl="node1" presStyleIdx="2" presStyleCnt="6">
        <dgm:presLayoutVars>
          <dgm:bulletEnabled val="1"/>
        </dgm:presLayoutVars>
      </dgm:prSet>
      <dgm:spPr/>
    </dgm:pt>
    <dgm:pt modelId="{65B9A82A-C46C-4257-8F77-2E2F5ED9B4ED}" type="pres">
      <dgm:prSet presAssocID="{65178C3E-1AB9-44DE-A044-2DE099FF541E}" presName="parSpace" presStyleCnt="0"/>
      <dgm:spPr/>
    </dgm:pt>
    <dgm:pt modelId="{87B6F2D0-51B9-4D75-883E-5AFB3AE684B2}" type="pres">
      <dgm:prSet presAssocID="{6208FDFF-5F5B-421B-9930-F55F8E1CFA20}" presName="parTxOnly" presStyleLbl="node1" presStyleIdx="3" presStyleCnt="6">
        <dgm:presLayoutVars>
          <dgm:bulletEnabled val="1"/>
        </dgm:presLayoutVars>
      </dgm:prSet>
      <dgm:spPr/>
    </dgm:pt>
    <dgm:pt modelId="{FA98F343-4F3E-4A24-86C6-4A85C7F71687}" type="pres">
      <dgm:prSet presAssocID="{A0D8349B-75A0-4DBC-AA15-03F8F0A68285}" presName="parSpace" presStyleCnt="0"/>
      <dgm:spPr/>
    </dgm:pt>
    <dgm:pt modelId="{9436A75D-2A17-4250-A3BD-4BBF46653EA6}" type="pres">
      <dgm:prSet presAssocID="{591160B3-0CC7-4065-B28B-BDCA097120BE}" presName="parTxOnly" presStyleLbl="node1" presStyleIdx="4" presStyleCnt="6">
        <dgm:presLayoutVars>
          <dgm:bulletEnabled val="1"/>
        </dgm:presLayoutVars>
      </dgm:prSet>
      <dgm:spPr/>
    </dgm:pt>
    <dgm:pt modelId="{4A16EEA0-CEB4-466B-9EBF-44E2356C1EF8}" type="pres">
      <dgm:prSet presAssocID="{E7C831B5-A889-49EF-99F0-9421C16125E3}" presName="parSpace" presStyleCnt="0"/>
      <dgm:spPr/>
    </dgm:pt>
    <dgm:pt modelId="{8CA444A2-8682-4E4C-B30C-1B5E0E3255B8}" type="pres">
      <dgm:prSet presAssocID="{268661AE-5228-4712-A35C-B596C8C525D9}" presName="parTxOnly" presStyleLbl="node1" presStyleIdx="5" presStyleCnt="6">
        <dgm:presLayoutVars>
          <dgm:bulletEnabled val="1"/>
        </dgm:presLayoutVars>
      </dgm:prSet>
      <dgm:spPr/>
    </dgm:pt>
  </dgm:ptLst>
  <dgm:cxnLst>
    <dgm:cxn modelId="{C6C8171E-6EF6-4076-A59A-E6356720D4A7}" type="presOf" srcId="{26BA3BE8-4CFD-4CA9-8A0B-960E670B65A3}" destId="{359CC400-CD02-4C6C-9C4B-90749A316125}" srcOrd="0" destOrd="0" presId="urn:microsoft.com/office/officeart/2005/8/layout/hChevron3"/>
    <dgm:cxn modelId="{0EFA4E5C-CA90-452D-B822-F71C4FE89D10}" srcId="{4454A727-A83C-4DCD-B316-0EC1DACA4FFC}" destId="{B396D6FA-6927-4CC8-8185-8B4B0FB499E8}" srcOrd="0" destOrd="0" parTransId="{D11A700C-2360-4A22-B5EB-18DEBF802321}" sibTransId="{316E2E29-A49D-43FE-8CB0-A67A210B3406}"/>
    <dgm:cxn modelId="{E02F8061-C48F-4284-B4F5-AD144901F9C7}" srcId="{4454A727-A83C-4DCD-B316-0EC1DACA4FFC}" destId="{6208FDFF-5F5B-421B-9930-F55F8E1CFA20}" srcOrd="3" destOrd="0" parTransId="{F2AA9172-F2A8-455D-8951-1D40EEC35E08}" sibTransId="{A0D8349B-75A0-4DBC-AA15-03F8F0A68285}"/>
    <dgm:cxn modelId="{08159F64-F1A1-435A-BDC4-5E6D098BF2EC}" type="presOf" srcId="{268661AE-5228-4712-A35C-B596C8C525D9}" destId="{8CA444A2-8682-4E4C-B30C-1B5E0E3255B8}" srcOrd="0" destOrd="0" presId="urn:microsoft.com/office/officeart/2005/8/layout/hChevron3"/>
    <dgm:cxn modelId="{511DCE54-0CD1-46F2-A5BC-75C3A51C8A7B}" srcId="{4454A727-A83C-4DCD-B316-0EC1DACA4FFC}" destId="{591160B3-0CC7-4065-B28B-BDCA097120BE}" srcOrd="4" destOrd="0" parTransId="{FA57BF0C-9521-4F49-94E3-AC6F67534010}" sibTransId="{E7C831B5-A889-49EF-99F0-9421C16125E3}"/>
    <dgm:cxn modelId="{21419275-74A6-4E57-9F5A-C34B6EC65F6A}" type="presOf" srcId="{B396D6FA-6927-4CC8-8185-8B4B0FB499E8}" destId="{AD8E9CC5-1181-4C5D-BB10-713ED4CAB4C5}" srcOrd="0" destOrd="0" presId="urn:microsoft.com/office/officeart/2005/8/layout/hChevron3"/>
    <dgm:cxn modelId="{2034F992-34C6-440A-B928-5209F97EC116}" type="presOf" srcId="{DAEBF9CB-EC7C-4933-9250-C2B155723297}" destId="{6919D201-A12F-4AB9-AE93-FD70FC3889BA}" srcOrd="0" destOrd="0" presId="urn:microsoft.com/office/officeart/2005/8/layout/hChevron3"/>
    <dgm:cxn modelId="{C2155998-1A9C-487B-8269-69ACCC160A74}" type="presOf" srcId="{6208FDFF-5F5B-421B-9930-F55F8E1CFA20}" destId="{87B6F2D0-51B9-4D75-883E-5AFB3AE684B2}" srcOrd="0" destOrd="0" presId="urn:microsoft.com/office/officeart/2005/8/layout/hChevron3"/>
    <dgm:cxn modelId="{CF1093AA-9E6E-475B-A56D-48C263B44311}" srcId="{4454A727-A83C-4DCD-B316-0EC1DACA4FFC}" destId="{26BA3BE8-4CFD-4CA9-8A0B-960E670B65A3}" srcOrd="1" destOrd="0" parTransId="{031A14BD-A3F3-4D5D-AB2E-9A9FC5D00052}" sibTransId="{8501A7D4-507E-412C-98E3-C72FBE3B535E}"/>
    <dgm:cxn modelId="{99B3EBB2-AFC4-4418-9FAA-B458E7D0F853}" type="presOf" srcId="{4454A727-A83C-4DCD-B316-0EC1DACA4FFC}" destId="{0B456547-30FB-44C9-B3BF-6AB7A39712F3}" srcOrd="0" destOrd="0" presId="urn:microsoft.com/office/officeart/2005/8/layout/hChevron3"/>
    <dgm:cxn modelId="{21E53CB4-1225-45C6-92DB-2201EC3E22EF}" type="presOf" srcId="{591160B3-0CC7-4065-B28B-BDCA097120BE}" destId="{9436A75D-2A17-4250-A3BD-4BBF46653EA6}" srcOrd="0" destOrd="0" presId="urn:microsoft.com/office/officeart/2005/8/layout/hChevron3"/>
    <dgm:cxn modelId="{28961BB9-93A8-4173-840A-0752E8342B69}" srcId="{4454A727-A83C-4DCD-B316-0EC1DACA4FFC}" destId="{DAEBF9CB-EC7C-4933-9250-C2B155723297}" srcOrd="2" destOrd="0" parTransId="{6C163563-6DBF-4F12-99C5-F245633289A4}" sibTransId="{65178C3E-1AB9-44DE-A044-2DE099FF541E}"/>
    <dgm:cxn modelId="{021EFDC7-1A5D-4856-B5B7-82BB85B99E41}" srcId="{4454A727-A83C-4DCD-B316-0EC1DACA4FFC}" destId="{268661AE-5228-4712-A35C-B596C8C525D9}" srcOrd="5" destOrd="0" parTransId="{3B592B06-CC2F-48AB-8B5C-C56B7779F833}" sibTransId="{9A56A5F5-DDAA-4186-9213-903858370B82}"/>
    <dgm:cxn modelId="{A9E581F0-C140-43EF-BC9D-15E543326862}" type="presParOf" srcId="{0B456547-30FB-44C9-B3BF-6AB7A39712F3}" destId="{AD8E9CC5-1181-4C5D-BB10-713ED4CAB4C5}" srcOrd="0" destOrd="0" presId="urn:microsoft.com/office/officeart/2005/8/layout/hChevron3"/>
    <dgm:cxn modelId="{E7E2B71D-6621-4A8D-A24B-E6F8588F9095}" type="presParOf" srcId="{0B456547-30FB-44C9-B3BF-6AB7A39712F3}" destId="{9609200F-81F6-47E6-8678-3DB023136184}" srcOrd="1" destOrd="0" presId="urn:microsoft.com/office/officeart/2005/8/layout/hChevron3"/>
    <dgm:cxn modelId="{191F937D-0699-4311-AB73-90AB8749EF3B}" type="presParOf" srcId="{0B456547-30FB-44C9-B3BF-6AB7A39712F3}" destId="{359CC400-CD02-4C6C-9C4B-90749A316125}" srcOrd="2" destOrd="0" presId="urn:microsoft.com/office/officeart/2005/8/layout/hChevron3"/>
    <dgm:cxn modelId="{B6F5A465-5763-48D1-9A8B-97A37FCB63DE}" type="presParOf" srcId="{0B456547-30FB-44C9-B3BF-6AB7A39712F3}" destId="{710D066B-FB16-4B2D-8AEC-F3F86FADF37C}" srcOrd="3" destOrd="0" presId="urn:microsoft.com/office/officeart/2005/8/layout/hChevron3"/>
    <dgm:cxn modelId="{0E8EAB7B-F21D-4258-91C2-4C12F8DEEB27}" type="presParOf" srcId="{0B456547-30FB-44C9-B3BF-6AB7A39712F3}" destId="{6919D201-A12F-4AB9-AE93-FD70FC3889BA}" srcOrd="4" destOrd="0" presId="urn:microsoft.com/office/officeart/2005/8/layout/hChevron3"/>
    <dgm:cxn modelId="{38D3E378-7363-4D35-A49C-B6F9765A8C82}" type="presParOf" srcId="{0B456547-30FB-44C9-B3BF-6AB7A39712F3}" destId="{65B9A82A-C46C-4257-8F77-2E2F5ED9B4ED}" srcOrd="5" destOrd="0" presId="urn:microsoft.com/office/officeart/2005/8/layout/hChevron3"/>
    <dgm:cxn modelId="{8FA4CD77-6D7B-4069-A38F-D1DE8381D857}" type="presParOf" srcId="{0B456547-30FB-44C9-B3BF-6AB7A39712F3}" destId="{87B6F2D0-51B9-4D75-883E-5AFB3AE684B2}" srcOrd="6" destOrd="0" presId="urn:microsoft.com/office/officeart/2005/8/layout/hChevron3"/>
    <dgm:cxn modelId="{C49D879A-970D-4DA2-AC74-9936CB969F0B}" type="presParOf" srcId="{0B456547-30FB-44C9-B3BF-6AB7A39712F3}" destId="{FA98F343-4F3E-4A24-86C6-4A85C7F71687}" srcOrd="7" destOrd="0" presId="urn:microsoft.com/office/officeart/2005/8/layout/hChevron3"/>
    <dgm:cxn modelId="{AAA7FAFE-42A0-445F-9282-85A62930AA16}" type="presParOf" srcId="{0B456547-30FB-44C9-B3BF-6AB7A39712F3}" destId="{9436A75D-2A17-4250-A3BD-4BBF46653EA6}" srcOrd="8" destOrd="0" presId="urn:microsoft.com/office/officeart/2005/8/layout/hChevron3"/>
    <dgm:cxn modelId="{7B9EC2A7-E28D-4F41-B851-94D7429898FC}" type="presParOf" srcId="{0B456547-30FB-44C9-B3BF-6AB7A39712F3}" destId="{4A16EEA0-CEB4-466B-9EBF-44E2356C1EF8}" srcOrd="9" destOrd="0" presId="urn:microsoft.com/office/officeart/2005/8/layout/hChevron3"/>
    <dgm:cxn modelId="{F71EA3EF-3969-4D5D-ABE8-5B0CA8F9D876}" type="presParOf" srcId="{0B456547-30FB-44C9-B3BF-6AB7A39712F3}" destId="{8CA444A2-8682-4E4C-B30C-1B5E0E3255B8}" srcOrd="1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8E9CC5-1181-4C5D-BB10-713ED4CAB4C5}">
      <dsp:nvSpPr>
        <dsp:cNvPr id="0" name=""/>
        <dsp:cNvSpPr/>
      </dsp:nvSpPr>
      <dsp:spPr>
        <a:xfrm>
          <a:off x="1488" y="461479"/>
          <a:ext cx="2437804" cy="975121"/>
        </a:xfrm>
        <a:prstGeom prst="homePlate">
          <a:avLst/>
        </a:prstGeom>
        <a:solidFill>
          <a:srgbClr val="FFACB7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48006" rIns="24003" bIns="4800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b="1" kern="1200" dirty="0">
              <a:solidFill>
                <a:schemeClr val="tx1"/>
              </a:solidFill>
            </a:rPr>
            <a:t>Motivation</a:t>
          </a:r>
          <a:endParaRPr lang="en-GB" sz="1800" b="1" kern="1200" dirty="0">
            <a:solidFill>
              <a:schemeClr val="tx1"/>
            </a:solidFill>
          </a:endParaRPr>
        </a:p>
      </dsp:txBody>
      <dsp:txXfrm>
        <a:off x="1488" y="461479"/>
        <a:ext cx="2194024" cy="975121"/>
      </dsp:txXfrm>
    </dsp:sp>
    <dsp:sp modelId="{359CC400-CD02-4C6C-9C4B-90749A316125}">
      <dsp:nvSpPr>
        <dsp:cNvPr id="0" name=""/>
        <dsp:cNvSpPr/>
      </dsp:nvSpPr>
      <dsp:spPr>
        <a:xfrm>
          <a:off x="1951732" y="461479"/>
          <a:ext cx="2437804" cy="975121"/>
        </a:xfrm>
        <a:prstGeom prst="chevron">
          <a:avLst/>
        </a:prstGeom>
        <a:solidFill>
          <a:srgbClr val="FFE0AC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>
              <a:solidFill>
                <a:schemeClr val="tx1"/>
              </a:solidFill>
            </a:rPr>
            <a:t>Grundlagen</a:t>
          </a:r>
          <a:endParaRPr lang="en-GB" sz="1600" kern="1200" dirty="0">
            <a:solidFill>
              <a:schemeClr val="tx1"/>
            </a:solidFill>
          </a:endParaRPr>
        </a:p>
      </dsp:txBody>
      <dsp:txXfrm>
        <a:off x="2439293" y="461479"/>
        <a:ext cx="1462683" cy="975121"/>
      </dsp:txXfrm>
    </dsp:sp>
    <dsp:sp modelId="{6919D201-A12F-4AB9-AE93-FD70FC3889BA}">
      <dsp:nvSpPr>
        <dsp:cNvPr id="0" name=""/>
        <dsp:cNvSpPr/>
      </dsp:nvSpPr>
      <dsp:spPr>
        <a:xfrm>
          <a:off x="3901975" y="461479"/>
          <a:ext cx="2437804" cy="975121"/>
        </a:xfrm>
        <a:prstGeom prst="chevron">
          <a:avLst/>
        </a:prstGeom>
        <a:solidFill>
          <a:srgbClr val="FFE0AC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>
              <a:solidFill>
                <a:schemeClr val="tx1"/>
              </a:solidFill>
            </a:rPr>
            <a:t>Provider &amp; Geodaten</a:t>
          </a:r>
          <a:endParaRPr lang="en-GB" sz="1600" kern="1200" dirty="0">
            <a:solidFill>
              <a:schemeClr val="tx1"/>
            </a:solidFill>
          </a:endParaRPr>
        </a:p>
      </dsp:txBody>
      <dsp:txXfrm>
        <a:off x="4389536" y="461479"/>
        <a:ext cx="1462683" cy="975121"/>
      </dsp:txXfrm>
    </dsp:sp>
    <dsp:sp modelId="{87B6F2D0-51B9-4D75-883E-5AFB3AE684B2}">
      <dsp:nvSpPr>
        <dsp:cNvPr id="0" name=""/>
        <dsp:cNvSpPr/>
      </dsp:nvSpPr>
      <dsp:spPr>
        <a:xfrm>
          <a:off x="5852219" y="461479"/>
          <a:ext cx="2437804" cy="975121"/>
        </a:xfrm>
        <a:prstGeom prst="chevron">
          <a:avLst/>
        </a:prstGeom>
        <a:solidFill>
          <a:srgbClr val="FFE0AC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>
              <a:solidFill>
                <a:schemeClr val="tx1"/>
              </a:solidFill>
            </a:rPr>
            <a:t>Android API vs. Google API</a:t>
          </a:r>
          <a:endParaRPr lang="en-GB" sz="1600" kern="1200" dirty="0">
            <a:solidFill>
              <a:schemeClr val="tx1"/>
            </a:solidFill>
          </a:endParaRPr>
        </a:p>
      </dsp:txBody>
      <dsp:txXfrm>
        <a:off x="6339780" y="461479"/>
        <a:ext cx="1462683" cy="975121"/>
      </dsp:txXfrm>
    </dsp:sp>
    <dsp:sp modelId="{9436A75D-2A17-4250-A3BD-4BBF46653EA6}">
      <dsp:nvSpPr>
        <dsp:cNvPr id="0" name=""/>
        <dsp:cNvSpPr/>
      </dsp:nvSpPr>
      <dsp:spPr>
        <a:xfrm>
          <a:off x="7802463" y="461479"/>
          <a:ext cx="2437804" cy="975121"/>
        </a:xfrm>
        <a:prstGeom prst="chevron">
          <a:avLst/>
        </a:prstGeom>
        <a:solidFill>
          <a:srgbClr val="FFE0AC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>
              <a:solidFill>
                <a:schemeClr val="tx1"/>
              </a:solidFill>
            </a:rPr>
            <a:t>Maps SDK</a:t>
          </a:r>
          <a:endParaRPr lang="en-GB" sz="1600" kern="1200" dirty="0">
            <a:solidFill>
              <a:schemeClr val="tx1"/>
            </a:solidFill>
          </a:endParaRPr>
        </a:p>
      </dsp:txBody>
      <dsp:txXfrm>
        <a:off x="8290024" y="461479"/>
        <a:ext cx="1462683" cy="975121"/>
      </dsp:txXfrm>
    </dsp:sp>
    <dsp:sp modelId="{8CA444A2-8682-4E4C-B30C-1B5E0E3255B8}">
      <dsp:nvSpPr>
        <dsp:cNvPr id="0" name=""/>
        <dsp:cNvSpPr/>
      </dsp:nvSpPr>
      <dsp:spPr>
        <a:xfrm>
          <a:off x="9752707" y="461479"/>
          <a:ext cx="2437804" cy="975121"/>
        </a:xfrm>
        <a:prstGeom prst="chevron">
          <a:avLst/>
        </a:prstGeom>
        <a:solidFill>
          <a:srgbClr val="FFE0AC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>
              <a:solidFill>
                <a:schemeClr val="tx1"/>
              </a:solidFill>
            </a:rPr>
            <a:t>Übung</a:t>
          </a:r>
          <a:endParaRPr lang="en-GB" sz="1600" kern="1200" dirty="0">
            <a:solidFill>
              <a:schemeClr val="tx1"/>
            </a:solidFill>
          </a:endParaRPr>
        </a:p>
      </dsp:txBody>
      <dsp:txXfrm>
        <a:off x="10240268" y="461479"/>
        <a:ext cx="1462683" cy="97512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8E9CC5-1181-4C5D-BB10-713ED4CAB4C5}">
      <dsp:nvSpPr>
        <dsp:cNvPr id="0" name=""/>
        <dsp:cNvSpPr/>
      </dsp:nvSpPr>
      <dsp:spPr>
        <a:xfrm>
          <a:off x="1488" y="461479"/>
          <a:ext cx="2437804" cy="975121"/>
        </a:xfrm>
        <a:prstGeom prst="homePlate">
          <a:avLst/>
        </a:prstGeom>
        <a:solidFill>
          <a:srgbClr val="FFE0AC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b="0" kern="1200" dirty="0">
              <a:solidFill>
                <a:schemeClr val="tx1"/>
              </a:solidFill>
            </a:rPr>
            <a:t>Motivation</a:t>
          </a:r>
          <a:endParaRPr lang="en-GB" sz="1600" b="0" kern="1200" dirty="0">
            <a:solidFill>
              <a:schemeClr val="tx1"/>
            </a:solidFill>
          </a:endParaRPr>
        </a:p>
      </dsp:txBody>
      <dsp:txXfrm>
        <a:off x="1488" y="461479"/>
        <a:ext cx="2194024" cy="975121"/>
      </dsp:txXfrm>
    </dsp:sp>
    <dsp:sp modelId="{359CC400-CD02-4C6C-9C4B-90749A316125}">
      <dsp:nvSpPr>
        <dsp:cNvPr id="0" name=""/>
        <dsp:cNvSpPr/>
      </dsp:nvSpPr>
      <dsp:spPr>
        <a:xfrm>
          <a:off x="1951732" y="461479"/>
          <a:ext cx="2437804" cy="975121"/>
        </a:xfrm>
        <a:prstGeom prst="chevron">
          <a:avLst/>
        </a:prstGeom>
        <a:solidFill>
          <a:srgbClr val="FFACB7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b="1" kern="1200" dirty="0">
              <a:solidFill>
                <a:schemeClr val="tx1"/>
              </a:solidFill>
            </a:rPr>
            <a:t>Grundlagen</a:t>
          </a:r>
          <a:endParaRPr lang="en-GB" sz="1800" b="1" kern="1200" dirty="0">
            <a:solidFill>
              <a:schemeClr val="tx1"/>
            </a:solidFill>
          </a:endParaRPr>
        </a:p>
      </dsp:txBody>
      <dsp:txXfrm>
        <a:off x="2439293" y="461479"/>
        <a:ext cx="1462683" cy="975121"/>
      </dsp:txXfrm>
    </dsp:sp>
    <dsp:sp modelId="{6919D201-A12F-4AB9-AE93-FD70FC3889BA}">
      <dsp:nvSpPr>
        <dsp:cNvPr id="0" name=""/>
        <dsp:cNvSpPr/>
      </dsp:nvSpPr>
      <dsp:spPr>
        <a:xfrm>
          <a:off x="3901975" y="461479"/>
          <a:ext cx="2437804" cy="975121"/>
        </a:xfrm>
        <a:prstGeom prst="chevron">
          <a:avLst/>
        </a:prstGeom>
        <a:solidFill>
          <a:srgbClr val="FFE0AC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>
              <a:solidFill>
                <a:schemeClr val="tx1"/>
              </a:solidFill>
            </a:rPr>
            <a:t>Provider &amp; Geodaten</a:t>
          </a:r>
          <a:endParaRPr lang="en-GB" sz="1600" kern="1200" dirty="0">
            <a:solidFill>
              <a:schemeClr val="tx1"/>
            </a:solidFill>
          </a:endParaRPr>
        </a:p>
      </dsp:txBody>
      <dsp:txXfrm>
        <a:off x="4389536" y="461479"/>
        <a:ext cx="1462683" cy="975121"/>
      </dsp:txXfrm>
    </dsp:sp>
    <dsp:sp modelId="{87B6F2D0-51B9-4D75-883E-5AFB3AE684B2}">
      <dsp:nvSpPr>
        <dsp:cNvPr id="0" name=""/>
        <dsp:cNvSpPr/>
      </dsp:nvSpPr>
      <dsp:spPr>
        <a:xfrm>
          <a:off x="5852219" y="461479"/>
          <a:ext cx="2437804" cy="975121"/>
        </a:xfrm>
        <a:prstGeom prst="chevron">
          <a:avLst/>
        </a:prstGeom>
        <a:solidFill>
          <a:srgbClr val="FFE0AC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>
              <a:solidFill>
                <a:schemeClr val="tx1"/>
              </a:solidFill>
            </a:rPr>
            <a:t>Android API vs. Google API</a:t>
          </a:r>
          <a:endParaRPr lang="en-GB" sz="1600" kern="1200" dirty="0">
            <a:solidFill>
              <a:schemeClr val="tx1"/>
            </a:solidFill>
          </a:endParaRPr>
        </a:p>
      </dsp:txBody>
      <dsp:txXfrm>
        <a:off x="6339780" y="461479"/>
        <a:ext cx="1462683" cy="975121"/>
      </dsp:txXfrm>
    </dsp:sp>
    <dsp:sp modelId="{9436A75D-2A17-4250-A3BD-4BBF46653EA6}">
      <dsp:nvSpPr>
        <dsp:cNvPr id="0" name=""/>
        <dsp:cNvSpPr/>
      </dsp:nvSpPr>
      <dsp:spPr>
        <a:xfrm>
          <a:off x="7802463" y="461479"/>
          <a:ext cx="2437804" cy="975121"/>
        </a:xfrm>
        <a:prstGeom prst="chevron">
          <a:avLst/>
        </a:prstGeom>
        <a:solidFill>
          <a:srgbClr val="FFE0AC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>
              <a:solidFill>
                <a:schemeClr val="tx1"/>
              </a:solidFill>
            </a:rPr>
            <a:t>Maps SDK</a:t>
          </a:r>
          <a:endParaRPr lang="en-GB" sz="1600" kern="1200" dirty="0">
            <a:solidFill>
              <a:schemeClr val="tx1"/>
            </a:solidFill>
          </a:endParaRPr>
        </a:p>
      </dsp:txBody>
      <dsp:txXfrm>
        <a:off x="8290024" y="461479"/>
        <a:ext cx="1462683" cy="975121"/>
      </dsp:txXfrm>
    </dsp:sp>
    <dsp:sp modelId="{8CA444A2-8682-4E4C-B30C-1B5E0E3255B8}">
      <dsp:nvSpPr>
        <dsp:cNvPr id="0" name=""/>
        <dsp:cNvSpPr/>
      </dsp:nvSpPr>
      <dsp:spPr>
        <a:xfrm>
          <a:off x="9752707" y="461479"/>
          <a:ext cx="2437804" cy="975121"/>
        </a:xfrm>
        <a:prstGeom prst="chevron">
          <a:avLst/>
        </a:prstGeom>
        <a:solidFill>
          <a:srgbClr val="FFE0AC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>
              <a:solidFill>
                <a:schemeClr val="tx1"/>
              </a:solidFill>
            </a:rPr>
            <a:t>Übung</a:t>
          </a:r>
          <a:endParaRPr lang="en-GB" sz="1600" kern="1200" dirty="0">
            <a:solidFill>
              <a:schemeClr val="tx1"/>
            </a:solidFill>
          </a:endParaRPr>
        </a:p>
      </dsp:txBody>
      <dsp:txXfrm>
        <a:off x="10240268" y="461479"/>
        <a:ext cx="1462683" cy="97512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8E9CC5-1181-4C5D-BB10-713ED4CAB4C5}">
      <dsp:nvSpPr>
        <dsp:cNvPr id="0" name=""/>
        <dsp:cNvSpPr/>
      </dsp:nvSpPr>
      <dsp:spPr>
        <a:xfrm>
          <a:off x="1488" y="461479"/>
          <a:ext cx="2437804" cy="975121"/>
        </a:xfrm>
        <a:prstGeom prst="homePlate">
          <a:avLst/>
        </a:prstGeom>
        <a:solidFill>
          <a:srgbClr val="FFE0AC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b="0" kern="1200" dirty="0">
              <a:solidFill>
                <a:schemeClr val="tx1"/>
              </a:solidFill>
            </a:rPr>
            <a:t>Motivation</a:t>
          </a:r>
          <a:endParaRPr lang="en-GB" sz="1600" b="0" kern="1200" dirty="0">
            <a:solidFill>
              <a:schemeClr val="tx1"/>
            </a:solidFill>
          </a:endParaRPr>
        </a:p>
      </dsp:txBody>
      <dsp:txXfrm>
        <a:off x="1488" y="461479"/>
        <a:ext cx="2194024" cy="975121"/>
      </dsp:txXfrm>
    </dsp:sp>
    <dsp:sp modelId="{359CC400-CD02-4C6C-9C4B-90749A316125}">
      <dsp:nvSpPr>
        <dsp:cNvPr id="0" name=""/>
        <dsp:cNvSpPr/>
      </dsp:nvSpPr>
      <dsp:spPr>
        <a:xfrm>
          <a:off x="1951732" y="461479"/>
          <a:ext cx="2437804" cy="975121"/>
        </a:xfrm>
        <a:prstGeom prst="chevron">
          <a:avLst/>
        </a:prstGeom>
        <a:solidFill>
          <a:srgbClr val="FFE0AC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>
              <a:solidFill>
                <a:schemeClr val="tx1"/>
              </a:solidFill>
            </a:rPr>
            <a:t>Grundlagen</a:t>
          </a:r>
          <a:endParaRPr lang="en-GB" sz="1600" kern="1200" dirty="0">
            <a:solidFill>
              <a:schemeClr val="tx1"/>
            </a:solidFill>
          </a:endParaRPr>
        </a:p>
      </dsp:txBody>
      <dsp:txXfrm>
        <a:off x="2439293" y="461479"/>
        <a:ext cx="1462683" cy="975121"/>
      </dsp:txXfrm>
    </dsp:sp>
    <dsp:sp modelId="{6919D201-A12F-4AB9-AE93-FD70FC3889BA}">
      <dsp:nvSpPr>
        <dsp:cNvPr id="0" name=""/>
        <dsp:cNvSpPr/>
      </dsp:nvSpPr>
      <dsp:spPr>
        <a:xfrm>
          <a:off x="3901975" y="461479"/>
          <a:ext cx="2437804" cy="975121"/>
        </a:xfrm>
        <a:prstGeom prst="chevron">
          <a:avLst/>
        </a:prstGeom>
        <a:solidFill>
          <a:srgbClr val="FFACB7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b="1" kern="1200" dirty="0">
              <a:solidFill>
                <a:schemeClr val="tx1"/>
              </a:solidFill>
            </a:rPr>
            <a:t>Provider &amp; Geodaten</a:t>
          </a:r>
          <a:endParaRPr lang="en-GB" sz="1800" b="1" kern="1200" dirty="0">
            <a:solidFill>
              <a:schemeClr val="tx1"/>
            </a:solidFill>
          </a:endParaRPr>
        </a:p>
      </dsp:txBody>
      <dsp:txXfrm>
        <a:off x="4389536" y="461479"/>
        <a:ext cx="1462683" cy="975121"/>
      </dsp:txXfrm>
    </dsp:sp>
    <dsp:sp modelId="{87B6F2D0-51B9-4D75-883E-5AFB3AE684B2}">
      <dsp:nvSpPr>
        <dsp:cNvPr id="0" name=""/>
        <dsp:cNvSpPr/>
      </dsp:nvSpPr>
      <dsp:spPr>
        <a:xfrm>
          <a:off x="5852219" y="461479"/>
          <a:ext cx="2437804" cy="975121"/>
        </a:xfrm>
        <a:prstGeom prst="chevron">
          <a:avLst/>
        </a:prstGeom>
        <a:solidFill>
          <a:srgbClr val="FFE0AC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>
              <a:solidFill>
                <a:schemeClr val="tx1"/>
              </a:solidFill>
            </a:rPr>
            <a:t>Android API vs. Google API</a:t>
          </a:r>
          <a:endParaRPr lang="en-GB" sz="1600" kern="1200" dirty="0">
            <a:solidFill>
              <a:schemeClr val="tx1"/>
            </a:solidFill>
          </a:endParaRPr>
        </a:p>
      </dsp:txBody>
      <dsp:txXfrm>
        <a:off x="6339780" y="461479"/>
        <a:ext cx="1462683" cy="975121"/>
      </dsp:txXfrm>
    </dsp:sp>
    <dsp:sp modelId="{9436A75D-2A17-4250-A3BD-4BBF46653EA6}">
      <dsp:nvSpPr>
        <dsp:cNvPr id="0" name=""/>
        <dsp:cNvSpPr/>
      </dsp:nvSpPr>
      <dsp:spPr>
        <a:xfrm>
          <a:off x="7802463" y="461479"/>
          <a:ext cx="2437804" cy="975121"/>
        </a:xfrm>
        <a:prstGeom prst="chevron">
          <a:avLst/>
        </a:prstGeom>
        <a:solidFill>
          <a:srgbClr val="FFE0AC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>
              <a:solidFill>
                <a:schemeClr val="tx1"/>
              </a:solidFill>
            </a:rPr>
            <a:t>Maps SDK</a:t>
          </a:r>
          <a:endParaRPr lang="en-GB" sz="1600" kern="1200" dirty="0">
            <a:solidFill>
              <a:schemeClr val="tx1"/>
            </a:solidFill>
          </a:endParaRPr>
        </a:p>
      </dsp:txBody>
      <dsp:txXfrm>
        <a:off x="8290024" y="461479"/>
        <a:ext cx="1462683" cy="975121"/>
      </dsp:txXfrm>
    </dsp:sp>
    <dsp:sp modelId="{8CA444A2-8682-4E4C-B30C-1B5E0E3255B8}">
      <dsp:nvSpPr>
        <dsp:cNvPr id="0" name=""/>
        <dsp:cNvSpPr/>
      </dsp:nvSpPr>
      <dsp:spPr>
        <a:xfrm>
          <a:off x="9752707" y="461479"/>
          <a:ext cx="2437804" cy="975121"/>
        </a:xfrm>
        <a:prstGeom prst="chevron">
          <a:avLst/>
        </a:prstGeom>
        <a:solidFill>
          <a:srgbClr val="FFE0AC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>
              <a:solidFill>
                <a:schemeClr val="tx1"/>
              </a:solidFill>
            </a:rPr>
            <a:t>Übung</a:t>
          </a:r>
          <a:endParaRPr lang="en-GB" sz="1600" kern="1200" dirty="0">
            <a:solidFill>
              <a:schemeClr val="tx1"/>
            </a:solidFill>
          </a:endParaRPr>
        </a:p>
      </dsp:txBody>
      <dsp:txXfrm>
        <a:off x="10240268" y="461479"/>
        <a:ext cx="1462683" cy="97512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8E9CC5-1181-4C5D-BB10-713ED4CAB4C5}">
      <dsp:nvSpPr>
        <dsp:cNvPr id="0" name=""/>
        <dsp:cNvSpPr/>
      </dsp:nvSpPr>
      <dsp:spPr>
        <a:xfrm>
          <a:off x="1488" y="461479"/>
          <a:ext cx="2437804" cy="975121"/>
        </a:xfrm>
        <a:prstGeom prst="homePlate">
          <a:avLst/>
        </a:prstGeom>
        <a:solidFill>
          <a:srgbClr val="FFE0AC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b="0" kern="1200" dirty="0">
              <a:solidFill>
                <a:schemeClr val="tx1"/>
              </a:solidFill>
            </a:rPr>
            <a:t>Motivation</a:t>
          </a:r>
          <a:endParaRPr lang="en-GB" sz="1600" b="0" kern="1200" dirty="0">
            <a:solidFill>
              <a:schemeClr val="tx1"/>
            </a:solidFill>
          </a:endParaRPr>
        </a:p>
      </dsp:txBody>
      <dsp:txXfrm>
        <a:off x="1488" y="461479"/>
        <a:ext cx="2194024" cy="975121"/>
      </dsp:txXfrm>
    </dsp:sp>
    <dsp:sp modelId="{359CC400-CD02-4C6C-9C4B-90749A316125}">
      <dsp:nvSpPr>
        <dsp:cNvPr id="0" name=""/>
        <dsp:cNvSpPr/>
      </dsp:nvSpPr>
      <dsp:spPr>
        <a:xfrm>
          <a:off x="1951732" y="461479"/>
          <a:ext cx="2437804" cy="975121"/>
        </a:xfrm>
        <a:prstGeom prst="chevron">
          <a:avLst/>
        </a:prstGeom>
        <a:solidFill>
          <a:srgbClr val="FFE0AC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>
              <a:solidFill>
                <a:schemeClr val="tx1"/>
              </a:solidFill>
            </a:rPr>
            <a:t>Grundlagen</a:t>
          </a:r>
          <a:endParaRPr lang="en-GB" sz="1600" kern="1200" dirty="0">
            <a:solidFill>
              <a:schemeClr val="tx1"/>
            </a:solidFill>
          </a:endParaRPr>
        </a:p>
      </dsp:txBody>
      <dsp:txXfrm>
        <a:off x="2439293" y="461479"/>
        <a:ext cx="1462683" cy="975121"/>
      </dsp:txXfrm>
    </dsp:sp>
    <dsp:sp modelId="{6919D201-A12F-4AB9-AE93-FD70FC3889BA}">
      <dsp:nvSpPr>
        <dsp:cNvPr id="0" name=""/>
        <dsp:cNvSpPr/>
      </dsp:nvSpPr>
      <dsp:spPr>
        <a:xfrm>
          <a:off x="3901975" y="461479"/>
          <a:ext cx="2437804" cy="975121"/>
        </a:xfrm>
        <a:prstGeom prst="chevron">
          <a:avLst/>
        </a:prstGeom>
        <a:solidFill>
          <a:srgbClr val="FFE0AC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>
              <a:solidFill>
                <a:schemeClr val="tx1"/>
              </a:solidFill>
            </a:rPr>
            <a:t>Provider &amp; Geodaten</a:t>
          </a:r>
          <a:endParaRPr lang="en-GB" sz="1600" kern="1200" dirty="0">
            <a:solidFill>
              <a:schemeClr val="tx1"/>
            </a:solidFill>
          </a:endParaRPr>
        </a:p>
      </dsp:txBody>
      <dsp:txXfrm>
        <a:off x="4389536" y="461479"/>
        <a:ext cx="1462683" cy="975121"/>
      </dsp:txXfrm>
    </dsp:sp>
    <dsp:sp modelId="{87B6F2D0-51B9-4D75-883E-5AFB3AE684B2}">
      <dsp:nvSpPr>
        <dsp:cNvPr id="0" name=""/>
        <dsp:cNvSpPr/>
      </dsp:nvSpPr>
      <dsp:spPr>
        <a:xfrm>
          <a:off x="5852219" y="461479"/>
          <a:ext cx="2437804" cy="975121"/>
        </a:xfrm>
        <a:prstGeom prst="chevron">
          <a:avLst/>
        </a:prstGeom>
        <a:solidFill>
          <a:srgbClr val="FFACB7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b="1" kern="1200" dirty="0">
              <a:solidFill>
                <a:schemeClr val="tx1"/>
              </a:solidFill>
            </a:rPr>
            <a:t>Android API vs. Google API</a:t>
          </a:r>
          <a:endParaRPr lang="en-GB" sz="1800" b="1" kern="1200" dirty="0">
            <a:solidFill>
              <a:schemeClr val="tx1"/>
            </a:solidFill>
          </a:endParaRPr>
        </a:p>
      </dsp:txBody>
      <dsp:txXfrm>
        <a:off x="6339780" y="461479"/>
        <a:ext cx="1462683" cy="975121"/>
      </dsp:txXfrm>
    </dsp:sp>
    <dsp:sp modelId="{9436A75D-2A17-4250-A3BD-4BBF46653EA6}">
      <dsp:nvSpPr>
        <dsp:cNvPr id="0" name=""/>
        <dsp:cNvSpPr/>
      </dsp:nvSpPr>
      <dsp:spPr>
        <a:xfrm>
          <a:off x="7802463" y="461479"/>
          <a:ext cx="2437804" cy="975121"/>
        </a:xfrm>
        <a:prstGeom prst="chevron">
          <a:avLst/>
        </a:prstGeom>
        <a:solidFill>
          <a:srgbClr val="FFE0AC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>
              <a:solidFill>
                <a:schemeClr val="tx1"/>
              </a:solidFill>
            </a:rPr>
            <a:t>Maps SDK</a:t>
          </a:r>
          <a:endParaRPr lang="en-GB" sz="1600" kern="1200" dirty="0">
            <a:solidFill>
              <a:schemeClr val="tx1"/>
            </a:solidFill>
          </a:endParaRPr>
        </a:p>
      </dsp:txBody>
      <dsp:txXfrm>
        <a:off x="8290024" y="461479"/>
        <a:ext cx="1462683" cy="975121"/>
      </dsp:txXfrm>
    </dsp:sp>
    <dsp:sp modelId="{8CA444A2-8682-4E4C-B30C-1B5E0E3255B8}">
      <dsp:nvSpPr>
        <dsp:cNvPr id="0" name=""/>
        <dsp:cNvSpPr/>
      </dsp:nvSpPr>
      <dsp:spPr>
        <a:xfrm>
          <a:off x="9752707" y="461479"/>
          <a:ext cx="2437804" cy="975121"/>
        </a:xfrm>
        <a:prstGeom prst="chevron">
          <a:avLst/>
        </a:prstGeom>
        <a:solidFill>
          <a:srgbClr val="FFE0AC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>
              <a:solidFill>
                <a:schemeClr val="tx1"/>
              </a:solidFill>
            </a:rPr>
            <a:t>Übung</a:t>
          </a:r>
          <a:endParaRPr lang="en-GB" sz="1600" kern="1200" dirty="0">
            <a:solidFill>
              <a:schemeClr val="tx1"/>
            </a:solidFill>
          </a:endParaRPr>
        </a:p>
      </dsp:txBody>
      <dsp:txXfrm>
        <a:off x="10240268" y="461479"/>
        <a:ext cx="1462683" cy="97512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8E9CC5-1181-4C5D-BB10-713ED4CAB4C5}">
      <dsp:nvSpPr>
        <dsp:cNvPr id="0" name=""/>
        <dsp:cNvSpPr/>
      </dsp:nvSpPr>
      <dsp:spPr>
        <a:xfrm>
          <a:off x="1488" y="461479"/>
          <a:ext cx="2437804" cy="975121"/>
        </a:xfrm>
        <a:prstGeom prst="homePlate">
          <a:avLst/>
        </a:prstGeom>
        <a:solidFill>
          <a:srgbClr val="FFE0AC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b="0" kern="1200" dirty="0">
              <a:solidFill>
                <a:schemeClr val="tx1"/>
              </a:solidFill>
            </a:rPr>
            <a:t>Motivation</a:t>
          </a:r>
          <a:endParaRPr lang="en-GB" sz="1600" b="0" kern="1200" dirty="0">
            <a:solidFill>
              <a:schemeClr val="tx1"/>
            </a:solidFill>
          </a:endParaRPr>
        </a:p>
      </dsp:txBody>
      <dsp:txXfrm>
        <a:off x="1488" y="461479"/>
        <a:ext cx="2194024" cy="975121"/>
      </dsp:txXfrm>
    </dsp:sp>
    <dsp:sp modelId="{359CC400-CD02-4C6C-9C4B-90749A316125}">
      <dsp:nvSpPr>
        <dsp:cNvPr id="0" name=""/>
        <dsp:cNvSpPr/>
      </dsp:nvSpPr>
      <dsp:spPr>
        <a:xfrm>
          <a:off x="1951732" y="461479"/>
          <a:ext cx="2437804" cy="975121"/>
        </a:xfrm>
        <a:prstGeom prst="chevron">
          <a:avLst/>
        </a:prstGeom>
        <a:solidFill>
          <a:srgbClr val="FFE0AC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>
              <a:solidFill>
                <a:schemeClr val="tx1"/>
              </a:solidFill>
            </a:rPr>
            <a:t>Grundlagen</a:t>
          </a:r>
          <a:endParaRPr lang="en-GB" sz="1600" kern="1200" dirty="0">
            <a:solidFill>
              <a:schemeClr val="tx1"/>
            </a:solidFill>
          </a:endParaRPr>
        </a:p>
      </dsp:txBody>
      <dsp:txXfrm>
        <a:off x="2439293" y="461479"/>
        <a:ext cx="1462683" cy="975121"/>
      </dsp:txXfrm>
    </dsp:sp>
    <dsp:sp modelId="{6919D201-A12F-4AB9-AE93-FD70FC3889BA}">
      <dsp:nvSpPr>
        <dsp:cNvPr id="0" name=""/>
        <dsp:cNvSpPr/>
      </dsp:nvSpPr>
      <dsp:spPr>
        <a:xfrm>
          <a:off x="3901975" y="461479"/>
          <a:ext cx="2437804" cy="975121"/>
        </a:xfrm>
        <a:prstGeom prst="chevron">
          <a:avLst/>
        </a:prstGeom>
        <a:solidFill>
          <a:srgbClr val="FFE0AC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>
              <a:solidFill>
                <a:schemeClr val="tx1"/>
              </a:solidFill>
            </a:rPr>
            <a:t>Provider &amp; Geodaten</a:t>
          </a:r>
          <a:endParaRPr lang="en-GB" sz="1600" kern="1200" dirty="0">
            <a:solidFill>
              <a:schemeClr val="tx1"/>
            </a:solidFill>
          </a:endParaRPr>
        </a:p>
      </dsp:txBody>
      <dsp:txXfrm>
        <a:off x="4389536" y="461479"/>
        <a:ext cx="1462683" cy="975121"/>
      </dsp:txXfrm>
    </dsp:sp>
    <dsp:sp modelId="{87B6F2D0-51B9-4D75-883E-5AFB3AE684B2}">
      <dsp:nvSpPr>
        <dsp:cNvPr id="0" name=""/>
        <dsp:cNvSpPr/>
      </dsp:nvSpPr>
      <dsp:spPr>
        <a:xfrm>
          <a:off x="5852219" y="461479"/>
          <a:ext cx="2437804" cy="975121"/>
        </a:xfrm>
        <a:prstGeom prst="chevron">
          <a:avLst/>
        </a:prstGeom>
        <a:solidFill>
          <a:srgbClr val="FFE0AC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>
              <a:solidFill>
                <a:schemeClr val="tx1"/>
              </a:solidFill>
            </a:rPr>
            <a:t>Android API vs. Google API</a:t>
          </a:r>
          <a:endParaRPr lang="en-GB" sz="1600" kern="1200" dirty="0">
            <a:solidFill>
              <a:schemeClr val="tx1"/>
            </a:solidFill>
          </a:endParaRPr>
        </a:p>
      </dsp:txBody>
      <dsp:txXfrm>
        <a:off x="6339780" y="461479"/>
        <a:ext cx="1462683" cy="975121"/>
      </dsp:txXfrm>
    </dsp:sp>
    <dsp:sp modelId="{9436A75D-2A17-4250-A3BD-4BBF46653EA6}">
      <dsp:nvSpPr>
        <dsp:cNvPr id="0" name=""/>
        <dsp:cNvSpPr/>
      </dsp:nvSpPr>
      <dsp:spPr>
        <a:xfrm>
          <a:off x="7802463" y="461479"/>
          <a:ext cx="2437804" cy="975121"/>
        </a:xfrm>
        <a:prstGeom prst="chevron">
          <a:avLst/>
        </a:prstGeom>
        <a:solidFill>
          <a:srgbClr val="FFACB7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b="1" kern="1200" dirty="0">
              <a:solidFill>
                <a:schemeClr val="tx1"/>
              </a:solidFill>
            </a:rPr>
            <a:t>Maps SDK</a:t>
          </a:r>
          <a:endParaRPr lang="en-GB" sz="1800" b="1" kern="1200" dirty="0">
            <a:solidFill>
              <a:schemeClr val="tx1"/>
            </a:solidFill>
          </a:endParaRPr>
        </a:p>
      </dsp:txBody>
      <dsp:txXfrm>
        <a:off x="8290024" y="461479"/>
        <a:ext cx="1462683" cy="975121"/>
      </dsp:txXfrm>
    </dsp:sp>
    <dsp:sp modelId="{8CA444A2-8682-4E4C-B30C-1B5E0E3255B8}">
      <dsp:nvSpPr>
        <dsp:cNvPr id="0" name=""/>
        <dsp:cNvSpPr/>
      </dsp:nvSpPr>
      <dsp:spPr>
        <a:xfrm>
          <a:off x="9752707" y="461479"/>
          <a:ext cx="2437804" cy="975121"/>
        </a:xfrm>
        <a:prstGeom prst="chevron">
          <a:avLst/>
        </a:prstGeom>
        <a:solidFill>
          <a:srgbClr val="FFE0AC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>
              <a:solidFill>
                <a:schemeClr val="tx1"/>
              </a:solidFill>
            </a:rPr>
            <a:t>Übung</a:t>
          </a:r>
          <a:endParaRPr lang="en-GB" sz="1600" kern="1200" dirty="0">
            <a:solidFill>
              <a:schemeClr val="tx1"/>
            </a:solidFill>
          </a:endParaRPr>
        </a:p>
      </dsp:txBody>
      <dsp:txXfrm>
        <a:off x="10240268" y="461479"/>
        <a:ext cx="1462683" cy="97512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8E9CC5-1181-4C5D-BB10-713ED4CAB4C5}">
      <dsp:nvSpPr>
        <dsp:cNvPr id="0" name=""/>
        <dsp:cNvSpPr/>
      </dsp:nvSpPr>
      <dsp:spPr>
        <a:xfrm>
          <a:off x="1488" y="461479"/>
          <a:ext cx="2437804" cy="975121"/>
        </a:xfrm>
        <a:prstGeom prst="homePlate">
          <a:avLst/>
        </a:prstGeom>
        <a:solidFill>
          <a:srgbClr val="FFE0AC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b="0" kern="1200" dirty="0">
              <a:solidFill>
                <a:schemeClr val="tx1"/>
              </a:solidFill>
            </a:rPr>
            <a:t>Motivation</a:t>
          </a:r>
          <a:endParaRPr lang="en-GB" sz="1600" b="0" kern="1200" dirty="0">
            <a:solidFill>
              <a:schemeClr val="tx1"/>
            </a:solidFill>
          </a:endParaRPr>
        </a:p>
      </dsp:txBody>
      <dsp:txXfrm>
        <a:off x="1488" y="461479"/>
        <a:ext cx="2194024" cy="975121"/>
      </dsp:txXfrm>
    </dsp:sp>
    <dsp:sp modelId="{359CC400-CD02-4C6C-9C4B-90749A316125}">
      <dsp:nvSpPr>
        <dsp:cNvPr id="0" name=""/>
        <dsp:cNvSpPr/>
      </dsp:nvSpPr>
      <dsp:spPr>
        <a:xfrm>
          <a:off x="1951732" y="461479"/>
          <a:ext cx="2437804" cy="975121"/>
        </a:xfrm>
        <a:prstGeom prst="chevron">
          <a:avLst/>
        </a:prstGeom>
        <a:solidFill>
          <a:srgbClr val="FFE0AC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>
              <a:solidFill>
                <a:schemeClr val="tx1"/>
              </a:solidFill>
            </a:rPr>
            <a:t>Grundlagen</a:t>
          </a:r>
          <a:endParaRPr lang="en-GB" sz="1600" kern="1200" dirty="0">
            <a:solidFill>
              <a:schemeClr val="tx1"/>
            </a:solidFill>
          </a:endParaRPr>
        </a:p>
      </dsp:txBody>
      <dsp:txXfrm>
        <a:off x="2439293" y="461479"/>
        <a:ext cx="1462683" cy="975121"/>
      </dsp:txXfrm>
    </dsp:sp>
    <dsp:sp modelId="{6919D201-A12F-4AB9-AE93-FD70FC3889BA}">
      <dsp:nvSpPr>
        <dsp:cNvPr id="0" name=""/>
        <dsp:cNvSpPr/>
      </dsp:nvSpPr>
      <dsp:spPr>
        <a:xfrm>
          <a:off x="3901975" y="461479"/>
          <a:ext cx="2437804" cy="975121"/>
        </a:xfrm>
        <a:prstGeom prst="chevron">
          <a:avLst/>
        </a:prstGeom>
        <a:solidFill>
          <a:srgbClr val="FFE0AC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>
              <a:solidFill>
                <a:schemeClr val="tx1"/>
              </a:solidFill>
            </a:rPr>
            <a:t>Provider &amp; Geodaten</a:t>
          </a:r>
          <a:endParaRPr lang="en-GB" sz="1600" kern="1200" dirty="0">
            <a:solidFill>
              <a:schemeClr val="tx1"/>
            </a:solidFill>
          </a:endParaRPr>
        </a:p>
      </dsp:txBody>
      <dsp:txXfrm>
        <a:off x="4389536" y="461479"/>
        <a:ext cx="1462683" cy="975121"/>
      </dsp:txXfrm>
    </dsp:sp>
    <dsp:sp modelId="{87B6F2D0-51B9-4D75-883E-5AFB3AE684B2}">
      <dsp:nvSpPr>
        <dsp:cNvPr id="0" name=""/>
        <dsp:cNvSpPr/>
      </dsp:nvSpPr>
      <dsp:spPr>
        <a:xfrm>
          <a:off x="5852219" y="461479"/>
          <a:ext cx="2437804" cy="975121"/>
        </a:xfrm>
        <a:prstGeom prst="chevron">
          <a:avLst/>
        </a:prstGeom>
        <a:solidFill>
          <a:srgbClr val="FFE0AC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>
              <a:solidFill>
                <a:schemeClr val="tx1"/>
              </a:solidFill>
            </a:rPr>
            <a:t>Android API vs. Google API</a:t>
          </a:r>
          <a:endParaRPr lang="en-GB" sz="1600" kern="1200" dirty="0">
            <a:solidFill>
              <a:schemeClr val="tx1"/>
            </a:solidFill>
          </a:endParaRPr>
        </a:p>
      </dsp:txBody>
      <dsp:txXfrm>
        <a:off x="6339780" y="461479"/>
        <a:ext cx="1462683" cy="975121"/>
      </dsp:txXfrm>
    </dsp:sp>
    <dsp:sp modelId="{9436A75D-2A17-4250-A3BD-4BBF46653EA6}">
      <dsp:nvSpPr>
        <dsp:cNvPr id="0" name=""/>
        <dsp:cNvSpPr/>
      </dsp:nvSpPr>
      <dsp:spPr>
        <a:xfrm>
          <a:off x="7802463" y="461479"/>
          <a:ext cx="2437804" cy="975121"/>
        </a:xfrm>
        <a:prstGeom prst="chevron">
          <a:avLst/>
        </a:prstGeom>
        <a:solidFill>
          <a:srgbClr val="FFE0AC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>
              <a:solidFill>
                <a:schemeClr val="tx1"/>
              </a:solidFill>
            </a:rPr>
            <a:t>Maps SDK</a:t>
          </a:r>
          <a:endParaRPr lang="en-GB" sz="1600" kern="1200" dirty="0">
            <a:solidFill>
              <a:schemeClr val="tx1"/>
            </a:solidFill>
          </a:endParaRPr>
        </a:p>
      </dsp:txBody>
      <dsp:txXfrm>
        <a:off x="8290024" y="461479"/>
        <a:ext cx="1462683" cy="975121"/>
      </dsp:txXfrm>
    </dsp:sp>
    <dsp:sp modelId="{8CA444A2-8682-4E4C-B30C-1B5E0E3255B8}">
      <dsp:nvSpPr>
        <dsp:cNvPr id="0" name=""/>
        <dsp:cNvSpPr/>
      </dsp:nvSpPr>
      <dsp:spPr>
        <a:xfrm>
          <a:off x="9752707" y="461479"/>
          <a:ext cx="2437804" cy="975121"/>
        </a:xfrm>
        <a:prstGeom prst="chevron">
          <a:avLst/>
        </a:prstGeom>
        <a:solidFill>
          <a:srgbClr val="FFACB7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b="1" kern="1200" dirty="0">
              <a:solidFill>
                <a:schemeClr val="tx1"/>
              </a:solidFill>
            </a:rPr>
            <a:t>Übung</a:t>
          </a:r>
          <a:endParaRPr lang="en-GB" sz="1800" b="1" kern="1200" dirty="0">
            <a:solidFill>
              <a:schemeClr val="tx1"/>
            </a:solidFill>
          </a:endParaRPr>
        </a:p>
      </dsp:txBody>
      <dsp:txXfrm>
        <a:off x="10240268" y="461479"/>
        <a:ext cx="1462683" cy="9751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AC9F4D-5AC8-485E-A69F-D522876DFB24}" type="datetimeFigureOut">
              <a:rPr lang="en-GB" smtClean="0"/>
              <a:t>23/06/2020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60989C-2340-4D3D-A488-5C777558960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66623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4460B5-C1CB-4888-AAC1-9B78DBB28F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219A280-B032-43D9-B348-04D0F11219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A4811EA-82ED-4D0E-AAAA-B3F904255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86983" y="6356350"/>
            <a:ext cx="6818033" cy="365126"/>
          </a:xfrm>
        </p:spPr>
        <p:txBody>
          <a:bodyPr/>
          <a:lstStyle/>
          <a:p>
            <a:r>
              <a:rPr lang="de-DE" dirty="0"/>
              <a:t>Geolocation and Maps Integration - Mobile Computing - SS 2020 - Fanni </a:t>
            </a:r>
            <a:r>
              <a:rPr lang="de-DE" dirty="0" err="1"/>
              <a:t>Marosi</a:t>
            </a:r>
            <a:r>
              <a:rPr lang="de-DE" dirty="0"/>
              <a:t> - Ebru Özcelik</a:t>
            </a:r>
            <a:endParaRPr lang="en-GB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D84154B-97BC-4DFB-9912-503663350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43550" y="6356350"/>
            <a:ext cx="910249" cy="365126"/>
          </a:xfrm>
        </p:spPr>
        <p:txBody>
          <a:bodyPr/>
          <a:lstStyle/>
          <a:p>
            <a:fld id="{B42D13F5-40CE-46CE-BD88-8E219A17894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0031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BA595B-CDA3-4108-9D19-2467DBD99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B90EE8E-E4AE-4910-8EA9-5670E3AB29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DC875A2-FF2C-445E-A30B-D186029497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BC82A83-A13D-4FB9-B5D2-2E18AC8579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244B1A4-33D5-4D39-A9B1-49054E453E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51159BC-9742-4FF3-963B-7184FAC6D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A2BF-F217-46B4-932F-4836F08BCA0D}" type="datetime1">
              <a:rPr lang="en-GB" smtClean="0"/>
              <a:t>23/06/2020</a:t>
            </a:fld>
            <a:endParaRPr lang="en-GB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FD9A232-0885-488A-9EA5-694842C38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Geolocation and Maps Integration - Mobile Computing - SS 2020 - Fanni Marosi - Ebru Özcelik</a:t>
            </a:r>
            <a:endParaRPr lang="en-GB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873CF31-B940-422A-BB06-BDA5A56E0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D13F5-40CE-46CE-BD88-8E219A17894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548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5C0935-925A-4842-B2B8-D02A911A9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62856"/>
            <a:ext cx="12192000" cy="1825624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3C37652-477D-446F-9E5D-7F9450C45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90558" y="6356349"/>
            <a:ext cx="5379720" cy="365125"/>
          </a:xfrm>
        </p:spPr>
        <p:txBody>
          <a:bodyPr/>
          <a:lstStyle>
            <a:lvl1pPr>
              <a:defRPr sz="1400"/>
            </a:lvl1pPr>
          </a:lstStyle>
          <a:p>
            <a:r>
              <a:rPr lang="de-DE"/>
              <a:t>Geolocation and Maps Integration - Mobile Computing - SS 2020 - Fanni Marosi - Ebru Özcelik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4CFCBBE-FAB9-41A5-B708-2D06EE198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59926" y="6356350"/>
            <a:ext cx="1393874" cy="365125"/>
          </a:xfrm>
        </p:spPr>
        <p:txBody>
          <a:bodyPr/>
          <a:lstStyle/>
          <a:p>
            <a:fld id="{B42D13F5-40CE-46CE-BD88-8E219A17894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42418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01AB50C-24DC-4AB4-8712-5E0748673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026C2-EEED-4258-B111-D82BF2EE2EE3}" type="datetime1">
              <a:rPr lang="en-GB" smtClean="0"/>
              <a:t>23/06/2020</a:t>
            </a:fld>
            <a:endParaRPr lang="en-GB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2A70DD8-56B3-46C9-99A7-B64BECF41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Geolocation and Maps Integration - Mobile Computing - SS 2020 - Fanni Marosi - Ebru Özcelik</a:t>
            </a:r>
            <a:endParaRPr lang="en-GB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DB0E540-D981-460E-8E32-8BAF886C3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D13F5-40CE-46CE-BD88-8E219A17894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78251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7EB34F-383A-4235-913B-F513C4B0F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5C8F9EF-AB23-4CDE-A93F-14705F14C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5848713-9287-42FE-AD7E-3F21E44F39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DB4FA1C-0EB0-492B-8E07-66D6C3AA1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E396D-E448-493A-B018-BCE2A63BA92F}" type="datetime1">
              <a:rPr lang="en-GB" smtClean="0"/>
              <a:t>23/06/2020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9DA2435-6FE0-4C98-9A34-4EF5724FD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Geolocation and Maps Integration - Mobile Computing - SS 2020 - Fanni Marosi - Ebru Özcelik</a:t>
            </a:r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017D090-710E-43AB-95CC-7250E19E1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D13F5-40CE-46CE-BD88-8E219A17894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52790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CA4A2E-9435-44EC-86D2-D8BE0AD86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756FD11-DDFA-449D-8AD6-D6FEA65188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826D176-CB45-4825-988E-B3A811099B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E4CA22F-D6B1-49F5-A767-0AB3BE05C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751E2-DB0A-421C-8DD3-5CD418581B7E}" type="datetime1">
              <a:rPr lang="en-GB" smtClean="0"/>
              <a:t>23/06/2020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13E80FF-4B5E-46ED-9E0B-414DF96DA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Geolocation and Maps Integration - Mobile Computing - SS 2020 - Fanni Marosi - Ebru Özcelik</a:t>
            </a:r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24291F3-C751-479C-8C7F-6EA0A1133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D13F5-40CE-46CE-BD88-8E219A17894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24320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F9F43E-F1D1-492A-9267-27CEE661F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62856"/>
            <a:ext cx="12192000" cy="1825624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ADA4B14-6DF5-4C69-A652-BC813C9240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825A7A3-019F-4B59-957B-FBC0B4954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F0912-8D69-4926-A4EB-57559738A58C}" type="datetime1">
              <a:rPr lang="en-GB" smtClean="0"/>
              <a:t>23/06/2020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15F90DA-9A5D-4F28-A6EF-53E4BC030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Geolocation and Maps Integration - Mobile Computing - SS 2020 - Fanni Marosi - Ebru Özcelik</a:t>
            </a:r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5216037-68C8-4DE0-81C4-F0A55E3E7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D13F5-40CE-46CE-BD88-8E219A17894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02184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5E84DC4-CACD-4D89-B4CA-BEFCB6B00F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07A9063-F55C-4DBC-BE9D-2FA06F135D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1E51120-510B-48E4-9980-4414E42E9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0D455-454B-45F2-A59D-B27E005CEB1E}" type="datetime1">
              <a:rPr lang="en-GB" smtClean="0"/>
              <a:t>23/06/2020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B7EC0B3-4915-422F-8379-0F7B8E4C6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Geolocation and Maps Integration - Mobile Computing - SS 2020 - Fanni Marosi - Ebru Özcelik</a:t>
            </a:r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6441969-BA0E-4EE5-8832-212B1B462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D13F5-40CE-46CE-BD88-8E219A17894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13272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7C8BFD-1C52-4081-8784-E99D65030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62856"/>
            <a:ext cx="12192000" cy="1825624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B1B1166-29E9-4333-851E-5FBDE101E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6523E-85C1-4537-9C69-9EB636FEB9BA}" type="datetime1">
              <a:rPr lang="en-GB" smtClean="0"/>
              <a:t>23/06/2020</a:t>
            </a:fld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A27301C-68B4-4350-A3D4-A83F9E915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Geolocation and Maps Integration - Mobile Computing - SS 2020 - Fanni Marosi - Ebru Özcelik</a:t>
            </a:r>
            <a:endParaRPr lang="en-GB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FEB73A1-A2BE-4339-8A8B-543AD9422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D13F5-40CE-46CE-BD88-8E219A17894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2136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B2CDAB-F590-4F25-8F53-CC8DBE303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62856"/>
            <a:ext cx="12192000" cy="1825624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543B369-8B77-4E95-A136-947CD45FC4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3AA1D52-5580-4A2E-9CAD-D80E0D4B5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0" y="6325968"/>
            <a:ext cx="4572000" cy="365125"/>
          </a:xfrm>
        </p:spPr>
        <p:txBody>
          <a:bodyPr/>
          <a:lstStyle/>
          <a:p>
            <a:r>
              <a:rPr lang="de-DE"/>
              <a:t>Geolocation and Maps Integration - Mobile Computing - SS 2020 - Fanni Marosi - Ebru Özcelik</a:t>
            </a:r>
            <a:endParaRPr lang="en-GB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8C1ACBB-6AD6-4F00-B69F-B8E8AF80B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D13F5-40CE-46CE-BD88-8E219A178948}" type="slidenum">
              <a:rPr lang="en-GB" smtClean="0"/>
              <a:t>‹Nr.›</a:t>
            </a:fld>
            <a:endParaRPr lang="en-GB"/>
          </a:p>
        </p:txBody>
      </p:sp>
      <p:graphicFrame>
        <p:nvGraphicFramePr>
          <p:cNvPr id="7" name="Diagramm 6">
            <a:extLst>
              <a:ext uri="{FF2B5EF4-FFF2-40B4-BE49-F238E27FC236}">
                <a16:creationId xmlns:a16="http://schemas.microsoft.com/office/drawing/2014/main" id="{A14019F2-AD11-49B9-9929-D40A8DE25C33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2667630732"/>
              </p:ext>
            </p:extLst>
          </p:nvPr>
        </p:nvGraphicFramePr>
        <p:xfrm>
          <a:off x="0" y="-162150"/>
          <a:ext cx="12192000" cy="18980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38975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B2CDAB-F590-4F25-8F53-CC8DBE303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62856"/>
            <a:ext cx="12192000" cy="1825624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543B369-8B77-4E95-A136-947CD45FC4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3AA1D52-5580-4A2E-9CAD-D80E0D4B5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59823" y="6356350"/>
            <a:ext cx="4472354" cy="365125"/>
          </a:xfrm>
        </p:spPr>
        <p:txBody>
          <a:bodyPr/>
          <a:lstStyle/>
          <a:p>
            <a:r>
              <a:rPr lang="de-DE"/>
              <a:t>Geolocation and Maps Integration - Mobile Computing - SS 2020 - Fanni Marosi - Ebru Özcelik</a:t>
            </a:r>
            <a:endParaRPr lang="en-GB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8C1ACBB-6AD6-4F00-B69F-B8E8AF80B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D13F5-40CE-46CE-BD88-8E219A178948}" type="slidenum">
              <a:rPr lang="en-GB" smtClean="0"/>
              <a:t>‹Nr.›</a:t>
            </a:fld>
            <a:endParaRPr lang="en-GB"/>
          </a:p>
        </p:txBody>
      </p:sp>
      <p:graphicFrame>
        <p:nvGraphicFramePr>
          <p:cNvPr id="8" name="Diagramm 7">
            <a:extLst>
              <a:ext uri="{FF2B5EF4-FFF2-40B4-BE49-F238E27FC236}">
                <a16:creationId xmlns:a16="http://schemas.microsoft.com/office/drawing/2014/main" id="{17970C35-E408-4E1A-BE4D-81CC94B3C669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1897153740"/>
              </p:ext>
            </p:extLst>
          </p:nvPr>
        </p:nvGraphicFramePr>
        <p:xfrm>
          <a:off x="0" y="-162150"/>
          <a:ext cx="12192000" cy="18980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07182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B2CDAB-F590-4F25-8F53-CC8DBE303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62856"/>
            <a:ext cx="12192000" cy="1825624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543B369-8B77-4E95-A136-947CD45FC4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3AA1D52-5580-4A2E-9CAD-D80E0D4B5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85320" y="6356349"/>
            <a:ext cx="4421359" cy="365125"/>
          </a:xfrm>
        </p:spPr>
        <p:txBody>
          <a:bodyPr/>
          <a:lstStyle/>
          <a:p>
            <a:r>
              <a:rPr lang="de-DE"/>
              <a:t>Geolocation and Maps Integration - Mobile Computing - SS 2020 - Fanni Marosi - Ebru Özcelik</a:t>
            </a:r>
            <a:endParaRPr lang="en-GB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8C1ACBB-6AD6-4F00-B69F-B8E8AF80B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D13F5-40CE-46CE-BD88-8E219A178948}" type="slidenum">
              <a:rPr lang="en-GB" smtClean="0"/>
              <a:t>‹Nr.›</a:t>
            </a:fld>
            <a:endParaRPr lang="en-GB"/>
          </a:p>
        </p:txBody>
      </p:sp>
      <p:graphicFrame>
        <p:nvGraphicFramePr>
          <p:cNvPr id="8" name="Diagramm 7">
            <a:extLst>
              <a:ext uri="{FF2B5EF4-FFF2-40B4-BE49-F238E27FC236}">
                <a16:creationId xmlns:a16="http://schemas.microsoft.com/office/drawing/2014/main" id="{7FFEA923-3424-48BE-AFD9-2268EA3EA62F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1920944592"/>
              </p:ext>
            </p:extLst>
          </p:nvPr>
        </p:nvGraphicFramePr>
        <p:xfrm>
          <a:off x="0" y="-162150"/>
          <a:ext cx="12192000" cy="18980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46098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B2CDAB-F590-4F25-8F53-CC8DBE303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62856"/>
            <a:ext cx="12192000" cy="1825624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543B369-8B77-4E95-A136-947CD45FC4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3AA1D52-5580-4A2E-9CAD-D80E0D4B5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83269" y="6356350"/>
            <a:ext cx="4425462" cy="365125"/>
          </a:xfrm>
        </p:spPr>
        <p:txBody>
          <a:bodyPr/>
          <a:lstStyle/>
          <a:p>
            <a:r>
              <a:rPr lang="de-DE"/>
              <a:t>Geolocation and Maps Integration - Mobile Computing - SS 2020 - Fanni Marosi - Ebru Özcelik</a:t>
            </a:r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8C1ACBB-6AD6-4F00-B69F-B8E8AF80B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D13F5-40CE-46CE-BD88-8E219A178948}" type="slidenum">
              <a:rPr lang="en-GB" smtClean="0"/>
              <a:t>‹Nr.›</a:t>
            </a:fld>
            <a:endParaRPr lang="en-GB"/>
          </a:p>
        </p:txBody>
      </p:sp>
      <p:graphicFrame>
        <p:nvGraphicFramePr>
          <p:cNvPr id="8" name="Diagramm 7">
            <a:extLst>
              <a:ext uri="{FF2B5EF4-FFF2-40B4-BE49-F238E27FC236}">
                <a16:creationId xmlns:a16="http://schemas.microsoft.com/office/drawing/2014/main" id="{BB34D0B4-7A15-4A24-B7C3-137B9D2B62AD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1014709728"/>
              </p:ext>
            </p:extLst>
          </p:nvPr>
        </p:nvGraphicFramePr>
        <p:xfrm>
          <a:off x="0" y="-162150"/>
          <a:ext cx="12192000" cy="18980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76190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B2CDAB-F590-4F25-8F53-CC8DBE303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62856"/>
            <a:ext cx="12192000" cy="1825624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543B369-8B77-4E95-A136-947CD45FC4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3AA1D52-5580-4A2E-9CAD-D80E0D4B5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Geolocation and Maps Integration - Mobile Computing - SS 2020 - Fanni Marosi - Ebru Özcelik</a:t>
            </a:r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8C1ACBB-6AD6-4F00-B69F-B8E8AF80B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D13F5-40CE-46CE-BD88-8E219A178948}" type="slidenum">
              <a:rPr lang="en-GB" smtClean="0"/>
              <a:t>‹Nr.›</a:t>
            </a:fld>
            <a:endParaRPr lang="en-GB"/>
          </a:p>
        </p:txBody>
      </p:sp>
      <p:graphicFrame>
        <p:nvGraphicFramePr>
          <p:cNvPr id="8" name="Diagramm 7">
            <a:extLst>
              <a:ext uri="{FF2B5EF4-FFF2-40B4-BE49-F238E27FC236}">
                <a16:creationId xmlns:a16="http://schemas.microsoft.com/office/drawing/2014/main" id="{D4798AF0-662E-47FE-AF57-AE8A2F9D0480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3439762586"/>
              </p:ext>
            </p:extLst>
          </p:nvPr>
        </p:nvGraphicFramePr>
        <p:xfrm>
          <a:off x="0" y="-162150"/>
          <a:ext cx="12192000" cy="18980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14726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6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B2CDAB-F590-4F25-8F53-CC8DBE303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62856"/>
            <a:ext cx="12192000" cy="1825624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543B369-8B77-4E95-A136-947CD45FC4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3AA1D52-5580-4A2E-9CAD-D80E0D4B5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05250" y="6356350"/>
            <a:ext cx="4381500" cy="365125"/>
          </a:xfrm>
        </p:spPr>
        <p:txBody>
          <a:bodyPr/>
          <a:lstStyle/>
          <a:p>
            <a:r>
              <a:rPr lang="de-DE"/>
              <a:t>Geolocation and Maps Integration - Mobile Computing - SS 2020 - Fanni Marosi - Ebru Özcelik</a:t>
            </a:r>
            <a:endParaRPr lang="en-GB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8C1ACBB-6AD6-4F00-B69F-B8E8AF80B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D13F5-40CE-46CE-BD88-8E219A178948}" type="slidenum">
              <a:rPr lang="en-GB" smtClean="0"/>
              <a:t>‹Nr.›</a:t>
            </a:fld>
            <a:endParaRPr lang="en-GB"/>
          </a:p>
        </p:txBody>
      </p:sp>
      <p:graphicFrame>
        <p:nvGraphicFramePr>
          <p:cNvPr id="8" name="Diagramm 7">
            <a:extLst>
              <a:ext uri="{FF2B5EF4-FFF2-40B4-BE49-F238E27FC236}">
                <a16:creationId xmlns:a16="http://schemas.microsoft.com/office/drawing/2014/main" id="{21E2B136-F499-4C70-8C81-D34C7D65AE27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199146389"/>
              </p:ext>
            </p:extLst>
          </p:nvPr>
        </p:nvGraphicFramePr>
        <p:xfrm>
          <a:off x="0" y="-162150"/>
          <a:ext cx="12192000" cy="18980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54221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78D8A2-9885-4AA7-BBA8-CBC1843EF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8D93B2F-72FB-4F76-BC97-93218CD8BC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24D1AB7-3DD4-4742-81A5-8D940F6C7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6891A-FE6F-418C-AFE0-FFBC225779EB}" type="datetime1">
              <a:rPr lang="en-GB" smtClean="0"/>
              <a:t>23/06/2020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959D93D-199D-4DB8-9998-2AB80F9CB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Geolocation and Maps Integration - Mobile Computing - SS 2020 - Fanni Marosi - Ebru Özcelik</a:t>
            </a:r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66790E8-C609-4851-B248-D9BA628F3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D13F5-40CE-46CE-BD88-8E219A17894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8520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88E83C-C4E8-4313-B13C-A5BDB5568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62856"/>
            <a:ext cx="12192000" cy="1825624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AA1D892-1EDA-4DA6-AD24-55C8FDE5B0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D06D973-AAC3-4CC9-A981-3053589BEB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E90ADA7-1CD1-425F-9600-AEE4DF3EB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18D9F-E4C5-47C9-BBE8-67A3BA75289F}" type="datetime1">
              <a:rPr lang="en-GB" smtClean="0"/>
              <a:t>23/06/2020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121C274-26B1-45F1-B167-C54BBA143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Geolocation and Maps Integration - Mobile Computing - SS 2020 - Fanni Marosi - Ebru Özcelik</a:t>
            </a:r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0D594A3-E65C-41F4-A7D4-A5DBF23CA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D13F5-40CE-46CE-BD88-8E219A17894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6168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9D5D3AD-E984-4FCD-B0DE-4F50174900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F3A52D-6942-433A-AF17-5BD218A30141}" type="datetime1">
              <a:rPr lang="en-GB" smtClean="0"/>
              <a:t>23/06/2020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5F6FE98-7758-480D-AC13-3FC288D36B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Geolocation and Maps Integration - Mobile Computing - SS 2020 - Fanni Marosi - Ebru Özcelik</a:t>
            </a:r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697CA77-83C3-4F04-8F59-3B2D6B5424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2D13F5-40CE-46CE-BD88-8E219A178948}" type="slidenum">
              <a:rPr lang="en-GB" smtClean="0"/>
              <a:t>‹Nr.›</a:t>
            </a:fld>
            <a:endParaRPr lang="en-GB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71C89517-C569-43F0-991F-E0E1ECF8CDE0}"/>
              </a:ext>
            </a:extLst>
          </p:cNvPr>
          <p:cNvSpPr txBox="1"/>
          <p:nvPr userDrawn="1"/>
        </p:nvSpPr>
        <p:spPr>
          <a:xfrm>
            <a:off x="0" y="0"/>
            <a:ext cx="12192000" cy="1825625"/>
          </a:xfrm>
          <a:prstGeom prst="rect">
            <a:avLst/>
          </a:prstGeom>
          <a:solidFill>
            <a:srgbClr val="6886C5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624BF67D-598D-4C79-9F66-5B26F587ECE9}"/>
              </a:ext>
            </a:extLst>
          </p:cNvPr>
          <p:cNvSpPr txBox="1"/>
          <p:nvPr userDrawn="1"/>
        </p:nvSpPr>
        <p:spPr>
          <a:xfrm>
            <a:off x="0" y="1825625"/>
            <a:ext cx="12192000" cy="5032375"/>
          </a:xfrm>
          <a:prstGeom prst="rect">
            <a:avLst/>
          </a:prstGeom>
          <a:solidFill>
            <a:srgbClr val="F9F9F9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6660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62" r:id="rId4"/>
    <p:sldLayoutId id="2147483663" r:id="rId5"/>
    <p:sldLayoutId id="2147483664" r:id="rId6"/>
    <p:sldLayoutId id="2147483666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  <p:sldLayoutId id="2147483660" r:id="rId1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s.google.com/android/guides/setup" TargetMode="Externa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1B9C31-4124-471F-A3E0-C1CCB9F607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041400"/>
            <a:ext cx="10668000" cy="2387600"/>
          </a:xfrm>
        </p:spPr>
        <p:txBody>
          <a:bodyPr/>
          <a:lstStyle/>
          <a:p>
            <a:r>
              <a:rPr lang="de-DE" sz="5400" dirty="0"/>
              <a:t>Geolocation and </a:t>
            </a:r>
            <a:r>
              <a:rPr lang="de-DE" sz="5400" dirty="0" err="1"/>
              <a:t>Map</a:t>
            </a:r>
            <a:r>
              <a:rPr lang="de-DE" sz="5400" dirty="0"/>
              <a:t> Integration</a:t>
            </a:r>
            <a:endParaRPr lang="en-GB" sz="540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4564DA2-7754-4A32-9133-481A8C674A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44899"/>
            <a:ext cx="9144000" cy="2659648"/>
          </a:xfrm>
        </p:spPr>
        <p:txBody>
          <a:bodyPr/>
          <a:lstStyle/>
          <a:p>
            <a:r>
              <a:rPr lang="de-DE" dirty="0"/>
              <a:t>Mobile Computing</a:t>
            </a:r>
          </a:p>
          <a:p>
            <a:r>
              <a:rPr lang="de-DE" dirty="0"/>
              <a:t>24.06.2020 - SS 2020</a:t>
            </a:r>
          </a:p>
          <a:p>
            <a:r>
              <a:rPr lang="de-DE" dirty="0"/>
              <a:t>Fanni </a:t>
            </a:r>
            <a:r>
              <a:rPr lang="de-DE" dirty="0" err="1"/>
              <a:t>Marosi</a:t>
            </a:r>
            <a:r>
              <a:rPr lang="de-DE" dirty="0"/>
              <a:t>, 764345</a:t>
            </a:r>
          </a:p>
          <a:p>
            <a:r>
              <a:rPr lang="de-DE" dirty="0"/>
              <a:t>Ebru Özcelik, 764349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23873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BE4FCB-E403-46E6-BA4F-9E3D63757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A7FCDF3-5A47-458D-83D9-78DE788A60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514350" lvl="0" indent="-514350">
              <a:buFont typeface="+mj-lt"/>
              <a:buAutoNum type="arabicPeriod"/>
            </a:pPr>
            <a:r>
              <a:rPr lang="en-GB" dirty="0"/>
              <a:t>Dependency </a:t>
            </a:r>
            <a:r>
              <a:rPr lang="en-GB" dirty="0" err="1"/>
              <a:t>hinzufügen</a:t>
            </a:r>
            <a:endParaRPr lang="en-GB" dirty="0"/>
          </a:p>
          <a:p>
            <a:pPr marL="0" indent="0">
              <a:buNone/>
            </a:pPr>
            <a:r>
              <a:rPr lang="en-GB" sz="1800" dirty="0"/>
              <a:t>Google Play Service </a:t>
            </a:r>
            <a:r>
              <a:rPr lang="en-GB" sz="1800" dirty="0" err="1"/>
              <a:t>öffnen</a:t>
            </a:r>
            <a:r>
              <a:rPr lang="en-GB" sz="1800" dirty="0"/>
              <a:t> -&gt; </a:t>
            </a:r>
          </a:p>
          <a:p>
            <a:pPr marL="0" lvl="0" indent="0">
              <a:buNone/>
            </a:pPr>
            <a:r>
              <a:rPr lang="en-GB" sz="1800" dirty="0">
                <a:hlinkClick r:id="rId2"/>
              </a:rPr>
              <a:t> https://developers.google.com/android/guides/setup</a:t>
            </a:r>
            <a:endParaRPr lang="en-GB" sz="1800" dirty="0"/>
          </a:p>
          <a:p>
            <a:pPr marL="0" lvl="0" indent="0">
              <a:buNone/>
            </a:pPr>
            <a:r>
              <a:rPr lang="en-GB" sz="1800" dirty="0"/>
              <a:t>-&gt; </a:t>
            </a:r>
            <a:r>
              <a:rPr lang="en-GB" sz="1800" dirty="0" err="1"/>
              <a:t>Herunterscrollen</a:t>
            </a:r>
            <a:r>
              <a:rPr lang="en-GB" sz="1800" dirty="0"/>
              <a:t> </a:t>
            </a:r>
            <a:r>
              <a:rPr lang="en-GB" sz="1800" dirty="0" err="1"/>
              <a:t>zu</a:t>
            </a:r>
            <a:r>
              <a:rPr lang="en-US" sz="1800" dirty="0"/>
              <a:t>Google Location and Activity Recognition </a:t>
            </a:r>
          </a:p>
          <a:p>
            <a:pPr marL="0" lvl="0" indent="0">
              <a:buNone/>
            </a:pPr>
            <a:r>
              <a:rPr lang="en-GB" sz="1800" dirty="0"/>
              <a:t>-&gt; API </a:t>
            </a:r>
            <a:r>
              <a:rPr lang="en-GB" sz="1800" dirty="0" err="1"/>
              <a:t>zu</a:t>
            </a:r>
            <a:r>
              <a:rPr lang="en-GB" sz="1800" dirty="0"/>
              <a:t> </a:t>
            </a:r>
            <a:r>
              <a:rPr lang="en-GB" sz="1800" dirty="0" err="1"/>
              <a:t>build.gradle</a:t>
            </a:r>
            <a:r>
              <a:rPr lang="en-GB" sz="1800" dirty="0"/>
              <a:t> (:app) </a:t>
            </a:r>
            <a:r>
              <a:rPr lang="en-GB" sz="1800" dirty="0" err="1"/>
              <a:t>hinzufügen</a:t>
            </a:r>
            <a:r>
              <a:rPr lang="en-GB" sz="1800" dirty="0"/>
              <a:t> </a:t>
            </a:r>
            <a:r>
              <a:rPr lang="en-GB" sz="1800" dirty="0" err="1"/>
              <a:t>wie</a:t>
            </a:r>
            <a:r>
              <a:rPr lang="en-GB" sz="1800" dirty="0"/>
              <a:t> auf </a:t>
            </a:r>
            <a:r>
              <a:rPr lang="en-GB" sz="1800" dirty="0" err="1"/>
              <a:t>unterer</a:t>
            </a:r>
            <a:r>
              <a:rPr lang="en-GB" sz="1800" dirty="0"/>
              <a:t> </a:t>
            </a:r>
            <a:r>
              <a:rPr lang="en-GB" sz="1800" dirty="0" err="1"/>
              <a:t>Abbildung</a:t>
            </a:r>
            <a:r>
              <a:rPr lang="en-GB" sz="1800" dirty="0"/>
              <a:t> </a:t>
            </a:r>
            <a:r>
              <a:rPr lang="en-GB" sz="1800" dirty="0" err="1"/>
              <a:t>gezeigt</a:t>
            </a:r>
            <a:endParaRPr lang="en-GB" sz="1800" dirty="0"/>
          </a:p>
          <a:p>
            <a:pPr marL="0" lv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622778F-A676-4DF6-B19A-B961C06DB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D13F5-40CE-46CE-BD88-8E219A178948}" type="slidenum">
              <a:rPr lang="en-GB" smtClean="0"/>
              <a:t>10</a:t>
            </a:fld>
            <a:endParaRPr lang="en-GB"/>
          </a:p>
        </p:txBody>
      </p:sp>
      <p:sp>
        <p:nvSpPr>
          <p:cNvPr id="7" name="Fußzeilenplatzhalter 3">
            <a:extLst>
              <a:ext uri="{FF2B5EF4-FFF2-40B4-BE49-F238E27FC236}">
                <a16:creationId xmlns:a16="http://schemas.microsoft.com/office/drawing/2014/main" id="{DA4D23DA-8ED1-4AAE-9951-E7F87761B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86495" y="6343649"/>
            <a:ext cx="6419008" cy="365125"/>
          </a:xfrm>
        </p:spPr>
        <p:txBody>
          <a:bodyPr/>
          <a:lstStyle/>
          <a:p>
            <a:r>
              <a:rPr lang="de-DE" sz="1200" dirty="0"/>
              <a:t>Geolocation and Maps Integration - Mobile Computing - SS 2020 - Fanni </a:t>
            </a:r>
            <a:r>
              <a:rPr lang="de-DE" sz="1200" dirty="0" err="1"/>
              <a:t>Marosi</a:t>
            </a:r>
            <a:r>
              <a:rPr lang="de-DE" sz="1200" dirty="0"/>
              <a:t> - Ebru Özcelik</a:t>
            </a:r>
            <a:endParaRPr lang="en-GB" sz="12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736600" y="3850659"/>
            <a:ext cx="10617200" cy="249299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dependencies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2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de-DE" altLang="de-DE" sz="12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implementation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fileTree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dir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libs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include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 [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'*.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jar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implementation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'androidx.appcompat:appcompat:1.1.0'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implementation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'androidx.constraintlayout:constraintlayout:1.1.3'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testImplementation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'junit:junit:4.12'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androidTestImplementation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'androidx.test.ext:junit:1.1.1'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androidTestImplementation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'androidx.test.espresso:espresso-core:3.2.0</a:t>
            </a:r>
            <a:r>
              <a:rPr lang="de-DE" altLang="de-DE" sz="1200" dirty="0">
                <a:solidFill>
                  <a:srgbClr val="6A8759"/>
                </a:solidFill>
                <a:latin typeface="Consolas" panose="020B0609020204030204" pitchFamily="49" charset="0"/>
              </a:rPr>
              <a:t>'</a:t>
            </a:r>
            <a:endParaRPr kumimoji="0" lang="de-DE" altLang="de-DE" sz="1200" b="0" i="0" u="none" strike="noStrike" cap="none" normalizeH="0" baseline="0" dirty="0">
              <a:ln>
                <a:noFill/>
              </a:ln>
              <a:solidFill>
                <a:srgbClr val="6A8759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200" b="0" i="0" u="none" strike="noStrike" cap="none" normalizeH="0" baseline="0" dirty="0">
              <a:ln>
                <a:noFill/>
              </a:ln>
              <a:solidFill>
                <a:srgbClr val="6A8759"/>
              </a:solidFill>
              <a:effectLst/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de-DE" altLang="de-DE" sz="1200" dirty="0">
                <a:solidFill>
                  <a:schemeClr val="accent6">
                    <a:lumMod val="75000"/>
                  </a:schemeClr>
                </a:solidFill>
              </a:rPr>
              <a:t>API hinzufügen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2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implementation</a:t>
            </a:r>
            <a:r>
              <a:rPr kumimoji="0" lang="de-DE" altLang="de-DE" sz="12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 'com.google.android.gms:play-services-location:17.0.0</a:t>
            </a:r>
            <a:r>
              <a:rPr lang="de-DE" altLang="de-DE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endParaRPr kumimoji="0" lang="de-DE" altLang="de-DE" sz="12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de-DE" altLang="de-DE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08265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BE4FCB-E403-46E6-BA4F-9E3D63757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A7FCDF3-5A47-458D-83D9-78DE788A60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067" y="1893359"/>
            <a:ext cx="10515600" cy="4351338"/>
          </a:xfrm>
        </p:spPr>
        <p:txBody>
          <a:bodyPr/>
          <a:lstStyle/>
          <a:p>
            <a:pPr marL="0" lvl="0" indent="0">
              <a:buNone/>
            </a:pPr>
            <a:r>
              <a:rPr lang="de-DE" dirty="0"/>
              <a:t>2. </a:t>
            </a:r>
            <a:r>
              <a:rPr lang="de-DE" altLang="de-DE" dirty="0" err="1">
                <a:latin typeface="Consolas" panose="020B0609020204030204" pitchFamily="49" charset="0"/>
              </a:rPr>
              <a:t>LocationRequest</a:t>
            </a:r>
            <a:r>
              <a:rPr lang="de-DE" altLang="de-DE" dirty="0">
                <a:solidFill>
                  <a:srgbClr val="A9B7C6"/>
                </a:solidFill>
                <a:latin typeface="Consolas" panose="020B0609020204030204" pitchFamily="49" charset="0"/>
              </a:rPr>
              <a:t> </a:t>
            </a:r>
            <a:r>
              <a:rPr lang="de-DE" dirty="0"/>
              <a:t>initialisieren in der Klasse </a:t>
            </a:r>
            <a:r>
              <a:rPr lang="de-DE" dirty="0" err="1"/>
              <a:t>MainActivity</a:t>
            </a:r>
            <a:endParaRPr lang="de-DE" dirty="0"/>
          </a:p>
          <a:p>
            <a:pPr marL="0" lv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622778F-A676-4DF6-B19A-B961C06DB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D13F5-40CE-46CE-BD88-8E219A178948}" type="slidenum">
              <a:rPr lang="en-GB" smtClean="0"/>
              <a:t>11</a:t>
            </a:fld>
            <a:endParaRPr lang="en-GB"/>
          </a:p>
        </p:txBody>
      </p:sp>
      <p:sp>
        <p:nvSpPr>
          <p:cNvPr id="7" name="Fußzeilenplatzhalter 3">
            <a:extLst>
              <a:ext uri="{FF2B5EF4-FFF2-40B4-BE49-F238E27FC236}">
                <a16:creationId xmlns:a16="http://schemas.microsoft.com/office/drawing/2014/main" id="{DA4D23DA-8ED1-4AAE-9951-E7F87761B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86495" y="6343649"/>
            <a:ext cx="6419008" cy="365125"/>
          </a:xfrm>
        </p:spPr>
        <p:txBody>
          <a:bodyPr/>
          <a:lstStyle/>
          <a:p>
            <a:r>
              <a:rPr lang="de-DE" sz="1200" dirty="0"/>
              <a:t>Geolocation and Maps Integration - Mobile Computing - SS 2020 - Fanni </a:t>
            </a:r>
            <a:r>
              <a:rPr lang="de-DE" sz="1200" dirty="0" err="1"/>
              <a:t>Marosi</a:t>
            </a:r>
            <a:r>
              <a:rPr lang="de-DE" sz="1200" dirty="0"/>
              <a:t> - Ebru Özcelik</a:t>
            </a:r>
            <a:endParaRPr lang="en-GB" sz="1200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380361" y="2460149"/>
            <a:ext cx="5300134" cy="263149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MainActivity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AppCompatActivity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private 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final 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1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PERMISSION_FINE_LOCATION 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99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TextView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tv_lat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tv_lon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tv_altitude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tv_accuracy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tv_speed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tv_sensor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tv_updates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tv_address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Switch 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sw_locationsupdates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sw_gps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endParaRPr kumimoji="0" lang="de-DE" altLang="de-DE" sz="1100" b="0" i="0" u="none" strike="noStrike" cap="none" normalizeH="0" baseline="0" dirty="0">
              <a:ln>
                <a:noFill/>
              </a:ln>
              <a:solidFill>
                <a:srgbClr val="CC7832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11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de-DE" altLang="de-DE" sz="11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LocationRequest</a:t>
            </a:r>
            <a:r>
              <a:rPr lang="de-DE" altLang="de-DE" sz="11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deklarieren </a:t>
            </a:r>
            <a:r>
              <a:rPr lang="de-DE" altLang="de-DE" sz="11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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11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//</a:t>
            </a:r>
            <a:r>
              <a:rPr lang="de-DE" altLang="de-DE" sz="11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LocationRequest</a:t>
            </a:r>
            <a:r>
              <a:rPr lang="de-DE" altLang="de-DE" sz="110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 locationRequest</a:t>
            </a:r>
            <a:r>
              <a:rPr lang="de-DE" altLang="de-DE" sz="11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de-DE" altLang="de-DE" sz="1100" b="1" dirty="0">
                <a:solidFill>
                  <a:srgbClr val="FF0000"/>
                </a:solidFill>
                <a:latin typeface="Consolas" panose="020B0609020204030204" pitchFamily="49" charset="0"/>
              </a:rPr>
              <a:t>&lt;</a:t>
            </a:r>
            <a:r>
              <a:rPr kumimoji="0" lang="de-DE" altLang="de-DE" sz="11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…&gt;</a:t>
            </a:r>
            <a:b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b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</a:t>
            </a:r>
            <a:b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final 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DEFAULT_UPDATE_INTERVAL 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final 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FAST_UPDATE_INTERVAL 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de-DE" altLang="de-DE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6019799" y="2460149"/>
            <a:ext cx="5672667" cy="347787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sw_gps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.setOnClickListener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View.OnClickListener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Override</a:t>
            </a:r>
            <a:b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(View v) {</a:t>
            </a:r>
            <a:b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sw_gps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.isChecked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()){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1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1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//Anbieter GPS </a:t>
            </a:r>
            <a:r>
              <a:rPr lang="de-DE" altLang="de-DE" sz="11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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  <a:sym typeface="Wingdings" panose="05000000000000000000" pitchFamily="2" charset="2"/>
              </a:rPr>
              <a:t>//</a:t>
            </a:r>
            <a:r>
              <a:rPr lang="de-DE" altLang="de-DE" sz="11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LocationRequest.</a:t>
            </a:r>
            <a:r>
              <a:rPr lang="de-DE" altLang="de-DE" sz="1100" i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PRIORITY_HIGH_ACCURACY</a:t>
            </a:r>
            <a:endParaRPr lang="de-DE" altLang="de-DE" sz="1100" i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locationRequest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.setPriority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LocationRequest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e-DE" altLang="de-DE" sz="1100" b="1" dirty="0">
                <a:solidFill>
                  <a:srgbClr val="FF0000"/>
                </a:solidFill>
                <a:latin typeface="Consolas" panose="020B0609020204030204" pitchFamily="49" charset="0"/>
              </a:rPr>
              <a:t>&lt;…&gt;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tv_sensor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.setText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GPS 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sensors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1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//Anbieter Netzwerk </a:t>
            </a:r>
            <a:r>
              <a:rPr lang="de-DE" altLang="de-DE" sz="11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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1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de-DE" altLang="de-DE" sz="11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LocationRequest.</a:t>
            </a:r>
            <a:r>
              <a:rPr lang="de-DE" altLang="de-DE" sz="1100" i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PRIORITY_BALANCED_POWER_ACCURACY</a:t>
            </a:r>
            <a:endParaRPr lang="de-DE" altLang="de-DE" sz="1100" i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altLang="de-DE" sz="1100" dirty="0">
              <a:solidFill>
                <a:srgbClr val="A9B7C6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locationRequest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.setPriority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LocationRequest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e-DE" altLang="de-DE" sz="1100" b="1" dirty="0">
                <a:solidFill>
                  <a:srgbClr val="FF0000"/>
                </a:solidFill>
                <a:latin typeface="Consolas" panose="020B0609020204030204" pitchFamily="49" charset="0"/>
              </a:rPr>
              <a:t>&lt;…&gt;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tv_sensor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.setText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Cell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Towers 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or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Wifi"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})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de-DE" altLang="de-DE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08012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BE4FCB-E403-46E6-BA4F-9E3D63757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A7FCDF3-5A47-458D-83D9-78DE788A60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267" y="200501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3. </a:t>
            </a:r>
            <a:r>
              <a:rPr lang="de-DE" altLang="de-DE" dirty="0" err="1">
                <a:latin typeface="Consolas" panose="020B0609020204030204" pitchFamily="49" charset="0"/>
              </a:rPr>
              <a:t>FusedLocationProviderClient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dirty="0"/>
              <a:t>initialisieren</a:t>
            </a:r>
          </a:p>
          <a:p>
            <a:pPr marL="0" lv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622778F-A676-4DF6-B19A-B961C06DB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D13F5-40CE-46CE-BD88-8E219A178948}" type="slidenum">
              <a:rPr lang="en-GB" smtClean="0"/>
              <a:t>12</a:t>
            </a:fld>
            <a:endParaRPr lang="en-GB"/>
          </a:p>
        </p:txBody>
      </p:sp>
      <p:sp>
        <p:nvSpPr>
          <p:cNvPr id="7" name="Fußzeilenplatzhalter 3">
            <a:extLst>
              <a:ext uri="{FF2B5EF4-FFF2-40B4-BE49-F238E27FC236}">
                <a16:creationId xmlns:a16="http://schemas.microsoft.com/office/drawing/2014/main" id="{DA4D23DA-8ED1-4AAE-9951-E7F87761B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86495" y="6343649"/>
            <a:ext cx="6419008" cy="365125"/>
          </a:xfrm>
        </p:spPr>
        <p:txBody>
          <a:bodyPr/>
          <a:lstStyle/>
          <a:p>
            <a:r>
              <a:rPr lang="de-DE" sz="1200" dirty="0"/>
              <a:t>Geolocation and Maps Integration - Mobile Computing - SS 2020 - Fanni </a:t>
            </a:r>
            <a:r>
              <a:rPr lang="de-DE" sz="1200" dirty="0" err="1"/>
              <a:t>Marosi</a:t>
            </a:r>
            <a:r>
              <a:rPr lang="de-DE" sz="1200" dirty="0"/>
              <a:t> - Ebru Özcelik</a:t>
            </a:r>
            <a:endParaRPr lang="en-GB" sz="12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86267" y="2557997"/>
            <a:ext cx="11777133" cy="378565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private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updateGPS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2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de-DE" altLang="de-DE" sz="12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FusedLocationProviderClient</a:t>
            </a:r>
            <a:r>
              <a:rPr lang="de-DE" altLang="de-DE" sz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chemeClr val="accent6">
                    <a:lumMod val="75000"/>
                  </a:schemeClr>
                </a:solidFill>
              </a:rPr>
              <a:t>initialisieren</a:t>
            </a:r>
            <a:endParaRPr kumimoji="0" lang="de-DE" altLang="de-DE" sz="1200" b="0" i="0" u="none" strike="noStrike" cap="none" normalizeH="0" baseline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= </a:t>
            </a:r>
            <a:r>
              <a:rPr lang="de-DE" altLang="de-DE" sz="12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LocationServices.</a:t>
            </a:r>
            <a:r>
              <a:rPr lang="de-DE" altLang="de-DE" sz="1200" i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getFusedLocationProviderClient</a:t>
            </a:r>
            <a:r>
              <a:rPr lang="de-DE" altLang="de-DE" sz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de-DE" altLang="de-DE" sz="12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MainActivity.this</a:t>
            </a:r>
            <a:r>
              <a:rPr lang="de-DE" altLang="de-DE" sz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);</a:t>
            </a:r>
            <a:br>
              <a:rPr lang="de-DE" altLang="de-DE" sz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</a:b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solidFill>
                  <a:srgbClr val="9876AA"/>
                </a:solidFill>
                <a:latin typeface="Consolas" panose="020B0609020204030204" pitchFamily="49" charset="0"/>
              </a:rPr>
              <a:t>fusedLocationProviderClient</a:t>
            </a:r>
            <a:r>
              <a:rPr lang="de-DE" altLang="de-DE" sz="1200" dirty="0">
                <a:solidFill>
                  <a:srgbClr val="9876AA"/>
                </a:solidFill>
                <a:latin typeface="Consolas" panose="020B0609020204030204" pitchFamily="49" charset="0"/>
              </a:rPr>
              <a:t> </a:t>
            </a:r>
            <a:r>
              <a:rPr lang="de-DE" altLang="de-DE" sz="1200" dirty="0">
                <a:solidFill>
                  <a:srgbClr val="A9B7C6"/>
                </a:solidFill>
                <a:latin typeface="Consolas" panose="020B0609020204030204" pitchFamily="49" charset="0"/>
              </a:rPr>
              <a:t>= </a:t>
            </a:r>
            <a:r>
              <a:rPr lang="de-DE" altLang="de-DE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&lt;…&gt;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ActivityCompat.</a:t>
            </a:r>
            <a:r>
              <a:rPr kumimoji="0" lang="de-DE" altLang="de-DE" sz="12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checkSelfPermission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Manifest.permission.</a:t>
            </a:r>
            <a:r>
              <a:rPr kumimoji="0" lang="de-DE" altLang="de-DE" sz="12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ACCESS_FINE_LOCATION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==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PackageManager.</a:t>
            </a:r>
            <a:r>
              <a:rPr kumimoji="0" lang="de-DE" altLang="de-DE" sz="12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PERMISSION_GRANTED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){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fusedLocationProviderClient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.getLastLocation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addOnSuccessListener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OnSuccessListener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&lt;Location&gt;(){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Override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onSuccess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(Location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location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updateUIValues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location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})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Build.VERSION.</a:t>
            </a:r>
            <a:r>
              <a:rPr kumimoji="0" lang="de-DE" altLang="de-DE" sz="12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SDK_INT</a:t>
            </a:r>
            <a:r>
              <a:rPr kumimoji="0" lang="de-DE" altLang="de-DE" sz="12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&gt;=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Build.VERSION_CODES.</a:t>
            </a:r>
            <a:r>
              <a:rPr kumimoji="0" lang="de-DE" altLang="de-DE" sz="12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){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requestPermissions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String[] {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Manifest.permission.</a:t>
            </a:r>
            <a:r>
              <a:rPr kumimoji="0" lang="de-DE" altLang="de-DE" sz="12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ACCESS_FINE_LOCATION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de-DE" altLang="de-DE" sz="12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PERMISSION_FINE_LOCATION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}}</a:t>
            </a:r>
            <a:endParaRPr kumimoji="0" lang="de-DE" altLang="de-DE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81501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BE4FCB-E403-46E6-BA4F-9E3D63757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A7FCDF3-5A47-458D-83D9-78DE788A60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267" y="200501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3. </a:t>
            </a:r>
            <a:r>
              <a:rPr lang="de-DE" altLang="de-DE" dirty="0">
                <a:latin typeface="Consolas" panose="020B0609020204030204" pitchFamily="49" charset="0"/>
              </a:rPr>
              <a:t>GUI der App</a:t>
            </a:r>
            <a:endParaRPr lang="de-DE" dirty="0"/>
          </a:p>
          <a:p>
            <a:pPr marL="0" lv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622778F-A676-4DF6-B19A-B961C06DB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D13F5-40CE-46CE-BD88-8E219A178948}" type="slidenum">
              <a:rPr lang="en-GB" smtClean="0"/>
              <a:t>13</a:t>
            </a:fld>
            <a:endParaRPr lang="en-GB"/>
          </a:p>
        </p:txBody>
      </p:sp>
      <p:sp>
        <p:nvSpPr>
          <p:cNvPr id="7" name="Fußzeilenplatzhalter 3">
            <a:extLst>
              <a:ext uri="{FF2B5EF4-FFF2-40B4-BE49-F238E27FC236}">
                <a16:creationId xmlns:a16="http://schemas.microsoft.com/office/drawing/2014/main" id="{DA4D23DA-8ED1-4AAE-9951-E7F87761B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86495" y="6343649"/>
            <a:ext cx="6419008" cy="365125"/>
          </a:xfrm>
        </p:spPr>
        <p:txBody>
          <a:bodyPr/>
          <a:lstStyle/>
          <a:p>
            <a:r>
              <a:rPr lang="de-DE" sz="1200" dirty="0"/>
              <a:t>Geolocation and Maps Integration - Mobile Computing - SS 2020 - Fanni </a:t>
            </a:r>
            <a:r>
              <a:rPr lang="de-DE" sz="1200" dirty="0" err="1"/>
              <a:t>Marosi</a:t>
            </a:r>
            <a:r>
              <a:rPr lang="de-DE" sz="1200" dirty="0"/>
              <a:t> - Ebru Özcelik</a:t>
            </a:r>
            <a:endParaRPr lang="en-GB" sz="1200" dirty="0"/>
          </a:p>
        </p:txBody>
      </p:sp>
      <p:pic>
        <p:nvPicPr>
          <p:cNvPr id="8" name="Grafik 7" descr="Ein Bild, das Screenshot, Text enthält.&#10;&#10;Automatisch generierte Beschreibung">
            <a:extLst>
              <a:ext uri="{FF2B5EF4-FFF2-40B4-BE49-F238E27FC236}">
                <a16:creationId xmlns:a16="http://schemas.microsoft.com/office/drawing/2014/main" id="{A2DB292D-BC07-4590-8494-414DB32486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7675" y="1988830"/>
            <a:ext cx="2457450" cy="4368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0337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1560AED-DAB4-4B34-9BCB-72301F9965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85750" y="1825625"/>
            <a:ext cx="11906250" cy="4351338"/>
          </a:xfrm>
        </p:spPr>
        <p:txBody>
          <a:bodyPr/>
          <a:lstStyle/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185EAAC-226F-42E8-8BB9-D6C6F00BC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D13F5-40CE-46CE-BD88-8E219A178948}" type="slidenum">
              <a:rPr lang="en-GB" smtClean="0"/>
              <a:t>14</a:t>
            </a:fld>
            <a:endParaRPr lang="en-GB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38924AE3-C4A6-4C0B-8337-43B2C587E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312" y="2516188"/>
            <a:ext cx="11763375" cy="1825624"/>
          </a:xfrm>
        </p:spPr>
        <p:txBody>
          <a:bodyPr/>
          <a:lstStyle/>
          <a:p>
            <a:pPr algn="ctr"/>
            <a:br>
              <a:rPr lang="de-DE" b="1" dirty="0"/>
            </a:br>
            <a:r>
              <a:rPr lang="de-DE" b="1" dirty="0"/>
              <a:t>Danke für eure Aufmerksamkeit!</a:t>
            </a:r>
            <a:endParaRPr lang="en-GB" b="1" dirty="0"/>
          </a:p>
        </p:txBody>
      </p:sp>
      <p:sp>
        <p:nvSpPr>
          <p:cNvPr id="8" name="Fußzeilenplatzhalter 3">
            <a:extLst>
              <a:ext uri="{FF2B5EF4-FFF2-40B4-BE49-F238E27FC236}">
                <a16:creationId xmlns:a16="http://schemas.microsoft.com/office/drawing/2014/main" id="{0A1B38AB-833F-482F-BA9D-9544F69F9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86495" y="6343649"/>
            <a:ext cx="6419008" cy="365125"/>
          </a:xfrm>
        </p:spPr>
        <p:txBody>
          <a:bodyPr/>
          <a:lstStyle/>
          <a:p>
            <a:r>
              <a:rPr lang="de-DE" sz="1200" dirty="0"/>
              <a:t>Geolocation and Maps Integration - Mobile Computing - SS 2020 - Fanni </a:t>
            </a:r>
            <a:r>
              <a:rPr lang="de-DE" sz="1200" dirty="0" err="1"/>
              <a:t>Marosi</a:t>
            </a:r>
            <a:r>
              <a:rPr lang="de-DE" sz="1200" dirty="0"/>
              <a:t> - Ebru Özcelik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13644280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714C57-9404-46F1-BB11-04F67056B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83508"/>
            <a:ext cx="12192000" cy="1162730"/>
          </a:xfrm>
        </p:spPr>
        <p:txBody>
          <a:bodyPr/>
          <a:lstStyle/>
          <a:p>
            <a:pPr algn="ctr"/>
            <a:r>
              <a:rPr lang="de-DE" dirty="0"/>
              <a:t>Quellenverzeichnis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1560AED-DAB4-4B34-9BCB-72301F9965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85750" y="1825625"/>
            <a:ext cx="11906250" cy="4351338"/>
          </a:xfrm>
        </p:spPr>
        <p:txBody>
          <a:bodyPr/>
          <a:lstStyle/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de-DE" sz="1200" dirty="0"/>
              <a:t>https://developers.google.com/android/reference/com/google/android/gms/location/FusedLocationProviderClient</a:t>
            </a:r>
            <a:endParaRPr lang="en-GB" sz="1200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185EAAC-226F-42E8-8BB9-D6C6F00BC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D13F5-40CE-46CE-BD88-8E219A178948}" type="slidenum">
              <a:rPr lang="en-GB" smtClean="0"/>
              <a:t>15</a:t>
            </a:fld>
            <a:endParaRPr lang="en-GB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885741AC-0379-4610-A124-B57D9D586B77}"/>
              </a:ext>
            </a:extLst>
          </p:cNvPr>
          <p:cNvSpPr txBox="1"/>
          <p:nvPr/>
        </p:nvSpPr>
        <p:spPr>
          <a:xfrm>
            <a:off x="359568" y="1819526"/>
            <a:ext cx="117586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u="sng" dirty="0"/>
          </a:p>
          <a:p>
            <a:endParaRPr lang="en-GB" dirty="0"/>
          </a:p>
        </p:txBody>
      </p:sp>
      <p:sp>
        <p:nvSpPr>
          <p:cNvPr id="7" name="Fußzeilenplatzhalter 3">
            <a:extLst>
              <a:ext uri="{FF2B5EF4-FFF2-40B4-BE49-F238E27FC236}">
                <a16:creationId xmlns:a16="http://schemas.microsoft.com/office/drawing/2014/main" id="{DCFBD547-5CE8-43C7-87B3-C3A1AB4F2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86495" y="6343649"/>
            <a:ext cx="6419008" cy="365125"/>
          </a:xfrm>
        </p:spPr>
        <p:txBody>
          <a:bodyPr/>
          <a:lstStyle/>
          <a:p>
            <a:r>
              <a:rPr lang="de-DE" sz="1200" dirty="0"/>
              <a:t>Geolocation and Maps Integration - Mobile Computing - SS 2020 - Fanni </a:t>
            </a:r>
            <a:r>
              <a:rPr lang="de-DE" sz="1200" dirty="0" err="1"/>
              <a:t>Marosi</a:t>
            </a:r>
            <a:r>
              <a:rPr lang="de-DE" sz="1200" dirty="0"/>
              <a:t> - Ebru Özcelik</a:t>
            </a:r>
            <a:endParaRPr lang="en-GB" sz="1200" dirty="0"/>
          </a:p>
        </p:txBody>
      </p:sp>
      <p:sp>
        <p:nvSpPr>
          <p:cNvPr id="5" name="Rechteck 4"/>
          <p:cNvSpPr/>
          <p:nvPr/>
        </p:nvSpPr>
        <p:spPr>
          <a:xfrm>
            <a:off x="285749" y="2053406"/>
            <a:ext cx="11542728" cy="3991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Capderou</a:t>
            </a:r>
            <a:r>
              <a:rPr lang="en-GB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M.: Handbook of Satellite Orbits. From Kepler to GPS. Springer, 2014. DOI 10.1007/978-3-319-03416-4</a:t>
            </a:r>
            <a:endParaRPr lang="de-DE" sz="1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Doberstein</a:t>
            </a:r>
            <a:r>
              <a:rPr lang="en-GB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D.: Fundamentals of GPS Receivers. A Hardware Approach. Springer, 2012. DOI 10.1007/978-1-4614-0409-5</a:t>
            </a:r>
            <a:endParaRPr lang="de-DE" sz="1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de-DE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Schüttler, T.: Satellitennavigation. Wie sie funktioniert und wie sie unseren Alltag beeinflusst. Springer, 2014. DOI 10.1007/978-3-642-53887-2</a:t>
            </a:r>
            <a:endParaRPr lang="de-DE" sz="1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de-DE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Louis, D., Müller, L.: Android, Kapitel 17. Hanser, 2016. DOI 10.3139/978-3-446-45112-4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de-DE" sz="1200" dirty="0"/>
              <a:t>https://developer.android.com/reference/kotlin/android/location/Location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de-DE" sz="1200" dirty="0"/>
              <a:t>https://developers.google.com/location-context/fused-location-provider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de-DE" sz="1200" dirty="0"/>
              <a:t>https://developers.google.com/android/reference/com/google/android/gms/location/LocationRequest</a:t>
            </a:r>
            <a:endParaRPr lang="de-DE" dirty="0"/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de-DE" sz="1200" dirty="0"/>
              <a:t>https://developers.google.com/android/reference/com/google/android/gms/location/LocationRequest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de-DE" dirty="0"/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 sz="1200" dirty="0"/>
              <a:t>https://riptutorial.com/de/android/topic/1837/ort</a:t>
            </a:r>
            <a:endParaRPr lang="de-DE" sz="1200" dirty="0"/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 sz="1200" dirty="0"/>
              <a:t>https://appus.software/blog/difference-between-locationmanager-and-google-location-api-services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de-DE" sz="1200" dirty="0"/>
              <a:t>https://developers.google.com/maps/documentation/android-sdk/intro?hl=de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de-DE" sz="1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9870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1A4BB41-C0CE-482F-B576-0A76E5033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D13F5-40CE-46CE-BD88-8E219A178948}" type="slidenum">
              <a:rPr lang="en-GB" smtClean="0"/>
              <a:t>2</a:t>
            </a:fld>
            <a:endParaRPr lang="en-GB"/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B9C0DE07-B500-41F9-9D82-7053DB795F82}"/>
              </a:ext>
            </a:extLst>
          </p:cNvPr>
          <p:cNvSpPr txBox="1">
            <a:spLocks/>
          </p:cNvSpPr>
          <p:nvPr/>
        </p:nvSpPr>
        <p:spPr>
          <a:xfrm>
            <a:off x="4852987" y="514351"/>
            <a:ext cx="2486025" cy="68103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/>
              <a:t>Agenda</a:t>
            </a:r>
            <a:endParaRPr lang="en-GB" dirty="0"/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C75E0B34-0F13-43B4-876F-20500E74975C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de-DE" dirty="0"/>
              <a:t>Motivation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de-DE" dirty="0"/>
              <a:t>Grundlagen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de-DE" dirty="0"/>
              <a:t>Mobile Provider und Geodaten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de-DE" dirty="0"/>
              <a:t>Android API vs. Google Play API &amp; Provider Vergleich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de-DE" dirty="0"/>
              <a:t>Maps SDK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de-DE" dirty="0"/>
              <a:t>Übung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de-DE" dirty="0"/>
          </a:p>
        </p:txBody>
      </p:sp>
      <p:sp>
        <p:nvSpPr>
          <p:cNvPr id="8" name="Fußzeilenplatzhalter 3">
            <a:extLst>
              <a:ext uri="{FF2B5EF4-FFF2-40B4-BE49-F238E27FC236}">
                <a16:creationId xmlns:a16="http://schemas.microsoft.com/office/drawing/2014/main" id="{DB250365-542A-475F-95AD-7F9CD12DC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86495" y="6343649"/>
            <a:ext cx="6419008" cy="365125"/>
          </a:xfrm>
        </p:spPr>
        <p:txBody>
          <a:bodyPr/>
          <a:lstStyle/>
          <a:p>
            <a:r>
              <a:rPr lang="de-DE" sz="1200" dirty="0"/>
              <a:t>Geolocation and Maps Integration - Mobile Computing - SS 2020 - Fanni </a:t>
            </a:r>
            <a:r>
              <a:rPr lang="de-DE" sz="1200" dirty="0" err="1"/>
              <a:t>Marosi</a:t>
            </a:r>
            <a:r>
              <a:rPr lang="de-DE" sz="1200" dirty="0"/>
              <a:t> - Ebru Özcelik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307786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D6A62CD-6FF1-43D2-9C0E-F20A61E94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D13F5-40CE-46CE-BD88-8E219A178948}" type="slidenum">
              <a:rPr lang="en-GB" smtClean="0"/>
              <a:t>3</a:t>
            </a:fld>
            <a:endParaRPr lang="en-GB"/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E2827502-6DE2-4F98-8C6B-298BE580BF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30724"/>
          </a:xfrm>
        </p:spPr>
        <p:txBody>
          <a:bodyPr/>
          <a:lstStyle/>
          <a:p>
            <a:r>
              <a:rPr lang="de-DE" dirty="0"/>
              <a:t>App für die Nachbarschaft</a:t>
            </a:r>
          </a:p>
          <a:p>
            <a:r>
              <a:rPr lang="de-DE" dirty="0"/>
              <a:t>Spätere Version: </a:t>
            </a:r>
          </a:p>
          <a:p>
            <a:pPr lvl="4">
              <a:buFont typeface="Symbol" panose="05050102010706020507" pitchFamily="18" charset="2"/>
              <a:buChar char=""/>
            </a:pPr>
            <a:r>
              <a:rPr lang="de-DE" sz="2400" dirty="0"/>
              <a:t> Wohnortbestimmung über Geolocation</a:t>
            </a:r>
          </a:p>
          <a:p>
            <a:pPr lvl="4">
              <a:buFont typeface="Symbol" panose="05050102010706020507" pitchFamily="18" charset="2"/>
              <a:buChar char=""/>
            </a:pPr>
            <a:r>
              <a:rPr lang="de-DE" sz="2400" dirty="0"/>
              <a:t> Suche mithilfe von Geolocation und Maps Integration</a:t>
            </a:r>
            <a:endParaRPr lang="en-GB" sz="2400" dirty="0"/>
          </a:p>
        </p:txBody>
      </p:sp>
      <p:sp>
        <p:nvSpPr>
          <p:cNvPr id="6" name="Fußzeilenplatzhalter 3">
            <a:extLst>
              <a:ext uri="{FF2B5EF4-FFF2-40B4-BE49-F238E27FC236}">
                <a16:creationId xmlns:a16="http://schemas.microsoft.com/office/drawing/2014/main" id="{31E658A3-33F7-47BB-823B-D491A31B4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86495" y="6343649"/>
            <a:ext cx="6419008" cy="365125"/>
          </a:xfrm>
        </p:spPr>
        <p:txBody>
          <a:bodyPr/>
          <a:lstStyle/>
          <a:p>
            <a:r>
              <a:rPr lang="de-DE" sz="1200" dirty="0"/>
              <a:t>Geolocation and Maps Integration - Mobile Computing - SS 2020 - Fanni </a:t>
            </a:r>
            <a:r>
              <a:rPr lang="de-DE" sz="1200" dirty="0" err="1"/>
              <a:t>Marosi</a:t>
            </a:r>
            <a:r>
              <a:rPr lang="de-DE" sz="1200" dirty="0"/>
              <a:t> - Ebru Özcelik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1383642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099B89-19AE-4A95-9358-28CB22983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4A9E956-8063-4030-94EF-C5F5F71BCC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GPS (Global </a:t>
            </a:r>
            <a:r>
              <a:rPr lang="de-DE" dirty="0" err="1"/>
              <a:t>Positioning</a:t>
            </a:r>
            <a:r>
              <a:rPr lang="de-DE" dirty="0"/>
              <a:t> System)</a:t>
            </a:r>
            <a:r>
              <a:rPr lang="en-GB" dirty="0"/>
              <a:t>:</a:t>
            </a:r>
          </a:p>
          <a:p>
            <a:pPr lvl="2">
              <a:buFont typeface="Symbol" panose="05050102010706020507" pitchFamily="18" charset="2"/>
              <a:buChar char=""/>
            </a:pPr>
            <a:r>
              <a:rPr lang="en-GB" dirty="0"/>
              <a:t> </a:t>
            </a:r>
            <a:r>
              <a:rPr lang="en-GB" dirty="0" err="1"/>
              <a:t>Globales</a:t>
            </a:r>
            <a:r>
              <a:rPr lang="en-GB" dirty="0"/>
              <a:t> </a:t>
            </a:r>
            <a:r>
              <a:rPr lang="en-GB" dirty="0" err="1"/>
              <a:t>Satellitennavigationssystem</a:t>
            </a:r>
            <a:endParaRPr lang="en-GB" dirty="0"/>
          </a:p>
          <a:p>
            <a:pPr lvl="2">
              <a:buFont typeface="Symbol" panose="05050102010706020507" pitchFamily="18" charset="2"/>
              <a:buChar char=""/>
            </a:pPr>
            <a:r>
              <a:rPr lang="en-GB" dirty="0"/>
              <a:t> </a:t>
            </a:r>
            <a:r>
              <a:rPr lang="en-GB" dirty="0" err="1"/>
              <a:t>Bestehend</a:t>
            </a:r>
            <a:r>
              <a:rPr lang="en-GB" dirty="0"/>
              <a:t> </a:t>
            </a:r>
            <a:r>
              <a:rPr lang="en-GB" dirty="0" err="1"/>
              <a:t>aus</a:t>
            </a:r>
            <a:r>
              <a:rPr lang="en-GB" dirty="0"/>
              <a:t> 24 </a:t>
            </a:r>
            <a:r>
              <a:rPr lang="en-GB" dirty="0" err="1"/>
              <a:t>Hauptsatelliten</a:t>
            </a:r>
            <a:r>
              <a:rPr lang="en-GB" dirty="0"/>
              <a:t>, 8 </a:t>
            </a:r>
            <a:r>
              <a:rPr lang="en-GB" dirty="0" err="1"/>
              <a:t>Notsatelliten</a:t>
            </a:r>
            <a:endParaRPr lang="en-GB" dirty="0"/>
          </a:p>
          <a:p>
            <a:pPr lvl="2">
              <a:buFont typeface="Symbol" panose="05050102010706020507" pitchFamily="18" charset="2"/>
              <a:buChar char=""/>
            </a:pPr>
            <a:r>
              <a:rPr lang="en-GB" dirty="0"/>
              <a:t> 3 </a:t>
            </a:r>
            <a:r>
              <a:rPr lang="en-GB" dirty="0" err="1"/>
              <a:t>Komponenten</a:t>
            </a:r>
            <a:r>
              <a:rPr lang="en-GB" dirty="0"/>
              <a:t>: </a:t>
            </a:r>
            <a:r>
              <a:rPr lang="en-GB" dirty="0" err="1"/>
              <a:t>Satelliten</a:t>
            </a:r>
            <a:r>
              <a:rPr lang="en-GB" dirty="0"/>
              <a:t>, </a:t>
            </a:r>
            <a:r>
              <a:rPr lang="en-GB" dirty="0" err="1"/>
              <a:t>Empfänger</a:t>
            </a:r>
            <a:r>
              <a:rPr lang="en-GB" dirty="0"/>
              <a:t> und </a:t>
            </a:r>
            <a:r>
              <a:rPr lang="en-GB" dirty="0" err="1"/>
              <a:t>Bodenstationen</a:t>
            </a:r>
            <a:endParaRPr lang="en-GB" dirty="0"/>
          </a:p>
          <a:p>
            <a:pPr lvl="2">
              <a:buFont typeface="Symbol" panose="05050102010706020507" pitchFamily="18" charset="2"/>
              <a:buChar char=""/>
            </a:pPr>
            <a:r>
              <a:rPr lang="en-GB" dirty="0"/>
              <a:t> </a:t>
            </a:r>
            <a:r>
              <a:rPr lang="en-GB" dirty="0" err="1"/>
              <a:t>Positionsbestimmung</a:t>
            </a:r>
            <a:r>
              <a:rPr lang="en-GB" dirty="0"/>
              <a:t> (mind. 4 </a:t>
            </a:r>
            <a:r>
              <a:rPr lang="en-GB" dirty="0" err="1"/>
              <a:t>Satelliten</a:t>
            </a:r>
            <a:r>
              <a:rPr lang="en-GB" dirty="0"/>
              <a:t>)</a:t>
            </a:r>
          </a:p>
          <a:p>
            <a:pPr lvl="2">
              <a:buFont typeface="Symbol" panose="05050102010706020507" pitchFamily="18" charset="2"/>
              <a:buChar char=""/>
            </a:pPr>
            <a:r>
              <a:rPr lang="en-GB" dirty="0"/>
              <a:t> </a:t>
            </a:r>
            <a:r>
              <a:rPr lang="de-DE" dirty="0"/>
              <a:t>Position des Empfängers wird relativ zu dessen Entfernung zu den Satelliten ermittelt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2DA549D-D942-4BEF-A5E9-5F59EDAD2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D13F5-40CE-46CE-BD88-8E219A178948}" type="slidenum">
              <a:rPr lang="en-GB" smtClean="0"/>
              <a:t>4</a:t>
            </a:fld>
            <a:endParaRPr lang="en-GB"/>
          </a:p>
        </p:txBody>
      </p:sp>
      <p:sp>
        <p:nvSpPr>
          <p:cNvPr id="6" name="Fußzeilenplatzhalter 3">
            <a:extLst>
              <a:ext uri="{FF2B5EF4-FFF2-40B4-BE49-F238E27FC236}">
                <a16:creationId xmlns:a16="http://schemas.microsoft.com/office/drawing/2014/main" id="{66F76E83-23BF-45AF-ADE0-23475D73D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86495" y="6343649"/>
            <a:ext cx="6419008" cy="365125"/>
          </a:xfrm>
        </p:spPr>
        <p:txBody>
          <a:bodyPr/>
          <a:lstStyle/>
          <a:p>
            <a:r>
              <a:rPr lang="de-DE" sz="1200" dirty="0"/>
              <a:t>Geolocation and Maps Integration - Mobile Computing - SS 2020 - Fanni </a:t>
            </a:r>
            <a:r>
              <a:rPr lang="de-DE" sz="1200" dirty="0" err="1"/>
              <a:t>Marosi</a:t>
            </a:r>
            <a:r>
              <a:rPr lang="de-DE" sz="1200" dirty="0"/>
              <a:t> - Ebru Özcelik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468727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0127B5-CEF9-4FE1-AC13-642017E71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E3CADE8-9F87-45A7-AFFE-C1DD4D7060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812758"/>
            <a:ext cx="5518484" cy="4543592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Location-Objekt</a:t>
            </a:r>
          </a:p>
          <a:p>
            <a:pPr lvl="2">
              <a:buFont typeface="Symbol" panose="05050102010706020507" pitchFamily="18" charset="2"/>
              <a:buChar char=""/>
            </a:pPr>
            <a:r>
              <a:rPr lang="de-DE" dirty="0"/>
              <a:t> </a:t>
            </a:r>
            <a:r>
              <a:rPr lang="de-DE" dirty="0" err="1"/>
              <a:t>getAltitude</a:t>
            </a:r>
            <a:r>
              <a:rPr lang="de-DE" dirty="0"/>
              <a:t>() - Höhe</a:t>
            </a:r>
          </a:p>
          <a:p>
            <a:pPr lvl="2">
              <a:buFont typeface="Symbol" panose="05050102010706020507" pitchFamily="18" charset="2"/>
              <a:buChar char=""/>
            </a:pPr>
            <a:r>
              <a:rPr lang="de-DE" dirty="0"/>
              <a:t> </a:t>
            </a:r>
            <a:r>
              <a:rPr lang="de-DE" dirty="0" err="1"/>
              <a:t>getLatitude</a:t>
            </a:r>
            <a:r>
              <a:rPr lang="de-DE" dirty="0"/>
              <a:t>() - Breitengrad</a:t>
            </a:r>
          </a:p>
          <a:p>
            <a:pPr lvl="2">
              <a:buFont typeface="Symbol" panose="05050102010706020507" pitchFamily="18" charset="2"/>
              <a:buChar char=""/>
            </a:pPr>
            <a:r>
              <a:rPr lang="de-DE" dirty="0"/>
              <a:t> </a:t>
            </a:r>
            <a:r>
              <a:rPr lang="de-DE" dirty="0" err="1"/>
              <a:t>getLongtitude</a:t>
            </a:r>
            <a:r>
              <a:rPr lang="de-DE" dirty="0"/>
              <a:t>() - Längengrad</a:t>
            </a:r>
          </a:p>
          <a:p>
            <a:pPr marL="914400" lvl="2" indent="0">
              <a:buNone/>
            </a:pPr>
            <a:endParaRPr lang="en-GB" dirty="0"/>
          </a:p>
          <a:p>
            <a:pPr marL="914400" lvl="2" indent="0">
              <a:buNone/>
            </a:pP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9A4780A-9FD8-4CDD-B70F-4A12973AE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D13F5-40CE-46CE-BD88-8E219A178948}" type="slidenum">
              <a:rPr lang="en-GB" smtClean="0"/>
              <a:t>5</a:t>
            </a:fld>
            <a:endParaRPr lang="en-GB"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59DEC369-1C53-49C5-9A46-209F270A5189}"/>
              </a:ext>
            </a:extLst>
          </p:cNvPr>
          <p:cNvSpPr txBox="1">
            <a:spLocks/>
          </p:cNvSpPr>
          <p:nvPr/>
        </p:nvSpPr>
        <p:spPr>
          <a:xfrm>
            <a:off x="328864" y="1812758"/>
            <a:ext cx="5488713" cy="469599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dirty="0"/>
              <a:t>Standortanbieter (Provider)</a:t>
            </a:r>
          </a:p>
          <a:p>
            <a:pPr lvl="2">
              <a:buFont typeface="Symbol" panose="05050102010706020507" pitchFamily="18" charset="2"/>
              <a:buChar char=""/>
            </a:pPr>
            <a:r>
              <a:rPr lang="de-DE" dirty="0"/>
              <a:t> GPS</a:t>
            </a:r>
          </a:p>
          <a:p>
            <a:pPr lvl="2">
              <a:buFont typeface="Symbol" panose="05050102010706020507" pitchFamily="18" charset="2"/>
              <a:buChar char=""/>
            </a:pPr>
            <a:r>
              <a:rPr lang="de-DE" dirty="0"/>
              <a:t> Netzwerk ( Mobilfunkdaten, WLAN, Funktürme)</a:t>
            </a:r>
          </a:p>
          <a:p>
            <a:pPr lvl="2">
              <a:buFont typeface="Symbol" panose="05050102010706020507" pitchFamily="18" charset="2"/>
              <a:buChar char=""/>
            </a:pPr>
            <a:r>
              <a:rPr lang="de-DE" dirty="0"/>
              <a:t> Andere Apps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dirty="0"/>
              <a:t>Geodaten</a:t>
            </a:r>
          </a:p>
          <a:p>
            <a:pPr lvl="2">
              <a:buFont typeface="Symbol" panose="05050102010706020507" pitchFamily="18" charset="2"/>
              <a:buChar char=""/>
            </a:pPr>
            <a:r>
              <a:rPr lang="de-DE" dirty="0"/>
              <a:t> Sexagesimale</a:t>
            </a:r>
          </a:p>
          <a:p>
            <a:pPr lvl="2">
              <a:buFont typeface="Symbol" panose="05050102010706020507" pitchFamily="18" charset="2"/>
              <a:buChar char=""/>
            </a:pPr>
            <a:r>
              <a:rPr lang="de-DE" dirty="0"/>
              <a:t> Dezimale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  <a:p>
            <a:pPr marL="914400" lvl="2" indent="0">
              <a:buFont typeface="Arial" panose="020B0604020202020204" pitchFamily="34" charset="0"/>
              <a:buNone/>
            </a:pPr>
            <a:endParaRPr lang="en-GB" dirty="0"/>
          </a:p>
          <a:p>
            <a:pPr marL="914400" lvl="2" indent="0">
              <a:buFont typeface="Arial" panose="020B0604020202020204" pitchFamily="34" charset="0"/>
              <a:buNone/>
            </a:pPr>
            <a:endParaRPr lang="de-DE" dirty="0"/>
          </a:p>
        </p:txBody>
      </p:sp>
      <p:sp>
        <p:nvSpPr>
          <p:cNvPr id="9" name="Fußzeilenplatzhalter 3">
            <a:extLst>
              <a:ext uri="{FF2B5EF4-FFF2-40B4-BE49-F238E27FC236}">
                <a16:creationId xmlns:a16="http://schemas.microsoft.com/office/drawing/2014/main" id="{BE3F01C1-C7F1-4C8D-9C3C-3EA3081E1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86495" y="6343649"/>
            <a:ext cx="6419008" cy="365125"/>
          </a:xfrm>
        </p:spPr>
        <p:txBody>
          <a:bodyPr/>
          <a:lstStyle/>
          <a:p>
            <a:r>
              <a:rPr lang="de-DE" sz="1200" dirty="0"/>
              <a:t>Geolocation and Maps Integration - Mobile Computing - SS 2020 - Fanni </a:t>
            </a:r>
            <a:r>
              <a:rPr lang="de-DE" sz="1200" dirty="0" err="1"/>
              <a:t>Marosi</a:t>
            </a:r>
            <a:r>
              <a:rPr lang="de-DE" sz="1200" dirty="0"/>
              <a:t> - Ebru Özcelik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4293134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79AD2E-837A-4089-8AFE-D45A04839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62856"/>
            <a:ext cx="12192000" cy="1825624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B92D170-5A12-4193-B604-7FB3130BCA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6526" y="1825625"/>
            <a:ext cx="5309937" cy="4530725"/>
          </a:xfrm>
        </p:spPr>
        <p:txBody>
          <a:bodyPr/>
          <a:lstStyle/>
          <a:p>
            <a:r>
              <a:rPr lang="de-DE" dirty="0"/>
              <a:t>Google - </a:t>
            </a:r>
            <a:r>
              <a:rPr lang="de-DE" dirty="0" err="1"/>
              <a:t>Fused</a:t>
            </a:r>
            <a:r>
              <a:rPr lang="de-DE" dirty="0"/>
              <a:t> Location Provider</a:t>
            </a:r>
          </a:p>
          <a:p>
            <a:pPr lvl="1">
              <a:buFont typeface="Symbol" panose="05050102010706020507" pitchFamily="18" charset="2"/>
              <a:buChar char=""/>
            </a:pPr>
            <a:r>
              <a:rPr lang="de-DE" dirty="0"/>
              <a:t> Google Play Services</a:t>
            </a:r>
          </a:p>
          <a:p>
            <a:pPr lvl="1">
              <a:buFont typeface="Symbol" panose="05050102010706020507" pitchFamily="18" charset="2"/>
              <a:buChar char=""/>
            </a:pPr>
            <a:r>
              <a:rPr lang="de-DE" dirty="0"/>
              <a:t> Baut auf dem Android-Framework auf und ergänzt es</a:t>
            </a:r>
          </a:p>
          <a:p>
            <a:pPr lvl="1">
              <a:buFont typeface="Symbol" panose="05050102010706020507" pitchFamily="18" charset="2"/>
              <a:buChar char=""/>
            </a:pPr>
            <a:r>
              <a:rPr lang="de-DE" dirty="0"/>
              <a:t> 7 Dezimalwerte</a:t>
            </a:r>
          </a:p>
          <a:p>
            <a:pPr lvl="1">
              <a:buFont typeface="Symbol" panose="05050102010706020507" pitchFamily="18" charset="2"/>
              <a:buChar char=""/>
            </a:pPr>
            <a:r>
              <a:rPr lang="de-DE" dirty="0"/>
              <a:t> Die API kombiniert automatisch verschiedene Signale  von unterschiedlichen Providern, um die Geodaten darzustellen</a:t>
            </a:r>
          </a:p>
          <a:p>
            <a:pPr lvl="1">
              <a:buFont typeface="Symbol" panose="05050102010706020507" pitchFamily="18" charset="2"/>
              <a:buChar char=""/>
            </a:pPr>
            <a:r>
              <a:rPr lang="de-DE" sz="2400" dirty="0"/>
              <a:t> Google Play ist nötig</a:t>
            </a:r>
            <a:endParaRPr lang="en-GB" sz="240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A9B4ADB-0D45-4A20-9873-2872AD5CD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D13F5-40CE-46CE-BD88-8E219A178948}" type="slidenum">
              <a:rPr lang="en-GB" smtClean="0"/>
              <a:t>6</a:t>
            </a:fld>
            <a:endParaRPr lang="en-GB"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9D24446D-32E1-434E-8029-57ABF7DCEF54}"/>
              </a:ext>
            </a:extLst>
          </p:cNvPr>
          <p:cNvSpPr txBox="1">
            <a:spLocks/>
          </p:cNvSpPr>
          <p:nvPr/>
        </p:nvSpPr>
        <p:spPr>
          <a:xfrm>
            <a:off x="585537" y="1825626"/>
            <a:ext cx="5309937" cy="468312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Android - Location Manager</a:t>
            </a:r>
          </a:p>
          <a:p>
            <a:pPr lvl="1">
              <a:buFont typeface="Symbol" panose="05050102010706020507" pitchFamily="18" charset="2"/>
              <a:buChar char=""/>
            </a:pPr>
            <a:r>
              <a:rPr lang="de-DE" dirty="0"/>
              <a:t> Android</a:t>
            </a:r>
          </a:p>
          <a:p>
            <a:pPr lvl="1">
              <a:buFont typeface="Symbol" panose="05050102010706020507" pitchFamily="18" charset="2"/>
              <a:buChar char=""/>
            </a:pPr>
            <a:r>
              <a:rPr lang="de-DE" dirty="0"/>
              <a:t> Teil des Android-Frameworks</a:t>
            </a:r>
          </a:p>
          <a:p>
            <a:pPr lvl="1">
              <a:buFont typeface="Symbol" panose="05050102010706020507" pitchFamily="18" charset="2"/>
              <a:buChar char=""/>
            </a:pPr>
            <a:r>
              <a:rPr lang="de-DE" dirty="0"/>
              <a:t> 14 Dezimalwerte</a:t>
            </a:r>
          </a:p>
          <a:p>
            <a:pPr lvl="1">
              <a:buFont typeface="Symbol" panose="05050102010706020507" pitchFamily="18" charset="2"/>
              <a:buChar char=""/>
            </a:pPr>
            <a:r>
              <a:rPr lang="de-DE" dirty="0"/>
              <a:t> Logik für den Wechsel der Anbieter muss selbst geschrieben werden</a:t>
            </a:r>
          </a:p>
          <a:p>
            <a:pPr lvl="1">
              <a:buFont typeface="Symbol" panose="05050102010706020507" pitchFamily="18" charset="2"/>
              <a:buChar char=""/>
            </a:pPr>
            <a:r>
              <a:rPr lang="de-DE" dirty="0"/>
              <a:t> Verfügbar in allen Android Geräten</a:t>
            </a:r>
            <a:endParaRPr lang="en-GB" dirty="0"/>
          </a:p>
        </p:txBody>
      </p:sp>
      <p:sp>
        <p:nvSpPr>
          <p:cNvPr id="8" name="Fußzeilenplatzhalter 3">
            <a:extLst>
              <a:ext uri="{FF2B5EF4-FFF2-40B4-BE49-F238E27FC236}">
                <a16:creationId xmlns:a16="http://schemas.microsoft.com/office/drawing/2014/main" id="{40EDD023-1010-4DAB-8A69-929AF5B93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86495" y="6343649"/>
            <a:ext cx="6419008" cy="365125"/>
          </a:xfrm>
        </p:spPr>
        <p:txBody>
          <a:bodyPr/>
          <a:lstStyle/>
          <a:p>
            <a:r>
              <a:rPr lang="de-DE" sz="1200" dirty="0"/>
              <a:t>Geolocation and Maps Integration - Mobile Computing - SS 2020 - Fanni </a:t>
            </a:r>
            <a:r>
              <a:rPr lang="de-DE" sz="1200" dirty="0" err="1"/>
              <a:t>Marosi</a:t>
            </a:r>
            <a:r>
              <a:rPr lang="de-DE" sz="1200" dirty="0"/>
              <a:t> - Ebru Özcelik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743623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79AD2E-837A-4089-8AFE-D45A04839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62856"/>
            <a:ext cx="12192000" cy="1825624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A9B4ADB-0D45-4A20-9873-2872AD5CD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D13F5-40CE-46CE-BD88-8E219A178948}" type="slidenum">
              <a:rPr lang="en-GB" smtClean="0"/>
              <a:t>7</a:t>
            </a:fld>
            <a:endParaRPr lang="en-GB"/>
          </a:p>
        </p:txBody>
      </p:sp>
      <p:graphicFrame>
        <p:nvGraphicFramePr>
          <p:cNvPr id="9" name="Inhaltsplatzhalter 8">
            <a:extLst>
              <a:ext uri="{FF2B5EF4-FFF2-40B4-BE49-F238E27FC236}">
                <a16:creationId xmlns:a16="http://schemas.microsoft.com/office/drawing/2014/main" id="{82BDF97B-9744-4588-96B2-61DB856666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6330652"/>
              </p:ext>
            </p:extLst>
          </p:nvPr>
        </p:nvGraphicFramePr>
        <p:xfrm>
          <a:off x="336884" y="1876927"/>
          <a:ext cx="11405935" cy="455109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801139">
                  <a:extLst>
                    <a:ext uri="{9D8B030D-6E8A-4147-A177-3AD203B41FA5}">
                      <a16:colId xmlns:a16="http://schemas.microsoft.com/office/drawing/2014/main" val="777453008"/>
                    </a:ext>
                  </a:extLst>
                </a:gridCol>
                <a:gridCol w="3802398">
                  <a:extLst>
                    <a:ext uri="{9D8B030D-6E8A-4147-A177-3AD203B41FA5}">
                      <a16:colId xmlns:a16="http://schemas.microsoft.com/office/drawing/2014/main" val="309370815"/>
                    </a:ext>
                  </a:extLst>
                </a:gridCol>
                <a:gridCol w="3802398">
                  <a:extLst>
                    <a:ext uri="{9D8B030D-6E8A-4147-A177-3AD203B41FA5}">
                      <a16:colId xmlns:a16="http://schemas.microsoft.com/office/drawing/2014/main" val="3177560085"/>
                    </a:ext>
                  </a:extLst>
                </a:gridCol>
              </a:tblGrid>
              <a:tr h="234906">
                <a:tc>
                  <a:txBody>
                    <a:bodyPr/>
                    <a:lstStyle/>
                    <a:p>
                      <a:r>
                        <a:rPr lang="de-DE" sz="1600">
                          <a:effectLst/>
                        </a:rPr>
                        <a:t>API</a:t>
                      </a:r>
                      <a:endParaRPr lang="en-GB" sz="160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de-DE" sz="1600">
                          <a:effectLst/>
                        </a:rPr>
                        <a:t>Google Location API Services</a:t>
                      </a:r>
                      <a:endParaRPr lang="en-GB" sz="160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de-DE" sz="1600">
                          <a:effectLst/>
                        </a:rPr>
                        <a:t>Android Location Manager</a:t>
                      </a:r>
                      <a:endParaRPr lang="en-GB" sz="160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50353270"/>
                  </a:ext>
                </a:extLst>
              </a:tr>
              <a:tr h="234906">
                <a:tc>
                  <a:txBody>
                    <a:bodyPr/>
                    <a:lstStyle/>
                    <a:p>
                      <a:r>
                        <a:rPr lang="de-DE" sz="1600">
                          <a:effectLst/>
                        </a:rPr>
                        <a:t>Anbieter - GPS</a:t>
                      </a:r>
                      <a:endParaRPr lang="en-GB" sz="160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de-DE" sz="1600">
                          <a:effectLst/>
                        </a:rPr>
                        <a:t>PRIORITY_HIGH_ACCURACY</a:t>
                      </a:r>
                      <a:endParaRPr lang="en-GB" sz="160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de-DE" sz="1600">
                          <a:effectLst/>
                        </a:rPr>
                        <a:t>GPS_PROVIDER</a:t>
                      </a:r>
                      <a:endParaRPr lang="en-GB" sz="160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70250008"/>
                  </a:ext>
                </a:extLst>
              </a:tr>
              <a:tr h="939623">
                <a:tc>
                  <a:txBody>
                    <a:bodyPr/>
                    <a:lstStyle/>
                    <a:p>
                      <a:r>
                        <a:rPr lang="de-DE" sz="1600" dirty="0">
                          <a:effectLst/>
                        </a:rPr>
                        <a:t>Erforderliche Berechtigungen</a:t>
                      </a:r>
                      <a:endParaRPr lang="en-GB" sz="1600" dirty="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de-DE" sz="1600" dirty="0">
                          <a:effectLst/>
                        </a:rPr>
                        <a:t>ACCESS_FINE_LOCATION für einen genaueren Standort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de-DE" sz="1600" dirty="0">
                          <a:effectLst/>
                        </a:rPr>
                        <a:t>ACCESS_COARSE_LOCATION für einen weniger genauen Standort</a:t>
                      </a:r>
                      <a:endParaRPr lang="en-GB" sz="1600" dirty="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de-DE" sz="1600" dirty="0">
                          <a:effectLst/>
                        </a:rPr>
                        <a:t>ACCESS_FINE_LOCATION</a:t>
                      </a:r>
                      <a:endParaRPr lang="en-GB" sz="1600" dirty="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66092195"/>
                  </a:ext>
                </a:extLst>
              </a:tr>
              <a:tr h="240167">
                <a:tc>
                  <a:txBody>
                    <a:bodyPr/>
                    <a:lstStyle/>
                    <a:p>
                      <a:r>
                        <a:rPr lang="de-DE" sz="1600">
                          <a:effectLst/>
                        </a:rPr>
                        <a:t>Genauigkeit</a:t>
                      </a:r>
                      <a:endParaRPr lang="en-GB" sz="160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10m - 100m</a:t>
                      </a:r>
                      <a:endParaRPr lang="en-GB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10m - 100m</a:t>
                      </a:r>
                      <a:endParaRPr lang="en-GB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21400349"/>
                  </a:ext>
                </a:extLst>
              </a:tr>
              <a:tr h="234906">
                <a:tc>
                  <a:txBody>
                    <a:bodyPr/>
                    <a:lstStyle/>
                    <a:p>
                      <a:r>
                        <a:rPr lang="de-DE" sz="1600">
                          <a:effectLst/>
                        </a:rPr>
                        <a:t>Leistungsbedarf</a:t>
                      </a:r>
                      <a:endParaRPr lang="en-GB" sz="160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de-DE" sz="1600">
                          <a:effectLst/>
                        </a:rPr>
                        <a:t>Hoch</a:t>
                      </a:r>
                      <a:endParaRPr lang="en-GB" sz="160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de-DE" sz="1600">
                          <a:effectLst/>
                        </a:rPr>
                        <a:t>Hoch</a:t>
                      </a:r>
                      <a:endParaRPr lang="en-GB" sz="160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62453396"/>
                  </a:ext>
                </a:extLst>
              </a:tr>
              <a:tr h="469812">
                <a:tc>
                  <a:txBody>
                    <a:bodyPr/>
                    <a:lstStyle/>
                    <a:p>
                      <a:r>
                        <a:rPr lang="de-DE" sz="1600">
                          <a:effectLst/>
                        </a:rPr>
                        <a:t>Verfügbarkeit</a:t>
                      </a:r>
                      <a:endParaRPr lang="en-GB" sz="160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de-DE" sz="1600" dirty="0">
                          <a:effectLst/>
                        </a:rPr>
                        <a:t>Google Play-Dienste  muss verfügbar sein</a:t>
                      </a:r>
                      <a:endParaRPr lang="en-GB" sz="1600" dirty="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de-DE" sz="1600" dirty="0">
                          <a:effectLst/>
                        </a:rPr>
                        <a:t>Weltweit (mit freier Sicht zum Himmel)</a:t>
                      </a:r>
                      <a:endParaRPr lang="en-GB" sz="1600" dirty="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31045398"/>
                  </a:ext>
                </a:extLst>
              </a:tr>
              <a:tr h="595455">
                <a:tc>
                  <a:txBody>
                    <a:bodyPr/>
                    <a:lstStyle/>
                    <a:p>
                      <a:r>
                        <a:rPr lang="de-DE" sz="1600">
                          <a:effectLst/>
                        </a:rPr>
                        <a:t>Standortaktualisierung</a:t>
                      </a:r>
                      <a:endParaRPr lang="en-GB" sz="160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600" dirty="0">
                          <a:effectLst/>
                        </a:rPr>
                        <a:t>Default: einmal pro 5 Sekunde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600" dirty="0">
                          <a:effectLst/>
                        </a:rPr>
                        <a:t>Werte können geändert werden</a:t>
                      </a:r>
                      <a:endParaRPr lang="en-GB" sz="1600" dirty="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de-DE" sz="1600" dirty="0">
                          <a:effectLst/>
                        </a:rPr>
                        <a:t>Default: einmal pro Sekunde</a:t>
                      </a:r>
                      <a:endParaRPr lang="en-GB" sz="1600" dirty="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84098818"/>
                  </a:ext>
                </a:extLst>
              </a:tr>
              <a:tr h="1529649">
                <a:tc>
                  <a:txBody>
                    <a:bodyPr/>
                    <a:lstStyle/>
                    <a:p>
                      <a:r>
                        <a:rPr lang="de-DE" sz="1600">
                          <a:effectLst/>
                        </a:rPr>
                        <a:t>Bemerkung</a:t>
                      </a:r>
                      <a:endParaRPr lang="en-GB" sz="160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de-DE" sz="1600" dirty="0">
                          <a:effectLst/>
                        </a:rPr>
                        <a:t>" Urban Canyon " - Effekt -&gt; </a:t>
                      </a:r>
                      <a:r>
                        <a:rPr lang="de-DE" sz="1600" dirty="0" err="1">
                          <a:effectLst/>
                        </a:rPr>
                        <a:t>Pokemon</a:t>
                      </a:r>
                      <a:r>
                        <a:rPr lang="de-DE" sz="1600" dirty="0">
                          <a:effectLst/>
                        </a:rPr>
                        <a:t> Go </a:t>
                      </a:r>
                      <a:endParaRPr lang="en-GB" sz="1600" dirty="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de-DE" sz="1600" dirty="0">
                          <a:effectLst/>
                        </a:rPr>
                        <a:t>"Urban Canyon" - Effekt</a:t>
                      </a:r>
                      <a:endParaRPr lang="en-GB" sz="1600" dirty="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00668424"/>
                  </a:ext>
                </a:extLst>
              </a:tr>
            </a:tbl>
          </a:graphicData>
        </a:graphic>
      </p:graphicFrame>
      <p:sp>
        <p:nvSpPr>
          <p:cNvPr id="10" name="Fußzeilenplatzhalter 3">
            <a:extLst>
              <a:ext uri="{FF2B5EF4-FFF2-40B4-BE49-F238E27FC236}">
                <a16:creationId xmlns:a16="http://schemas.microsoft.com/office/drawing/2014/main" id="{C514FCEC-83B2-4E67-9E96-943626229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86495" y="6343649"/>
            <a:ext cx="6419008" cy="365125"/>
          </a:xfrm>
        </p:spPr>
        <p:txBody>
          <a:bodyPr/>
          <a:lstStyle/>
          <a:p>
            <a:r>
              <a:rPr lang="de-DE" sz="1200" dirty="0"/>
              <a:t>Geolocation and Maps Integration - Mobile Computing - SS 2020 - Fanni </a:t>
            </a:r>
            <a:r>
              <a:rPr lang="de-DE" sz="1200" dirty="0" err="1"/>
              <a:t>Marosi</a:t>
            </a:r>
            <a:r>
              <a:rPr lang="de-DE" sz="1200" dirty="0"/>
              <a:t> - Ebru Özcelik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565275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79AD2E-837A-4089-8AFE-D45A04839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62856"/>
            <a:ext cx="12192000" cy="1825624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A9B4ADB-0D45-4A20-9873-2872AD5CD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D13F5-40CE-46CE-BD88-8E219A178948}" type="slidenum">
              <a:rPr lang="en-GB" smtClean="0"/>
              <a:t>8</a:t>
            </a:fld>
            <a:endParaRPr lang="en-GB"/>
          </a:p>
        </p:txBody>
      </p:sp>
      <p:graphicFrame>
        <p:nvGraphicFramePr>
          <p:cNvPr id="7" name="Inhaltsplatzhalter 6">
            <a:extLst>
              <a:ext uri="{FF2B5EF4-FFF2-40B4-BE49-F238E27FC236}">
                <a16:creationId xmlns:a16="http://schemas.microsoft.com/office/drawing/2014/main" id="{55890213-6EFC-4457-B7E3-49A59FA200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7378270"/>
              </p:ext>
            </p:extLst>
          </p:nvPr>
        </p:nvGraphicFramePr>
        <p:xfrm>
          <a:off x="433136" y="1989222"/>
          <a:ext cx="11277602" cy="439756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758364">
                  <a:extLst>
                    <a:ext uri="{9D8B030D-6E8A-4147-A177-3AD203B41FA5}">
                      <a16:colId xmlns:a16="http://schemas.microsoft.com/office/drawing/2014/main" val="1698552723"/>
                    </a:ext>
                  </a:extLst>
                </a:gridCol>
                <a:gridCol w="3759619">
                  <a:extLst>
                    <a:ext uri="{9D8B030D-6E8A-4147-A177-3AD203B41FA5}">
                      <a16:colId xmlns:a16="http://schemas.microsoft.com/office/drawing/2014/main" val="2348757687"/>
                    </a:ext>
                  </a:extLst>
                </a:gridCol>
                <a:gridCol w="3759619">
                  <a:extLst>
                    <a:ext uri="{9D8B030D-6E8A-4147-A177-3AD203B41FA5}">
                      <a16:colId xmlns:a16="http://schemas.microsoft.com/office/drawing/2014/main" val="1447561766"/>
                    </a:ext>
                  </a:extLst>
                </a:gridCol>
              </a:tblGrid>
              <a:tr h="176510">
                <a:tc>
                  <a:txBody>
                    <a:bodyPr/>
                    <a:lstStyle/>
                    <a:p>
                      <a:r>
                        <a:rPr lang="de-DE" sz="1400" dirty="0">
                          <a:effectLst/>
                        </a:rPr>
                        <a:t>API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1" marR="58451" marT="0" marB="0"/>
                </a:tc>
                <a:tc>
                  <a:txBody>
                    <a:bodyPr/>
                    <a:lstStyle/>
                    <a:p>
                      <a:r>
                        <a:rPr lang="de-DE" sz="1400">
                          <a:effectLst/>
                        </a:rPr>
                        <a:t>Google Location API Services</a:t>
                      </a:r>
                      <a:endParaRPr lang="en-GB" sz="140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1" marR="58451" marT="0" marB="0"/>
                </a:tc>
                <a:tc>
                  <a:txBody>
                    <a:bodyPr/>
                    <a:lstStyle/>
                    <a:p>
                      <a:r>
                        <a:rPr lang="de-DE" sz="1400">
                          <a:effectLst/>
                        </a:rPr>
                        <a:t>Android Location Manager</a:t>
                      </a:r>
                      <a:endParaRPr lang="en-GB" sz="140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1" marR="58451" marT="0" marB="0"/>
                </a:tc>
                <a:extLst>
                  <a:ext uri="{0D108BD9-81ED-4DB2-BD59-A6C34878D82A}">
                    <a16:rowId xmlns:a16="http://schemas.microsoft.com/office/drawing/2014/main" val="1953224813"/>
                  </a:ext>
                </a:extLst>
              </a:tr>
              <a:tr h="353019">
                <a:tc>
                  <a:txBody>
                    <a:bodyPr/>
                    <a:lstStyle/>
                    <a:p>
                      <a:r>
                        <a:rPr lang="de-DE" sz="1400">
                          <a:effectLst/>
                        </a:rPr>
                        <a:t>Anbieter – Netzwerk (WLAN, Mobilfunk)</a:t>
                      </a:r>
                      <a:endParaRPr lang="en-GB" sz="140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1" marR="58451" marT="0" marB="0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400" dirty="0">
                          <a:effectLst/>
                        </a:rPr>
                        <a:t>PRIORITY_BALANCED_POWER_ACCURACY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400" dirty="0">
                          <a:effectLst/>
                        </a:rPr>
                        <a:t>PRIORITY_LOW_POWER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1" marR="58451" marT="0" marB="0"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effectLst/>
                        </a:rPr>
                        <a:t>NETWORK_PROVIDER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1" marR="58451" marT="0" marB="0"/>
                </a:tc>
                <a:extLst>
                  <a:ext uri="{0D108BD9-81ED-4DB2-BD59-A6C34878D82A}">
                    <a16:rowId xmlns:a16="http://schemas.microsoft.com/office/drawing/2014/main" val="1305061996"/>
                  </a:ext>
                </a:extLst>
              </a:tr>
              <a:tr h="722323">
                <a:tc>
                  <a:txBody>
                    <a:bodyPr/>
                    <a:lstStyle/>
                    <a:p>
                      <a:r>
                        <a:rPr lang="de-DE" sz="1400">
                          <a:effectLst/>
                        </a:rPr>
                        <a:t>Erforderliche Berechtigungen</a:t>
                      </a:r>
                      <a:endParaRPr lang="en-GB" sz="140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1" marR="58451" marT="0" marB="0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400" dirty="0">
                          <a:effectLst/>
                        </a:rPr>
                        <a:t>ACCESS_FINE_LOCATION für einen genaueren Standort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400" dirty="0">
                          <a:effectLst/>
                        </a:rPr>
                        <a:t>ACCESS_COARSE_LOCATION für einen weniger genauen Standort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1" marR="58451" marT="0" marB="0"/>
                </a:tc>
                <a:tc>
                  <a:txBody>
                    <a:bodyPr/>
                    <a:lstStyle/>
                    <a:p>
                      <a:pPr marL="285750" indent="-28575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GB" sz="1400" dirty="0">
                          <a:effectLst/>
                        </a:rPr>
                        <a:t>ACCESS_COARSE_LOCATION</a:t>
                      </a:r>
                    </a:p>
                    <a:p>
                      <a:pPr marL="285750" indent="-28575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GB" sz="1400" dirty="0">
                          <a:effectLst/>
                        </a:rPr>
                        <a:t>ACCESS_FINE_LOCATION </a:t>
                      </a:r>
                    </a:p>
                    <a:p>
                      <a:r>
                        <a:rPr lang="en-GB" sz="1400" dirty="0">
                          <a:effectLst/>
                        </a:rPr>
                        <a:t> 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1" marR="58451" marT="0" marB="0"/>
                </a:tc>
                <a:extLst>
                  <a:ext uri="{0D108BD9-81ED-4DB2-BD59-A6C34878D82A}">
                    <a16:rowId xmlns:a16="http://schemas.microsoft.com/office/drawing/2014/main" val="2610596590"/>
                  </a:ext>
                </a:extLst>
              </a:tr>
              <a:tr h="180502">
                <a:tc>
                  <a:txBody>
                    <a:bodyPr/>
                    <a:lstStyle/>
                    <a:p>
                      <a:r>
                        <a:rPr lang="de-DE" sz="1400">
                          <a:effectLst/>
                        </a:rPr>
                        <a:t>Genauigkeit</a:t>
                      </a:r>
                      <a:endParaRPr lang="en-GB" sz="140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1" marR="5845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100m - 1000m +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1" marR="5845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100m - 1000m +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1" marR="58451" marT="0" marB="0"/>
                </a:tc>
                <a:extLst>
                  <a:ext uri="{0D108BD9-81ED-4DB2-BD59-A6C34878D82A}">
                    <a16:rowId xmlns:a16="http://schemas.microsoft.com/office/drawing/2014/main" val="2972394186"/>
                  </a:ext>
                </a:extLst>
              </a:tr>
              <a:tr h="176510">
                <a:tc>
                  <a:txBody>
                    <a:bodyPr/>
                    <a:lstStyle/>
                    <a:p>
                      <a:r>
                        <a:rPr lang="de-DE" sz="1400">
                          <a:effectLst/>
                        </a:rPr>
                        <a:t>Leistungsbedarf</a:t>
                      </a:r>
                      <a:endParaRPr lang="en-GB" sz="140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1" marR="58451" marT="0" marB="0"/>
                </a:tc>
                <a:tc>
                  <a:txBody>
                    <a:bodyPr/>
                    <a:lstStyle/>
                    <a:p>
                      <a:r>
                        <a:rPr lang="de-DE" sz="1400">
                          <a:effectLst/>
                        </a:rPr>
                        <a:t>Niedrig - Mittel</a:t>
                      </a:r>
                      <a:endParaRPr lang="en-GB" sz="140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1" marR="58451" marT="0" marB="0"/>
                </a:tc>
                <a:tc>
                  <a:txBody>
                    <a:bodyPr/>
                    <a:lstStyle/>
                    <a:p>
                      <a:r>
                        <a:rPr lang="de-DE" sz="1400">
                          <a:effectLst/>
                        </a:rPr>
                        <a:t>Niedrig- Mittel</a:t>
                      </a:r>
                      <a:endParaRPr lang="en-GB" sz="140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1" marR="58451" marT="0" marB="0"/>
                </a:tc>
                <a:extLst>
                  <a:ext uri="{0D108BD9-81ED-4DB2-BD59-A6C34878D82A}">
                    <a16:rowId xmlns:a16="http://schemas.microsoft.com/office/drawing/2014/main" val="1474728899"/>
                  </a:ext>
                </a:extLst>
              </a:tr>
              <a:tr h="706038">
                <a:tc>
                  <a:txBody>
                    <a:bodyPr/>
                    <a:lstStyle/>
                    <a:p>
                      <a:r>
                        <a:rPr lang="de-DE" sz="1400">
                          <a:effectLst/>
                        </a:rPr>
                        <a:t>Verfügbarkeit</a:t>
                      </a:r>
                      <a:endParaRPr lang="en-GB" sz="140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1" marR="58451" marT="0" marB="0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400" dirty="0">
                          <a:effectLst/>
                        </a:rPr>
                        <a:t>Google Play-Dienste müssen verfügbar sein (nicht China)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400" dirty="0">
                          <a:effectLst/>
                        </a:rPr>
                        <a:t>In Reichweite des Zellenturm- oder WLAN-Signals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1" marR="58451" marT="0" marB="0"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effectLst/>
                        </a:rPr>
                        <a:t>In Reichweite des Zellenturm- oder WLAN-Signals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1" marR="58451" marT="0" marB="0"/>
                </a:tc>
                <a:extLst>
                  <a:ext uri="{0D108BD9-81ED-4DB2-BD59-A6C34878D82A}">
                    <a16:rowId xmlns:a16="http://schemas.microsoft.com/office/drawing/2014/main" val="3178273990"/>
                  </a:ext>
                </a:extLst>
              </a:tr>
              <a:tr h="228482">
                <a:tc>
                  <a:txBody>
                    <a:bodyPr/>
                    <a:lstStyle/>
                    <a:p>
                      <a:r>
                        <a:rPr lang="de-DE" sz="1400">
                          <a:effectLst/>
                        </a:rPr>
                        <a:t>Standortaktualisierung</a:t>
                      </a:r>
                      <a:endParaRPr lang="en-GB" sz="140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1" marR="58451" marT="0" marB="0"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effectLst/>
                        </a:rPr>
                        <a:t>Gleicher Wert wie PRIORITY_HIGH_ACCURACY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1" marR="58451" marT="0" marB="0"/>
                </a:tc>
                <a:tc>
                  <a:txBody>
                    <a:bodyPr/>
                    <a:lstStyle/>
                    <a:p>
                      <a:r>
                        <a:rPr lang="de-DE" sz="1400">
                          <a:effectLst/>
                        </a:rPr>
                        <a:t>seltener als GPS ausgeführt</a:t>
                      </a:r>
                      <a:endParaRPr lang="en-GB" sz="140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1" marR="58451" marT="0" marB="0"/>
                </a:tc>
                <a:extLst>
                  <a:ext uri="{0D108BD9-81ED-4DB2-BD59-A6C34878D82A}">
                    <a16:rowId xmlns:a16="http://schemas.microsoft.com/office/drawing/2014/main" val="3475506979"/>
                  </a:ext>
                </a:extLst>
              </a:tr>
              <a:tr h="1370890">
                <a:tc>
                  <a:txBody>
                    <a:bodyPr/>
                    <a:lstStyle/>
                    <a:p>
                      <a:r>
                        <a:rPr lang="de-DE" sz="1400">
                          <a:effectLst/>
                        </a:rPr>
                        <a:t>Bemerkung</a:t>
                      </a:r>
                      <a:endParaRPr lang="en-GB" sz="140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1" marR="58451" marT="0" marB="0"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effectLst/>
                        </a:rPr>
                        <a:t>PRIORITY_BALANCED_POWER_ACCURACY: kann immer noch GPS verwenden PRIORITY_LOW_POWER: verwendet wahrscheinlich kein GPS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1" marR="58451" marT="0" marB="0"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effectLst/>
                        </a:rPr>
                        <a:t>Signalgenauigkeit hängt  von ; Anzahl der WLAN-Signale, Signalstärke, Typ des Zellturms an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1" marR="58451" marT="0" marB="0"/>
                </a:tc>
                <a:extLst>
                  <a:ext uri="{0D108BD9-81ED-4DB2-BD59-A6C34878D82A}">
                    <a16:rowId xmlns:a16="http://schemas.microsoft.com/office/drawing/2014/main" val="211445027"/>
                  </a:ext>
                </a:extLst>
              </a:tr>
            </a:tbl>
          </a:graphicData>
        </a:graphic>
      </p:graphicFrame>
      <p:sp>
        <p:nvSpPr>
          <p:cNvPr id="10" name="Fußzeilenplatzhalter 3">
            <a:extLst>
              <a:ext uri="{FF2B5EF4-FFF2-40B4-BE49-F238E27FC236}">
                <a16:creationId xmlns:a16="http://schemas.microsoft.com/office/drawing/2014/main" id="{7D40CE0F-5BA3-4720-9DD8-429EB68AF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86495" y="6343649"/>
            <a:ext cx="6419008" cy="365125"/>
          </a:xfrm>
        </p:spPr>
        <p:txBody>
          <a:bodyPr/>
          <a:lstStyle/>
          <a:p>
            <a:r>
              <a:rPr lang="de-DE" sz="1200" dirty="0"/>
              <a:t>Geolocation and Maps Integration - Mobile Computing - SS 2020 - Fanni </a:t>
            </a:r>
            <a:r>
              <a:rPr lang="de-DE" sz="1200" dirty="0" err="1"/>
              <a:t>Marosi</a:t>
            </a:r>
            <a:r>
              <a:rPr lang="de-DE" sz="1200" dirty="0"/>
              <a:t> - Ebru Özcelik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31950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1EB048-18CE-408A-896E-BA2BDA086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D230EBB-E139-4057-8D78-DCA619218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Basiert auf Google-Maps</a:t>
            </a:r>
          </a:p>
          <a:p>
            <a:r>
              <a:rPr lang="de-DE" dirty="0"/>
              <a:t>Die API bietet Zugriff zu den Google-Maps Daten</a:t>
            </a:r>
          </a:p>
          <a:p>
            <a:r>
              <a:rPr lang="de-DE" dirty="0"/>
              <a:t>Karten zu einer App hinzufügen</a:t>
            </a:r>
          </a:p>
          <a:p>
            <a:r>
              <a:rPr lang="de-DE" dirty="0"/>
              <a:t>Man kann der Karte grafische Elemente, Symbole, Markierungen und Overlays hinzufügen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824E45B-31A6-41F4-8904-E78109AAA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D13F5-40CE-46CE-BD88-8E219A178948}" type="slidenum">
              <a:rPr lang="en-GB" smtClean="0"/>
              <a:t>9</a:t>
            </a:fld>
            <a:endParaRPr lang="en-GB"/>
          </a:p>
        </p:txBody>
      </p:sp>
      <p:sp>
        <p:nvSpPr>
          <p:cNvPr id="8" name="Fußzeilenplatzhalter 3">
            <a:extLst>
              <a:ext uri="{FF2B5EF4-FFF2-40B4-BE49-F238E27FC236}">
                <a16:creationId xmlns:a16="http://schemas.microsoft.com/office/drawing/2014/main" id="{B9F76B33-2850-4C2C-9C75-5263D1EEA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86495" y="6343649"/>
            <a:ext cx="6419008" cy="365125"/>
          </a:xfrm>
        </p:spPr>
        <p:txBody>
          <a:bodyPr/>
          <a:lstStyle/>
          <a:p>
            <a:r>
              <a:rPr lang="de-DE" sz="1200" dirty="0"/>
              <a:t>Geolocation and Maps Integration - Mobile Computing - SS 2020 - Fanni </a:t>
            </a:r>
            <a:r>
              <a:rPr lang="de-DE" sz="1200" dirty="0" err="1"/>
              <a:t>Marosi</a:t>
            </a:r>
            <a:r>
              <a:rPr lang="de-DE" sz="1200" dirty="0"/>
              <a:t> - Ebru Özcelik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371639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1052</Words>
  <Application>Microsoft Office PowerPoint</Application>
  <PresentationFormat>Breitbild</PresentationFormat>
  <Paragraphs>189</Paragraphs>
  <Slides>15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Consolas</vt:lpstr>
      <vt:lpstr>Symbol</vt:lpstr>
      <vt:lpstr>Office</vt:lpstr>
      <vt:lpstr>Geolocation and Map Integration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 Danke für eure Aufmerksamkeit!</vt:lpstr>
      <vt:lpstr>Quellenverzeichnis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Ebru Selin Özcelik</dc:creator>
  <cp:lastModifiedBy>Ebru Selin Özcelik</cp:lastModifiedBy>
  <cp:revision>352</cp:revision>
  <dcterms:created xsi:type="dcterms:W3CDTF">2020-06-06T09:12:56Z</dcterms:created>
  <dcterms:modified xsi:type="dcterms:W3CDTF">2020-06-23T09:01:23Z</dcterms:modified>
</cp:coreProperties>
</file>