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2" r:id="rId6"/>
    <p:sldId id="263" r:id="rId7"/>
    <p:sldId id="285" r:id="rId8"/>
    <p:sldId id="286" r:id="rId9"/>
    <p:sldId id="266" r:id="rId10"/>
    <p:sldId id="267" r:id="rId11"/>
    <p:sldId id="287" r:id="rId12"/>
    <p:sldId id="288" r:id="rId13"/>
    <p:sldId id="289" r:id="rId14"/>
    <p:sldId id="284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B7"/>
    <a:srgbClr val="FFE0AC"/>
    <a:srgbClr val="F9F9F9"/>
    <a:srgbClr val="6886C5"/>
    <a:srgbClr val="CC00FF"/>
    <a:srgbClr val="FFFF99"/>
    <a:srgbClr val="1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Motivation</a:t>
          </a:r>
          <a:endParaRPr lang="en-GB" sz="1800" b="1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Grundlagen</a:t>
          </a:r>
          <a:endParaRPr lang="en-GB" sz="1800" b="1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Provider &amp; Geodaten</a:t>
          </a:r>
          <a:endParaRPr lang="en-GB" sz="1800" b="1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Android API vs. Google API</a:t>
          </a:r>
          <a:endParaRPr lang="en-GB" sz="1800" b="1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Maps SDK</a:t>
          </a:r>
          <a:endParaRPr lang="en-GB" sz="1800" b="1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Übung</a:t>
          </a:r>
          <a:endParaRPr lang="en-GB" sz="1800" b="1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Motivation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Grundlagen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Provider &amp; Geodaten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Android API vs. Google API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Maps SDK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Übung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9F4D-5AC8-485E-A69F-D522876DFB2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989C-2340-4D3D-A488-5C77755896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6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60B5-C1CB-4888-AAC1-9B78DBB2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19A280-B032-43D9-B348-04D0F1121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811EA-82ED-4D0E-AAAA-B3F90425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983" y="6356350"/>
            <a:ext cx="6818033" cy="365126"/>
          </a:xfrm>
        </p:spPr>
        <p:txBody>
          <a:bodyPr/>
          <a:lstStyle/>
          <a:p>
            <a:r>
              <a:rPr lang="de-DE" dirty="0"/>
              <a:t>Geolocation and Maps Integration - Mobile Computing - SS 2020 - Fanni </a:t>
            </a:r>
            <a:r>
              <a:rPr lang="de-DE" dirty="0" err="1"/>
              <a:t>Marosi</a:t>
            </a:r>
            <a:r>
              <a:rPr lang="de-DE" dirty="0"/>
              <a:t>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4154B-97BC-4DFB-9912-5036633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3550" y="6356350"/>
            <a:ext cx="910249" cy="365126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595B-CDA3-4108-9D19-2467DBD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90EE8E-E4AE-4910-8EA9-5670E3AB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C875A2-FF2C-445E-A30B-D1860294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C82A83-A13D-4FB9-B5D2-2E18AC857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44B1A4-33D5-4D39-A9B1-49054E453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1159BC-9742-4FF3-963B-7184FAC6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A2BF-F217-46B4-932F-4836F08BCA0D}" type="datetime1">
              <a:rPr lang="en-GB" smtClean="0"/>
              <a:t>23/06/2020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D9A232-0885-488A-9EA5-694842C3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3CF31-B940-422A-BB06-BDA5A56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C0935-925A-4842-B2B8-D02A911A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37652-477D-446F-9E5D-7F9450C4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0558" y="6356349"/>
            <a:ext cx="537972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FCBBE-FAB9-41A5-B708-2D06EE1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9926" y="6356350"/>
            <a:ext cx="1393874" cy="365125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1AB50C-24DC-4AB4-8712-5E07486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26C2-EEED-4258-B111-D82BF2EE2EE3}" type="datetime1">
              <a:rPr lang="en-GB" smtClean="0"/>
              <a:t>23/06/2020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A70DD8-56B3-46C9-99A7-B64BECF4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0E540-D981-460E-8E32-8BAF886C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2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EB34F-383A-4235-913B-F513C4B0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F9EF-AB23-4CDE-A93F-14705F14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48713-9287-42FE-AD7E-3F21E44F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4FA1C-0EB0-492B-8E07-66D6C3AA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396D-E448-493A-B018-BCE2A63BA92F}" type="datetime1">
              <a:rPr lang="en-GB" smtClean="0"/>
              <a:t>23/06/2020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A2435-6FE0-4C98-9A34-4EF5724F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17D090-710E-43AB-95CC-7250E19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7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A4A2E-9435-44EC-86D2-D8BE0AD8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56FD11-DDFA-449D-8AD6-D6FEA6518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26D176-CB45-4825-988E-B3A81109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CA22F-D6B1-49F5-A767-0AB3BE05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51E2-DB0A-421C-8DD3-5CD418581B7E}" type="datetime1">
              <a:rPr lang="en-GB" smtClean="0"/>
              <a:t>23/06/2020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3E80FF-4B5E-46ED-9E0B-414DF96D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4291F3-C751-479C-8C7F-6EA0A11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3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9F43E-F1D1-492A-9267-27CEE66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DA4B14-6DF5-4C69-A652-BC813C92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5A7A3-019F-4B59-957B-FBC0B495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12-8D69-4926-A4EB-57559738A58C}" type="datetime1">
              <a:rPr lang="en-GB" smtClean="0"/>
              <a:t>23/06/2020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F90DA-9A5D-4F28-A6EF-53E4BC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16037-68C8-4DE0-81C4-F0A55E3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1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E84DC4-CACD-4D89-B4CA-BEFCB6B00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7A9063-F55C-4DBC-BE9D-2FA06F13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51120-510B-48E4-9980-4414E42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D455-454B-45F2-A59D-B27E005CEB1E}" type="datetime1">
              <a:rPr lang="en-GB" smtClean="0"/>
              <a:t>23/06/2020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EC0B3-4915-422F-8379-0F7B8E4C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41969-BA0E-4EE5-8832-212B1B46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27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8BFD-1C52-4081-8784-E99D6503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1B1166-29E9-4333-851E-5FBDE101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523E-85C1-4537-9C69-9EB636FEB9BA}" type="datetime1">
              <a:rPr lang="en-GB" smtClean="0"/>
              <a:t>23/06/2020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27301C-68B4-4350-A3D4-A83F9E9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EB73A1-A2BE-4339-8A8B-543AD94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3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25968"/>
            <a:ext cx="45720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14019F2-AD11-49B9-9929-D40A8DE25C3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763073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9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9823" y="6356350"/>
            <a:ext cx="4472354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7970C35-E408-4E1A-BE4D-81CC94B3C66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97153740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8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5320" y="6356349"/>
            <a:ext cx="4421359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FFEA923-3424-48BE-AFD9-2268EA3EA6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2094459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0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3269" y="6356350"/>
            <a:ext cx="4425462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B34D0B4-7A15-4A24-B7C3-137B9D2B62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14709728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1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4798AF0-662E-47FE-AF57-AE8A2F9D048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39762586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7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43815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1E2B136-F499-4C70-8C81-D34C7D65AE2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146389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22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D8A2-9885-4AA7-BBA8-CBC1843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93B2F-72FB-4F76-BC97-93218CD8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D1AB7-3DD4-4742-81A5-8D940F6C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1A-FE6F-418C-AFE0-FFBC225779EB}" type="datetime1">
              <a:rPr lang="en-GB" smtClean="0"/>
              <a:t>23/06/2020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D93D-199D-4DB8-9998-2AB80F9C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790E8-C609-4851-B248-D9BA628F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E83C-C4E8-4313-B13C-A5BDB556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1D892-1EDA-4DA6-AD24-55C8FDE5B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6D973-AAC3-4CC9-A981-3053589B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0ADA7-1CD1-425F-9600-AEE4DF3E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D9F-E4C5-47C9-BBE8-67A3BA75289F}" type="datetime1">
              <a:rPr lang="en-GB" smtClean="0"/>
              <a:t>23/06/2020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1C274-26B1-45F1-B167-C54BBA14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594A3-E65C-41F4-A7D4-A5DBF23C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5D3AD-E984-4FCD-B0DE-4F501749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A52D-6942-433A-AF17-5BD218A30141}" type="datetime1">
              <a:rPr lang="en-GB" smtClean="0"/>
              <a:t>23/06/2020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6FE98-7758-480D-AC13-3FC288D3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7CA77-83C3-4F04-8F59-3B2D6B542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C89517-C569-43F0-991F-E0E1ECF8CDE0}"/>
              </a:ext>
            </a:extLst>
          </p:cNvPr>
          <p:cNvSpPr txBox="1"/>
          <p:nvPr userDrawn="1"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6886C5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4BF67D-598D-4C79-9F66-5B26F587ECE9}"/>
              </a:ext>
            </a:extLst>
          </p:cNvPr>
          <p:cNvSpPr txBox="1"/>
          <p:nvPr userDrawn="1"/>
        </p:nvSpPr>
        <p:spPr>
          <a:xfrm>
            <a:off x="0" y="1825625"/>
            <a:ext cx="12192000" cy="503237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6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guides/setu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B9C31-4124-471F-A3E0-C1CCB9F6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/>
          <a:lstStyle/>
          <a:p>
            <a:r>
              <a:rPr lang="de-DE" sz="5400" dirty="0"/>
              <a:t>Geolocation and </a:t>
            </a:r>
            <a:r>
              <a:rPr lang="de-DE" sz="5400" dirty="0" err="1"/>
              <a:t>Map</a:t>
            </a:r>
            <a:r>
              <a:rPr lang="de-DE" sz="5400" dirty="0"/>
              <a:t> Integration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64DA2-7754-4A32-9133-481A8C67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4899"/>
            <a:ext cx="9144000" cy="2659648"/>
          </a:xfrm>
        </p:spPr>
        <p:txBody>
          <a:bodyPr/>
          <a:lstStyle/>
          <a:p>
            <a:r>
              <a:rPr lang="de-DE" dirty="0"/>
              <a:t>Mobile Computing</a:t>
            </a:r>
          </a:p>
          <a:p>
            <a:r>
              <a:rPr lang="de-DE" dirty="0"/>
              <a:t>24.06.2020 - SS 2020</a:t>
            </a:r>
          </a:p>
          <a:p>
            <a:r>
              <a:rPr lang="de-DE" dirty="0"/>
              <a:t>Fanni </a:t>
            </a:r>
            <a:r>
              <a:rPr lang="de-DE" dirty="0" err="1"/>
              <a:t>Marosi</a:t>
            </a:r>
            <a:r>
              <a:rPr lang="de-DE" dirty="0"/>
              <a:t>, 764345</a:t>
            </a:r>
          </a:p>
          <a:p>
            <a:r>
              <a:rPr lang="de-DE" dirty="0"/>
              <a:t>Ebru Özcelik, 764349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3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Dependency </a:t>
            </a:r>
            <a:r>
              <a:rPr lang="en-GB" dirty="0" err="1"/>
              <a:t>hinzufügen</a:t>
            </a:r>
            <a:endParaRPr lang="en-GB" dirty="0"/>
          </a:p>
          <a:p>
            <a:pPr marL="0" indent="0">
              <a:buNone/>
            </a:pPr>
            <a:r>
              <a:rPr lang="en-GB" sz="1800" dirty="0"/>
              <a:t>Google Play Service </a:t>
            </a:r>
            <a:r>
              <a:rPr lang="en-GB" sz="1800" dirty="0" err="1"/>
              <a:t>öffnen</a:t>
            </a:r>
            <a:r>
              <a:rPr lang="en-GB" sz="1800" dirty="0"/>
              <a:t> -&gt; </a:t>
            </a:r>
          </a:p>
          <a:p>
            <a:pPr marL="0" lvl="0" indent="0">
              <a:buNone/>
            </a:pPr>
            <a:r>
              <a:rPr lang="en-GB" sz="1800" dirty="0">
                <a:hlinkClick r:id="rId2"/>
              </a:rPr>
              <a:t> https://developers.google.com/android/guides/setup</a:t>
            </a:r>
            <a:endParaRPr lang="en-GB" sz="1800" dirty="0"/>
          </a:p>
          <a:p>
            <a:pPr marL="0" lvl="0" indent="0">
              <a:buNone/>
            </a:pPr>
            <a:r>
              <a:rPr lang="en-GB" sz="1800" dirty="0"/>
              <a:t>-&gt; </a:t>
            </a:r>
            <a:r>
              <a:rPr lang="en-GB" sz="1800" dirty="0" err="1"/>
              <a:t>Herunterscrollen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US" sz="1800" dirty="0"/>
              <a:t>Google Location and Activity Recognition </a:t>
            </a:r>
          </a:p>
          <a:p>
            <a:pPr marL="0" lvl="0" indent="0">
              <a:buNone/>
            </a:pPr>
            <a:r>
              <a:rPr lang="en-GB" sz="1800" dirty="0"/>
              <a:t>-&gt; API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build.gradle</a:t>
            </a:r>
            <a:r>
              <a:rPr lang="en-GB" sz="1800" dirty="0"/>
              <a:t> (:app) </a:t>
            </a:r>
            <a:r>
              <a:rPr lang="en-GB" sz="1800" dirty="0" err="1"/>
              <a:t>hinzufügen</a:t>
            </a:r>
            <a:r>
              <a:rPr lang="en-GB" sz="1800" dirty="0"/>
              <a:t> </a:t>
            </a:r>
            <a:r>
              <a:rPr lang="en-GB" sz="1800" dirty="0" err="1"/>
              <a:t>wie</a:t>
            </a:r>
            <a:r>
              <a:rPr lang="en-GB" sz="1800" dirty="0"/>
              <a:t> auf </a:t>
            </a:r>
            <a:r>
              <a:rPr lang="en-GB" sz="1800" dirty="0" err="1"/>
              <a:t>unterer</a:t>
            </a:r>
            <a:r>
              <a:rPr lang="en-GB" sz="1800" dirty="0"/>
              <a:t> </a:t>
            </a:r>
            <a:r>
              <a:rPr lang="en-GB" sz="1800" dirty="0" err="1"/>
              <a:t>Abbildung</a:t>
            </a:r>
            <a:r>
              <a:rPr lang="en-GB" sz="1800" dirty="0"/>
              <a:t> </a:t>
            </a:r>
            <a:r>
              <a:rPr lang="en-GB" sz="1800" dirty="0" err="1"/>
              <a:t>gezeigt</a:t>
            </a:r>
            <a:endParaRPr lang="en-GB" sz="1800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10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6600" y="3850659"/>
            <a:ext cx="1061720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fileTree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libs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'*.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'androidx.appcompat:appcompat:1.1.0'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'androidx.constraintlayout:constraintlayout:1.1.3'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'junit:junit:4.12'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'androidx.test.ext:junit:1.1.1'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'androidx.test.espresso:espresso-core:3.2.0</a:t>
            </a:r>
            <a:r>
              <a:rPr lang="de-DE" altLang="de-DE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API hinzufügen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'com.google.android.gms:play-services-location:17.0.0</a:t>
            </a:r>
            <a:r>
              <a:rPr lang="de-DE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7" y="1893359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de-DE" dirty="0"/>
              <a:t>2. </a:t>
            </a:r>
            <a:r>
              <a:rPr lang="de-DE" altLang="de-DE" dirty="0" err="1">
                <a:latin typeface="Consolas" panose="020B0609020204030204" pitchFamily="49" charset="0"/>
              </a:rPr>
              <a:t>LocationRequest</a:t>
            </a:r>
            <a:r>
              <a:rPr lang="de-DE" altLang="de-DE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de-DE" dirty="0"/>
              <a:t>initialisieren in der Klasse </a:t>
            </a:r>
            <a:r>
              <a:rPr lang="de-DE" dirty="0" err="1"/>
              <a:t>MainActivity</a:t>
            </a:r>
            <a:endParaRPr lang="de-DE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11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0361" y="2460149"/>
            <a:ext cx="5300134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tv_lat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tv_altitude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tv_accuracy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tv_speed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tv_updates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tv_address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sw_locationsupdates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deklarieren 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LocationRequest</a:t>
            </a:r>
            <a:r>
              <a:rPr lang="de-DE" altLang="de-DE" sz="11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locationRequest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…&gt;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DEFAULT_UPDATE_INTERVAL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FAST_UPDATE_INTERVAL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19799" y="2460149"/>
            <a:ext cx="5672667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.isChecked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GPS 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PRIORITY_HIGH_ACCURACY</a:t>
            </a:r>
            <a:endParaRPr lang="de-DE" altLang="de-DE" sz="11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GPS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sensors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Netzwerk 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PRIORITY_BALANCED_POWER_ACCURACY</a:t>
            </a:r>
            <a:endParaRPr lang="de-DE" altLang="de-DE" sz="11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Towers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Wifi"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0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</a:t>
            </a:r>
            <a:r>
              <a:rPr lang="de-DE" altLang="de-DE" dirty="0" err="1">
                <a:latin typeface="Consolas" panose="020B0609020204030204" pitchFamily="49" charset="0"/>
              </a:rPr>
              <a:t>FusedLocationProviderClient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initialisieren</a:t>
            </a:r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12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267" y="2557997"/>
            <a:ext cx="1177713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updateGPS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initialisieren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LocationServices.</a:t>
            </a:r>
            <a:r>
              <a:rPr lang="de-DE" altLang="de-DE" sz="1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getFusedLocationProviderClient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MainActivity.this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de-DE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PERMISSION_GRANTED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fusedLocationProviderClient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.getLastLocation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addOnSuccessListener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OnSuccessListener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&lt;Location&gt;(){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onSuccess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(Location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updateUIValues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SDK_INT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Build.VERSION_CODES.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requestPermissions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String[] {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3. </a:t>
            </a:r>
            <a:r>
              <a:rPr lang="de-DE" altLang="de-DE" sz="1600" dirty="0">
                <a:latin typeface="Consolas" panose="020B0609020204030204" pitchFamily="49" charset="0"/>
              </a:rPr>
              <a:t>GUI der App</a:t>
            </a:r>
            <a:endParaRPr lang="de-DE" sz="1600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13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3" y="2441732"/>
            <a:ext cx="2201972" cy="391461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23" y="2441732"/>
            <a:ext cx="2201973" cy="39146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90" y="2441732"/>
            <a:ext cx="2201973" cy="3914618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1430867" y="4512733"/>
            <a:ext cx="1354666" cy="10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190067" y="4512733"/>
            <a:ext cx="1354666" cy="10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3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14</a:t>
            </a:fld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8924AE3-C4A6-4C0B-8337-43B2C587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2516188"/>
            <a:ext cx="11763375" cy="1825624"/>
          </a:xfrm>
        </p:spPr>
        <p:txBody>
          <a:bodyPr/>
          <a:lstStyle/>
          <a:p>
            <a:pPr algn="ctr"/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Danke für eure Aufmerksamkeit!</a:t>
            </a:r>
            <a:endParaRPr lang="en-GB" b="1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0A1B38AB-833F-482F-BA9D-9544F69F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6442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C57-9404-46F1-BB11-04F67056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08"/>
            <a:ext cx="12192000" cy="1162730"/>
          </a:xfrm>
        </p:spPr>
        <p:txBody>
          <a:bodyPr/>
          <a:lstStyle/>
          <a:p>
            <a:pPr algn="ctr"/>
            <a:r>
              <a:rPr lang="de-DE" dirty="0"/>
              <a:t>Quellenverzeichnis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de-DE" sz="1200" dirty="0"/>
              <a:t>https://developers.google.com/android/reference/com/google/android/gms/location/FusedLocationProviderClient</a:t>
            </a:r>
            <a:endParaRPr lang="en-GB" sz="1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15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5741AC-0379-4610-A124-B57D9D586B77}"/>
              </a:ext>
            </a:extLst>
          </p:cNvPr>
          <p:cNvSpPr txBox="1"/>
          <p:nvPr/>
        </p:nvSpPr>
        <p:spPr>
          <a:xfrm>
            <a:off x="359568" y="1819526"/>
            <a:ext cx="1175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CFBD547-5CE8-43C7-87B3-C3A1AB4F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5" name="Rechteck 4"/>
          <p:cNvSpPr/>
          <p:nvPr/>
        </p:nvSpPr>
        <p:spPr>
          <a:xfrm>
            <a:off x="285749" y="2053406"/>
            <a:ext cx="11542728" cy="3991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Capderou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M.: Handbook of Satellite Orbits. From Kepler to GPS. Springer, 2014. DOI 10.1007/978-3-319-03416-4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Doberstein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D.: Fundamentals of GPS Receivers. A Hardware Approach. Springer, 2012. DOI 10.1007/978-1-4614-0409-5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Schüttler, T.: Satellitennavigation. Wie sie funktioniert und wie sie unseren Alltag beeinflusst. Springer, 2014. DOI 10.1007/978-3-642-53887-2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Louis, D., Müller, L.: Android, Kapitel 17. Hanser, 2016. DOI 10.3139/978-3-446-45112-4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https://developer.android.com/reference/kotlin/android/location/Location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https://developers.google.com/location-context/fused-location-provider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https://developers.google.com/android/reference/com/google/android/gms/location/LocationRequest</a:t>
            </a:r>
            <a:endParaRPr lang="de-DE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https://developers.google.com/android/reference/com/google/android/gms/location/LocationRequest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/>
              <a:t>https://riptutorial.com/de/android/topic/1837/ort</a:t>
            </a:r>
            <a:endParaRPr lang="de-DE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/>
              <a:t>https://appus.software/blog/difference-between-locationmanager-and-google-location-api-services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https://developers.google.com/maps/documentation/android-sdk/intro?hl=de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A4BB41-C0CE-482F-B576-0A76E503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2</a:t>
            </a:fld>
            <a:endParaRPr lang="en-GB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9C0DE07-B500-41F9-9D82-7053DB795F82}"/>
              </a:ext>
            </a:extLst>
          </p:cNvPr>
          <p:cNvSpPr txBox="1">
            <a:spLocks/>
          </p:cNvSpPr>
          <p:nvPr/>
        </p:nvSpPr>
        <p:spPr>
          <a:xfrm>
            <a:off x="4852987" y="514351"/>
            <a:ext cx="2486025" cy="6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Agenda</a:t>
            </a: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75E0B34-0F13-43B4-876F-20500E7497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Grundlagen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Mobile Provider und Geodaten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Android API vs. Google Play API &amp; Provider Vergleich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Maps SDK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Übung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B250365-542A-475F-95AD-7F9CD12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778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6A62CD-6FF1-43D2-9C0E-F20A61E9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2827502-6DE2-4F98-8C6B-298BE580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/>
          <a:lstStyle/>
          <a:p>
            <a:r>
              <a:rPr lang="de-DE" dirty="0"/>
              <a:t>App für die Nachbarschaft</a:t>
            </a:r>
          </a:p>
          <a:p>
            <a:r>
              <a:rPr lang="de-DE" dirty="0"/>
              <a:t>Spätere Version: 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Wohnortbestimmung über Geolocation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Suche mithilfe von Geolocation und Maps Integration</a:t>
            </a:r>
            <a:endParaRPr lang="en-GB" sz="2400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1E658A3-33F7-47BB-823B-D491A31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36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99B89-19AE-4A95-9358-28CB2298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9E956-8063-4030-94EF-C5F5F71B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GPS (Global </a:t>
            </a:r>
            <a:r>
              <a:rPr lang="de-DE" dirty="0" err="1"/>
              <a:t>Positioning</a:t>
            </a:r>
            <a:r>
              <a:rPr lang="de-DE" dirty="0"/>
              <a:t> System)</a:t>
            </a:r>
            <a:r>
              <a:rPr lang="en-GB" dirty="0"/>
              <a:t>: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Globales</a:t>
            </a:r>
            <a:r>
              <a:rPr lang="en-GB" dirty="0"/>
              <a:t> </a:t>
            </a:r>
            <a:r>
              <a:rPr lang="en-GB" dirty="0" err="1"/>
              <a:t>Satellitennavigationssystem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Bestehend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24 </a:t>
            </a:r>
            <a:r>
              <a:rPr lang="en-GB" dirty="0" err="1"/>
              <a:t>Hauptsatelliten</a:t>
            </a:r>
            <a:r>
              <a:rPr lang="en-GB" dirty="0"/>
              <a:t>, 8 </a:t>
            </a:r>
            <a:r>
              <a:rPr lang="en-GB" dirty="0" err="1"/>
              <a:t>Notsatelliten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3 </a:t>
            </a:r>
            <a:r>
              <a:rPr lang="en-GB" dirty="0" err="1"/>
              <a:t>Komponenten</a:t>
            </a:r>
            <a:r>
              <a:rPr lang="en-GB" dirty="0"/>
              <a:t>: </a:t>
            </a:r>
            <a:r>
              <a:rPr lang="en-GB" dirty="0" err="1"/>
              <a:t>Satelliten</a:t>
            </a:r>
            <a:r>
              <a:rPr lang="en-GB" dirty="0"/>
              <a:t>, </a:t>
            </a:r>
            <a:r>
              <a:rPr lang="en-GB" dirty="0" err="1"/>
              <a:t>Empfänger</a:t>
            </a:r>
            <a:r>
              <a:rPr lang="en-GB" dirty="0"/>
              <a:t> und </a:t>
            </a:r>
            <a:r>
              <a:rPr lang="en-GB" dirty="0" err="1"/>
              <a:t>Bodenstationen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Positionsbestimmung</a:t>
            </a:r>
            <a:r>
              <a:rPr lang="en-GB" dirty="0"/>
              <a:t> (mind. 4 </a:t>
            </a:r>
            <a:r>
              <a:rPr lang="en-GB" dirty="0" err="1"/>
              <a:t>Satelliten</a:t>
            </a:r>
            <a:r>
              <a:rPr lang="en-GB" dirty="0"/>
              <a:t>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de-DE" dirty="0"/>
              <a:t>Position des Empfängers wird relativ zu dessen Entfernung zu den Satelliten ermittelt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A549D-D942-4BEF-A5E9-5F59EDAD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4</a:t>
            </a:fld>
            <a:endParaRPr lang="en-GB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6F76E83-23BF-45AF-ADE0-23475D7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687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127B5-CEF9-4FE1-AC13-642017E7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CADE8-9F87-45A7-AFFE-C1DD4D70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12758"/>
            <a:ext cx="5518484" cy="45435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Location-Objekt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getAltitude</a:t>
            </a:r>
            <a:r>
              <a:rPr lang="de-DE" dirty="0"/>
              <a:t>() - Höhe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getLatitude</a:t>
            </a:r>
            <a:r>
              <a:rPr lang="de-DE" dirty="0"/>
              <a:t>() - Breitengrad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getLongtitude</a:t>
            </a:r>
            <a:r>
              <a:rPr lang="de-DE" dirty="0"/>
              <a:t>() - Längengrad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A4780A-9FD8-4CDD-B70F-4A12973A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5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EC369-1C53-49C5-9A46-209F270A5189}"/>
              </a:ext>
            </a:extLst>
          </p:cNvPr>
          <p:cNvSpPr txBox="1">
            <a:spLocks/>
          </p:cNvSpPr>
          <p:nvPr/>
        </p:nvSpPr>
        <p:spPr>
          <a:xfrm>
            <a:off x="328864" y="1812758"/>
            <a:ext cx="5488713" cy="4695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Standortanbieter (Provider)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GPS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Netzwerk ( Mobilfunkdaten, WLAN, Funktürme)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Andere Apps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Geodaten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Sexagesimale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Dezimale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GB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3F01C1-C7F1-4C8D-9C3C-3EA3081E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9313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2D170-5A12-4193-B604-7FB3130B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26" y="1825625"/>
            <a:ext cx="5309937" cy="4530725"/>
          </a:xfrm>
        </p:spPr>
        <p:txBody>
          <a:bodyPr/>
          <a:lstStyle/>
          <a:p>
            <a:r>
              <a:rPr lang="de-DE" dirty="0"/>
              <a:t>Google - </a:t>
            </a:r>
            <a:r>
              <a:rPr lang="de-DE" dirty="0" err="1"/>
              <a:t>Fused</a:t>
            </a:r>
            <a:r>
              <a:rPr lang="de-DE" dirty="0"/>
              <a:t> Location Provider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Google Play Services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Baut auf dem Android-Framework auf und ergänzt 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7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Die API kombiniert automatisch verschiedene Signale  von unterschiedlichen Providern, um die Geodaten darzustellen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sz="2400" dirty="0"/>
              <a:t> Google Play ist nötig</a:t>
            </a:r>
            <a:endParaRPr lang="en-GB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6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D24446D-32E1-434E-8029-57ABF7DCEF54}"/>
              </a:ext>
            </a:extLst>
          </p:cNvPr>
          <p:cNvSpPr txBox="1">
            <a:spLocks/>
          </p:cNvSpPr>
          <p:nvPr/>
        </p:nvSpPr>
        <p:spPr>
          <a:xfrm>
            <a:off x="585537" y="1825626"/>
            <a:ext cx="5309937" cy="4683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Android - Location Manager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Android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Teil des Android-Frameworks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14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Logik für den Wechsel der Anbieter muss selbst geschrieben werden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Verfügbar in allen Android Geräten</a:t>
            </a:r>
            <a:endParaRPr lang="en-GB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40EDD023-1010-4DAB-8A69-929AF5B9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3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2BDF97B-9744-4588-96B2-61DB85666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30652"/>
              </p:ext>
            </p:extLst>
          </p:nvPr>
        </p:nvGraphicFramePr>
        <p:xfrm>
          <a:off x="336884" y="1876927"/>
          <a:ext cx="11405935" cy="4551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9">
                  <a:extLst>
                    <a:ext uri="{9D8B030D-6E8A-4147-A177-3AD203B41FA5}">
                      <a16:colId xmlns:a16="http://schemas.microsoft.com/office/drawing/2014/main" val="777453008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09370815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177560085"/>
                    </a:ext>
                  </a:extLst>
                </a:gridCol>
              </a:tblGrid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API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Google Location API Services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Android Location Manager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353270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Anbieter - GPS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PRIORITY_HIGH_ACCURACY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GPS_PROVIDER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250008"/>
                  </a:ext>
                </a:extLst>
              </a:tr>
              <a:tr h="939623"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Erforderliche Berechtigungen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ACCESS_COARSE_LOCATION für einen weniger genauen Standort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ACCESS_FINE_LOCATION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092195"/>
                  </a:ext>
                </a:extLst>
              </a:tr>
              <a:tr h="240167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Genauigkeit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400349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Leistungsbedarf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453396"/>
                  </a:ext>
                </a:extLst>
              </a:tr>
              <a:tr h="469812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Verfügbarkeit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Google Play-Dienste  muss verfügbar sein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Weltweit (mit freier Sicht zum Himmel)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045398"/>
                  </a:ext>
                </a:extLst>
              </a:tr>
              <a:tr h="595455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Standortaktualisierung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Default: einmal pro 5 Sekunde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Werte können geändert werden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Default: einmal pro Sekunde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098818"/>
                  </a:ext>
                </a:extLst>
              </a:tr>
              <a:tr h="1529649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Bemerkung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 Urban Canyon " - Effekt -&gt; </a:t>
                      </a:r>
                      <a:r>
                        <a:rPr lang="de-DE" sz="1600" dirty="0" err="1">
                          <a:effectLst/>
                        </a:rPr>
                        <a:t>Pokemon</a:t>
                      </a:r>
                      <a:r>
                        <a:rPr lang="de-DE" sz="1600" dirty="0">
                          <a:effectLst/>
                        </a:rPr>
                        <a:t> Go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"Urban Canyon" - Effekt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668424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C514FCEC-83B2-4E67-9E96-94362622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527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5890213-6EFC-4457-B7E3-49A59FA20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78270"/>
              </p:ext>
            </p:extLst>
          </p:nvPr>
        </p:nvGraphicFramePr>
        <p:xfrm>
          <a:off x="433136" y="1989222"/>
          <a:ext cx="11277602" cy="439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364">
                  <a:extLst>
                    <a:ext uri="{9D8B030D-6E8A-4147-A177-3AD203B41FA5}">
                      <a16:colId xmlns:a16="http://schemas.microsoft.com/office/drawing/2014/main" val="1698552723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2348757687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1447561766"/>
                    </a:ext>
                  </a:extLst>
                </a:gridCol>
              </a:tblGrid>
              <a:tr h="17651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API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Google Location API Services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Android Location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953224813"/>
                  </a:ext>
                </a:extLst>
              </a:tr>
              <a:tr h="353019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Anbieter – Netzwerk (WLAN, Mobilfunk)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PRIORITY_BALANCED_POWER_ACCURACY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PRIORITY_LOW_POWER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NETWORK_PROVIDER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305061996"/>
                  </a:ext>
                </a:extLst>
              </a:tr>
              <a:tr h="722323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Erforderliche Berechtigungen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ACCESS_COARSE_LOCATION für einen weniger genauen Standort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ACCESS_COARSE_LOCATION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ACCESS_FINE_LOCATION </a:t>
                      </a:r>
                    </a:p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610596590"/>
                  </a:ext>
                </a:extLst>
              </a:tr>
              <a:tr h="18050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Genauigkeit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972394186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Leistungsbedarf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 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474728899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Verfügbarkeit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Google Play-Dienste müssen verfügbar sein (nicht China)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178273990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Standortaktualisierung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Gleicher Wert wie PRIORITY_HIGH_ACCURACY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seltener als GPS ausgeführt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475506979"/>
                  </a:ext>
                </a:extLst>
              </a:tr>
              <a:tr h="137089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Bemerkung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PRIORITY_BALANCED_POWER_ACCURACY: kann immer noch GPS verwenden PRIORITY_LOW_POWER: verwendet wahrscheinlich kein GPS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Signalgenauigkeit hängt  von ; Anzahl der WLAN-Signale, Signalstärke, Typ des Zellturms an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11445027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7D40CE0F-5BA3-4720-9DD8-429EB68A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9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B048-18CE-408A-896E-BA2BDA0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0EBB-E139-4057-8D78-DCA61921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Google-Maps</a:t>
            </a:r>
          </a:p>
          <a:p>
            <a:r>
              <a:rPr lang="de-DE" dirty="0"/>
              <a:t>Die API bietet Zugriff zu den Google-Maps Daten</a:t>
            </a:r>
          </a:p>
          <a:p>
            <a:r>
              <a:rPr lang="de-DE" dirty="0"/>
              <a:t>Karten zu einer App hinzufügen</a:t>
            </a:r>
          </a:p>
          <a:p>
            <a:r>
              <a:rPr lang="de-DE" dirty="0"/>
              <a:t>Man kann der Karte grafische Elemente, Symbole, Markierungen und Overlays hinzufügen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4E45B-31A6-41F4-8904-E78109AA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9</a:t>
            </a:fld>
            <a:endParaRPr lang="en-GB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9F76B33-2850-4C2C-9C75-5263D1EE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6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Breitbild</PresentationFormat>
  <Paragraphs>189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Symbol</vt:lpstr>
      <vt:lpstr>Wingdings</vt:lpstr>
      <vt:lpstr>Office</vt:lpstr>
      <vt:lpstr>Geolocation and Map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Danke für eure Aufmerksamkeit!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Ebru Selin Özcelik</dc:creator>
  <cp:lastModifiedBy>Fanni Marosi</cp:lastModifiedBy>
  <cp:revision>353</cp:revision>
  <dcterms:created xsi:type="dcterms:W3CDTF">2020-06-06T09:12:56Z</dcterms:created>
  <dcterms:modified xsi:type="dcterms:W3CDTF">2020-06-23T12:48:02Z</dcterms:modified>
</cp:coreProperties>
</file>