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8B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A387EE-A0A2-08D4-67EC-0E46AD956B20}" v="1440" dt="2020-01-19T18:49:05.067"/>
    <p1510:client id="{530518D7-CD64-1651-0C5D-1FE8D546C707}" v="67" dt="2020-01-19T14:48:58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94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8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6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90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29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5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7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0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2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3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71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5">
            <a:extLst>
              <a:ext uri="{FF2B5EF4-FFF2-40B4-BE49-F238E27FC236}">
                <a16:creationId xmlns:a16="http://schemas.microsoft.com/office/drawing/2014/main" id="{69C5F1CC-81CF-4FB4-9977-391DF5B090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40080"/>
            <a:ext cx="3659246" cy="2926080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CofeeCat OnlineShop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578087"/>
            <a:ext cx="3659246" cy="1554480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Adrian Beilharz</a:t>
            </a:r>
          </a:p>
          <a:p>
            <a:r>
              <a:rPr lang="en-US" sz="1500">
                <a:solidFill>
                  <a:srgbClr val="FFFFFF"/>
                </a:solidFill>
              </a:rPr>
              <a:t>Fanni Marosi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608F411-5CCC-4CE5-9F8A-539F194BE4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11" r="15381" b="-1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89" name="Rectangle 87">
            <a:extLst>
              <a:ext uri="{FF2B5EF4-FFF2-40B4-BE49-F238E27FC236}">
                <a16:creationId xmlns:a16="http://schemas.microsoft.com/office/drawing/2014/main" id="{AFDD4421-3DEC-4941-9625-756F8B5C6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F8B66-3D81-48A6-AB4E-E8EDA4C6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13894"/>
          </a:xfrm>
        </p:spPr>
        <p:txBody>
          <a:bodyPr/>
          <a:lstStyle/>
          <a:p>
            <a:r>
              <a:rPr lang="en-US" dirty="0">
                <a:cs typeface="Calibri Light"/>
              </a:rPr>
              <a:t>Project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0DE504-2369-4D61-B37F-420D1011E9F9}"/>
              </a:ext>
            </a:extLst>
          </p:cNvPr>
          <p:cNvSpPr/>
          <p:nvPr/>
        </p:nvSpPr>
        <p:spPr>
          <a:xfrm>
            <a:off x="5885940" y="2172105"/>
            <a:ext cx="1775113" cy="900545"/>
          </a:xfrm>
          <a:prstGeom prst="roundRect">
            <a:avLst/>
          </a:prstGeom>
          <a:solidFill>
            <a:srgbClr val="FFC000"/>
          </a:solidFill>
          <a:ln>
            <a:solidFill>
              <a:srgbClr val="D68B1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"/>
              </a:rPr>
              <a:t>Angular</a:t>
            </a:r>
          </a:p>
          <a:p>
            <a:pPr algn="ctr"/>
            <a:r>
              <a:rPr lang="en-US" dirty="0">
                <a:solidFill>
                  <a:schemeClr val="bg1"/>
                </a:solidFill>
                <a:cs typeface="Calibri"/>
              </a:rPr>
              <a:t> front-end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A88FD6-6A5C-4D41-ADAA-10F4EF90A83B}"/>
              </a:ext>
            </a:extLst>
          </p:cNvPr>
          <p:cNvSpPr/>
          <p:nvPr/>
        </p:nvSpPr>
        <p:spPr>
          <a:xfrm>
            <a:off x="2313810" y="2172105"/>
            <a:ext cx="1775113" cy="90054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Service discovery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BFCE3A-01BF-4025-84C5-E8303D647CD6}"/>
              </a:ext>
            </a:extLst>
          </p:cNvPr>
          <p:cNvSpPr/>
          <p:nvPr/>
        </p:nvSpPr>
        <p:spPr>
          <a:xfrm>
            <a:off x="3911462" y="3934384"/>
            <a:ext cx="1047750" cy="796636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Product Service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224D8A-0E5A-4703-A64E-DCC2D3E9C27E}"/>
              </a:ext>
            </a:extLst>
          </p:cNvPr>
          <p:cNvSpPr/>
          <p:nvPr/>
        </p:nvSpPr>
        <p:spPr>
          <a:xfrm>
            <a:off x="1307825" y="3934383"/>
            <a:ext cx="1117023" cy="796636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User Service 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592C819-0BCB-493E-9039-934FAF0B6ECA}"/>
              </a:ext>
            </a:extLst>
          </p:cNvPr>
          <p:cNvSpPr/>
          <p:nvPr/>
        </p:nvSpPr>
        <p:spPr>
          <a:xfrm>
            <a:off x="2559216" y="3934381"/>
            <a:ext cx="1220932" cy="796636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Shoppingcart</a:t>
            </a:r>
            <a:r>
              <a:rPr lang="en-US" dirty="0">
                <a:cs typeface="Calibri"/>
              </a:rPr>
              <a:t> Service </a:t>
            </a:r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08881605-1F1C-4A2E-BE12-60E53AE22A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25844" y="5294848"/>
            <a:ext cx="950820" cy="950820"/>
          </a:xfr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CCBCC50-4C55-4F2D-B314-8CC9A93E1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40939" y="1845735"/>
            <a:ext cx="3315046" cy="3879925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cs typeface="Calibri"/>
              </a:rPr>
              <a:t>Show a list of products</a:t>
            </a:r>
            <a:endParaRPr lang="en-US"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cs typeface="Calibri"/>
              </a:rPr>
              <a:t>Add products to shopping cart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cs typeface="Calibri"/>
              </a:rPr>
              <a:t>Change amount after adding </a:t>
            </a:r>
            <a:r>
              <a:rPr lang="en-US" dirty="0" err="1">
                <a:cs typeface="Calibri"/>
              </a:rPr>
              <a:t>poduct</a:t>
            </a:r>
            <a:r>
              <a:rPr lang="en-US" dirty="0">
                <a:cs typeface="Calibri"/>
              </a:rPr>
              <a:t> to the shopping card</a:t>
            </a:r>
          </a:p>
          <a:p>
            <a:endParaRPr lang="en-US" dirty="0">
              <a:cs typeface="Calibri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0EFA38-6F4C-4E94-812B-C379C61F0A76}"/>
              </a:ext>
            </a:extLst>
          </p:cNvPr>
          <p:cNvCxnSpPr/>
          <p:nvPr/>
        </p:nvCxnSpPr>
        <p:spPr>
          <a:xfrm>
            <a:off x="3162300" y="4859482"/>
            <a:ext cx="13854" cy="3342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B05013-3E2B-429C-BE73-31A970673634}"/>
              </a:ext>
            </a:extLst>
          </p:cNvPr>
          <p:cNvCxnSpPr>
            <a:cxnSpLocks/>
          </p:cNvCxnSpPr>
          <p:nvPr/>
        </p:nvCxnSpPr>
        <p:spPr>
          <a:xfrm flipH="1">
            <a:off x="1842654" y="3170959"/>
            <a:ext cx="947305" cy="6719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7BEF4D4-2975-450C-A74C-C050BDCFC43E}"/>
              </a:ext>
            </a:extLst>
          </p:cNvPr>
          <p:cNvCxnSpPr>
            <a:cxnSpLocks/>
          </p:cNvCxnSpPr>
          <p:nvPr/>
        </p:nvCxnSpPr>
        <p:spPr>
          <a:xfrm>
            <a:off x="3214254" y="3214254"/>
            <a:ext cx="13854" cy="6199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8EBDAF-7461-48DD-A2C1-26619A735F2C}"/>
              </a:ext>
            </a:extLst>
          </p:cNvPr>
          <p:cNvCxnSpPr>
            <a:cxnSpLocks/>
          </p:cNvCxnSpPr>
          <p:nvPr/>
        </p:nvCxnSpPr>
        <p:spPr>
          <a:xfrm>
            <a:off x="3751118" y="3170959"/>
            <a:ext cx="810490" cy="6979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0E6B1C-2DE7-490A-88F9-2D610459EC28}"/>
              </a:ext>
            </a:extLst>
          </p:cNvPr>
          <p:cNvCxnSpPr>
            <a:cxnSpLocks/>
          </p:cNvCxnSpPr>
          <p:nvPr/>
        </p:nvCxnSpPr>
        <p:spPr>
          <a:xfrm flipH="1">
            <a:off x="4734789" y="2625436"/>
            <a:ext cx="774124" cy="51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7594345-3B91-40FB-B0AD-79A0CD3B15D6}"/>
              </a:ext>
            </a:extLst>
          </p:cNvPr>
          <p:cNvSpPr txBox="1"/>
          <p:nvPr/>
        </p:nvSpPr>
        <p:spPr>
          <a:xfrm>
            <a:off x="4642139" y="2208934"/>
            <a:ext cx="11326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REST API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151556-3966-4883-9B91-2DF60A10FBC2}"/>
              </a:ext>
            </a:extLst>
          </p:cNvPr>
          <p:cNvSpPr txBox="1"/>
          <p:nvPr/>
        </p:nvSpPr>
        <p:spPr>
          <a:xfrm>
            <a:off x="2490355" y="4836968"/>
            <a:ext cx="829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2848661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A5CB-7124-400C-B6D6-E2838CF31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26715"/>
          </a:xfrm>
        </p:spPr>
        <p:txBody>
          <a:bodyPr/>
          <a:lstStyle/>
          <a:p>
            <a:r>
              <a:rPr lang="en-US" dirty="0">
                <a:cs typeface="Calibri Light"/>
              </a:rPr>
              <a:t>Database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5E33764-5115-4542-8827-0126C63423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9464" y="1877614"/>
            <a:ext cx="3086661" cy="276729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66618-E735-48FC-B308-60233C585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3920" y="1845735"/>
            <a:ext cx="6470724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cs typeface="Calibri"/>
              </a:rPr>
              <a:t>Mysql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Database Shema</a:t>
            </a:r>
          </a:p>
          <a:p>
            <a:pPr marL="0" indent="0">
              <a:buNone/>
            </a:pPr>
            <a:r>
              <a:rPr lang="en-US" dirty="0" err="1">
                <a:cs typeface="Calibri"/>
              </a:rPr>
              <a:t>Dependencie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MysqlDriver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84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A5D5-8336-4485-B876-BC401C9C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Repository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42950D8-F87F-4031-B97A-C595ECD260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3300" y="2112098"/>
            <a:ext cx="3349999" cy="1661833"/>
          </a:xfr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3C9F1F70-B987-45C6-83B2-EB59A53D2E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00397" y="3952613"/>
            <a:ext cx="4937760" cy="450376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AD44C8E-2829-4405-A721-C85022F8316A}"/>
              </a:ext>
            </a:extLst>
          </p:cNvPr>
          <p:cNvSpPr txBox="1"/>
          <p:nvPr/>
        </p:nvSpPr>
        <p:spPr>
          <a:xfrm>
            <a:off x="6062230" y="2174298"/>
            <a:ext cx="427585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Spring Data REST will scan the project for </a:t>
            </a:r>
            <a:r>
              <a:rPr lang="en-US" sz="1200" dirty="0" err="1"/>
              <a:t>CRUDRepository</a:t>
            </a:r>
            <a:r>
              <a:rPr lang="en-US" sz="1200" dirty="0"/>
              <a:t> (or </a:t>
            </a:r>
            <a:r>
              <a:rPr lang="en-US" sz="1200" dirty="0" err="1"/>
              <a:t>JPARepository</a:t>
            </a:r>
            <a:r>
              <a:rPr lang="en-US" sz="1200" dirty="0"/>
              <a:t>)</a:t>
            </a:r>
            <a:endParaRPr lang="en-US" sz="1200" dirty="0">
              <a:cs typeface="Calibri"/>
            </a:endParaRPr>
          </a:p>
          <a:p>
            <a:endParaRPr lang="en-US" sz="1200" dirty="0">
              <a:cs typeface="Calibri"/>
            </a:endParaRPr>
          </a:p>
          <a:p>
            <a:r>
              <a:rPr lang="en-US" sz="1200" dirty="0">
                <a:cs typeface="Calibri"/>
              </a:rPr>
              <a:t>Expose REST APIs for each entity type for </a:t>
            </a:r>
            <a:r>
              <a:rPr lang="en-US" sz="1200" dirty="0" err="1">
                <a:cs typeface="Calibri"/>
              </a:rPr>
              <a:t>CRUDRepository</a:t>
            </a:r>
            <a:endParaRPr lang="en-US" sz="1200" dirty="0">
              <a:cs typeface="Calibri"/>
            </a:endParaRPr>
          </a:p>
          <a:p>
            <a:endParaRPr lang="en-US" sz="1200" dirty="0">
              <a:cs typeface="Calibri"/>
            </a:endParaRPr>
          </a:p>
          <a:p>
            <a:r>
              <a:rPr lang="en-US" sz="1200" dirty="0">
                <a:cs typeface="Calibri"/>
              </a:rPr>
              <a:t>By default, Spring Data REST will create endpoints based on entity type</a:t>
            </a:r>
          </a:p>
        </p:txBody>
      </p:sp>
    </p:spTree>
    <p:extLst>
      <p:ext uri="{BB962C8B-B14F-4D97-AF65-F5344CB8AC3E}">
        <p14:creationId xmlns:p14="http://schemas.microsoft.com/office/powerpoint/2010/main" val="332743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5C9F0-1C2A-4413-A749-20F8C1F85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Service Discovery - Eureka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77B6EDE-15BB-4AB4-BFDB-32244A9B9A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64177" y="2049064"/>
            <a:ext cx="2724150" cy="676275"/>
          </a:xfr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5C417744-13F0-4BFD-B4F7-8F2F9E1D5C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61826" y="3023665"/>
            <a:ext cx="4937760" cy="216952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90B1A6-4189-41D7-8E38-873DA0C1077D}"/>
              </a:ext>
            </a:extLst>
          </p:cNvPr>
          <p:cNvSpPr txBox="1"/>
          <p:nvPr/>
        </p:nvSpPr>
        <p:spPr>
          <a:xfrm>
            <a:off x="6651812" y="2097741"/>
            <a:ext cx="457892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AWS Service registry for resilient mid-tier load balancing and failover.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2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C3F0-E445-42B3-AF9D-3DF020D4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Hystrix</a:t>
            </a:r>
            <a:endParaRPr lang="en-US" dirty="0" err="1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1C82908-E4CE-4470-9A85-EF7E97830D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86138" y="1881594"/>
            <a:ext cx="4458830" cy="4023360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5D6052A7-59C2-4CA7-84B6-3DEF0B8EF7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484076" y="4759768"/>
            <a:ext cx="2943225" cy="86677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5D5B0A-7F53-4111-A418-F9B1C6E4AB0E}"/>
              </a:ext>
            </a:extLst>
          </p:cNvPr>
          <p:cNvSpPr txBox="1"/>
          <p:nvPr/>
        </p:nvSpPr>
        <p:spPr>
          <a:xfrm>
            <a:off x="6638059" y="2239241"/>
            <a:ext cx="5046517" cy="23391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ea typeface="+mn-lt"/>
                <a:cs typeface="+mn-lt"/>
              </a:rPr>
              <a:t>Hystrix</a:t>
            </a:r>
            <a:r>
              <a:rPr lang="en-US" sz="1600" dirty="0">
                <a:ea typeface="+mn-lt"/>
                <a:cs typeface="+mn-lt"/>
              </a:rPr>
              <a:t> is a library developed by Netflix. It is a fault tolerance library and is used as strategy against failures in a service-layer. </a:t>
            </a:r>
            <a:endParaRPr lang="en-US" sz="1600">
              <a:cs typeface="Calibri"/>
            </a:endParaRPr>
          </a:p>
          <a:p>
            <a:endParaRPr lang="en-US" sz="1600" dirty="0">
              <a:ea typeface="+mn-lt"/>
              <a:cs typeface="+mn-lt"/>
            </a:endParaRPr>
          </a:p>
          <a:p>
            <a:r>
              <a:rPr lang="en-US" sz="1600" dirty="0" err="1">
                <a:ea typeface="+mn-lt"/>
                <a:cs typeface="+mn-lt"/>
              </a:rPr>
              <a:t>Hystrix</a:t>
            </a:r>
            <a:r>
              <a:rPr lang="en-US" sz="1600" dirty="0">
                <a:ea typeface="+mn-lt"/>
                <a:cs typeface="+mn-lt"/>
              </a:rPr>
              <a:t> can be used in situations where the application depends on remote services. In case one or more remote services are down we can handle the situation by using a circuit breaker in the application.</a:t>
            </a:r>
            <a:endParaRPr lang="en-US" sz="1600" b="1" dirty="0">
              <a:cs typeface="Calibri" panose="020F0502020204030204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730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4C6A-6323-4969-BC80-45B8CDA1B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Spring Controller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2BFF4E8-8317-4F34-AEA2-58C332E19E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36664" y="2224950"/>
            <a:ext cx="4937760" cy="110015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D99AD-DEFF-4FDB-B973-101869E8D6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PostMapping</a:t>
            </a:r>
          </a:p>
          <a:p>
            <a:r>
              <a:rPr lang="en-US" dirty="0" err="1">
                <a:cs typeface="Calibri"/>
              </a:rPr>
              <a:t>PutMapping</a:t>
            </a:r>
          </a:p>
        </p:txBody>
      </p:sp>
    </p:spTree>
    <p:extLst>
      <p:ext uri="{BB962C8B-B14F-4D97-AF65-F5344CB8AC3E}">
        <p14:creationId xmlns:p14="http://schemas.microsoft.com/office/powerpoint/2010/main" val="117942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C37B-8CBC-4569-A472-D965FCC2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Frontend  - Angular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AA8024C-73B2-465D-A861-75F9CA7C18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7211" y="1785318"/>
            <a:ext cx="1457325" cy="10572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56BA1-309E-414C-8A4E-903C076E9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05056" y="1845735"/>
            <a:ext cx="3950624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cs typeface="Calibri"/>
              </a:rPr>
              <a:t>Angular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Service</a:t>
            </a:r>
            <a:r>
              <a:rPr lang="en-US" dirty="0">
                <a:cs typeface="Calibri"/>
              </a:rPr>
              <a:t> to call REST APIs</a:t>
            </a:r>
          </a:p>
          <a:p>
            <a:r>
              <a:rPr lang="en-US" dirty="0">
                <a:cs typeface="Calibri"/>
              </a:rPr>
              <a:t>TypeScript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Class</a:t>
            </a:r>
            <a:r>
              <a:rPr lang="en-US" dirty="0">
                <a:cs typeface="Calibri"/>
              </a:rPr>
              <a:t> for the entities</a:t>
            </a:r>
          </a:p>
          <a:p>
            <a:r>
              <a:rPr lang="en-US" dirty="0">
                <a:cs typeface="Calibri"/>
              </a:rPr>
              <a:t>Angular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Component</a:t>
            </a:r>
            <a:r>
              <a:rPr lang="en-US" dirty="0">
                <a:cs typeface="Calibri"/>
              </a:rPr>
              <a:t>s for display</a:t>
            </a:r>
          </a:p>
          <a:p>
            <a:r>
              <a:rPr lang="en-US" dirty="0">
                <a:cs typeface="Calibri"/>
              </a:rPr>
              <a:t>-&gt; </a:t>
            </a:r>
            <a:r>
              <a:rPr lang="en-US" dirty="0" err="1">
                <a:cs typeface="Calibri"/>
              </a:rPr>
              <a:t>CrossOrigin</a:t>
            </a:r>
            <a:r>
              <a:rPr lang="en-US" dirty="0">
                <a:cs typeface="Calibri"/>
              </a:rPr>
              <a:t> Support : web browsers will not allow (java) script code to call APIs not on same origin( same origin policy)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F1A281B-056F-4E6C-80BA-79F7CC57B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812" y="2150129"/>
            <a:ext cx="2028825" cy="2181225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A65A2416-5CA4-4CE5-BC80-B5635A0B4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718" y="3197008"/>
            <a:ext cx="4823010" cy="286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40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69C5F1CC-81CF-4FB4-9977-391DF5B090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40080"/>
            <a:ext cx="3659246" cy="2926080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CofeeCat OnlineShop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578087"/>
            <a:ext cx="3659246" cy="15544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" dirty="0">
                <a:latin typeface="Consolas"/>
                <a:cs typeface="Calibri Light"/>
              </a:rPr>
              <a:t>Thank you for your kind attention</a:t>
            </a:r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5EDD355-549B-4D2B-A830-9377356BF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11" r="15381" b="-1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AFDD4421-3DEC-4941-9625-756F8B5C6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5483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Retrospect</vt:lpstr>
      <vt:lpstr>CofeeCat OnlineShop</vt:lpstr>
      <vt:lpstr>Project</vt:lpstr>
      <vt:lpstr>Database</vt:lpstr>
      <vt:lpstr>Repository</vt:lpstr>
      <vt:lpstr>Service Discovery - Eureka</vt:lpstr>
      <vt:lpstr>Hystrix</vt:lpstr>
      <vt:lpstr>Spring Controller</vt:lpstr>
      <vt:lpstr>Frontend  - Angular</vt:lpstr>
      <vt:lpstr>CofeeCat OnlineShop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439</cp:revision>
  <dcterms:created xsi:type="dcterms:W3CDTF">2020-01-19T14:40:55Z</dcterms:created>
  <dcterms:modified xsi:type="dcterms:W3CDTF">2020-01-19T18:50:58Z</dcterms:modified>
</cp:coreProperties>
</file>