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28808-26D1-4F4B-96F4-F3082078DD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122362"/>
            <a:ext cx="8816632" cy="357155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E0C639-B0CD-4365-98A9-C1E5FF6CF4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57008" y="5521960"/>
            <a:ext cx="8816632" cy="944879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80C52-E6BB-4B27-B5D8-2D33B2497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7C649-4A0C-4EF2-8FC1-2BCF0BF95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0E03F2-D0FE-49BB-8AEC-E99C4DB2D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4A7CC8F-56A6-423D-B67A-8BA89D3EC911}"/>
              </a:ext>
            </a:extLst>
          </p:cNvPr>
          <p:cNvCxnSpPr>
            <a:cxnSpLocks/>
          </p:cNvCxnSpPr>
          <p:nvPr/>
        </p:nvCxnSpPr>
        <p:spPr>
          <a:xfrm flipH="1">
            <a:off x="4" y="51435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834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56D52-667C-4E67-9038-A0BDFD8CC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3E72AC-0272-475A-BD25-2AB7AC1DEF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CFBFF2-9ECB-4CDD-87FA-9DD1F87BF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AC12B3-DAF5-4BA7-A3A6-D0284716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F171AE-4A11-4035-A072-9AC4053FF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538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52E95-2F50-48D3-B00E-4C259644E72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050174" y="838199"/>
            <a:ext cx="2303626" cy="5338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617C9B-4E02-49C8-B6DF-65ED3C990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38199"/>
            <a:ext cx="7734300" cy="5338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CA10C-AC31-4D80-B78F-08E48CDCB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AB5B7-F312-4BC9-A5D3-72E065D1B9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C2E489-5442-4698-B6E3-3421A97C2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F3A7E1-F157-4338-B7F7-9C0A2D60B7FF}"/>
              </a:ext>
            </a:extLst>
          </p:cNvPr>
          <p:cNvCxnSpPr>
            <a:cxnSpLocks/>
          </p:cNvCxnSpPr>
          <p:nvPr/>
        </p:nvCxnSpPr>
        <p:spPr>
          <a:xfrm>
            <a:off x="8811337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7198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D05B5E-C545-4763-BA47-4C2C0FCA5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A263F8-8E34-4910-BF7A-F1C5A9968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E74E5-D20D-4AB7-8D98-F336CE0EC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9D23AA-8F22-4B09-8FAA-CD16E5D66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E8A028-A0C8-45E7-915E-B83FF59C9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1884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9F01F-198D-4AAD-B4FB-AD3B44981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8200"/>
            <a:ext cx="9438640" cy="4114800"/>
          </a:xfrm>
        </p:spPr>
        <p:txBody>
          <a:bodyPr anchor="t">
            <a:norm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0BCC2B-311B-4FB6-B3A5-26F68055A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5217160"/>
            <a:ext cx="9438640" cy="802640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9CB73D-2D6B-4FA6-89A4-DCC89F80E0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0C188-FF43-44C1-A005-679168D5F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CD1188-DA27-47B2-8176-31193EEC4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B5A25-7E99-42A8-8D6D-648EFE203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0501DC-62B7-42BD-A941-D34E92719C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65C5C1-4FD4-4958-99A0-BDADECA336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011679"/>
            <a:ext cx="5181600" cy="4165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B234-5D54-44E5-B41D-B205AAF50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7BCDB-6B96-45D6-B5E9-823A96EBD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239C5F-F16F-4AFD-98D1-FA3BB96AF2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2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44C1F-0040-4BBF-81A6-FD2E30637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79780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894A7-1DA1-44C1-8ED0-7162794306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824035"/>
            <a:ext cx="4997132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B945-31E2-4B60-9076-CBB8F8594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4997132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771B3EA-2E84-4B8B-A104-81BD577424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55080" y="1824035"/>
            <a:ext cx="5000308" cy="681040"/>
          </a:xfrm>
        </p:spPr>
        <p:txBody>
          <a:bodyPr anchor="b"/>
          <a:lstStyle>
            <a:lvl1pPr marL="0" indent="0">
              <a:buNone/>
              <a:defRPr sz="2400" b="1" i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511AB8-302C-476E-B80A-AA739911E3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55080" y="2505075"/>
            <a:ext cx="500030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47C29-FE34-4E6E-9921-78C54673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F6B420-A9CE-4BB6-A653-5C3ABC7D67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1DF8FE-1179-4798-B16D-AF1DFA266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207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66F1A-0A68-4048-808F-CD7A9F3B08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9592"/>
            <a:ext cx="10515600" cy="1573223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ACB3E6-5365-48F5-8D2A-0B002BA35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7D8EE9-4D97-4B2F-8D38-41CB9EE77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C5952-0A27-4FAB-A3FD-120037876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9925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D08427-909D-4679-9192-BC99557A7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8E39A6-1E09-42B5-85B4-7E8B5AB2A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38940-01DD-4C97-8649-E01C3B0ED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11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93B3D-D568-40B4-A73A-1C8EA9ABB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1818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86EB3-917A-43B7-85BB-D00B5D2F07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4798" y="987425"/>
            <a:ext cx="5840589" cy="50323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7AC029-3BC1-4637-A7F9-BC786DC26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72360"/>
            <a:ext cx="3691817" cy="349662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90B948-89C5-4AC5-B7A0-17136F5C5A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6C8C5-652F-46CB-BD26-E262B057F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FB50CB-E91F-4B71-81F0-800F2B51A3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B69B885-FDB8-4C62-A285-A0CDC49A6B0C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6906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F941E-6445-4840-81AE-104EF7A4F7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696652" cy="17018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F8B866-E32B-4AE7-AEF3-6974AE3288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786120" y="838200"/>
            <a:ext cx="5603238" cy="5181599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BB7A-E157-499A-B224-C2313181F5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367280"/>
            <a:ext cx="3696652" cy="350170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77283-E2B8-405E-BB6E-9F121140E5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F21F05-EB94-417F-B19B-96FF3D9EC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7C3C7-B6DB-4064-8E66-9FB770C88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1E233FA-220A-423F-907E-5F81526A28A0}"/>
              </a:ext>
            </a:extLst>
          </p:cNvPr>
          <p:cNvCxnSpPr>
            <a:cxnSpLocks/>
          </p:cNvCxnSpPr>
          <p:nvPr/>
        </p:nvCxnSpPr>
        <p:spPr>
          <a:xfrm>
            <a:off x="5023202" y="0"/>
            <a:ext cx="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5581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476A66-BE83-43F9-A28B-02DF7879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4990"/>
            <a:ext cx="10515600" cy="11168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D76E94-F276-4F0F-8DD9-B1F8A3198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2061469"/>
            <a:ext cx="10515600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AD964E-3A2E-4DB9-B96A-EDE144A47B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25981" y="4687095"/>
            <a:ext cx="270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F6CCBF3A-D7FB-4B97-8FD5-6FFB20CB1E84}" type="datetimeFigureOut">
              <a:rPr lang="en-US" smtClean="0"/>
              <a:t>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ACB382-EE11-430D-941A-DB76EEB7F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-1131161" y="1592957"/>
            <a:ext cx="29735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562FE-ACD1-43F2-A3DE-5B11E10B7E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12296" y="6356350"/>
            <a:ext cx="57462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3109D357-8067-4A1F-97B2-93C5160B78D9}" type="slidenum">
              <a:rPr lang="en-US" smtClean="0"/>
              <a:t>‹#›</a:t>
            </a:fld>
            <a:endParaRPr lang="en-US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EB34A3B-1FD5-48FF-9982-1E64C864C01D}"/>
              </a:ext>
            </a:extLst>
          </p:cNvPr>
          <p:cNvCxnSpPr>
            <a:cxnSpLocks/>
          </p:cNvCxnSpPr>
          <p:nvPr/>
        </p:nvCxnSpPr>
        <p:spPr>
          <a:xfrm flipH="1">
            <a:off x="4" y="1824111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373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800" i="1" kern="1200">
          <a:solidFill>
            <a:schemeClr val="tx1"/>
          </a:solidFill>
          <a:latin typeface="+mn-lt"/>
          <a:ea typeface="+mn-ea"/>
          <a:cs typeface="+mn-cs"/>
        </a:defRPr>
      </a:lvl2pPr>
      <a:lvl3pPr marL="82296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Goudy Old Style" panose="02020502050305020303" pitchFamily="18" charset="0"/>
        <a:buChar char="–"/>
        <a:defRPr sz="1400" i="1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defTabSz="914400" rtl="0" eaLnBrk="1" latinLnBrk="0" hangingPunct="1">
        <a:lnSpc>
          <a:spcPct val="11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FA9327B-0F60-46E3-AD80-CE73838567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A6521E-0F18-8CE9-D2DF-1B603534C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1082" y="4660681"/>
            <a:ext cx="9689834" cy="1125050"/>
          </a:xfrm>
        </p:spPr>
        <p:txBody>
          <a:bodyPr anchor="b">
            <a:normAutofit/>
          </a:bodyPr>
          <a:lstStyle/>
          <a:p>
            <a:pPr algn="ctr"/>
            <a:r>
              <a:rPr lang="en-US" sz="4400"/>
              <a:t>snake and ladder </a:t>
            </a:r>
            <a:endParaRPr lang="en-GB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CC95A1-0D2C-3781-6E69-04DB55174E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38997" y="5866227"/>
            <a:ext cx="8314005" cy="696351"/>
          </a:xfrm>
        </p:spPr>
        <p:txBody>
          <a:bodyPr>
            <a:normAutofit/>
          </a:bodyPr>
          <a:lstStyle/>
          <a:p>
            <a:pPr algn="ctr"/>
            <a:r>
              <a:rPr lang="en-US"/>
              <a:t>Welcome to our game</a:t>
            </a:r>
            <a:endParaRPr lang="en-GB" dirty="0"/>
          </a:p>
        </p:txBody>
      </p:sp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78E92CFC-E169-47F3-9D66-2E840B3FD78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b="28839"/>
          <a:stretch/>
        </p:blipFill>
        <p:spPr>
          <a:xfrm>
            <a:off x="20" y="1"/>
            <a:ext cx="12191980" cy="430530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D1C99D0-461D-4A91-81EF-CCCD798B3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0" y="4305300"/>
            <a:ext cx="12191996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8295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CFD40-7545-B762-98BF-B15A4E92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6699FF"/>
                </a:solidFill>
                <a:latin typeface="Amasis MT Pro Black" panose="020F0502020204030204" pitchFamily="18" charset="0"/>
              </a:rPr>
              <a:t>What made us choose snake and ladder?</a:t>
            </a:r>
            <a:endParaRPr lang="en-GB" b="1" dirty="0">
              <a:solidFill>
                <a:srgbClr val="6699FF"/>
              </a:solidFill>
              <a:latin typeface="Amasis MT Pro Black" panose="020F05020202040302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B6C5D-2B74-D0A0-0671-AA465D558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42900" marR="0" lvl="0" indent="-342900" rtl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it reminds us of our childhood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Emotion regulation</a:t>
            </a:r>
            <a:endParaRPr lang="en-GB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Losing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Interact with others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arenR"/>
            </a:pPr>
            <a:r>
              <a:rPr lang="en-US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Observing the rules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94422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E2721-0E26-C3F6-5C91-1FCF59C80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The general guidelines for our game</a:t>
            </a:r>
            <a:endParaRPr lang="en-GB" b="1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70074-8431-6D73-4E11-27F1AA8B2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After selecting a piece of equipment, each player positions it on the initial square.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2. Roll a die to see who goes first. Go-first is the player with the highest rolling number.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3. The player advances their piece to the spaces indicated by rolling the dice during their turn.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4. If a player touches down on a square that has a ladder at its base, their piece ascends to the top of the ladder.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5. A player's piece descends to the snake's base if they lands on a square with a snake at its head.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6. When a piece of a different player lands on a square that another player has already taken up, that player's piece is knocked back to the beginning square.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7. The winner of the game is the first person to reach the 100th tile.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8. A player's piece stays in its current location if they roll a number that would move it past the 100th square.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800" kern="1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9</a:t>
            </a:r>
            <a:r>
              <a:rPr lang="en-US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The piece that was moved last stays on the square if a player lands on a spot already occupied by that player's other piece.</a:t>
            </a:r>
            <a:endParaRPr lang="en-GB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876496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099F7-7B34-D9C1-1975-07343DC61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699FF"/>
                </a:solidFill>
                <a:latin typeface="Amasis MT Pro Black" panose="02040A04050005020304" pitchFamily="18" charset="0"/>
              </a:rPr>
              <a:t>What are the special features in our game?</a:t>
            </a:r>
            <a:endParaRPr lang="en-GB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8E086-4C83-4195-0E34-1A1DBF6AD2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69420"/>
            <a:ext cx="10515600" cy="4114801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US" dirty="0"/>
              <a:t>Some of our extra feature which provides a better experience for the user are:</a:t>
            </a:r>
          </a:p>
          <a:p>
            <a:r>
              <a:rPr lang="en-US" dirty="0"/>
              <a:t>The drop-down menu.</a:t>
            </a:r>
          </a:p>
          <a:p>
            <a:r>
              <a:rPr lang="en-US" dirty="0"/>
              <a:t> Different game modes: (player vs. player) and (player vs. pc).</a:t>
            </a:r>
          </a:p>
          <a:p>
            <a:r>
              <a:rPr lang="en-US" dirty="0"/>
              <a:t> Different difficulty levels</a:t>
            </a:r>
            <a:r>
              <a:rPr lang="en-GB" dirty="0"/>
              <a:t>: (easy and hard).</a:t>
            </a:r>
          </a:p>
          <a:p>
            <a:r>
              <a:rPr lang="en-GB" dirty="0"/>
              <a:t>Background in the game. </a:t>
            </a:r>
          </a:p>
          <a:p>
            <a:r>
              <a:rPr lang="en-GB" dirty="0"/>
              <a:t> Progress bar.</a:t>
            </a:r>
          </a:p>
          <a:p>
            <a:r>
              <a:rPr lang="en-GB" dirty="0"/>
              <a:t> Output massage with stickers with the random function when climbing the ladder and when sliding down the snake.  </a:t>
            </a:r>
          </a:p>
          <a:p>
            <a:r>
              <a:rPr lang="en-GB" dirty="0"/>
              <a:t>The player can’t roll the dice twice except if he gets 6. </a:t>
            </a:r>
          </a:p>
          <a:p>
            <a:r>
              <a:rPr lang="en-GB" dirty="0"/>
              <a:t>If the player rolls the dice and gets six, he will be asked to roll it again, and if he got six the third time he won’t play. </a:t>
            </a:r>
          </a:p>
          <a:p>
            <a:r>
              <a:rPr lang="en-GB" dirty="0"/>
              <a:t>At any time the user can exit the </a:t>
            </a:r>
            <a:r>
              <a:rPr lang="en-GB" dirty="0" err="1"/>
              <a:t>game,replay</a:t>
            </a:r>
            <a:r>
              <a:rPr lang="en-GB" dirty="0"/>
              <a:t>, or even to start new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240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8E3605-9F0A-77E3-967D-E155BE3A8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6699FF"/>
                </a:solidFill>
                <a:latin typeface="Amasis MT Pro Black" panose="02040A04050005020304" pitchFamily="18" charset="0"/>
              </a:rPr>
              <a:t>The hierarchy table</a:t>
            </a:r>
            <a:endParaRPr lang="en-GB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1D86495-36FE-90A5-9809-3F3D69724B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99B24DF-605F-271B-08DC-D1CD69127C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850" y="1701801"/>
            <a:ext cx="11015932" cy="46201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6131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592348-7F73-D5F6-0DD0-ADD1F435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99FF"/>
                </a:solidFill>
                <a:latin typeface="Amasis MT Pro Black" panose="02040A04050005020304" pitchFamily="18" charset="0"/>
              </a:rPr>
              <a:t>The general theory behind our code:</a:t>
            </a:r>
            <a:endParaRPr lang="en-GB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92AEDD-517D-C965-F78A-249C8450D5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First we started by importing libraries and we used the graphic user interface </a:t>
            </a:r>
            <a:r>
              <a:rPr lang="en-US" dirty="0" err="1"/>
              <a:t>Tkinter</a:t>
            </a:r>
            <a:r>
              <a:rPr lang="en-US" dirty="0"/>
              <a:t> and </a:t>
            </a:r>
            <a:r>
              <a:rPr lang="en-US" dirty="0" err="1"/>
              <a:t>customTkinter</a:t>
            </a:r>
            <a:r>
              <a:rPr lang="en-US" dirty="0"/>
              <a:t>.</a:t>
            </a:r>
          </a:p>
          <a:p>
            <a:r>
              <a:rPr lang="en-US" dirty="0"/>
              <a:t>we set up the dimensions of the game</a:t>
            </a:r>
          </a:p>
          <a:p>
            <a:r>
              <a:rPr lang="en-US" dirty="0"/>
              <a:t>The board was initialized with some coordinates </a:t>
            </a:r>
          </a:p>
          <a:p>
            <a:r>
              <a:rPr lang="en-US" dirty="0"/>
              <a:t>For each of the difficulty levels we created 2 dictionaries one for the snakes and the other for the ladders </a:t>
            </a:r>
          </a:p>
          <a:p>
            <a:r>
              <a:rPr lang="en-US" dirty="0"/>
              <a:t>We created 2 coins with an initial position for each player with fixed steps on the x and y-axis.</a:t>
            </a:r>
          </a:p>
          <a:p>
            <a:r>
              <a:rPr lang="en-US" dirty="0"/>
              <a:t>We allowed the user to input the player name through buttons </a:t>
            </a:r>
          </a:p>
          <a:p>
            <a:r>
              <a:rPr lang="en-US" dirty="0"/>
              <a:t>We created a dice that produced random numbers between 1 and 6 with the random function </a:t>
            </a:r>
          </a:p>
          <a:p>
            <a:r>
              <a:rPr lang="en-US" dirty="0"/>
              <a:t>If the player has stepped on a ladder a display message will be printed with congrats the user for climbing on a ladder with a happy sticker, whereas if the player has stepped on the snake’s head a display message will be printed that tells the player that he has stepped on a ladder with sad sticker then returns the player to the tail of the snake.</a:t>
            </a:r>
          </a:p>
          <a:p>
            <a:r>
              <a:rPr lang="en-US" dirty="0"/>
              <a:t>A progress bar will show the probability of the winning player and that is measured by the first player that reaches the 100</a:t>
            </a:r>
            <a:r>
              <a:rPr lang="en-US" baseline="30000" dirty="0"/>
              <a:t>th</a:t>
            </a:r>
            <a:r>
              <a:rPr lang="en-US" dirty="0"/>
              <a:t> square. </a:t>
            </a:r>
          </a:p>
        </p:txBody>
      </p:sp>
    </p:spTree>
    <p:extLst>
      <p:ext uri="{BB962C8B-B14F-4D97-AF65-F5344CB8AC3E}">
        <p14:creationId xmlns:p14="http://schemas.microsoft.com/office/powerpoint/2010/main" val="439574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2AFC0-12A5-CAB8-E44A-E6B4E26110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6699FF"/>
                </a:solidFill>
                <a:latin typeface="Amasis MT Pro Black" panose="02040A04050005020304" pitchFamily="18" charset="0"/>
              </a:rPr>
              <a:t>Our future goals and improvements: </a:t>
            </a:r>
            <a:endParaRPr lang="en-GB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60CC6-6A90-D7F2-A72F-183BA9667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music in the game with the volume button and mute button.</a:t>
            </a:r>
          </a:p>
          <a:p>
            <a:r>
              <a:rPr lang="en-US" dirty="0"/>
              <a:t> allow the user to choose the color and the template that he wants.</a:t>
            </a:r>
          </a:p>
          <a:p>
            <a:r>
              <a:rPr lang="en-US" dirty="0"/>
              <a:t>Create animations and gifs inside the game.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23372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AF520-E700-E710-FDAD-5D553CD4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6699FF"/>
                </a:solidFill>
                <a:latin typeface="Amasis MT Pro Black" panose="02040A04050005020304" pitchFamily="18" charset="0"/>
              </a:rPr>
              <a:t>How our team has managed the tasks successfully? </a:t>
            </a:r>
            <a:endParaRPr lang="en-GB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611CBE09-1381-64CD-4817-7236EAEEAB0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0922877"/>
              </p:ext>
            </p:extLst>
          </p:nvPr>
        </p:nvGraphicFramePr>
        <p:xfrm>
          <a:off x="838200" y="2062163"/>
          <a:ext cx="10515600" cy="311912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2138953025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120935908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Maroska Osama: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Youssef Ihab: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15052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Snake and ladders</a:t>
                      </a:r>
                    </a:p>
                    <a:p>
                      <a:r>
                        <a:rPr lang="en-US" dirty="0"/>
                        <a:t>Design and user interface</a:t>
                      </a:r>
                    </a:p>
                    <a:p>
                      <a:r>
                        <a:rPr lang="en-US" dirty="0"/>
                        <a:t>User input</a:t>
                      </a:r>
                      <a:endParaRPr lang="en-GB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Saving and loading the game</a:t>
                      </a:r>
                    </a:p>
                    <a:p>
                      <a:r>
                        <a:rPr lang="en-US" dirty="0"/>
                        <a:t>Dice functions</a:t>
                      </a:r>
                    </a:p>
                    <a:p>
                      <a:r>
                        <a:rPr lang="en-US" dirty="0"/>
                        <a:t>Player turns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056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Omar Mohamed: 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Hamdy El Saeed: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268663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Coin movement </a:t>
                      </a:r>
                    </a:p>
                    <a:p>
                      <a:r>
                        <a:rPr lang="en-US" dirty="0"/>
                        <a:t>Progress bar</a:t>
                      </a:r>
                    </a:p>
                    <a:p>
                      <a:r>
                        <a:rPr lang="en-US" dirty="0"/>
                        <a:t>Message boxes </a:t>
                      </a:r>
                    </a:p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Buttons </a:t>
                      </a:r>
                    </a:p>
                    <a:p>
                      <a:r>
                        <a:rPr lang="en-US" dirty="0"/>
                        <a:t>Drop-down menu with different functions</a:t>
                      </a:r>
                    </a:p>
                    <a:p>
                      <a:r>
                        <a:rPr lang="en-US" dirty="0"/>
                        <a:t>Position dictionary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5199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4171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Jigsaw puzzles in plastic figures">
            <a:extLst>
              <a:ext uri="{FF2B5EF4-FFF2-40B4-BE49-F238E27FC236}">
                <a16:creationId xmlns:a16="http://schemas.microsoft.com/office/drawing/2014/main" id="{C2FE7264-83F0-1BAE-7460-3AEEB802E7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0169" b="28839"/>
          <a:stretch/>
        </p:blipFill>
        <p:spPr>
          <a:xfrm>
            <a:off x="20" y="1"/>
            <a:ext cx="12191980" cy="513654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D8126FF-4325-2171-F5F6-0C3717CCF6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7008" y="152303"/>
            <a:ext cx="8816632" cy="3571557"/>
          </a:xfrm>
        </p:spPr>
        <p:txBody>
          <a:bodyPr>
            <a:norm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  Thank you!!</a:t>
            </a:r>
            <a:br>
              <a:rPr lang="en-US" sz="8800" b="1" dirty="0">
                <a:solidFill>
                  <a:schemeClr val="bg1"/>
                </a:solidFill>
                <a:latin typeface="Amasis MT Pro Black" panose="02040A04050005020304" pitchFamily="18" charset="0"/>
              </a:rPr>
            </a:br>
            <a:r>
              <a:rPr lang="en-US" sz="1800" b="1" dirty="0">
                <a:solidFill>
                  <a:schemeClr val="bg1"/>
                </a:solidFill>
                <a:latin typeface="Amasis MT Pro Black" panose="02040A04050005020304" pitchFamily="18" charset="0"/>
              </a:rPr>
              <a:t>Hope you enjoyed our project </a:t>
            </a:r>
            <a:r>
              <a:rPr lang="en-US" sz="1800" b="1" dirty="0">
                <a:solidFill>
                  <a:schemeClr val="bg1"/>
                </a:solidFill>
                <a:latin typeface="Amasis MT Pro Black" panose="02040A04050005020304" pitchFamily="18" charset="0"/>
                <a:sym typeface="Wingdings" panose="05000000000000000000" pitchFamily="2" charset="2"/>
              </a:rPr>
              <a:t></a:t>
            </a:r>
            <a:endParaRPr lang="en-GB" sz="8800" b="1" dirty="0">
              <a:solidFill>
                <a:schemeClr val="bg1"/>
              </a:solidFill>
              <a:latin typeface="Amasis MT Pro Black" panose="02040A040500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625F3-6564-E123-77B6-45DC9E9BCD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6835" y="4687073"/>
            <a:ext cx="10368501" cy="20874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endParaRPr lang="en-US" sz="1200" b="1" dirty="0">
              <a:solidFill>
                <a:srgbClr val="6699FF"/>
              </a:solidFill>
              <a:latin typeface="Amasis MT Pro Black" panose="02040A040500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                       Our team: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Maroska Osama               23-101209 </a:t>
            </a:r>
          </a:p>
          <a:p>
            <a:pPr>
              <a:lnSpc>
                <a:spcPct val="100000"/>
              </a:lnSpc>
            </a:pPr>
            <a:r>
              <a:rPr lang="en-US" sz="1200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Omar Mohamed               23-101149</a:t>
            </a:r>
          </a:p>
          <a:p>
            <a:pPr>
              <a:lnSpc>
                <a:spcPct val="100000"/>
              </a:lnSpc>
            </a:pPr>
            <a:r>
              <a:rPr lang="en-GB" sz="1200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Youssef Ihab                     23-101138</a:t>
            </a:r>
          </a:p>
          <a:p>
            <a:pPr>
              <a:lnSpc>
                <a:spcPct val="100000"/>
              </a:lnSpc>
            </a:pPr>
            <a:r>
              <a:rPr lang="en-GB" sz="1200" b="1" dirty="0">
                <a:solidFill>
                  <a:srgbClr val="6699FF"/>
                </a:solidFill>
                <a:latin typeface="Amasis MT Pro Black" panose="02040A04050005020304" pitchFamily="18" charset="0"/>
              </a:rPr>
              <a:t>Hamdy El Saeed               23-101232</a:t>
            </a:r>
          </a:p>
        </p:txBody>
      </p:sp>
    </p:spTree>
    <p:extLst>
      <p:ext uri="{BB962C8B-B14F-4D97-AF65-F5344CB8AC3E}">
        <p14:creationId xmlns:p14="http://schemas.microsoft.com/office/powerpoint/2010/main" val="1329053598"/>
      </p:ext>
    </p:extLst>
  </p:cSld>
  <p:clrMapOvr>
    <a:masterClrMapping/>
  </p:clrMapOvr>
</p:sld>
</file>

<file path=ppt/theme/theme1.xml><?xml version="1.0" encoding="utf-8"?>
<a:theme xmlns:a="http://schemas.openxmlformats.org/drawingml/2006/main" name="ArchwayVTI">
  <a:themeElements>
    <a:clrScheme name="AnalogousFromLightSeedLeftStep">
      <a:dk1>
        <a:srgbClr val="000000"/>
      </a:dk1>
      <a:lt1>
        <a:srgbClr val="FFFFFF"/>
      </a:lt1>
      <a:dk2>
        <a:srgbClr val="1B2F2C"/>
      </a:dk2>
      <a:lt2>
        <a:srgbClr val="F0F0F3"/>
      </a:lt2>
      <a:accent1>
        <a:srgbClr val="A7A259"/>
      </a:accent1>
      <a:accent2>
        <a:srgbClr val="D99147"/>
      </a:accent2>
      <a:accent3>
        <a:srgbClr val="E38379"/>
      </a:accent3>
      <a:accent4>
        <a:srgbClr val="DD5C85"/>
      </a:accent4>
      <a:accent5>
        <a:srgbClr val="E379C8"/>
      </a:accent5>
      <a:accent6>
        <a:srgbClr val="C95CDD"/>
      </a:accent6>
      <a:hlink>
        <a:srgbClr val="6C71B0"/>
      </a:hlink>
      <a:folHlink>
        <a:srgbClr val="7F7F7F"/>
      </a:folHlink>
    </a:clrScheme>
    <a:fontScheme name="Archway">
      <a:majorFont>
        <a:latin typeface="Felix Titling"/>
        <a:ea typeface=""/>
        <a:cs typeface=""/>
      </a:majorFont>
      <a:minorFont>
        <a:latin typeface="Goudy Old Styl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rchwayVTI" id="{309F1D27-9968-4F93-BA7C-3666A757FD2E}" vid="{76D8E8FD-8787-4E56-A14A-C28BF58ABEE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TM03090430[[fn=Banded]]</Template>
  <TotalTime>612</TotalTime>
  <Words>720</Words>
  <Application>Microsoft Office PowerPoint</Application>
  <PresentationFormat>Widescreen</PresentationFormat>
  <Paragraphs>68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Amasis MT Pro Black</vt:lpstr>
      <vt:lpstr>Arial</vt:lpstr>
      <vt:lpstr>Calibri</vt:lpstr>
      <vt:lpstr>Felix Titling</vt:lpstr>
      <vt:lpstr>Goudy Old Style</vt:lpstr>
      <vt:lpstr>ArchwayVTI</vt:lpstr>
      <vt:lpstr>snake and ladder </vt:lpstr>
      <vt:lpstr>What made us choose snake and ladder?</vt:lpstr>
      <vt:lpstr>The general guidelines for our game</vt:lpstr>
      <vt:lpstr>What are the special features in our game?</vt:lpstr>
      <vt:lpstr>The hierarchy table</vt:lpstr>
      <vt:lpstr>The general theory behind our code:</vt:lpstr>
      <vt:lpstr>Our future goals and improvements: </vt:lpstr>
      <vt:lpstr>How our team has managed the tasks successfully? </vt:lpstr>
      <vt:lpstr>  Thank you!! Hope you enjoyed our project 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snake and ladder </dc:title>
  <dc:creator>Maroska Osama Girgis Abdullah Botros</dc:creator>
  <cp:lastModifiedBy>Maroska Osama Girgis Abdullah Botros</cp:lastModifiedBy>
  <cp:revision>4</cp:revision>
  <dcterms:created xsi:type="dcterms:W3CDTF">2024-01-02T13:16:15Z</dcterms:created>
  <dcterms:modified xsi:type="dcterms:W3CDTF">2024-01-03T21:39:06Z</dcterms:modified>
</cp:coreProperties>
</file>