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81"/>
    <p:restoredTop sz="94673"/>
  </p:normalViewPr>
  <p:slideViewPr>
    <p:cSldViewPr snapToGrid="0">
      <p:cViewPr>
        <p:scale>
          <a:sx n="107" d="100"/>
          <a:sy n="107" d="100"/>
        </p:scale>
        <p:origin x="144" y="6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10" Type="http://schemas.openxmlformats.org/officeDocument/2006/relationships/image" Target="../media/image22.svg"/><Relationship Id="rId4" Type="http://schemas.openxmlformats.org/officeDocument/2006/relationships/image" Target="../media/image16.svg"/><Relationship Id="rId9" Type="http://schemas.openxmlformats.org/officeDocument/2006/relationships/image" Target="../media/image21.pn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10" Type="http://schemas.openxmlformats.org/officeDocument/2006/relationships/image" Target="../media/image22.svg"/><Relationship Id="rId4" Type="http://schemas.openxmlformats.org/officeDocument/2006/relationships/image" Target="../media/image16.svg"/><Relationship Id="rId9" Type="http://schemas.openxmlformats.org/officeDocument/2006/relationships/image" Target="../media/image21.pn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39DF510-7CA7-41D9-ADE1-A2A5D33AF7BC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B83E9A7E-4796-4D01-B26D-62EC74487B4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Theory ⇄ Practice gap in IPFS courses  </a:t>
          </a:r>
        </a:p>
      </dgm:t>
    </dgm:pt>
    <dgm:pt modelId="{BDFE7333-E52D-42D5-AA4C-5F499BC75C08}" type="parTrans" cxnId="{158758A9-04C2-4C58-8424-9D6D74BAA804}">
      <dgm:prSet/>
      <dgm:spPr/>
      <dgm:t>
        <a:bodyPr/>
        <a:lstStyle/>
        <a:p>
          <a:endParaRPr lang="en-US"/>
        </a:p>
      </dgm:t>
    </dgm:pt>
    <dgm:pt modelId="{25374AEF-6B86-454B-9391-99065040AB5B}" type="sibTrans" cxnId="{158758A9-04C2-4C58-8424-9D6D74BAA804}">
      <dgm:prSet/>
      <dgm:spPr/>
      <dgm:t>
        <a:bodyPr/>
        <a:lstStyle/>
        <a:p>
          <a:endParaRPr lang="en-US"/>
        </a:p>
      </dgm:t>
    </dgm:pt>
    <dgm:pt modelId="{7E3966AD-54C5-4887-B486-C322B23442C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Need a tangible demo that shows “real” node behaviour  </a:t>
          </a:r>
        </a:p>
      </dgm:t>
    </dgm:pt>
    <dgm:pt modelId="{F3A7018B-A481-477E-97C4-EB040F505816}" type="parTrans" cxnId="{5B226A6C-A1D1-4DF2-961C-3F0C42E7EAE9}">
      <dgm:prSet/>
      <dgm:spPr/>
      <dgm:t>
        <a:bodyPr/>
        <a:lstStyle/>
        <a:p>
          <a:endParaRPr lang="en-US"/>
        </a:p>
      </dgm:t>
    </dgm:pt>
    <dgm:pt modelId="{C3DDB1E7-1516-4D0B-BD13-1F076AC338C8}" type="sibTrans" cxnId="{5B226A6C-A1D1-4DF2-961C-3F0C42E7EAE9}">
      <dgm:prSet/>
      <dgm:spPr/>
      <dgm:t>
        <a:bodyPr/>
        <a:lstStyle/>
        <a:p>
          <a:endParaRPr lang="en-US"/>
        </a:p>
      </dgm:t>
    </dgm:pt>
    <dgm:pt modelId="{593EFEA3-106C-4C5F-BEA5-943EB9AFBD9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Build &amp; analyse a **browser‑based IPFS client**  </a:t>
          </a:r>
        </a:p>
      </dgm:t>
    </dgm:pt>
    <dgm:pt modelId="{C07931B7-766E-4008-8673-FFA35289375A}" type="parTrans" cxnId="{AB861E27-8DBA-41CA-9275-56409CF5ED0A}">
      <dgm:prSet/>
      <dgm:spPr/>
      <dgm:t>
        <a:bodyPr/>
        <a:lstStyle/>
        <a:p>
          <a:endParaRPr lang="en-US"/>
        </a:p>
      </dgm:t>
    </dgm:pt>
    <dgm:pt modelId="{EB2E7E09-F57A-4D2F-9FF6-FA6629F1E113}" type="sibTrans" cxnId="{AB861E27-8DBA-41CA-9275-56409CF5ED0A}">
      <dgm:prSet/>
      <dgm:spPr/>
      <dgm:t>
        <a:bodyPr/>
        <a:lstStyle/>
        <a:p>
          <a:endParaRPr lang="en-US"/>
        </a:p>
      </dgm:t>
    </dgm:pt>
    <dgm:pt modelId="{7E6CB998-0BEC-4E70-974C-4D9D816E479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Measure IPFS speed, resilience, security</a:t>
          </a:r>
        </a:p>
      </dgm:t>
    </dgm:pt>
    <dgm:pt modelId="{A51B4303-A2EB-4EA4-A06E-FD67E0811D15}" type="parTrans" cxnId="{00AB8DC4-1BD4-41FF-BB44-BE60ED62E557}">
      <dgm:prSet/>
      <dgm:spPr/>
      <dgm:t>
        <a:bodyPr/>
        <a:lstStyle/>
        <a:p>
          <a:endParaRPr lang="en-US"/>
        </a:p>
      </dgm:t>
    </dgm:pt>
    <dgm:pt modelId="{56D3B549-1548-452B-9FFA-86EEDB656409}" type="sibTrans" cxnId="{00AB8DC4-1BD4-41FF-BB44-BE60ED62E557}">
      <dgm:prSet/>
      <dgm:spPr/>
      <dgm:t>
        <a:bodyPr/>
        <a:lstStyle/>
        <a:p>
          <a:endParaRPr lang="en-US"/>
        </a:p>
      </dgm:t>
    </dgm:pt>
    <dgm:pt modelId="{524C715E-A62B-4A6D-83C3-2501311FF917}" type="pres">
      <dgm:prSet presAssocID="{D39DF510-7CA7-41D9-ADE1-A2A5D33AF7BC}" presName="root" presStyleCnt="0">
        <dgm:presLayoutVars>
          <dgm:dir/>
          <dgm:resizeHandles val="exact"/>
        </dgm:presLayoutVars>
      </dgm:prSet>
      <dgm:spPr/>
    </dgm:pt>
    <dgm:pt modelId="{AEC2F5CF-1706-4851-A081-C2242B370FE5}" type="pres">
      <dgm:prSet presAssocID="{B83E9A7E-4796-4D01-B26D-62EC74487B4E}" presName="compNode" presStyleCnt="0"/>
      <dgm:spPr/>
    </dgm:pt>
    <dgm:pt modelId="{C78FF450-81B9-468B-B076-A217807593DD}" type="pres">
      <dgm:prSet presAssocID="{B83E9A7E-4796-4D01-B26D-62EC74487B4E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CCA4B21A-164F-45D4-8F0B-A36ADD6C9A0A}" type="pres">
      <dgm:prSet presAssocID="{B83E9A7E-4796-4D01-B26D-62EC74487B4E}" presName="spaceRect" presStyleCnt="0"/>
      <dgm:spPr/>
    </dgm:pt>
    <dgm:pt modelId="{9A815A2A-63CF-495C-8781-436238AE8740}" type="pres">
      <dgm:prSet presAssocID="{B83E9A7E-4796-4D01-B26D-62EC74487B4E}" presName="textRect" presStyleLbl="revTx" presStyleIdx="0" presStyleCnt="4">
        <dgm:presLayoutVars>
          <dgm:chMax val="1"/>
          <dgm:chPref val="1"/>
        </dgm:presLayoutVars>
      </dgm:prSet>
      <dgm:spPr/>
    </dgm:pt>
    <dgm:pt modelId="{DFDCB681-E3F3-40AB-B7A5-0BB200657026}" type="pres">
      <dgm:prSet presAssocID="{25374AEF-6B86-454B-9391-99065040AB5B}" presName="sibTrans" presStyleCnt="0"/>
      <dgm:spPr/>
    </dgm:pt>
    <dgm:pt modelId="{019DEF2C-7B11-40D1-9CFF-34575A330BB0}" type="pres">
      <dgm:prSet presAssocID="{7E3966AD-54C5-4887-B486-C322B23442C2}" presName="compNode" presStyleCnt="0"/>
      <dgm:spPr/>
    </dgm:pt>
    <dgm:pt modelId="{8145B8DC-55D3-4303-BCA4-12C26EBED8B3}" type="pres">
      <dgm:prSet presAssocID="{7E3966AD-54C5-4887-B486-C322B23442C2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VD player"/>
        </a:ext>
      </dgm:extLst>
    </dgm:pt>
    <dgm:pt modelId="{0E89D2DF-8F85-4EAA-8748-46BEF55F68C3}" type="pres">
      <dgm:prSet presAssocID="{7E3966AD-54C5-4887-B486-C322B23442C2}" presName="spaceRect" presStyleCnt="0"/>
      <dgm:spPr/>
    </dgm:pt>
    <dgm:pt modelId="{366F9AED-CC27-4BEB-A19A-5DE6C445D23E}" type="pres">
      <dgm:prSet presAssocID="{7E3966AD-54C5-4887-B486-C322B23442C2}" presName="textRect" presStyleLbl="revTx" presStyleIdx="1" presStyleCnt="4">
        <dgm:presLayoutVars>
          <dgm:chMax val="1"/>
          <dgm:chPref val="1"/>
        </dgm:presLayoutVars>
      </dgm:prSet>
      <dgm:spPr/>
    </dgm:pt>
    <dgm:pt modelId="{050B21D0-E332-4DD0-A424-4BA6D10F83A2}" type="pres">
      <dgm:prSet presAssocID="{C3DDB1E7-1516-4D0B-BD13-1F076AC338C8}" presName="sibTrans" presStyleCnt="0"/>
      <dgm:spPr/>
    </dgm:pt>
    <dgm:pt modelId="{EFC720CC-4C3F-41A5-9728-6D4794D54116}" type="pres">
      <dgm:prSet presAssocID="{593EFEA3-106C-4C5F-BEA5-943EB9AFBD9C}" presName="compNode" presStyleCnt="0"/>
      <dgm:spPr/>
    </dgm:pt>
    <dgm:pt modelId="{9492F2E2-0D73-4E4D-A52B-04C77B52D26A}" type="pres">
      <dgm:prSet presAssocID="{593EFEA3-106C-4C5F-BEA5-943EB9AFBD9C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5F1D272E-8227-4250-BC26-006434678ADF}" type="pres">
      <dgm:prSet presAssocID="{593EFEA3-106C-4C5F-BEA5-943EB9AFBD9C}" presName="spaceRect" presStyleCnt="0"/>
      <dgm:spPr/>
    </dgm:pt>
    <dgm:pt modelId="{C2B509F7-1D3E-4A91-8ADE-B8C5E2069024}" type="pres">
      <dgm:prSet presAssocID="{593EFEA3-106C-4C5F-BEA5-943EB9AFBD9C}" presName="textRect" presStyleLbl="revTx" presStyleIdx="2" presStyleCnt="4">
        <dgm:presLayoutVars>
          <dgm:chMax val="1"/>
          <dgm:chPref val="1"/>
        </dgm:presLayoutVars>
      </dgm:prSet>
      <dgm:spPr/>
    </dgm:pt>
    <dgm:pt modelId="{A74BCC24-F710-424C-AD61-7B13AA895119}" type="pres">
      <dgm:prSet presAssocID="{EB2E7E09-F57A-4D2F-9FF6-FA6629F1E113}" presName="sibTrans" presStyleCnt="0"/>
      <dgm:spPr/>
    </dgm:pt>
    <dgm:pt modelId="{800E1912-110D-4344-9442-1F85B27D5E43}" type="pres">
      <dgm:prSet presAssocID="{7E6CB998-0BEC-4E70-974C-4D9D816E4791}" presName="compNode" presStyleCnt="0"/>
      <dgm:spPr/>
    </dgm:pt>
    <dgm:pt modelId="{E9C58BC0-7120-4544-B5C2-475A1B0D6385}" type="pres">
      <dgm:prSet presAssocID="{7E6CB998-0BEC-4E70-974C-4D9D816E4791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auge"/>
        </a:ext>
      </dgm:extLst>
    </dgm:pt>
    <dgm:pt modelId="{B4AEB576-34EA-4EDC-9FB4-0B4F56BDE9C3}" type="pres">
      <dgm:prSet presAssocID="{7E6CB998-0BEC-4E70-974C-4D9D816E4791}" presName="spaceRect" presStyleCnt="0"/>
      <dgm:spPr/>
    </dgm:pt>
    <dgm:pt modelId="{8B9E58E1-75A4-4053-B871-EEF3803DFC33}" type="pres">
      <dgm:prSet presAssocID="{7E6CB998-0BEC-4E70-974C-4D9D816E4791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5BCC6520-635B-A046-8CFC-0B918F3FBC61}" type="presOf" srcId="{593EFEA3-106C-4C5F-BEA5-943EB9AFBD9C}" destId="{C2B509F7-1D3E-4A91-8ADE-B8C5E2069024}" srcOrd="0" destOrd="0" presId="urn:microsoft.com/office/officeart/2018/2/layout/IconLabelList"/>
    <dgm:cxn modelId="{AB861E27-8DBA-41CA-9275-56409CF5ED0A}" srcId="{D39DF510-7CA7-41D9-ADE1-A2A5D33AF7BC}" destId="{593EFEA3-106C-4C5F-BEA5-943EB9AFBD9C}" srcOrd="2" destOrd="0" parTransId="{C07931B7-766E-4008-8673-FFA35289375A}" sibTransId="{EB2E7E09-F57A-4D2F-9FF6-FA6629F1E113}"/>
    <dgm:cxn modelId="{152F8F37-D695-1142-A96F-289C644FAD6B}" type="presOf" srcId="{D39DF510-7CA7-41D9-ADE1-A2A5D33AF7BC}" destId="{524C715E-A62B-4A6D-83C3-2501311FF917}" srcOrd="0" destOrd="0" presId="urn:microsoft.com/office/officeart/2018/2/layout/IconLabelList"/>
    <dgm:cxn modelId="{5B226A6C-A1D1-4DF2-961C-3F0C42E7EAE9}" srcId="{D39DF510-7CA7-41D9-ADE1-A2A5D33AF7BC}" destId="{7E3966AD-54C5-4887-B486-C322B23442C2}" srcOrd="1" destOrd="0" parTransId="{F3A7018B-A481-477E-97C4-EB040F505816}" sibTransId="{C3DDB1E7-1516-4D0B-BD13-1F076AC338C8}"/>
    <dgm:cxn modelId="{D7043A6D-9113-A440-AFD0-BA8B1CD73FC4}" type="presOf" srcId="{7E6CB998-0BEC-4E70-974C-4D9D816E4791}" destId="{8B9E58E1-75A4-4053-B871-EEF3803DFC33}" srcOrd="0" destOrd="0" presId="urn:microsoft.com/office/officeart/2018/2/layout/IconLabelList"/>
    <dgm:cxn modelId="{62D4C39E-4BCA-1345-988A-8D39BDF0DFF7}" type="presOf" srcId="{B83E9A7E-4796-4D01-B26D-62EC74487B4E}" destId="{9A815A2A-63CF-495C-8781-436238AE8740}" srcOrd="0" destOrd="0" presId="urn:microsoft.com/office/officeart/2018/2/layout/IconLabelList"/>
    <dgm:cxn modelId="{158758A9-04C2-4C58-8424-9D6D74BAA804}" srcId="{D39DF510-7CA7-41D9-ADE1-A2A5D33AF7BC}" destId="{B83E9A7E-4796-4D01-B26D-62EC74487B4E}" srcOrd="0" destOrd="0" parTransId="{BDFE7333-E52D-42D5-AA4C-5F499BC75C08}" sibTransId="{25374AEF-6B86-454B-9391-99065040AB5B}"/>
    <dgm:cxn modelId="{1A38BBA9-F5F9-CE42-BDCA-9BB59F494948}" type="presOf" srcId="{7E3966AD-54C5-4887-B486-C322B23442C2}" destId="{366F9AED-CC27-4BEB-A19A-5DE6C445D23E}" srcOrd="0" destOrd="0" presId="urn:microsoft.com/office/officeart/2018/2/layout/IconLabelList"/>
    <dgm:cxn modelId="{00AB8DC4-1BD4-41FF-BB44-BE60ED62E557}" srcId="{D39DF510-7CA7-41D9-ADE1-A2A5D33AF7BC}" destId="{7E6CB998-0BEC-4E70-974C-4D9D816E4791}" srcOrd="3" destOrd="0" parTransId="{A51B4303-A2EB-4EA4-A06E-FD67E0811D15}" sibTransId="{56D3B549-1548-452B-9FFA-86EEDB656409}"/>
    <dgm:cxn modelId="{CB71E9FC-1C45-1D43-84A2-0A9053817FB0}" type="presParOf" srcId="{524C715E-A62B-4A6D-83C3-2501311FF917}" destId="{AEC2F5CF-1706-4851-A081-C2242B370FE5}" srcOrd="0" destOrd="0" presId="urn:microsoft.com/office/officeart/2018/2/layout/IconLabelList"/>
    <dgm:cxn modelId="{47599991-138A-5A46-AAB0-29AD6C4EC73D}" type="presParOf" srcId="{AEC2F5CF-1706-4851-A081-C2242B370FE5}" destId="{C78FF450-81B9-468B-B076-A217807593DD}" srcOrd="0" destOrd="0" presId="urn:microsoft.com/office/officeart/2018/2/layout/IconLabelList"/>
    <dgm:cxn modelId="{175337F6-98E4-2A48-AB4F-5DEE4D4D88FB}" type="presParOf" srcId="{AEC2F5CF-1706-4851-A081-C2242B370FE5}" destId="{CCA4B21A-164F-45D4-8F0B-A36ADD6C9A0A}" srcOrd="1" destOrd="0" presId="urn:microsoft.com/office/officeart/2018/2/layout/IconLabelList"/>
    <dgm:cxn modelId="{54AC4636-5CD7-934B-87B2-9DE9BE4AFF19}" type="presParOf" srcId="{AEC2F5CF-1706-4851-A081-C2242B370FE5}" destId="{9A815A2A-63CF-495C-8781-436238AE8740}" srcOrd="2" destOrd="0" presId="urn:microsoft.com/office/officeart/2018/2/layout/IconLabelList"/>
    <dgm:cxn modelId="{9E4E736B-DFB4-3D4B-B893-6DCEAAEF3C44}" type="presParOf" srcId="{524C715E-A62B-4A6D-83C3-2501311FF917}" destId="{DFDCB681-E3F3-40AB-B7A5-0BB200657026}" srcOrd="1" destOrd="0" presId="urn:microsoft.com/office/officeart/2018/2/layout/IconLabelList"/>
    <dgm:cxn modelId="{A1BAE2BF-F351-EC4D-9354-3655B3BFABCF}" type="presParOf" srcId="{524C715E-A62B-4A6D-83C3-2501311FF917}" destId="{019DEF2C-7B11-40D1-9CFF-34575A330BB0}" srcOrd="2" destOrd="0" presId="urn:microsoft.com/office/officeart/2018/2/layout/IconLabelList"/>
    <dgm:cxn modelId="{2B09CE48-6897-F748-A5FB-7F1B168A5389}" type="presParOf" srcId="{019DEF2C-7B11-40D1-9CFF-34575A330BB0}" destId="{8145B8DC-55D3-4303-BCA4-12C26EBED8B3}" srcOrd="0" destOrd="0" presId="urn:microsoft.com/office/officeart/2018/2/layout/IconLabelList"/>
    <dgm:cxn modelId="{A9BC188C-AE03-AA4B-AAC0-FDF0EF4147CF}" type="presParOf" srcId="{019DEF2C-7B11-40D1-9CFF-34575A330BB0}" destId="{0E89D2DF-8F85-4EAA-8748-46BEF55F68C3}" srcOrd="1" destOrd="0" presId="urn:microsoft.com/office/officeart/2018/2/layout/IconLabelList"/>
    <dgm:cxn modelId="{3AFC6B56-A5A0-7C49-86E9-C837650E3CC6}" type="presParOf" srcId="{019DEF2C-7B11-40D1-9CFF-34575A330BB0}" destId="{366F9AED-CC27-4BEB-A19A-5DE6C445D23E}" srcOrd="2" destOrd="0" presId="urn:microsoft.com/office/officeart/2018/2/layout/IconLabelList"/>
    <dgm:cxn modelId="{DAC9F2EE-BFEA-3E4E-B80C-FAD5CD00D420}" type="presParOf" srcId="{524C715E-A62B-4A6D-83C3-2501311FF917}" destId="{050B21D0-E332-4DD0-A424-4BA6D10F83A2}" srcOrd="3" destOrd="0" presId="urn:microsoft.com/office/officeart/2018/2/layout/IconLabelList"/>
    <dgm:cxn modelId="{BDFCEA7A-8E28-2848-83AC-9A8CABDCBE64}" type="presParOf" srcId="{524C715E-A62B-4A6D-83C3-2501311FF917}" destId="{EFC720CC-4C3F-41A5-9728-6D4794D54116}" srcOrd="4" destOrd="0" presId="urn:microsoft.com/office/officeart/2018/2/layout/IconLabelList"/>
    <dgm:cxn modelId="{D53C5D91-A4A9-1E4A-B8A8-2C223D9A2A2B}" type="presParOf" srcId="{EFC720CC-4C3F-41A5-9728-6D4794D54116}" destId="{9492F2E2-0D73-4E4D-A52B-04C77B52D26A}" srcOrd="0" destOrd="0" presId="urn:microsoft.com/office/officeart/2018/2/layout/IconLabelList"/>
    <dgm:cxn modelId="{E748BD88-53A2-384B-96C7-AF15151D2855}" type="presParOf" srcId="{EFC720CC-4C3F-41A5-9728-6D4794D54116}" destId="{5F1D272E-8227-4250-BC26-006434678ADF}" srcOrd="1" destOrd="0" presId="urn:microsoft.com/office/officeart/2018/2/layout/IconLabelList"/>
    <dgm:cxn modelId="{DED89185-980D-0D47-B81C-63FD15231BA5}" type="presParOf" srcId="{EFC720CC-4C3F-41A5-9728-6D4794D54116}" destId="{C2B509F7-1D3E-4A91-8ADE-B8C5E2069024}" srcOrd="2" destOrd="0" presId="urn:microsoft.com/office/officeart/2018/2/layout/IconLabelList"/>
    <dgm:cxn modelId="{2AFA3B2C-570C-7B44-ABA7-96BBF347835A}" type="presParOf" srcId="{524C715E-A62B-4A6D-83C3-2501311FF917}" destId="{A74BCC24-F710-424C-AD61-7B13AA895119}" srcOrd="5" destOrd="0" presId="urn:microsoft.com/office/officeart/2018/2/layout/IconLabelList"/>
    <dgm:cxn modelId="{9BA496C4-C13E-AC49-9F4B-D63128728CA4}" type="presParOf" srcId="{524C715E-A62B-4A6D-83C3-2501311FF917}" destId="{800E1912-110D-4344-9442-1F85B27D5E43}" srcOrd="6" destOrd="0" presId="urn:microsoft.com/office/officeart/2018/2/layout/IconLabelList"/>
    <dgm:cxn modelId="{8AE528C9-6F90-CD47-A5C5-EC5CF22EF449}" type="presParOf" srcId="{800E1912-110D-4344-9442-1F85B27D5E43}" destId="{E9C58BC0-7120-4544-B5C2-475A1B0D6385}" srcOrd="0" destOrd="0" presId="urn:microsoft.com/office/officeart/2018/2/layout/IconLabelList"/>
    <dgm:cxn modelId="{7FCDC4E0-EB42-9548-83B5-D2AB0C9E0BD9}" type="presParOf" srcId="{800E1912-110D-4344-9442-1F85B27D5E43}" destId="{B4AEB576-34EA-4EDC-9FB4-0B4F56BDE9C3}" srcOrd="1" destOrd="0" presId="urn:microsoft.com/office/officeart/2018/2/layout/IconLabelList"/>
    <dgm:cxn modelId="{248034BC-A961-9F4C-BEDE-68303FD3480F}" type="presParOf" srcId="{800E1912-110D-4344-9442-1F85B27D5E43}" destId="{8B9E58E1-75A4-4053-B871-EEF3803DFC33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CE87D6C-6135-4C4F-A8D6-A072B2A616C4}" type="doc">
      <dgm:prSet loTypeId="urn:microsoft.com/office/officeart/2016/7/layout/VerticalDownArrowProcess" loCatId="process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35D35D45-9770-49CE-AF13-2ADF2CB9B42A}">
      <dgm:prSet/>
      <dgm:spPr/>
      <dgm:t>
        <a:bodyPr/>
        <a:lstStyle/>
        <a:p>
          <a:r>
            <a:rPr lang="en-US"/>
            <a:t>Single‑node crash </a:t>
          </a:r>
        </a:p>
      </dgm:t>
    </dgm:pt>
    <dgm:pt modelId="{EEDB3A30-D4A8-4D04-8A0B-162AE7E4CCBE}" type="parTrans" cxnId="{5C30327C-E041-4AEF-BFAF-9AE8AC3E073E}">
      <dgm:prSet/>
      <dgm:spPr/>
      <dgm:t>
        <a:bodyPr/>
        <a:lstStyle/>
        <a:p>
          <a:endParaRPr lang="en-US"/>
        </a:p>
      </dgm:t>
    </dgm:pt>
    <dgm:pt modelId="{E92925A0-EBFD-418A-9240-DC385B2F40A4}" type="sibTrans" cxnId="{5C30327C-E041-4AEF-BFAF-9AE8AC3E073E}">
      <dgm:prSet/>
      <dgm:spPr/>
      <dgm:t>
        <a:bodyPr/>
        <a:lstStyle/>
        <a:p>
          <a:endParaRPr lang="en-US"/>
        </a:p>
      </dgm:t>
    </dgm:pt>
    <dgm:pt modelId="{2B09A616-8777-4DB3-9F7B-77DA1627E992}">
      <dgm:prSet/>
      <dgm:spPr/>
      <dgm:t>
        <a:bodyPr/>
        <a:lstStyle/>
        <a:p>
          <a:r>
            <a:rPr lang="en-US"/>
            <a:t>other peers served the data  </a:t>
          </a:r>
        </a:p>
      </dgm:t>
    </dgm:pt>
    <dgm:pt modelId="{1194D533-056C-4210-961D-623F79396B8A}" type="parTrans" cxnId="{912F1089-D5A4-42BC-ADCA-29F740A907E4}">
      <dgm:prSet/>
      <dgm:spPr/>
      <dgm:t>
        <a:bodyPr/>
        <a:lstStyle/>
        <a:p>
          <a:endParaRPr lang="en-US"/>
        </a:p>
      </dgm:t>
    </dgm:pt>
    <dgm:pt modelId="{A073A69C-CEC3-4D88-A407-86162BF35C6E}" type="sibTrans" cxnId="{912F1089-D5A4-42BC-ADCA-29F740A907E4}">
      <dgm:prSet/>
      <dgm:spPr/>
      <dgm:t>
        <a:bodyPr/>
        <a:lstStyle/>
        <a:p>
          <a:endParaRPr lang="en-US"/>
        </a:p>
      </dgm:t>
    </dgm:pt>
    <dgm:pt modelId="{21048B1C-4160-4E0F-B1B9-C83E76C14D44}">
      <dgm:prSet/>
      <dgm:spPr/>
      <dgm:t>
        <a:bodyPr/>
        <a:lstStyle/>
        <a:p>
          <a:r>
            <a:rPr lang="en-US"/>
            <a:t>Network drop </a:t>
          </a:r>
        </a:p>
      </dgm:t>
    </dgm:pt>
    <dgm:pt modelId="{234F2532-6927-47F8-8CA5-0225D5C524FD}" type="parTrans" cxnId="{8D12B10B-25CF-4C9F-8CF3-CBF8601EA405}">
      <dgm:prSet/>
      <dgm:spPr/>
      <dgm:t>
        <a:bodyPr/>
        <a:lstStyle/>
        <a:p>
          <a:endParaRPr lang="en-US"/>
        </a:p>
      </dgm:t>
    </dgm:pt>
    <dgm:pt modelId="{9F81A825-739E-408E-BC5F-347420A0A106}" type="sibTrans" cxnId="{8D12B10B-25CF-4C9F-8CF3-CBF8601EA405}">
      <dgm:prSet/>
      <dgm:spPr/>
      <dgm:t>
        <a:bodyPr/>
        <a:lstStyle/>
        <a:p>
          <a:endParaRPr lang="en-US"/>
        </a:p>
      </dgm:t>
    </dgm:pt>
    <dgm:pt modelId="{AFF4B371-C193-41C3-B657-703D3294F8A4}">
      <dgm:prSet/>
      <dgm:spPr/>
      <dgm:t>
        <a:bodyPr/>
        <a:lstStyle/>
        <a:p>
          <a:r>
            <a:rPr lang="en-US"/>
            <a:t>transfer paused &amp; resumed  </a:t>
          </a:r>
        </a:p>
      </dgm:t>
    </dgm:pt>
    <dgm:pt modelId="{E921746E-8EB4-4476-B880-1CB268E3BFFF}" type="parTrans" cxnId="{9CDEBB4D-BFDA-486B-96BC-103EF96C99C7}">
      <dgm:prSet/>
      <dgm:spPr/>
      <dgm:t>
        <a:bodyPr/>
        <a:lstStyle/>
        <a:p>
          <a:endParaRPr lang="en-US"/>
        </a:p>
      </dgm:t>
    </dgm:pt>
    <dgm:pt modelId="{CFA2F7AF-DBBC-41AB-9D38-8857FA1B874B}" type="sibTrans" cxnId="{9CDEBB4D-BFDA-486B-96BC-103EF96C99C7}">
      <dgm:prSet/>
      <dgm:spPr/>
      <dgm:t>
        <a:bodyPr/>
        <a:lstStyle/>
        <a:p>
          <a:endParaRPr lang="en-US"/>
        </a:p>
      </dgm:t>
    </dgm:pt>
    <dgm:pt modelId="{AF32145C-452D-4FE7-A826-EB0C3761B106}">
      <dgm:prSet/>
      <dgm:spPr/>
      <dgm:t>
        <a:bodyPr/>
        <a:lstStyle/>
        <a:p>
          <a:r>
            <a:rPr lang="en-US"/>
            <a:t>Concurrent stress (20 ops/s) </a:t>
          </a:r>
        </a:p>
      </dgm:t>
    </dgm:pt>
    <dgm:pt modelId="{EA5001BD-4CE9-40E9-A6A7-0BA59ADB6A57}" type="parTrans" cxnId="{42F1617D-EEB5-4D94-AC1A-C03EDC35BFF1}">
      <dgm:prSet/>
      <dgm:spPr/>
      <dgm:t>
        <a:bodyPr/>
        <a:lstStyle/>
        <a:p>
          <a:endParaRPr lang="en-US"/>
        </a:p>
      </dgm:t>
    </dgm:pt>
    <dgm:pt modelId="{B504D124-0701-460B-A3BA-86133EE39C83}" type="sibTrans" cxnId="{42F1617D-EEB5-4D94-AC1A-C03EDC35BFF1}">
      <dgm:prSet/>
      <dgm:spPr/>
      <dgm:t>
        <a:bodyPr/>
        <a:lstStyle/>
        <a:p>
          <a:endParaRPr lang="en-US"/>
        </a:p>
      </dgm:t>
    </dgm:pt>
    <dgm:pt modelId="{28A4DB16-87BA-43B0-AD5A-3DF32E607142}">
      <dgm:prSet/>
      <dgm:spPr/>
      <dgm:t>
        <a:bodyPr/>
        <a:lstStyle/>
        <a:p>
          <a:r>
            <a:rPr lang="en-US"/>
            <a:t>0 data loss, minor queueing</a:t>
          </a:r>
        </a:p>
      </dgm:t>
    </dgm:pt>
    <dgm:pt modelId="{80DBE844-64BD-4AC5-9D43-F5DBB5926147}" type="parTrans" cxnId="{B09F1027-29D4-4DAB-A133-12C3EBD6F09A}">
      <dgm:prSet/>
      <dgm:spPr/>
      <dgm:t>
        <a:bodyPr/>
        <a:lstStyle/>
        <a:p>
          <a:endParaRPr lang="en-US"/>
        </a:p>
      </dgm:t>
    </dgm:pt>
    <dgm:pt modelId="{176AF439-0C21-41BD-89C7-980625A4A5DE}" type="sibTrans" cxnId="{B09F1027-29D4-4DAB-A133-12C3EBD6F09A}">
      <dgm:prSet/>
      <dgm:spPr/>
      <dgm:t>
        <a:bodyPr/>
        <a:lstStyle/>
        <a:p>
          <a:endParaRPr lang="en-US"/>
        </a:p>
      </dgm:t>
    </dgm:pt>
    <dgm:pt modelId="{64D61508-C944-9343-8CD0-3CE54FABFBA3}" type="pres">
      <dgm:prSet presAssocID="{4CE87D6C-6135-4C4F-A8D6-A072B2A616C4}" presName="Name0" presStyleCnt="0">
        <dgm:presLayoutVars>
          <dgm:dir/>
          <dgm:animLvl val="lvl"/>
          <dgm:resizeHandles val="exact"/>
        </dgm:presLayoutVars>
      </dgm:prSet>
      <dgm:spPr/>
    </dgm:pt>
    <dgm:pt modelId="{802A43AE-E906-BC4E-9ACA-CB21E33D621B}" type="pres">
      <dgm:prSet presAssocID="{AF32145C-452D-4FE7-A826-EB0C3761B106}" presName="boxAndChildren" presStyleCnt="0"/>
      <dgm:spPr/>
    </dgm:pt>
    <dgm:pt modelId="{3744EE18-3790-8243-BA25-FDDCEF6DAAF9}" type="pres">
      <dgm:prSet presAssocID="{AF32145C-452D-4FE7-A826-EB0C3761B106}" presName="parentTextBox" presStyleLbl="alignNode1" presStyleIdx="0" presStyleCnt="3"/>
      <dgm:spPr/>
    </dgm:pt>
    <dgm:pt modelId="{E5946270-0EB3-C74D-BFBA-EE8322035E0C}" type="pres">
      <dgm:prSet presAssocID="{AF32145C-452D-4FE7-A826-EB0C3761B106}" presName="descendantBox" presStyleLbl="bgAccFollowNode1" presStyleIdx="0" presStyleCnt="3"/>
      <dgm:spPr/>
    </dgm:pt>
    <dgm:pt modelId="{535B255C-D53E-9A44-A0D6-10E37844BF0C}" type="pres">
      <dgm:prSet presAssocID="{9F81A825-739E-408E-BC5F-347420A0A106}" presName="sp" presStyleCnt="0"/>
      <dgm:spPr/>
    </dgm:pt>
    <dgm:pt modelId="{95A49A6C-21CB-124A-814F-6ABC2B092A87}" type="pres">
      <dgm:prSet presAssocID="{21048B1C-4160-4E0F-B1B9-C83E76C14D44}" presName="arrowAndChildren" presStyleCnt="0"/>
      <dgm:spPr/>
    </dgm:pt>
    <dgm:pt modelId="{0BF4CF06-BA4A-0F41-9138-33D0619328B7}" type="pres">
      <dgm:prSet presAssocID="{21048B1C-4160-4E0F-B1B9-C83E76C14D44}" presName="parentTextArrow" presStyleLbl="node1" presStyleIdx="0" presStyleCnt="0"/>
      <dgm:spPr/>
    </dgm:pt>
    <dgm:pt modelId="{E4500012-4C7B-1949-9820-CC812BCBBADF}" type="pres">
      <dgm:prSet presAssocID="{21048B1C-4160-4E0F-B1B9-C83E76C14D44}" presName="arrow" presStyleLbl="alignNode1" presStyleIdx="1" presStyleCnt="3"/>
      <dgm:spPr/>
    </dgm:pt>
    <dgm:pt modelId="{A76C6EC9-A7D9-1C41-91F0-3DE79F966F1A}" type="pres">
      <dgm:prSet presAssocID="{21048B1C-4160-4E0F-B1B9-C83E76C14D44}" presName="descendantArrow" presStyleLbl="bgAccFollowNode1" presStyleIdx="1" presStyleCnt="3"/>
      <dgm:spPr/>
    </dgm:pt>
    <dgm:pt modelId="{265D7143-5CF8-BA40-92DF-AE417441F9AB}" type="pres">
      <dgm:prSet presAssocID="{E92925A0-EBFD-418A-9240-DC385B2F40A4}" presName="sp" presStyleCnt="0"/>
      <dgm:spPr/>
    </dgm:pt>
    <dgm:pt modelId="{312D8B29-F45F-E246-84F0-D2D43CE75AF5}" type="pres">
      <dgm:prSet presAssocID="{35D35D45-9770-49CE-AF13-2ADF2CB9B42A}" presName="arrowAndChildren" presStyleCnt="0"/>
      <dgm:spPr/>
    </dgm:pt>
    <dgm:pt modelId="{3D75C033-7174-BE4B-8A41-7847C55991E8}" type="pres">
      <dgm:prSet presAssocID="{35D35D45-9770-49CE-AF13-2ADF2CB9B42A}" presName="parentTextArrow" presStyleLbl="node1" presStyleIdx="0" presStyleCnt="0"/>
      <dgm:spPr/>
    </dgm:pt>
    <dgm:pt modelId="{94DF20F0-9628-D34E-A7C1-DDFA485ABB1A}" type="pres">
      <dgm:prSet presAssocID="{35D35D45-9770-49CE-AF13-2ADF2CB9B42A}" presName="arrow" presStyleLbl="alignNode1" presStyleIdx="2" presStyleCnt="3"/>
      <dgm:spPr/>
    </dgm:pt>
    <dgm:pt modelId="{6FA04E92-8D7C-C045-AD56-6944FEB15DD8}" type="pres">
      <dgm:prSet presAssocID="{35D35D45-9770-49CE-AF13-2ADF2CB9B42A}" presName="descendantArrow" presStyleLbl="bgAccFollowNode1" presStyleIdx="2" presStyleCnt="3"/>
      <dgm:spPr/>
    </dgm:pt>
  </dgm:ptLst>
  <dgm:cxnLst>
    <dgm:cxn modelId="{8D12B10B-25CF-4C9F-8CF3-CBF8601EA405}" srcId="{4CE87D6C-6135-4C4F-A8D6-A072B2A616C4}" destId="{21048B1C-4160-4E0F-B1B9-C83E76C14D44}" srcOrd="1" destOrd="0" parTransId="{234F2532-6927-47F8-8CA5-0225D5C524FD}" sibTransId="{9F81A825-739E-408E-BC5F-347420A0A106}"/>
    <dgm:cxn modelId="{B09F1027-29D4-4DAB-A133-12C3EBD6F09A}" srcId="{AF32145C-452D-4FE7-A826-EB0C3761B106}" destId="{28A4DB16-87BA-43B0-AD5A-3DF32E607142}" srcOrd="0" destOrd="0" parTransId="{80DBE844-64BD-4AC5-9D43-F5DBB5926147}" sibTransId="{176AF439-0C21-41BD-89C7-980625A4A5DE}"/>
    <dgm:cxn modelId="{275FCE34-6F82-B24C-BE34-470DE87212F6}" type="presOf" srcId="{35D35D45-9770-49CE-AF13-2ADF2CB9B42A}" destId="{3D75C033-7174-BE4B-8A41-7847C55991E8}" srcOrd="0" destOrd="0" presId="urn:microsoft.com/office/officeart/2016/7/layout/VerticalDownArrowProcess"/>
    <dgm:cxn modelId="{4C8B5636-795F-4C42-98E7-37ADA8EF9174}" type="presOf" srcId="{28A4DB16-87BA-43B0-AD5A-3DF32E607142}" destId="{E5946270-0EB3-C74D-BFBA-EE8322035E0C}" srcOrd="0" destOrd="0" presId="urn:microsoft.com/office/officeart/2016/7/layout/VerticalDownArrowProcess"/>
    <dgm:cxn modelId="{9CDEBB4D-BFDA-486B-96BC-103EF96C99C7}" srcId="{21048B1C-4160-4E0F-B1B9-C83E76C14D44}" destId="{AFF4B371-C193-41C3-B657-703D3294F8A4}" srcOrd="0" destOrd="0" parTransId="{E921746E-8EB4-4476-B880-1CB268E3BFFF}" sibTransId="{CFA2F7AF-DBBC-41AB-9D38-8857FA1B874B}"/>
    <dgm:cxn modelId="{A80C7066-4985-5445-952D-089C71BA9DC4}" type="presOf" srcId="{2B09A616-8777-4DB3-9F7B-77DA1627E992}" destId="{6FA04E92-8D7C-C045-AD56-6944FEB15DD8}" srcOrd="0" destOrd="0" presId="urn:microsoft.com/office/officeart/2016/7/layout/VerticalDownArrowProcess"/>
    <dgm:cxn modelId="{DEF51674-C05C-DD41-B4EC-0AF6B02A9609}" type="presOf" srcId="{AF32145C-452D-4FE7-A826-EB0C3761B106}" destId="{3744EE18-3790-8243-BA25-FDDCEF6DAAF9}" srcOrd="0" destOrd="0" presId="urn:microsoft.com/office/officeart/2016/7/layout/VerticalDownArrowProcess"/>
    <dgm:cxn modelId="{5C30327C-E041-4AEF-BFAF-9AE8AC3E073E}" srcId="{4CE87D6C-6135-4C4F-A8D6-A072B2A616C4}" destId="{35D35D45-9770-49CE-AF13-2ADF2CB9B42A}" srcOrd="0" destOrd="0" parTransId="{EEDB3A30-D4A8-4D04-8A0B-162AE7E4CCBE}" sibTransId="{E92925A0-EBFD-418A-9240-DC385B2F40A4}"/>
    <dgm:cxn modelId="{42F1617D-EEB5-4D94-AC1A-C03EDC35BFF1}" srcId="{4CE87D6C-6135-4C4F-A8D6-A072B2A616C4}" destId="{AF32145C-452D-4FE7-A826-EB0C3761B106}" srcOrd="2" destOrd="0" parTransId="{EA5001BD-4CE9-40E9-A6A7-0BA59ADB6A57}" sibTransId="{B504D124-0701-460B-A3BA-86133EE39C83}"/>
    <dgm:cxn modelId="{912F1089-D5A4-42BC-ADCA-29F740A907E4}" srcId="{35D35D45-9770-49CE-AF13-2ADF2CB9B42A}" destId="{2B09A616-8777-4DB3-9F7B-77DA1627E992}" srcOrd="0" destOrd="0" parTransId="{1194D533-056C-4210-961D-623F79396B8A}" sibTransId="{A073A69C-CEC3-4D88-A407-86162BF35C6E}"/>
    <dgm:cxn modelId="{B786628C-1535-FC4F-9046-DA0448BA0E80}" type="presOf" srcId="{21048B1C-4160-4E0F-B1B9-C83E76C14D44}" destId="{0BF4CF06-BA4A-0F41-9138-33D0619328B7}" srcOrd="0" destOrd="0" presId="urn:microsoft.com/office/officeart/2016/7/layout/VerticalDownArrowProcess"/>
    <dgm:cxn modelId="{0B18FB98-F264-B64E-81FE-41619169A633}" type="presOf" srcId="{AFF4B371-C193-41C3-B657-703D3294F8A4}" destId="{A76C6EC9-A7D9-1C41-91F0-3DE79F966F1A}" srcOrd="0" destOrd="0" presId="urn:microsoft.com/office/officeart/2016/7/layout/VerticalDownArrowProcess"/>
    <dgm:cxn modelId="{9C7BECCF-8895-174E-88D0-55FA7A8E01F2}" type="presOf" srcId="{35D35D45-9770-49CE-AF13-2ADF2CB9B42A}" destId="{94DF20F0-9628-D34E-A7C1-DDFA485ABB1A}" srcOrd="1" destOrd="0" presId="urn:microsoft.com/office/officeart/2016/7/layout/VerticalDownArrowProcess"/>
    <dgm:cxn modelId="{5C4134F4-4E66-2044-B577-F6DF06C8E541}" type="presOf" srcId="{4CE87D6C-6135-4C4F-A8D6-A072B2A616C4}" destId="{64D61508-C944-9343-8CD0-3CE54FABFBA3}" srcOrd="0" destOrd="0" presId="urn:microsoft.com/office/officeart/2016/7/layout/VerticalDownArrowProcess"/>
    <dgm:cxn modelId="{4C51A1F5-997B-604B-9DEE-ADD0F4BF4EF7}" type="presOf" srcId="{21048B1C-4160-4E0F-B1B9-C83E76C14D44}" destId="{E4500012-4C7B-1949-9820-CC812BCBBADF}" srcOrd="1" destOrd="0" presId="urn:microsoft.com/office/officeart/2016/7/layout/VerticalDownArrowProcess"/>
    <dgm:cxn modelId="{B8B7A70B-B6B3-834E-9F59-B8B9B5DF8E87}" type="presParOf" srcId="{64D61508-C944-9343-8CD0-3CE54FABFBA3}" destId="{802A43AE-E906-BC4E-9ACA-CB21E33D621B}" srcOrd="0" destOrd="0" presId="urn:microsoft.com/office/officeart/2016/7/layout/VerticalDownArrowProcess"/>
    <dgm:cxn modelId="{A971A4BB-7B66-114A-ADCB-4A0D6C78E125}" type="presParOf" srcId="{802A43AE-E906-BC4E-9ACA-CB21E33D621B}" destId="{3744EE18-3790-8243-BA25-FDDCEF6DAAF9}" srcOrd="0" destOrd="0" presId="urn:microsoft.com/office/officeart/2016/7/layout/VerticalDownArrowProcess"/>
    <dgm:cxn modelId="{A08D1E10-1FFF-0B40-92B4-B211A3A8B890}" type="presParOf" srcId="{802A43AE-E906-BC4E-9ACA-CB21E33D621B}" destId="{E5946270-0EB3-C74D-BFBA-EE8322035E0C}" srcOrd="1" destOrd="0" presId="urn:microsoft.com/office/officeart/2016/7/layout/VerticalDownArrowProcess"/>
    <dgm:cxn modelId="{8A6240BA-EF64-8E4C-82E5-12990FF12C0D}" type="presParOf" srcId="{64D61508-C944-9343-8CD0-3CE54FABFBA3}" destId="{535B255C-D53E-9A44-A0D6-10E37844BF0C}" srcOrd="1" destOrd="0" presId="urn:microsoft.com/office/officeart/2016/7/layout/VerticalDownArrowProcess"/>
    <dgm:cxn modelId="{F7029B99-FFE4-FB4B-9535-8543F3D163CC}" type="presParOf" srcId="{64D61508-C944-9343-8CD0-3CE54FABFBA3}" destId="{95A49A6C-21CB-124A-814F-6ABC2B092A87}" srcOrd="2" destOrd="0" presId="urn:microsoft.com/office/officeart/2016/7/layout/VerticalDownArrowProcess"/>
    <dgm:cxn modelId="{0C79810C-A95E-8C4D-A8F3-23814FC26CFD}" type="presParOf" srcId="{95A49A6C-21CB-124A-814F-6ABC2B092A87}" destId="{0BF4CF06-BA4A-0F41-9138-33D0619328B7}" srcOrd="0" destOrd="0" presId="urn:microsoft.com/office/officeart/2016/7/layout/VerticalDownArrowProcess"/>
    <dgm:cxn modelId="{317BF421-2E95-7243-BED0-17A959C14135}" type="presParOf" srcId="{95A49A6C-21CB-124A-814F-6ABC2B092A87}" destId="{E4500012-4C7B-1949-9820-CC812BCBBADF}" srcOrd="1" destOrd="0" presId="urn:microsoft.com/office/officeart/2016/7/layout/VerticalDownArrowProcess"/>
    <dgm:cxn modelId="{2383DD8B-67D7-AC41-A160-7EFDEC9F2908}" type="presParOf" srcId="{95A49A6C-21CB-124A-814F-6ABC2B092A87}" destId="{A76C6EC9-A7D9-1C41-91F0-3DE79F966F1A}" srcOrd="2" destOrd="0" presId="urn:microsoft.com/office/officeart/2016/7/layout/VerticalDownArrowProcess"/>
    <dgm:cxn modelId="{1E92C5E1-2A7D-484F-B686-AB2D779716FD}" type="presParOf" srcId="{64D61508-C944-9343-8CD0-3CE54FABFBA3}" destId="{265D7143-5CF8-BA40-92DF-AE417441F9AB}" srcOrd="3" destOrd="0" presId="urn:microsoft.com/office/officeart/2016/7/layout/VerticalDownArrowProcess"/>
    <dgm:cxn modelId="{D5588AA8-9680-7343-A0D8-28DCE0DE6EA3}" type="presParOf" srcId="{64D61508-C944-9343-8CD0-3CE54FABFBA3}" destId="{312D8B29-F45F-E246-84F0-D2D43CE75AF5}" srcOrd="4" destOrd="0" presId="urn:microsoft.com/office/officeart/2016/7/layout/VerticalDownArrowProcess"/>
    <dgm:cxn modelId="{A9200B0E-7CDF-594B-B60B-299063069864}" type="presParOf" srcId="{312D8B29-F45F-E246-84F0-D2D43CE75AF5}" destId="{3D75C033-7174-BE4B-8A41-7847C55991E8}" srcOrd="0" destOrd="0" presId="urn:microsoft.com/office/officeart/2016/7/layout/VerticalDownArrowProcess"/>
    <dgm:cxn modelId="{05D4666C-8A22-1A44-B4DD-BF51564EC049}" type="presParOf" srcId="{312D8B29-F45F-E246-84F0-D2D43CE75AF5}" destId="{94DF20F0-9628-D34E-A7C1-DDFA485ABB1A}" srcOrd="1" destOrd="0" presId="urn:microsoft.com/office/officeart/2016/7/layout/VerticalDownArrowProcess"/>
    <dgm:cxn modelId="{B65D4658-DC46-7B40-B870-54FEAF3DD08F}" type="presParOf" srcId="{312D8B29-F45F-E246-84F0-D2D43CE75AF5}" destId="{6FA04E92-8D7C-C045-AD56-6944FEB15DD8}" srcOrd="2" destOrd="0" presId="urn:microsoft.com/office/officeart/2016/7/layout/VerticalDownArrow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6655609-0EC9-4E77-A25C-950269C24642}" type="doc">
      <dgm:prSet loTypeId="urn:microsoft.com/office/officeart/2005/8/layout/matrix3" loCatId="matrix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05D85BB5-9AA9-4C69-8D23-207D488B1686}">
      <dgm:prSet/>
      <dgm:spPr>
        <a:solidFill>
          <a:srgbClr val="009917"/>
        </a:solidFill>
      </dgm:spPr>
      <dgm:t>
        <a:bodyPr/>
        <a:lstStyle/>
        <a:p>
          <a:r>
            <a:rPr lang="en-US" b="1" dirty="0"/>
            <a:t>+</a:t>
          </a:r>
          <a:r>
            <a:rPr lang="en-US" dirty="0"/>
            <a:t> CID hashing  </a:t>
          </a:r>
          <a:r>
            <a:rPr lang="en-US" b="1" dirty="0"/>
            <a:t>tamper‑evident</a:t>
          </a:r>
        </a:p>
      </dgm:t>
    </dgm:pt>
    <dgm:pt modelId="{71083329-BE32-4BBF-A14F-BAC3CED57214}" type="parTrans" cxnId="{1696336E-748E-4B19-8DBB-4ADACBEEABE7}">
      <dgm:prSet/>
      <dgm:spPr/>
      <dgm:t>
        <a:bodyPr/>
        <a:lstStyle/>
        <a:p>
          <a:endParaRPr lang="en-US"/>
        </a:p>
      </dgm:t>
    </dgm:pt>
    <dgm:pt modelId="{F56A896C-2782-4BC8-9287-D270DA3063BF}" type="sibTrans" cxnId="{1696336E-748E-4B19-8DBB-4ADACBEEABE7}">
      <dgm:prSet/>
      <dgm:spPr/>
      <dgm:t>
        <a:bodyPr/>
        <a:lstStyle/>
        <a:p>
          <a:endParaRPr lang="en-US"/>
        </a:p>
      </dgm:t>
    </dgm:pt>
    <dgm:pt modelId="{E73BDDDB-521A-4ED4-8D7C-0A4D9289739B}">
      <dgm:prSet/>
      <dgm:spPr>
        <a:solidFill>
          <a:srgbClr val="009917"/>
        </a:solidFill>
      </dgm:spPr>
      <dgm:t>
        <a:bodyPr/>
        <a:lstStyle/>
        <a:p>
          <a:r>
            <a:rPr lang="en-US" b="1" dirty="0"/>
            <a:t>+</a:t>
          </a:r>
          <a:r>
            <a:rPr lang="en-US" dirty="0"/>
            <a:t> </a:t>
          </a:r>
          <a:r>
            <a:rPr lang="en-US" b="1" dirty="0"/>
            <a:t>No central server </a:t>
          </a:r>
          <a:r>
            <a:rPr lang="en-US" dirty="0"/>
            <a:t>to compromise  </a:t>
          </a:r>
        </a:p>
      </dgm:t>
    </dgm:pt>
    <dgm:pt modelId="{1AB4745E-561C-46E4-8C01-5476FD392FEA}" type="parTrans" cxnId="{18608C3C-C7FF-4865-B683-2716996CCA39}">
      <dgm:prSet/>
      <dgm:spPr/>
      <dgm:t>
        <a:bodyPr/>
        <a:lstStyle/>
        <a:p>
          <a:endParaRPr lang="en-US"/>
        </a:p>
      </dgm:t>
    </dgm:pt>
    <dgm:pt modelId="{28CE9FAD-BE58-447F-9DEF-556FBB944101}" type="sibTrans" cxnId="{18608C3C-C7FF-4865-B683-2716996CCA39}">
      <dgm:prSet/>
      <dgm:spPr/>
      <dgm:t>
        <a:bodyPr/>
        <a:lstStyle/>
        <a:p>
          <a:endParaRPr lang="en-US"/>
        </a:p>
      </dgm:t>
    </dgm:pt>
    <dgm:pt modelId="{96002D8A-4EB5-4D0F-8498-BAC5567F1DF3}">
      <dgm:prSet/>
      <dgm:spPr>
        <a:solidFill>
          <a:srgbClr val="FF0000"/>
        </a:solidFill>
      </dgm:spPr>
      <dgm:t>
        <a:bodyPr/>
        <a:lstStyle/>
        <a:p>
          <a:r>
            <a:rPr lang="en-US" b="1" dirty="0"/>
            <a:t>–</a:t>
          </a:r>
          <a:r>
            <a:rPr lang="en-US" dirty="0"/>
            <a:t> Public by default…   </a:t>
          </a:r>
          <a:r>
            <a:rPr lang="en-US" b="1" dirty="0"/>
            <a:t>need E2E encryption for sensitive files  </a:t>
          </a:r>
        </a:p>
      </dgm:t>
    </dgm:pt>
    <dgm:pt modelId="{A8FE4A4C-125E-4CFF-9DC6-569254A46D9F}" type="parTrans" cxnId="{38A40F4C-A35F-4604-817D-C9E3980085DF}">
      <dgm:prSet/>
      <dgm:spPr/>
      <dgm:t>
        <a:bodyPr/>
        <a:lstStyle/>
        <a:p>
          <a:endParaRPr lang="en-US"/>
        </a:p>
      </dgm:t>
    </dgm:pt>
    <dgm:pt modelId="{94011CB8-9ECB-4DE9-BB8E-14D963C6D215}" type="sibTrans" cxnId="{38A40F4C-A35F-4604-817D-C9E3980085DF}">
      <dgm:prSet/>
      <dgm:spPr/>
      <dgm:t>
        <a:bodyPr/>
        <a:lstStyle/>
        <a:p>
          <a:endParaRPr lang="en-US"/>
        </a:p>
      </dgm:t>
    </dgm:pt>
    <dgm:pt modelId="{D536FBFA-D53A-45C3-8DE7-FE13BA10D630}">
      <dgm:prSet/>
      <dgm:spPr>
        <a:solidFill>
          <a:srgbClr val="FF0000"/>
        </a:solidFill>
      </dgm:spPr>
      <dgm:t>
        <a:bodyPr/>
        <a:lstStyle/>
        <a:p>
          <a:r>
            <a:rPr lang="en-US" b="1" dirty="0"/>
            <a:t>–</a:t>
          </a:r>
          <a:r>
            <a:rPr lang="en-US" dirty="0"/>
            <a:t> Malicious content persists once published… </a:t>
          </a:r>
          <a:r>
            <a:rPr lang="en-US" b="1" dirty="0"/>
            <a:t>moderation layer needed</a:t>
          </a:r>
        </a:p>
      </dgm:t>
    </dgm:pt>
    <dgm:pt modelId="{5A977A39-ACAD-4700-A4D2-C9439A924094}" type="parTrans" cxnId="{54B8711A-9495-4A05-8942-3C1FF5A21D5B}">
      <dgm:prSet/>
      <dgm:spPr/>
      <dgm:t>
        <a:bodyPr/>
        <a:lstStyle/>
        <a:p>
          <a:endParaRPr lang="en-US"/>
        </a:p>
      </dgm:t>
    </dgm:pt>
    <dgm:pt modelId="{AAE28C05-88F3-42E4-9041-34117B186068}" type="sibTrans" cxnId="{54B8711A-9495-4A05-8942-3C1FF5A21D5B}">
      <dgm:prSet/>
      <dgm:spPr/>
      <dgm:t>
        <a:bodyPr/>
        <a:lstStyle/>
        <a:p>
          <a:endParaRPr lang="en-US"/>
        </a:p>
      </dgm:t>
    </dgm:pt>
    <dgm:pt modelId="{6844CB42-B4B2-6F4D-942B-A936770458E2}" type="pres">
      <dgm:prSet presAssocID="{A6655609-0EC9-4E77-A25C-950269C24642}" presName="matrix" presStyleCnt="0">
        <dgm:presLayoutVars>
          <dgm:chMax val="1"/>
          <dgm:dir/>
          <dgm:resizeHandles val="exact"/>
        </dgm:presLayoutVars>
      </dgm:prSet>
      <dgm:spPr/>
    </dgm:pt>
    <dgm:pt modelId="{E0DD61C6-73E2-E247-889D-C583ED5D6539}" type="pres">
      <dgm:prSet presAssocID="{A6655609-0EC9-4E77-A25C-950269C24642}" presName="diamond" presStyleLbl="bgShp" presStyleIdx="0" presStyleCnt="1"/>
      <dgm:spPr/>
    </dgm:pt>
    <dgm:pt modelId="{CA9A2D6F-25D6-DF4C-B92F-5A7A387726DF}" type="pres">
      <dgm:prSet presAssocID="{A6655609-0EC9-4E77-A25C-950269C24642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0492BC33-2FF7-3D47-B21E-99495A0E215A}" type="pres">
      <dgm:prSet presAssocID="{A6655609-0EC9-4E77-A25C-950269C24642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195BE6B1-BF12-FD43-85A4-CD4EAE7886C5}" type="pres">
      <dgm:prSet presAssocID="{A6655609-0EC9-4E77-A25C-950269C24642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B9B9BC07-2415-C947-A760-15DECD5B4C20}" type="pres">
      <dgm:prSet presAssocID="{A6655609-0EC9-4E77-A25C-950269C24642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B10B460C-0062-AE42-B772-544E969923D3}" type="presOf" srcId="{96002D8A-4EB5-4D0F-8498-BAC5567F1DF3}" destId="{195BE6B1-BF12-FD43-85A4-CD4EAE7886C5}" srcOrd="0" destOrd="0" presId="urn:microsoft.com/office/officeart/2005/8/layout/matrix3"/>
    <dgm:cxn modelId="{54B8711A-9495-4A05-8942-3C1FF5A21D5B}" srcId="{A6655609-0EC9-4E77-A25C-950269C24642}" destId="{D536FBFA-D53A-45C3-8DE7-FE13BA10D630}" srcOrd="3" destOrd="0" parTransId="{5A977A39-ACAD-4700-A4D2-C9439A924094}" sibTransId="{AAE28C05-88F3-42E4-9041-34117B186068}"/>
    <dgm:cxn modelId="{D3CC532C-A40D-AE4E-BB60-E117ADFF8D64}" type="presOf" srcId="{E73BDDDB-521A-4ED4-8D7C-0A4D9289739B}" destId="{0492BC33-2FF7-3D47-B21E-99495A0E215A}" srcOrd="0" destOrd="0" presId="urn:microsoft.com/office/officeart/2005/8/layout/matrix3"/>
    <dgm:cxn modelId="{18608C3C-C7FF-4865-B683-2716996CCA39}" srcId="{A6655609-0EC9-4E77-A25C-950269C24642}" destId="{E73BDDDB-521A-4ED4-8D7C-0A4D9289739B}" srcOrd="1" destOrd="0" parTransId="{1AB4745E-561C-46E4-8C01-5476FD392FEA}" sibTransId="{28CE9FAD-BE58-447F-9DEF-556FBB944101}"/>
    <dgm:cxn modelId="{38A40F4C-A35F-4604-817D-C9E3980085DF}" srcId="{A6655609-0EC9-4E77-A25C-950269C24642}" destId="{96002D8A-4EB5-4D0F-8498-BAC5567F1DF3}" srcOrd="2" destOrd="0" parTransId="{A8FE4A4C-125E-4CFF-9DC6-569254A46D9F}" sibTransId="{94011CB8-9ECB-4DE9-BB8E-14D963C6D215}"/>
    <dgm:cxn modelId="{21D66661-A254-AF4D-AA3B-8937BF957AA1}" type="presOf" srcId="{A6655609-0EC9-4E77-A25C-950269C24642}" destId="{6844CB42-B4B2-6F4D-942B-A936770458E2}" srcOrd="0" destOrd="0" presId="urn:microsoft.com/office/officeart/2005/8/layout/matrix3"/>
    <dgm:cxn modelId="{E6AEEB6D-7FBB-8C43-A45C-2A0E998306FB}" type="presOf" srcId="{05D85BB5-9AA9-4C69-8D23-207D488B1686}" destId="{CA9A2D6F-25D6-DF4C-B92F-5A7A387726DF}" srcOrd="0" destOrd="0" presId="urn:microsoft.com/office/officeart/2005/8/layout/matrix3"/>
    <dgm:cxn modelId="{1696336E-748E-4B19-8DBB-4ADACBEEABE7}" srcId="{A6655609-0EC9-4E77-A25C-950269C24642}" destId="{05D85BB5-9AA9-4C69-8D23-207D488B1686}" srcOrd="0" destOrd="0" parTransId="{71083329-BE32-4BBF-A14F-BAC3CED57214}" sibTransId="{F56A896C-2782-4BC8-9287-D270DA3063BF}"/>
    <dgm:cxn modelId="{760E5E9F-E20D-2D43-9AFF-9D21F6F1BBF2}" type="presOf" srcId="{D536FBFA-D53A-45C3-8DE7-FE13BA10D630}" destId="{B9B9BC07-2415-C947-A760-15DECD5B4C20}" srcOrd="0" destOrd="0" presId="urn:microsoft.com/office/officeart/2005/8/layout/matrix3"/>
    <dgm:cxn modelId="{9CD29102-9F0C-7C45-B937-E8EB9AC4300B}" type="presParOf" srcId="{6844CB42-B4B2-6F4D-942B-A936770458E2}" destId="{E0DD61C6-73E2-E247-889D-C583ED5D6539}" srcOrd="0" destOrd="0" presId="urn:microsoft.com/office/officeart/2005/8/layout/matrix3"/>
    <dgm:cxn modelId="{1CF0C5C8-6A45-F54A-856F-3AC9B9251222}" type="presParOf" srcId="{6844CB42-B4B2-6F4D-942B-A936770458E2}" destId="{CA9A2D6F-25D6-DF4C-B92F-5A7A387726DF}" srcOrd="1" destOrd="0" presId="urn:microsoft.com/office/officeart/2005/8/layout/matrix3"/>
    <dgm:cxn modelId="{2C12924F-D0DB-7B49-AE48-298C42DA92E0}" type="presParOf" srcId="{6844CB42-B4B2-6F4D-942B-A936770458E2}" destId="{0492BC33-2FF7-3D47-B21E-99495A0E215A}" srcOrd="2" destOrd="0" presId="urn:microsoft.com/office/officeart/2005/8/layout/matrix3"/>
    <dgm:cxn modelId="{8A02B391-D851-E543-818D-79C9257493F1}" type="presParOf" srcId="{6844CB42-B4B2-6F4D-942B-A936770458E2}" destId="{195BE6B1-BF12-FD43-85A4-CD4EAE7886C5}" srcOrd="3" destOrd="0" presId="urn:microsoft.com/office/officeart/2005/8/layout/matrix3"/>
    <dgm:cxn modelId="{3E722F3A-6AED-D54F-9F31-F753F20349B9}" type="presParOf" srcId="{6844CB42-B4B2-6F4D-942B-A936770458E2}" destId="{B9B9BC07-2415-C947-A760-15DECD5B4C20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ABBFBD4-E829-4D93-BE37-F00EA6FE82C0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699C86E-D16C-42A5-BBE4-FF5826551580}">
      <dgm:prSet/>
      <dgm:spPr/>
      <dgm:t>
        <a:bodyPr/>
        <a:lstStyle/>
        <a:p>
          <a:r>
            <a:rPr lang="en-US"/>
            <a:t>End‑to‑end encryption &amp; access control  </a:t>
          </a:r>
        </a:p>
      </dgm:t>
    </dgm:pt>
    <dgm:pt modelId="{E64A614C-4431-4094-A445-8AE6DA67FBCC}" type="parTrans" cxnId="{70FC9C8C-6C60-4576-9973-C10CD0DFEC70}">
      <dgm:prSet/>
      <dgm:spPr/>
      <dgm:t>
        <a:bodyPr/>
        <a:lstStyle/>
        <a:p>
          <a:endParaRPr lang="en-US"/>
        </a:p>
      </dgm:t>
    </dgm:pt>
    <dgm:pt modelId="{DD2A3218-0ECB-4D5B-96EA-35B00670ED21}" type="sibTrans" cxnId="{70FC9C8C-6C60-4576-9973-C10CD0DFEC70}">
      <dgm:prSet/>
      <dgm:spPr/>
      <dgm:t>
        <a:bodyPr/>
        <a:lstStyle/>
        <a:p>
          <a:endParaRPr lang="en-US"/>
        </a:p>
      </dgm:t>
    </dgm:pt>
    <dgm:pt modelId="{A872F3E0-DC9E-4837-ABB3-F01B1376DCDB}">
      <dgm:prSet/>
      <dgm:spPr/>
      <dgm:t>
        <a:bodyPr/>
        <a:lstStyle/>
        <a:p>
          <a:r>
            <a:rPr lang="en-US"/>
            <a:t>Chunked / parallel uploads for &gt;1 GB  </a:t>
          </a:r>
        </a:p>
      </dgm:t>
    </dgm:pt>
    <dgm:pt modelId="{F6F6C91C-297D-4BC2-9131-5BAE5EBBA3EE}" type="parTrans" cxnId="{3D7EC761-52E9-435A-834D-96B4FFC7ADB1}">
      <dgm:prSet/>
      <dgm:spPr/>
      <dgm:t>
        <a:bodyPr/>
        <a:lstStyle/>
        <a:p>
          <a:endParaRPr lang="en-US"/>
        </a:p>
      </dgm:t>
    </dgm:pt>
    <dgm:pt modelId="{E6F8314D-1673-4967-A04B-85B41CAFA539}" type="sibTrans" cxnId="{3D7EC761-52E9-435A-834D-96B4FFC7ADB1}">
      <dgm:prSet/>
      <dgm:spPr/>
      <dgm:t>
        <a:bodyPr/>
        <a:lstStyle/>
        <a:p>
          <a:endParaRPr lang="en-US"/>
        </a:p>
      </dgm:t>
    </dgm:pt>
    <dgm:pt modelId="{C081F8D1-B2F5-4D3A-808F-83145FF4EFFC}">
      <dgm:prSet/>
      <dgm:spPr/>
      <dgm:t>
        <a:bodyPr/>
        <a:lstStyle/>
        <a:p>
          <a:r>
            <a:rPr lang="en-US"/>
            <a:t>Mobile‑first UI &amp; drag‑and‑drop  </a:t>
          </a:r>
        </a:p>
      </dgm:t>
    </dgm:pt>
    <dgm:pt modelId="{8A2A610F-5118-4F2E-BCCB-FDBEC2E0CEEC}" type="parTrans" cxnId="{BFB863B8-0853-410A-8527-04F981566AAF}">
      <dgm:prSet/>
      <dgm:spPr/>
      <dgm:t>
        <a:bodyPr/>
        <a:lstStyle/>
        <a:p>
          <a:endParaRPr lang="en-US"/>
        </a:p>
      </dgm:t>
    </dgm:pt>
    <dgm:pt modelId="{796F31D8-51BB-4B4F-9471-0A2BB7CAB046}" type="sibTrans" cxnId="{BFB863B8-0853-410A-8527-04F981566AAF}">
      <dgm:prSet/>
      <dgm:spPr/>
      <dgm:t>
        <a:bodyPr/>
        <a:lstStyle/>
        <a:p>
          <a:endParaRPr lang="en-US"/>
        </a:p>
      </dgm:t>
    </dgm:pt>
    <dgm:pt modelId="{C2921484-C754-43D4-9D66-8B936476241F}">
      <dgm:prSet/>
      <dgm:spPr/>
      <dgm:t>
        <a:bodyPr/>
        <a:lstStyle/>
        <a:p>
          <a:r>
            <a:rPr lang="en-US"/>
            <a:t>Smart‑contract‑based audit trail  </a:t>
          </a:r>
        </a:p>
      </dgm:t>
    </dgm:pt>
    <dgm:pt modelId="{B538827D-95C3-4C95-889D-EB560F0249CD}" type="parTrans" cxnId="{98711735-41ED-4DC8-BA4E-2758E79522C0}">
      <dgm:prSet/>
      <dgm:spPr/>
      <dgm:t>
        <a:bodyPr/>
        <a:lstStyle/>
        <a:p>
          <a:endParaRPr lang="en-US"/>
        </a:p>
      </dgm:t>
    </dgm:pt>
    <dgm:pt modelId="{5B5DE85F-58B5-4362-9BCC-61318B625DF9}" type="sibTrans" cxnId="{98711735-41ED-4DC8-BA4E-2758E79522C0}">
      <dgm:prSet/>
      <dgm:spPr/>
      <dgm:t>
        <a:bodyPr/>
        <a:lstStyle/>
        <a:p>
          <a:endParaRPr lang="en-US"/>
        </a:p>
      </dgm:t>
    </dgm:pt>
    <dgm:pt modelId="{81637DF3-DACD-41A4-AA19-D7BEC6C1EA63}">
      <dgm:prSet/>
      <dgm:spPr/>
      <dgm:t>
        <a:bodyPr/>
        <a:lstStyle/>
        <a:p>
          <a:r>
            <a:rPr lang="en-US"/>
            <a:t>Docker‑compose testbed for scripted node failures</a:t>
          </a:r>
        </a:p>
      </dgm:t>
    </dgm:pt>
    <dgm:pt modelId="{C498712A-7C5B-455D-8C41-8C5462479F44}" type="parTrans" cxnId="{64E01C25-49A6-4722-936C-65C5F98B34C5}">
      <dgm:prSet/>
      <dgm:spPr/>
      <dgm:t>
        <a:bodyPr/>
        <a:lstStyle/>
        <a:p>
          <a:endParaRPr lang="en-US"/>
        </a:p>
      </dgm:t>
    </dgm:pt>
    <dgm:pt modelId="{81A089EC-7B84-4765-9ED7-FD66613C140D}" type="sibTrans" cxnId="{64E01C25-49A6-4722-936C-65C5F98B34C5}">
      <dgm:prSet/>
      <dgm:spPr/>
      <dgm:t>
        <a:bodyPr/>
        <a:lstStyle/>
        <a:p>
          <a:endParaRPr lang="en-US"/>
        </a:p>
      </dgm:t>
    </dgm:pt>
    <dgm:pt modelId="{F7A6156E-76E5-438D-9C12-58718A03C527}" type="pres">
      <dgm:prSet presAssocID="{9ABBFBD4-E829-4D93-BE37-F00EA6FE82C0}" presName="root" presStyleCnt="0">
        <dgm:presLayoutVars>
          <dgm:dir/>
          <dgm:resizeHandles val="exact"/>
        </dgm:presLayoutVars>
      </dgm:prSet>
      <dgm:spPr/>
    </dgm:pt>
    <dgm:pt modelId="{F44A4D78-676A-46A3-B64D-62CC23A1A278}" type="pres">
      <dgm:prSet presAssocID="{9699C86E-D16C-42A5-BBE4-FF5826551580}" presName="compNode" presStyleCnt="0"/>
      <dgm:spPr/>
    </dgm:pt>
    <dgm:pt modelId="{772E844A-E077-4F5B-98CD-995A3E283445}" type="pres">
      <dgm:prSet presAssocID="{9699C86E-D16C-42A5-BBE4-FF5826551580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24D4D889-1F80-472E-BBC2-9F4D2ECFE474}" type="pres">
      <dgm:prSet presAssocID="{9699C86E-D16C-42A5-BBE4-FF5826551580}" presName="spaceRect" presStyleCnt="0"/>
      <dgm:spPr/>
    </dgm:pt>
    <dgm:pt modelId="{0CD78973-1B91-41C7-94F4-4E73CD80845B}" type="pres">
      <dgm:prSet presAssocID="{9699C86E-D16C-42A5-BBE4-FF5826551580}" presName="textRect" presStyleLbl="revTx" presStyleIdx="0" presStyleCnt="5">
        <dgm:presLayoutVars>
          <dgm:chMax val="1"/>
          <dgm:chPref val="1"/>
        </dgm:presLayoutVars>
      </dgm:prSet>
      <dgm:spPr/>
    </dgm:pt>
    <dgm:pt modelId="{EAEA9B41-1245-42A2-AA2A-E0500C7534A5}" type="pres">
      <dgm:prSet presAssocID="{DD2A3218-0ECB-4D5B-96EA-35B00670ED21}" presName="sibTrans" presStyleCnt="0"/>
      <dgm:spPr/>
    </dgm:pt>
    <dgm:pt modelId="{3E7223E9-F916-4CCF-AE54-E26C7BB4DA29}" type="pres">
      <dgm:prSet presAssocID="{A872F3E0-DC9E-4837-ABB3-F01B1376DCDB}" presName="compNode" presStyleCnt="0"/>
      <dgm:spPr/>
    </dgm:pt>
    <dgm:pt modelId="{13A523E3-EC7D-4E74-912F-8F06C3FB2CE9}" type="pres">
      <dgm:prSet presAssocID="{A872F3E0-DC9E-4837-ABB3-F01B1376DCDB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k"/>
        </a:ext>
      </dgm:extLst>
    </dgm:pt>
    <dgm:pt modelId="{218106D7-2345-46A6-BD31-BF2D3E72F098}" type="pres">
      <dgm:prSet presAssocID="{A872F3E0-DC9E-4837-ABB3-F01B1376DCDB}" presName="spaceRect" presStyleCnt="0"/>
      <dgm:spPr/>
    </dgm:pt>
    <dgm:pt modelId="{4AF1883F-BE29-4A7E-8080-0EEF38D0E1BC}" type="pres">
      <dgm:prSet presAssocID="{A872F3E0-DC9E-4837-ABB3-F01B1376DCDB}" presName="textRect" presStyleLbl="revTx" presStyleIdx="1" presStyleCnt="5">
        <dgm:presLayoutVars>
          <dgm:chMax val="1"/>
          <dgm:chPref val="1"/>
        </dgm:presLayoutVars>
      </dgm:prSet>
      <dgm:spPr/>
    </dgm:pt>
    <dgm:pt modelId="{1E017FF8-57CC-49DB-A161-E14782060CCC}" type="pres">
      <dgm:prSet presAssocID="{E6F8314D-1673-4967-A04B-85B41CAFA539}" presName="sibTrans" presStyleCnt="0"/>
      <dgm:spPr/>
    </dgm:pt>
    <dgm:pt modelId="{E2692F92-BF10-456E-800F-618C7D8785D7}" type="pres">
      <dgm:prSet presAssocID="{C081F8D1-B2F5-4D3A-808F-83145FF4EFFC}" presName="compNode" presStyleCnt="0"/>
      <dgm:spPr/>
    </dgm:pt>
    <dgm:pt modelId="{F8EB526F-BC38-4B5D-BE8B-BB0A21E0F8A0}" type="pres">
      <dgm:prSet presAssocID="{C081F8D1-B2F5-4D3A-808F-83145FF4EFFC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inimize"/>
        </a:ext>
      </dgm:extLst>
    </dgm:pt>
    <dgm:pt modelId="{8FA72600-5BD7-4544-89AC-0366E81320D0}" type="pres">
      <dgm:prSet presAssocID="{C081F8D1-B2F5-4D3A-808F-83145FF4EFFC}" presName="spaceRect" presStyleCnt="0"/>
      <dgm:spPr/>
    </dgm:pt>
    <dgm:pt modelId="{52764C23-445F-4E5D-A498-EA38A9A0841B}" type="pres">
      <dgm:prSet presAssocID="{C081F8D1-B2F5-4D3A-808F-83145FF4EFFC}" presName="textRect" presStyleLbl="revTx" presStyleIdx="2" presStyleCnt="5">
        <dgm:presLayoutVars>
          <dgm:chMax val="1"/>
          <dgm:chPref val="1"/>
        </dgm:presLayoutVars>
      </dgm:prSet>
      <dgm:spPr/>
    </dgm:pt>
    <dgm:pt modelId="{9179C0F6-A3DC-4700-8C45-6A266B34FB40}" type="pres">
      <dgm:prSet presAssocID="{796F31D8-51BB-4B4F-9471-0A2BB7CAB046}" presName="sibTrans" presStyleCnt="0"/>
      <dgm:spPr/>
    </dgm:pt>
    <dgm:pt modelId="{E7D828FC-2446-4A6A-9633-0FFF62CA8F79}" type="pres">
      <dgm:prSet presAssocID="{C2921484-C754-43D4-9D66-8B936476241F}" presName="compNode" presStyleCnt="0"/>
      <dgm:spPr/>
    </dgm:pt>
    <dgm:pt modelId="{DFCAAC40-FD30-479E-A780-C20354C0E49D}" type="pres">
      <dgm:prSet presAssocID="{C2921484-C754-43D4-9D66-8B936476241F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EA506D61-F697-47B2-A9EE-15136EC9B6E9}" type="pres">
      <dgm:prSet presAssocID="{C2921484-C754-43D4-9D66-8B936476241F}" presName="spaceRect" presStyleCnt="0"/>
      <dgm:spPr/>
    </dgm:pt>
    <dgm:pt modelId="{14CC6A8D-2722-48FD-913E-90F603F3FF8A}" type="pres">
      <dgm:prSet presAssocID="{C2921484-C754-43D4-9D66-8B936476241F}" presName="textRect" presStyleLbl="revTx" presStyleIdx="3" presStyleCnt="5">
        <dgm:presLayoutVars>
          <dgm:chMax val="1"/>
          <dgm:chPref val="1"/>
        </dgm:presLayoutVars>
      </dgm:prSet>
      <dgm:spPr/>
    </dgm:pt>
    <dgm:pt modelId="{5357678A-8FDA-4310-93C4-5C3F3CFB6242}" type="pres">
      <dgm:prSet presAssocID="{5B5DE85F-58B5-4362-9BCC-61318B625DF9}" presName="sibTrans" presStyleCnt="0"/>
      <dgm:spPr/>
    </dgm:pt>
    <dgm:pt modelId="{70843452-F00E-4351-837C-3C2CF7E1250A}" type="pres">
      <dgm:prSet presAssocID="{81637DF3-DACD-41A4-AA19-D7BEC6C1EA63}" presName="compNode" presStyleCnt="0"/>
      <dgm:spPr/>
    </dgm:pt>
    <dgm:pt modelId="{1C9244E1-2832-4713-ABD7-23B00F3C3652}" type="pres">
      <dgm:prSet presAssocID="{81637DF3-DACD-41A4-AA19-D7BEC6C1EA63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60100529-2B4B-4D3F-A3CC-C90C87ED2598}" type="pres">
      <dgm:prSet presAssocID="{81637DF3-DACD-41A4-AA19-D7BEC6C1EA63}" presName="spaceRect" presStyleCnt="0"/>
      <dgm:spPr/>
    </dgm:pt>
    <dgm:pt modelId="{55953548-BBBE-44A6-A9E4-0FE3A8D9B34D}" type="pres">
      <dgm:prSet presAssocID="{81637DF3-DACD-41A4-AA19-D7BEC6C1EA63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64E01C25-49A6-4722-936C-65C5F98B34C5}" srcId="{9ABBFBD4-E829-4D93-BE37-F00EA6FE82C0}" destId="{81637DF3-DACD-41A4-AA19-D7BEC6C1EA63}" srcOrd="4" destOrd="0" parTransId="{C498712A-7C5B-455D-8C41-8C5462479F44}" sibTransId="{81A089EC-7B84-4765-9ED7-FD66613C140D}"/>
    <dgm:cxn modelId="{98711735-41ED-4DC8-BA4E-2758E79522C0}" srcId="{9ABBFBD4-E829-4D93-BE37-F00EA6FE82C0}" destId="{C2921484-C754-43D4-9D66-8B936476241F}" srcOrd="3" destOrd="0" parTransId="{B538827D-95C3-4C95-889D-EB560F0249CD}" sibTransId="{5B5DE85F-58B5-4362-9BCC-61318B625DF9}"/>
    <dgm:cxn modelId="{FEA79B55-C760-46CC-B6DE-2AF897314C8A}" type="presOf" srcId="{A872F3E0-DC9E-4837-ABB3-F01B1376DCDB}" destId="{4AF1883F-BE29-4A7E-8080-0EEF38D0E1BC}" srcOrd="0" destOrd="0" presId="urn:microsoft.com/office/officeart/2018/2/layout/IconLabelList"/>
    <dgm:cxn modelId="{3D7EC761-52E9-435A-834D-96B4FFC7ADB1}" srcId="{9ABBFBD4-E829-4D93-BE37-F00EA6FE82C0}" destId="{A872F3E0-DC9E-4837-ABB3-F01B1376DCDB}" srcOrd="1" destOrd="0" parTransId="{F6F6C91C-297D-4BC2-9131-5BAE5EBBA3EE}" sibTransId="{E6F8314D-1673-4967-A04B-85B41CAFA539}"/>
    <dgm:cxn modelId="{18C8267E-EE52-4920-8D7D-E15DC225E412}" type="presOf" srcId="{C2921484-C754-43D4-9D66-8B936476241F}" destId="{14CC6A8D-2722-48FD-913E-90F603F3FF8A}" srcOrd="0" destOrd="0" presId="urn:microsoft.com/office/officeart/2018/2/layout/IconLabelList"/>
    <dgm:cxn modelId="{70FC9C8C-6C60-4576-9973-C10CD0DFEC70}" srcId="{9ABBFBD4-E829-4D93-BE37-F00EA6FE82C0}" destId="{9699C86E-D16C-42A5-BBE4-FF5826551580}" srcOrd="0" destOrd="0" parTransId="{E64A614C-4431-4094-A445-8AE6DA67FBCC}" sibTransId="{DD2A3218-0ECB-4D5B-96EA-35B00670ED21}"/>
    <dgm:cxn modelId="{F7D79FA0-EFA5-427D-992A-3657529A5E53}" type="presOf" srcId="{9ABBFBD4-E829-4D93-BE37-F00EA6FE82C0}" destId="{F7A6156E-76E5-438D-9C12-58718A03C527}" srcOrd="0" destOrd="0" presId="urn:microsoft.com/office/officeart/2018/2/layout/IconLabelList"/>
    <dgm:cxn modelId="{BFB863B8-0853-410A-8527-04F981566AAF}" srcId="{9ABBFBD4-E829-4D93-BE37-F00EA6FE82C0}" destId="{C081F8D1-B2F5-4D3A-808F-83145FF4EFFC}" srcOrd="2" destOrd="0" parTransId="{8A2A610F-5118-4F2E-BCCB-FDBEC2E0CEEC}" sibTransId="{796F31D8-51BB-4B4F-9471-0A2BB7CAB046}"/>
    <dgm:cxn modelId="{26DAC6E2-A1F8-43B8-BEBF-EAB9BA943ABA}" type="presOf" srcId="{C081F8D1-B2F5-4D3A-808F-83145FF4EFFC}" destId="{52764C23-445F-4E5D-A498-EA38A9A0841B}" srcOrd="0" destOrd="0" presId="urn:microsoft.com/office/officeart/2018/2/layout/IconLabelList"/>
    <dgm:cxn modelId="{79228EED-6E0C-456C-B8C0-A0279BA36B78}" type="presOf" srcId="{9699C86E-D16C-42A5-BBE4-FF5826551580}" destId="{0CD78973-1B91-41C7-94F4-4E73CD80845B}" srcOrd="0" destOrd="0" presId="urn:microsoft.com/office/officeart/2018/2/layout/IconLabelList"/>
    <dgm:cxn modelId="{3BD7F2FA-C2ED-41B2-B142-7116CD6E61C5}" type="presOf" srcId="{81637DF3-DACD-41A4-AA19-D7BEC6C1EA63}" destId="{55953548-BBBE-44A6-A9E4-0FE3A8D9B34D}" srcOrd="0" destOrd="0" presId="urn:microsoft.com/office/officeart/2018/2/layout/IconLabelList"/>
    <dgm:cxn modelId="{FC3DED9D-2E7E-4450-BB67-47C0F2A53273}" type="presParOf" srcId="{F7A6156E-76E5-438D-9C12-58718A03C527}" destId="{F44A4D78-676A-46A3-B64D-62CC23A1A278}" srcOrd="0" destOrd="0" presId="urn:microsoft.com/office/officeart/2018/2/layout/IconLabelList"/>
    <dgm:cxn modelId="{6DC16E0E-6B8E-410F-879C-DDBFB2C541DB}" type="presParOf" srcId="{F44A4D78-676A-46A3-B64D-62CC23A1A278}" destId="{772E844A-E077-4F5B-98CD-995A3E283445}" srcOrd="0" destOrd="0" presId="urn:microsoft.com/office/officeart/2018/2/layout/IconLabelList"/>
    <dgm:cxn modelId="{9FB8EC68-83E7-43FA-82A0-6B28BADA1570}" type="presParOf" srcId="{F44A4D78-676A-46A3-B64D-62CC23A1A278}" destId="{24D4D889-1F80-472E-BBC2-9F4D2ECFE474}" srcOrd="1" destOrd="0" presId="urn:microsoft.com/office/officeart/2018/2/layout/IconLabelList"/>
    <dgm:cxn modelId="{B4AC24EE-5226-463E-9883-F6C6635B34EC}" type="presParOf" srcId="{F44A4D78-676A-46A3-B64D-62CC23A1A278}" destId="{0CD78973-1B91-41C7-94F4-4E73CD80845B}" srcOrd="2" destOrd="0" presId="urn:microsoft.com/office/officeart/2018/2/layout/IconLabelList"/>
    <dgm:cxn modelId="{A840F12D-E0C4-48EF-BE01-D6D4EA3A5A0C}" type="presParOf" srcId="{F7A6156E-76E5-438D-9C12-58718A03C527}" destId="{EAEA9B41-1245-42A2-AA2A-E0500C7534A5}" srcOrd="1" destOrd="0" presId="urn:microsoft.com/office/officeart/2018/2/layout/IconLabelList"/>
    <dgm:cxn modelId="{8AC5605C-AD82-463C-BDEC-6803EAA44EA4}" type="presParOf" srcId="{F7A6156E-76E5-438D-9C12-58718A03C527}" destId="{3E7223E9-F916-4CCF-AE54-E26C7BB4DA29}" srcOrd="2" destOrd="0" presId="urn:microsoft.com/office/officeart/2018/2/layout/IconLabelList"/>
    <dgm:cxn modelId="{D85FB48C-FDDA-4D21-A326-DA0C71C79B07}" type="presParOf" srcId="{3E7223E9-F916-4CCF-AE54-E26C7BB4DA29}" destId="{13A523E3-EC7D-4E74-912F-8F06C3FB2CE9}" srcOrd="0" destOrd="0" presId="urn:microsoft.com/office/officeart/2018/2/layout/IconLabelList"/>
    <dgm:cxn modelId="{71E887DE-8113-4D15-BA84-BAD9AAB1CCA7}" type="presParOf" srcId="{3E7223E9-F916-4CCF-AE54-E26C7BB4DA29}" destId="{218106D7-2345-46A6-BD31-BF2D3E72F098}" srcOrd="1" destOrd="0" presId="urn:microsoft.com/office/officeart/2018/2/layout/IconLabelList"/>
    <dgm:cxn modelId="{1A7E182C-5315-485B-A4FB-6E40BE50B1DD}" type="presParOf" srcId="{3E7223E9-F916-4CCF-AE54-E26C7BB4DA29}" destId="{4AF1883F-BE29-4A7E-8080-0EEF38D0E1BC}" srcOrd="2" destOrd="0" presId="urn:microsoft.com/office/officeart/2018/2/layout/IconLabelList"/>
    <dgm:cxn modelId="{D0F5BB26-1401-4F08-8EAE-D713C6D25ACB}" type="presParOf" srcId="{F7A6156E-76E5-438D-9C12-58718A03C527}" destId="{1E017FF8-57CC-49DB-A161-E14782060CCC}" srcOrd="3" destOrd="0" presId="urn:microsoft.com/office/officeart/2018/2/layout/IconLabelList"/>
    <dgm:cxn modelId="{BF701E25-BEE9-4FBA-A140-542F17A91A47}" type="presParOf" srcId="{F7A6156E-76E5-438D-9C12-58718A03C527}" destId="{E2692F92-BF10-456E-800F-618C7D8785D7}" srcOrd="4" destOrd="0" presId="urn:microsoft.com/office/officeart/2018/2/layout/IconLabelList"/>
    <dgm:cxn modelId="{B512E80D-9F09-4BB3-92D0-D8453D323DB2}" type="presParOf" srcId="{E2692F92-BF10-456E-800F-618C7D8785D7}" destId="{F8EB526F-BC38-4B5D-BE8B-BB0A21E0F8A0}" srcOrd="0" destOrd="0" presId="urn:microsoft.com/office/officeart/2018/2/layout/IconLabelList"/>
    <dgm:cxn modelId="{889ABE9F-7A9D-4959-B83A-5B4B460831B7}" type="presParOf" srcId="{E2692F92-BF10-456E-800F-618C7D8785D7}" destId="{8FA72600-5BD7-4544-89AC-0366E81320D0}" srcOrd="1" destOrd="0" presId="urn:microsoft.com/office/officeart/2018/2/layout/IconLabelList"/>
    <dgm:cxn modelId="{D744930B-E063-41B4-8E26-7EC451C8ABDD}" type="presParOf" srcId="{E2692F92-BF10-456E-800F-618C7D8785D7}" destId="{52764C23-445F-4E5D-A498-EA38A9A0841B}" srcOrd="2" destOrd="0" presId="urn:microsoft.com/office/officeart/2018/2/layout/IconLabelList"/>
    <dgm:cxn modelId="{ECDDD9DB-DAA1-42A2-8461-7464377B4046}" type="presParOf" srcId="{F7A6156E-76E5-438D-9C12-58718A03C527}" destId="{9179C0F6-A3DC-4700-8C45-6A266B34FB40}" srcOrd="5" destOrd="0" presId="urn:microsoft.com/office/officeart/2018/2/layout/IconLabelList"/>
    <dgm:cxn modelId="{BD25FDB6-08B2-421F-9410-74B5AD35F2B5}" type="presParOf" srcId="{F7A6156E-76E5-438D-9C12-58718A03C527}" destId="{E7D828FC-2446-4A6A-9633-0FFF62CA8F79}" srcOrd="6" destOrd="0" presId="urn:microsoft.com/office/officeart/2018/2/layout/IconLabelList"/>
    <dgm:cxn modelId="{2CC3E2E0-1ED3-4A72-A5B6-0D0F934B41A5}" type="presParOf" srcId="{E7D828FC-2446-4A6A-9633-0FFF62CA8F79}" destId="{DFCAAC40-FD30-479E-A780-C20354C0E49D}" srcOrd="0" destOrd="0" presId="urn:microsoft.com/office/officeart/2018/2/layout/IconLabelList"/>
    <dgm:cxn modelId="{49EDBBC4-0115-4FA4-BA63-22AD2082C68B}" type="presParOf" srcId="{E7D828FC-2446-4A6A-9633-0FFF62CA8F79}" destId="{EA506D61-F697-47B2-A9EE-15136EC9B6E9}" srcOrd="1" destOrd="0" presId="urn:microsoft.com/office/officeart/2018/2/layout/IconLabelList"/>
    <dgm:cxn modelId="{BB4310EE-E3F7-4E00-8DFE-BE15F62CA342}" type="presParOf" srcId="{E7D828FC-2446-4A6A-9633-0FFF62CA8F79}" destId="{14CC6A8D-2722-48FD-913E-90F603F3FF8A}" srcOrd="2" destOrd="0" presId="urn:microsoft.com/office/officeart/2018/2/layout/IconLabelList"/>
    <dgm:cxn modelId="{9A6A67B1-5D0B-4DBF-9072-03D2E1DC302C}" type="presParOf" srcId="{F7A6156E-76E5-438D-9C12-58718A03C527}" destId="{5357678A-8FDA-4310-93C4-5C3F3CFB6242}" srcOrd="7" destOrd="0" presId="urn:microsoft.com/office/officeart/2018/2/layout/IconLabelList"/>
    <dgm:cxn modelId="{A251CE88-96E8-4DCC-B987-62964519FBDA}" type="presParOf" srcId="{F7A6156E-76E5-438D-9C12-58718A03C527}" destId="{70843452-F00E-4351-837C-3C2CF7E1250A}" srcOrd="8" destOrd="0" presId="urn:microsoft.com/office/officeart/2018/2/layout/IconLabelList"/>
    <dgm:cxn modelId="{DA456DC5-F600-4D49-BECD-B301FB347571}" type="presParOf" srcId="{70843452-F00E-4351-837C-3C2CF7E1250A}" destId="{1C9244E1-2832-4713-ABD7-23B00F3C3652}" srcOrd="0" destOrd="0" presId="urn:microsoft.com/office/officeart/2018/2/layout/IconLabelList"/>
    <dgm:cxn modelId="{FFB2687B-D0D9-4756-97C5-6F5444282BEE}" type="presParOf" srcId="{70843452-F00E-4351-837C-3C2CF7E1250A}" destId="{60100529-2B4B-4D3F-A3CC-C90C87ED2598}" srcOrd="1" destOrd="0" presId="urn:microsoft.com/office/officeart/2018/2/layout/IconLabelList"/>
    <dgm:cxn modelId="{2C16A4F1-6951-45CB-8F4F-B0DA73AC38B6}" type="presParOf" srcId="{70843452-F00E-4351-837C-3C2CF7E1250A}" destId="{55953548-BBBE-44A6-A9E4-0FE3A8D9B34D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0190BC1-B47D-48C0-AAAA-8179DEEF0707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D50C4784-AF85-4B8E-BCB8-CAF46BED2AAB}">
      <dgm:prSet/>
      <dgm:spPr/>
      <dgm:t>
        <a:bodyPr/>
        <a:lstStyle/>
        <a:p>
          <a:r>
            <a:rPr lang="en-US"/>
            <a:t>I started with theory, built a working app, measured it and proved to myself why IPFS matters </a:t>
          </a:r>
        </a:p>
      </dgm:t>
    </dgm:pt>
    <dgm:pt modelId="{08004319-AEFB-4069-BDDC-B9B0FA3D8406}" type="parTrans" cxnId="{CFDADE39-66BC-425C-85CC-EE57564AEB03}">
      <dgm:prSet/>
      <dgm:spPr/>
      <dgm:t>
        <a:bodyPr/>
        <a:lstStyle/>
        <a:p>
          <a:endParaRPr lang="en-US"/>
        </a:p>
      </dgm:t>
    </dgm:pt>
    <dgm:pt modelId="{CA7DA388-B253-464A-8C97-D0636C530201}" type="sibTrans" cxnId="{CFDADE39-66BC-425C-85CC-EE57564AEB03}">
      <dgm:prSet/>
      <dgm:spPr/>
      <dgm:t>
        <a:bodyPr/>
        <a:lstStyle/>
        <a:p>
          <a:endParaRPr lang="en-US"/>
        </a:p>
      </dgm:t>
    </dgm:pt>
    <dgm:pt modelId="{F9AE321D-D96F-4D3A-8322-7F5995D624B5}">
      <dgm:prSet/>
      <dgm:spPr/>
      <dgm:t>
        <a:bodyPr/>
        <a:lstStyle/>
        <a:p>
          <a:r>
            <a:rPr lang="en-US"/>
            <a:t>It is verifiable, resilient, scalable file sharing protocol</a:t>
          </a:r>
        </a:p>
      </dgm:t>
    </dgm:pt>
    <dgm:pt modelId="{7BC773BD-35B8-40D6-9864-B69E0B064979}" type="parTrans" cxnId="{EF7717A5-84E1-4FD9-8561-ABB91491B27A}">
      <dgm:prSet/>
      <dgm:spPr/>
      <dgm:t>
        <a:bodyPr/>
        <a:lstStyle/>
        <a:p>
          <a:endParaRPr lang="en-US"/>
        </a:p>
      </dgm:t>
    </dgm:pt>
    <dgm:pt modelId="{15CB945A-E50C-4924-8140-9EE36CE74760}" type="sibTrans" cxnId="{EF7717A5-84E1-4FD9-8561-ABB91491B27A}">
      <dgm:prSet/>
      <dgm:spPr/>
      <dgm:t>
        <a:bodyPr/>
        <a:lstStyle/>
        <a:p>
          <a:endParaRPr lang="en-US"/>
        </a:p>
      </dgm:t>
    </dgm:pt>
    <dgm:pt modelId="{87587B5D-FDDA-4E5E-9D80-369A83BB99F8}">
      <dgm:prSet/>
      <dgm:spPr/>
      <dgm:t>
        <a:bodyPr/>
        <a:lstStyle/>
        <a:p>
          <a:r>
            <a:rPr lang="en-US"/>
            <a:t>Source code &amp; report: www.github.com/Marosko123/ipfs-file-sharing-app  </a:t>
          </a:r>
        </a:p>
      </dgm:t>
    </dgm:pt>
    <dgm:pt modelId="{0C12C75F-0F4E-4DB4-AAE4-D83C32C08A1A}" type="parTrans" cxnId="{2E96850C-5CE4-462D-A307-E80E529EDC98}">
      <dgm:prSet/>
      <dgm:spPr/>
      <dgm:t>
        <a:bodyPr/>
        <a:lstStyle/>
        <a:p>
          <a:endParaRPr lang="en-US"/>
        </a:p>
      </dgm:t>
    </dgm:pt>
    <dgm:pt modelId="{08B1DFD9-4C0E-4641-A07E-EA8C3E99CFBD}" type="sibTrans" cxnId="{2E96850C-5CE4-462D-A307-E80E529EDC98}">
      <dgm:prSet/>
      <dgm:spPr/>
      <dgm:t>
        <a:bodyPr/>
        <a:lstStyle/>
        <a:p>
          <a:endParaRPr lang="en-US"/>
        </a:p>
      </dgm:t>
    </dgm:pt>
    <dgm:pt modelId="{733DC529-C1D5-442D-B9A7-A72ADEBBC02A}" type="pres">
      <dgm:prSet presAssocID="{50190BC1-B47D-48C0-AAAA-8179DEEF0707}" presName="root" presStyleCnt="0">
        <dgm:presLayoutVars>
          <dgm:dir/>
          <dgm:resizeHandles val="exact"/>
        </dgm:presLayoutVars>
      </dgm:prSet>
      <dgm:spPr/>
    </dgm:pt>
    <dgm:pt modelId="{86F53682-B0EB-4CE2-91F2-347BAAD7BD8E}" type="pres">
      <dgm:prSet presAssocID="{D50C4784-AF85-4B8E-BCB8-CAF46BED2AAB}" presName="compNode" presStyleCnt="0"/>
      <dgm:spPr/>
    </dgm:pt>
    <dgm:pt modelId="{5E936D19-3AA6-41A3-A261-77C3B448058B}" type="pres">
      <dgm:prSet presAssocID="{D50C4784-AF85-4B8E-BCB8-CAF46BED2AA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 Bulb and Gear"/>
        </a:ext>
      </dgm:extLst>
    </dgm:pt>
    <dgm:pt modelId="{A0CD785E-A0D8-466B-A210-8A96F00F6905}" type="pres">
      <dgm:prSet presAssocID="{D50C4784-AF85-4B8E-BCB8-CAF46BED2AAB}" presName="spaceRect" presStyleCnt="0"/>
      <dgm:spPr/>
    </dgm:pt>
    <dgm:pt modelId="{E236D5B9-2216-421C-8971-D7E933718FA7}" type="pres">
      <dgm:prSet presAssocID="{D50C4784-AF85-4B8E-BCB8-CAF46BED2AAB}" presName="textRect" presStyleLbl="revTx" presStyleIdx="0" presStyleCnt="3">
        <dgm:presLayoutVars>
          <dgm:chMax val="1"/>
          <dgm:chPref val="1"/>
        </dgm:presLayoutVars>
      </dgm:prSet>
      <dgm:spPr/>
    </dgm:pt>
    <dgm:pt modelId="{F8EE9662-3755-4464-B05E-57B49531D450}" type="pres">
      <dgm:prSet presAssocID="{CA7DA388-B253-464A-8C97-D0636C530201}" presName="sibTrans" presStyleCnt="0"/>
      <dgm:spPr/>
    </dgm:pt>
    <dgm:pt modelId="{96731218-E853-48D6-8FD3-50A4A4E35FFB}" type="pres">
      <dgm:prSet presAssocID="{F9AE321D-D96F-4D3A-8322-7F5995D624B5}" presName="compNode" presStyleCnt="0"/>
      <dgm:spPr/>
    </dgm:pt>
    <dgm:pt modelId="{F165C8FB-CB6C-406B-8A17-80E3B63F1219}" type="pres">
      <dgm:prSet presAssocID="{F9AE321D-D96F-4D3A-8322-7F5995D624B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wnload from cloud"/>
        </a:ext>
      </dgm:extLst>
    </dgm:pt>
    <dgm:pt modelId="{36A09068-F24C-4C9D-92D7-6FB6AFE1EF50}" type="pres">
      <dgm:prSet presAssocID="{F9AE321D-D96F-4D3A-8322-7F5995D624B5}" presName="spaceRect" presStyleCnt="0"/>
      <dgm:spPr/>
    </dgm:pt>
    <dgm:pt modelId="{F3104448-686D-4037-8DB5-E3916263ABDC}" type="pres">
      <dgm:prSet presAssocID="{F9AE321D-D96F-4D3A-8322-7F5995D624B5}" presName="textRect" presStyleLbl="revTx" presStyleIdx="1" presStyleCnt="3">
        <dgm:presLayoutVars>
          <dgm:chMax val="1"/>
          <dgm:chPref val="1"/>
        </dgm:presLayoutVars>
      </dgm:prSet>
      <dgm:spPr/>
    </dgm:pt>
    <dgm:pt modelId="{3EC6D21A-6316-4A28-8C3E-CF8FB5B76F0C}" type="pres">
      <dgm:prSet presAssocID="{15CB945A-E50C-4924-8140-9EE36CE74760}" presName="sibTrans" presStyleCnt="0"/>
      <dgm:spPr/>
    </dgm:pt>
    <dgm:pt modelId="{3576DA8E-1FF6-4435-ABEB-37ECEB1DD392}" type="pres">
      <dgm:prSet presAssocID="{87587B5D-FDDA-4E5E-9D80-369A83BB99F8}" presName="compNode" presStyleCnt="0"/>
      <dgm:spPr/>
    </dgm:pt>
    <dgm:pt modelId="{F84A482A-86E9-43E0-B66A-16F0F3B434F4}" type="pres">
      <dgm:prSet presAssocID="{87587B5D-FDDA-4E5E-9D80-369A83BB99F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6D3A8344-0328-49FD-9055-FB78B896EDA4}" type="pres">
      <dgm:prSet presAssocID="{87587B5D-FDDA-4E5E-9D80-369A83BB99F8}" presName="spaceRect" presStyleCnt="0"/>
      <dgm:spPr/>
    </dgm:pt>
    <dgm:pt modelId="{DF0BB32A-F4CF-458F-8074-81608ADF819B}" type="pres">
      <dgm:prSet presAssocID="{87587B5D-FDDA-4E5E-9D80-369A83BB99F8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80206F05-52CC-4145-9DC7-42DC6A037831}" type="presOf" srcId="{50190BC1-B47D-48C0-AAAA-8179DEEF0707}" destId="{733DC529-C1D5-442D-B9A7-A72ADEBBC02A}" srcOrd="0" destOrd="0" presId="urn:microsoft.com/office/officeart/2018/2/layout/IconLabelList"/>
    <dgm:cxn modelId="{2E96850C-5CE4-462D-A307-E80E529EDC98}" srcId="{50190BC1-B47D-48C0-AAAA-8179DEEF0707}" destId="{87587B5D-FDDA-4E5E-9D80-369A83BB99F8}" srcOrd="2" destOrd="0" parTransId="{0C12C75F-0F4E-4DB4-AAE4-D83C32C08A1A}" sibTransId="{08B1DFD9-4C0E-4641-A07E-EA8C3E99CFBD}"/>
    <dgm:cxn modelId="{CFDADE39-66BC-425C-85CC-EE57564AEB03}" srcId="{50190BC1-B47D-48C0-AAAA-8179DEEF0707}" destId="{D50C4784-AF85-4B8E-BCB8-CAF46BED2AAB}" srcOrd="0" destOrd="0" parTransId="{08004319-AEFB-4069-BDDC-B9B0FA3D8406}" sibTransId="{CA7DA388-B253-464A-8C97-D0636C530201}"/>
    <dgm:cxn modelId="{9F91BE6D-3BAE-4EB6-A8B6-0999BCC3E8CA}" type="presOf" srcId="{D50C4784-AF85-4B8E-BCB8-CAF46BED2AAB}" destId="{E236D5B9-2216-421C-8971-D7E933718FA7}" srcOrd="0" destOrd="0" presId="urn:microsoft.com/office/officeart/2018/2/layout/IconLabelList"/>
    <dgm:cxn modelId="{9417157A-5F59-48E5-8819-3BA174E16FB4}" type="presOf" srcId="{F9AE321D-D96F-4D3A-8322-7F5995D624B5}" destId="{F3104448-686D-4037-8DB5-E3916263ABDC}" srcOrd="0" destOrd="0" presId="urn:microsoft.com/office/officeart/2018/2/layout/IconLabelList"/>
    <dgm:cxn modelId="{EF7717A5-84E1-4FD9-8561-ABB91491B27A}" srcId="{50190BC1-B47D-48C0-AAAA-8179DEEF0707}" destId="{F9AE321D-D96F-4D3A-8322-7F5995D624B5}" srcOrd="1" destOrd="0" parTransId="{7BC773BD-35B8-40D6-9864-B69E0B064979}" sibTransId="{15CB945A-E50C-4924-8140-9EE36CE74760}"/>
    <dgm:cxn modelId="{722806E4-947D-4038-B86E-AF65E0FBBDD0}" type="presOf" srcId="{87587B5D-FDDA-4E5E-9D80-369A83BB99F8}" destId="{DF0BB32A-F4CF-458F-8074-81608ADF819B}" srcOrd="0" destOrd="0" presId="urn:microsoft.com/office/officeart/2018/2/layout/IconLabelList"/>
    <dgm:cxn modelId="{11200256-576C-4E1D-A37F-800DD322618E}" type="presParOf" srcId="{733DC529-C1D5-442D-B9A7-A72ADEBBC02A}" destId="{86F53682-B0EB-4CE2-91F2-347BAAD7BD8E}" srcOrd="0" destOrd="0" presId="urn:microsoft.com/office/officeart/2018/2/layout/IconLabelList"/>
    <dgm:cxn modelId="{2D65714B-D617-49DA-8AD1-B7FE04B76AF2}" type="presParOf" srcId="{86F53682-B0EB-4CE2-91F2-347BAAD7BD8E}" destId="{5E936D19-3AA6-41A3-A261-77C3B448058B}" srcOrd="0" destOrd="0" presId="urn:microsoft.com/office/officeart/2018/2/layout/IconLabelList"/>
    <dgm:cxn modelId="{137064F8-547A-4E09-AEFE-12DF74912C3B}" type="presParOf" srcId="{86F53682-B0EB-4CE2-91F2-347BAAD7BD8E}" destId="{A0CD785E-A0D8-466B-A210-8A96F00F6905}" srcOrd="1" destOrd="0" presId="urn:microsoft.com/office/officeart/2018/2/layout/IconLabelList"/>
    <dgm:cxn modelId="{A955AD84-1286-4CAC-9E4C-63FE939D23E4}" type="presParOf" srcId="{86F53682-B0EB-4CE2-91F2-347BAAD7BD8E}" destId="{E236D5B9-2216-421C-8971-D7E933718FA7}" srcOrd="2" destOrd="0" presId="urn:microsoft.com/office/officeart/2018/2/layout/IconLabelList"/>
    <dgm:cxn modelId="{AB837298-963D-4B94-A7F5-0322FE9F2817}" type="presParOf" srcId="{733DC529-C1D5-442D-B9A7-A72ADEBBC02A}" destId="{F8EE9662-3755-4464-B05E-57B49531D450}" srcOrd="1" destOrd="0" presId="urn:microsoft.com/office/officeart/2018/2/layout/IconLabelList"/>
    <dgm:cxn modelId="{A8B4D141-5862-498B-B31C-8AD8C52587F0}" type="presParOf" srcId="{733DC529-C1D5-442D-B9A7-A72ADEBBC02A}" destId="{96731218-E853-48D6-8FD3-50A4A4E35FFB}" srcOrd="2" destOrd="0" presId="urn:microsoft.com/office/officeart/2018/2/layout/IconLabelList"/>
    <dgm:cxn modelId="{3C4E4AA3-7821-4C7D-964C-EC84E117DE67}" type="presParOf" srcId="{96731218-E853-48D6-8FD3-50A4A4E35FFB}" destId="{F165C8FB-CB6C-406B-8A17-80E3B63F1219}" srcOrd="0" destOrd="0" presId="urn:microsoft.com/office/officeart/2018/2/layout/IconLabelList"/>
    <dgm:cxn modelId="{FC881EDA-2C5B-4CA1-B39D-97C81E0F2ECE}" type="presParOf" srcId="{96731218-E853-48D6-8FD3-50A4A4E35FFB}" destId="{36A09068-F24C-4C9D-92D7-6FB6AFE1EF50}" srcOrd="1" destOrd="0" presId="urn:microsoft.com/office/officeart/2018/2/layout/IconLabelList"/>
    <dgm:cxn modelId="{4C6A71DF-5EAB-44DA-9B91-B676C987DE21}" type="presParOf" srcId="{96731218-E853-48D6-8FD3-50A4A4E35FFB}" destId="{F3104448-686D-4037-8DB5-E3916263ABDC}" srcOrd="2" destOrd="0" presId="urn:microsoft.com/office/officeart/2018/2/layout/IconLabelList"/>
    <dgm:cxn modelId="{ACBBC72F-DCFE-437C-AE75-0DA34E32D501}" type="presParOf" srcId="{733DC529-C1D5-442D-B9A7-A72ADEBBC02A}" destId="{3EC6D21A-6316-4A28-8C3E-CF8FB5B76F0C}" srcOrd="3" destOrd="0" presId="urn:microsoft.com/office/officeart/2018/2/layout/IconLabelList"/>
    <dgm:cxn modelId="{2BD43DD8-F97E-4228-95AF-D2A0044D33A5}" type="presParOf" srcId="{733DC529-C1D5-442D-B9A7-A72ADEBBC02A}" destId="{3576DA8E-1FF6-4435-ABEB-37ECEB1DD392}" srcOrd="4" destOrd="0" presId="urn:microsoft.com/office/officeart/2018/2/layout/IconLabelList"/>
    <dgm:cxn modelId="{58904CFC-22AA-46F2-A984-30657510F003}" type="presParOf" srcId="{3576DA8E-1FF6-4435-ABEB-37ECEB1DD392}" destId="{F84A482A-86E9-43E0-B66A-16F0F3B434F4}" srcOrd="0" destOrd="0" presId="urn:microsoft.com/office/officeart/2018/2/layout/IconLabelList"/>
    <dgm:cxn modelId="{F7861DE5-6757-44F7-AAE2-8343FFC055CC}" type="presParOf" srcId="{3576DA8E-1FF6-4435-ABEB-37ECEB1DD392}" destId="{6D3A8344-0328-49FD-9055-FB78B896EDA4}" srcOrd="1" destOrd="0" presId="urn:microsoft.com/office/officeart/2018/2/layout/IconLabelList"/>
    <dgm:cxn modelId="{D83BBE9A-36CA-4E7F-B06A-65D0F539FB6E}" type="presParOf" srcId="{3576DA8E-1FF6-4435-ABEB-37ECEB1DD392}" destId="{DF0BB32A-F4CF-458F-8074-81608ADF819B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8FF450-81B9-468B-B076-A217807593DD}">
      <dsp:nvSpPr>
        <dsp:cNvPr id="0" name=""/>
        <dsp:cNvSpPr/>
      </dsp:nvSpPr>
      <dsp:spPr>
        <a:xfrm>
          <a:off x="1480460" y="350893"/>
          <a:ext cx="1013354" cy="101335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815A2A-63CF-495C-8781-436238AE8740}">
      <dsp:nvSpPr>
        <dsp:cNvPr id="0" name=""/>
        <dsp:cNvSpPr/>
      </dsp:nvSpPr>
      <dsp:spPr>
        <a:xfrm>
          <a:off x="861187" y="1686848"/>
          <a:ext cx="225189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Theory ⇄ Practice gap in IPFS courses  </a:t>
          </a:r>
        </a:p>
      </dsp:txBody>
      <dsp:txXfrm>
        <a:off x="861187" y="1686848"/>
        <a:ext cx="2251899" cy="720000"/>
      </dsp:txXfrm>
    </dsp:sp>
    <dsp:sp modelId="{8145B8DC-55D3-4303-BCA4-12C26EBED8B3}">
      <dsp:nvSpPr>
        <dsp:cNvPr id="0" name=""/>
        <dsp:cNvSpPr/>
      </dsp:nvSpPr>
      <dsp:spPr>
        <a:xfrm>
          <a:off x="4126441" y="350893"/>
          <a:ext cx="1013354" cy="101335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6F9AED-CC27-4BEB-A19A-5DE6C445D23E}">
      <dsp:nvSpPr>
        <dsp:cNvPr id="0" name=""/>
        <dsp:cNvSpPr/>
      </dsp:nvSpPr>
      <dsp:spPr>
        <a:xfrm>
          <a:off x="3507169" y="1686848"/>
          <a:ext cx="225189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Need a tangible demo that shows “real” node behaviour  </a:t>
          </a:r>
        </a:p>
      </dsp:txBody>
      <dsp:txXfrm>
        <a:off x="3507169" y="1686848"/>
        <a:ext cx="2251899" cy="720000"/>
      </dsp:txXfrm>
    </dsp:sp>
    <dsp:sp modelId="{9492F2E2-0D73-4E4D-A52B-04C77B52D26A}">
      <dsp:nvSpPr>
        <dsp:cNvPr id="0" name=""/>
        <dsp:cNvSpPr/>
      </dsp:nvSpPr>
      <dsp:spPr>
        <a:xfrm>
          <a:off x="1480460" y="2969823"/>
          <a:ext cx="1013354" cy="101335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B509F7-1D3E-4A91-8ADE-B8C5E2069024}">
      <dsp:nvSpPr>
        <dsp:cNvPr id="0" name=""/>
        <dsp:cNvSpPr/>
      </dsp:nvSpPr>
      <dsp:spPr>
        <a:xfrm>
          <a:off x="861187" y="4305778"/>
          <a:ext cx="225189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Build &amp; analyse a **browser‑based IPFS client**  </a:t>
          </a:r>
        </a:p>
      </dsp:txBody>
      <dsp:txXfrm>
        <a:off x="861187" y="4305778"/>
        <a:ext cx="2251899" cy="720000"/>
      </dsp:txXfrm>
    </dsp:sp>
    <dsp:sp modelId="{E9C58BC0-7120-4544-B5C2-475A1B0D6385}">
      <dsp:nvSpPr>
        <dsp:cNvPr id="0" name=""/>
        <dsp:cNvSpPr/>
      </dsp:nvSpPr>
      <dsp:spPr>
        <a:xfrm>
          <a:off x="4126441" y="2969823"/>
          <a:ext cx="1013354" cy="101335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9E58E1-75A4-4053-B871-EEF3803DFC33}">
      <dsp:nvSpPr>
        <dsp:cNvPr id="0" name=""/>
        <dsp:cNvSpPr/>
      </dsp:nvSpPr>
      <dsp:spPr>
        <a:xfrm>
          <a:off x="3507169" y="4305778"/>
          <a:ext cx="225189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Measure IPFS speed, resilience, security</a:t>
          </a:r>
        </a:p>
      </dsp:txBody>
      <dsp:txXfrm>
        <a:off x="3507169" y="4305778"/>
        <a:ext cx="2251899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44EE18-3790-8243-BA25-FDDCEF6DAAF9}">
      <dsp:nvSpPr>
        <dsp:cNvPr id="0" name=""/>
        <dsp:cNvSpPr/>
      </dsp:nvSpPr>
      <dsp:spPr>
        <a:xfrm>
          <a:off x="0" y="3944058"/>
          <a:ext cx="1872234" cy="1294527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153" tIns="163576" rIns="133153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Concurrent stress (20 ops/s) </a:t>
          </a:r>
        </a:p>
      </dsp:txBody>
      <dsp:txXfrm>
        <a:off x="0" y="3944058"/>
        <a:ext cx="1872234" cy="1294527"/>
      </dsp:txXfrm>
    </dsp:sp>
    <dsp:sp modelId="{E5946270-0EB3-C74D-BFBA-EE8322035E0C}">
      <dsp:nvSpPr>
        <dsp:cNvPr id="0" name=""/>
        <dsp:cNvSpPr/>
      </dsp:nvSpPr>
      <dsp:spPr>
        <a:xfrm>
          <a:off x="1872234" y="3944058"/>
          <a:ext cx="5616702" cy="1294527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933" tIns="292100" rIns="113933" bIns="29210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0 data loss, minor queueing</a:t>
          </a:r>
        </a:p>
      </dsp:txBody>
      <dsp:txXfrm>
        <a:off x="1872234" y="3944058"/>
        <a:ext cx="5616702" cy="1294527"/>
      </dsp:txXfrm>
    </dsp:sp>
    <dsp:sp modelId="{E4500012-4C7B-1949-9820-CC812BCBBADF}">
      <dsp:nvSpPr>
        <dsp:cNvPr id="0" name=""/>
        <dsp:cNvSpPr/>
      </dsp:nvSpPr>
      <dsp:spPr>
        <a:xfrm rot="10800000">
          <a:off x="0" y="1972492"/>
          <a:ext cx="1872234" cy="1990983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153" tIns="163576" rIns="133153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Network drop </a:t>
          </a:r>
        </a:p>
      </dsp:txBody>
      <dsp:txXfrm rot="-10800000">
        <a:off x="0" y="1972492"/>
        <a:ext cx="1872234" cy="1294139"/>
      </dsp:txXfrm>
    </dsp:sp>
    <dsp:sp modelId="{A76C6EC9-A7D9-1C41-91F0-3DE79F966F1A}">
      <dsp:nvSpPr>
        <dsp:cNvPr id="0" name=""/>
        <dsp:cNvSpPr/>
      </dsp:nvSpPr>
      <dsp:spPr>
        <a:xfrm>
          <a:off x="1872234" y="1972492"/>
          <a:ext cx="5616702" cy="1294139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933" tIns="292100" rIns="113933" bIns="29210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transfer paused &amp; resumed  </a:t>
          </a:r>
        </a:p>
      </dsp:txBody>
      <dsp:txXfrm>
        <a:off x="1872234" y="1972492"/>
        <a:ext cx="5616702" cy="1294139"/>
      </dsp:txXfrm>
    </dsp:sp>
    <dsp:sp modelId="{94DF20F0-9628-D34E-A7C1-DDFA485ABB1A}">
      <dsp:nvSpPr>
        <dsp:cNvPr id="0" name=""/>
        <dsp:cNvSpPr/>
      </dsp:nvSpPr>
      <dsp:spPr>
        <a:xfrm rot="10800000">
          <a:off x="0" y="926"/>
          <a:ext cx="1872234" cy="1990983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153" tIns="163576" rIns="133153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Single‑node crash </a:t>
          </a:r>
        </a:p>
      </dsp:txBody>
      <dsp:txXfrm rot="-10800000">
        <a:off x="0" y="926"/>
        <a:ext cx="1872234" cy="1294139"/>
      </dsp:txXfrm>
    </dsp:sp>
    <dsp:sp modelId="{6FA04E92-8D7C-C045-AD56-6944FEB15DD8}">
      <dsp:nvSpPr>
        <dsp:cNvPr id="0" name=""/>
        <dsp:cNvSpPr/>
      </dsp:nvSpPr>
      <dsp:spPr>
        <a:xfrm>
          <a:off x="1872234" y="926"/>
          <a:ext cx="5616702" cy="1294139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933" tIns="292100" rIns="113933" bIns="29210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other peers served the data  </a:t>
          </a:r>
        </a:p>
      </dsp:txBody>
      <dsp:txXfrm>
        <a:off x="1872234" y="926"/>
        <a:ext cx="5616702" cy="129413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DD61C6-73E2-E247-889D-C583ED5D6539}">
      <dsp:nvSpPr>
        <dsp:cNvPr id="0" name=""/>
        <dsp:cNvSpPr/>
      </dsp:nvSpPr>
      <dsp:spPr>
        <a:xfrm>
          <a:off x="557784" y="0"/>
          <a:ext cx="5029199" cy="5029199"/>
        </a:xfrm>
        <a:prstGeom prst="diamond">
          <a:avLst/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9A2D6F-25D6-DF4C-B92F-5A7A387726DF}">
      <dsp:nvSpPr>
        <dsp:cNvPr id="0" name=""/>
        <dsp:cNvSpPr/>
      </dsp:nvSpPr>
      <dsp:spPr>
        <a:xfrm>
          <a:off x="1035557" y="477773"/>
          <a:ext cx="1961388" cy="1961388"/>
        </a:xfrm>
        <a:prstGeom prst="roundRect">
          <a:avLst/>
        </a:prstGeom>
        <a:solidFill>
          <a:srgbClr val="009917"/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+</a:t>
          </a:r>
          <a:r>
            <a:rPr lang="en-US" sz="1800" kern="1200" dirty="0"/>
            <a:t> CID hashing  </a:t>
          </a:r>
          <a:r>
            <a:rPr lang="en-US" sz="1800" b="1" kern="1200" dirty="0"/>
            <a:t>tamper‑evident</a:t>
          </a:r>
        </a:p>
      </dsp:txBody>
      <dsp:txXfrm>
        <a:off x="1131304" y="573520"/>
        <a:ext cx="1769894" cy="1769894"/>
      </dsp:txXfrm>
    </dsp:sp>
    <dsp:sp modelId="{0492BC33-2FF7-3D47-B21E-99495A0E215A}">
      <dsp:nvSpPr>
        <dsp:cNvPr id="0" name=""/>
        <dsp:cNvSpPr/>
      </dsp:nvSpPr>
      <dsp:spPr>
        <a:xfrm>
          <a:off x="3147821" y="477773"/>
          <a:ext cx="1961388" cy="1961388"/>
        </a:xfrm>
        <a:prstGeom prst="roundRect">
          <a:avLst/>
        </a:prstGeom>
        <a:solidFill>
          <a:srgbClr val="009917"/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+</a:t>
          </a:r>
          <a:r>
            <a:rPr lang="en-US" sz="1800" kern="1200" dirty="0"/>
            <a:t> </a:t>
          </a:r>
          <a:r>
            <a:rPr lang="en-US" sz="1800" b="1" kern="1200" dirty="0"/>
            <a:t>No central server </a:t>
          </a:r>
          <a:r>
            <a:rPr lang="en-US" sz="1800" kern="1200" dirty="0"/>
            <a:t>to compromise  </a:t>
          </a:r>
        </a:p>
      </dsp:txBody>
      <dsp:txXfrm>
        <a:off x="3243568" y="573520"/>
        <a:ext cx="1769894" cy="1769894"/>
      </dsp:txXfrm>
    </dsp:sp>
    <dsp:sp modelId="{195BE6B1-BF12-FD43-85A4-CD4EAE7886C5}">
      <dsp:nvSpPr>
        <dsp:cNvPr id="0" name=""/>
        <dsp:cNvSpPr/>
      </dsp:nvSpPr>
      <dsp:spPr>
        <a:xfrm>
          <a:off x="1035557" y="2590037"/>
          <a:ext cx="1961388" cy="1961388"/>
        </a:xfrm>
        <a:prstGeom prst="roundRect">
          <a:avLst/>
        </a:prstGeom>
        <a:solidFill>
          <a:srgbClr val="FF0000"/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–</a:t>
          </a:r>
          <a:r>
            <a:rPr lang="en-US" sz="1800" kern="1200" dirty="0"/>
            <a:t> Public by default…   </a:t>
          </a:r>
          <a:r>
            <a:rPr lang="en-US" sz="1800" b="1" kern="1200" dirty="0"/>
            <a:t>need E2E encryption for sensitive files  </a:t>
          </a:r>
        </a:p>
      </dsp:txBody>
      <dsp:txXfrm>
        <a:off x="1131304" y="2685784"/>
        <a:ext cx="1769894" cy="1769894"/>
      </dsp:txXfrm>
    </dsp:sp>
    <dsp:sp modelId="{B9B9BC07-2415-C947-A760-15DECD5B4C20}">
      <dsp:nvSpPr>
        <dsp:cNvPr id="0" name=""/>
        <dsp:cNvSpPr/>
      </dsp:nvSpPr>
      <dsp:spPr>
        <a:xfrm>
          <a:off x="3147821" y="2590037"/>
          <a:ext cx="1961388" cy="1961388"/>
        </a:xfrm>
        <a:prstGeom prst="roundRect">
          <a:avLst/>
        </a:prstGeom>
        <a:solidFill>
          <a:srgbClr val="FF0000"/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–</a:t>
          </a:r>
          <a:r>
            <a:rPr lang="en-US" sz="1800" kern="1200" dirty="0"/>
            <a:t> Malicious content persists once published… </a:t>
          </a:r>
          <a:r>
            <a:rPr lang="en-US" sz="1800" b="1" kern="1200" dirty="0"/>
            <a:t>moderation layer needed</a:t>
          </a:r>
        </a:p>
      </dsp:txBody>
      <dsp:txXfrm>
        <a:off x="3243568" y="2685784"/>
        <a:ext cx="1769894" cy="176989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2E844A-E077-4F5B-98CD-995A3E283445}">
      <dsp:nvSpPr>
        <dsp:cNvPr id="0" name=""/>
        <dsp:cNvSpPr/>
      </dsp:nvSpPr>
      <dsp:spPr>
        <a:xfrm>
          <a:off x="943474" y="983481"/>
          <a:ext cx="810000" cy="81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D78973-1B91-41C7-94F4-4E73CD80845B}">
      <dsp:nvSpPr>
        <dsp:cNvPr id="0" name=""/>
        <dsp:cNvSpPr/>
      </dsp:nvSpPr>
      <dsp:spPr>
        <a:xfrm>
          <a:off x="448474" y="2063656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End‑to‑end encryption &amp; access control  </a:t>
          </a:r>
        </a:p>
      </dsp:txBody>
      <dsp:txXfrm>
        <a:off x="448474" y="2063656"/>
        <a:ext cx="1800000" cy="720000"/>
      </dsp:txXfrm>
    </dsp:sp>
    <dsp:sp modelId="{13A523E3-EC7D-4E74-912F-8F06C3FB2CE9}">
      <dsp:nvSpPr>
        <dsp:cNvPr id="0" name=""/>
        <dsp:cNvSpPr/>
      </dsp:nvSpPr>
      <dsp:spPr>
        <a:xfrm>
          <a:off x="3058474" y="983481"/>
          <a:ext cx="810000" cy="81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F1883F-BE29-4A7E-8080-0EEF38D0E1BC}">
      <dsp:nvSpPr>
        <dsp:cNvPr id="0" name=""/>
        <dsp:cNvSpPr/>
      </dsp:nvSpPr>
      <dsp:spPr>
        <a:xfrm>
          <a:off x="2563474" y="2063656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Chunked / parallel uploads for &gt;1 GB  </a:t>
          </a:r>
        </a:p>
      </dsp:txBody>
      <dsp:txXfrm>
        <a:off x="2563474" y="2063656"/>
        <a:ext cx="1800000" cy="720000"/>
      </dsp:txXfrm>
    </dsp:sp>
    <dsp:sp modelId="{F8EB526F-BC38-4B5D-BE8B-BB0A21E0F8A0}">
      <dsp:nvSpPr>
        <dsp:cNvPr id="0" name=""/>
        <dsp:cNvSpPr/>
      </dsp:nvSpPr>
      <dsp:spPr>
        <a:xfrm>
          <a:off x="5173475" y="983481"/>
          <a:ext cx="810000" cy="81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764C23-445F-4E5D-A498-EA38A9A0841B}">
      <dsp:nvSpPr>
        <dsp:cNvPr id="0" name=""/>
        <dsp:cNvSpPr/>
      </dsp:nvSpPr>
      <dsp:spPr>
        <a:xfrm>
          <a:off x="4678475" y="2063656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Mobile‑first UI &amp; drag‑and‑drop  </a:t>
          </a:r>
        </a:p>
      </dsp:txBody>
      <dsp:txXfrm>
        <a:off x="4678475" y="2063656"/>
        <a:ext cx="1800000" cy="720000"/>
      </dsp:txXfrm>
    </dsp:sp>
    <dsp:sp modelId="{DFCAAC40-FD30-479E-A780-C20354C0E49D}">
      <dsp:nvSpPr>
        <dsp:cNvPr id="0" name=""/>
        <dsp:cNvSpPr/>
      </dsp:nvSpPr>
      <dsp:spPr>
        <a:xfrm>
          <a:off x="7288475" y="983481"/>
          <a:ext cx="810000" cy="81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CC6A8D-2722-48FD-913E-90F603F3FF8A}">
      <dsp:nvSpPr>
        <dsp:cNvPr id="0" name=""/>
        <dsp:cNvSpPr/>
      </dsp:nvSpPr>
      <dsp:spPr>
        <a:xfrm>
          <a:off x="6793475" y="2063656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Smart‑contract‑based audit trail  </a:t>
          </a:r>
        </a:p>
      </dsp:txBody>
      <dsp:txXfrm>
        <a:off x="6793475" y="2063656"/>
        <a:ext cx="1800000" cy="720000"/>
      </dsp:txXfrm>
    </dsp:sp>
    <dsp:sp modelId="{1C9244E1-2832-4713-ABD7-23B00F3C3652}">
      <dsp:nvSpPr>
        <dsp:cNvPr id="0" name=""/>
        <dsp:cNvSpPr/>
      </dsp:nvSpPr>
      <dsp:spPr>
        <a:xfrm>
          <a:off x="9403475" y="983481"/>
          <a:ext cx="810000" cy="81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953548-BBBE-44A6-A9E4-0FE3A8D9B34D}">
      <dsp:nvSpPr>
        <dsp:cNvPr id="0" name=""/>
        <dsp:cNvSpPr/>
      </dsp:nvSpPr>
      <dsp:spPr>
        <a:xfrm>
          <a:off x="8908475" y="2063656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Docker‑compose testbed for scripted node failures</a:t>
          </a:r>
        </a:p>
      </dsp:txBody>
      <dsp:txXfrm>
        <a:off x="8908475" y="2063656"/>
        <a:ext cx="1800000" cy="72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936D19-3AA6-41A3-A261-77C3B448058B}">
      <dsp:nvSpPr>
        <dsp:cNvPr id="0" name=""/>
        <dsp:cNvSpPr/>
      </dsp:nvSpPr>
      <dsp:spPr>
        <a:xfrm>
          <a:off x="1011642" y="596474"/>
          <a:ext cx="1467910" cy="146791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36D5B9-2216-421C-8971-D7E933718FA7}">
      <dsp:nvSpPr>
        <dsp:cNvPr id="0" name=""/>
        <dsp:cNvSpPr/>
      </dsp:nvSpPr>
      <dsp:spPr>
        <a:xfrm>
          <a:off x="114585" y="2450663"/>
          <a:ext cx="32620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I started with theory, built a working app, measured it and proved to myself why IPFS matters </a:t>
          </a:r>
        </a:p>
      </dsp:txBody>
      <dsp:txXfrm>
        <a:off x="114585" y="2450663"/>
        <a:ext cx="3262023" cy="720000"/>
      </dsp:txXfrm>
    </dsp:sp>
    <dsp:sp modelId="{F165C8FB-CB6C-406B-8A17-80E3B63F1219}">
      <dsp:nvSpPr>
        <dsp:cNvPr id="0" name=""/>
        <dsp:cNvSpPr/>
      </dsp:nvSpPr>
      <dsp:spPr>
        <a:xfrm>
          <a:off x="4844519" y="596474"/>
          <a:ext cx="1467910" cy="146791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104448-686D-4037-8DB5-E3916263ABDC}">
      <dsp:nvSpPr>
        <dsp:cNvPr id="0" name=""/>
        <dsp:cNvSpPr/>
      </dsp:nvSpPr>
      <dsp:spPr>
        <a:xfrm>
          <a:off x="3947463" y="2450663"/>
          <a:ext cx="32620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It is verifiable, resilient, scalable file sharing protocol</a:t>
          </a:r>
        </a:p>
      </dsp:txBody>
      <dsp:txXfrm>
        <a:off x="3947463" y="2450663"/>
        <a:ext cx="3262023" cy="720000"/>
      </dsp:txXfrm>
    </dsp:sp>
    <dsp:sp modelId="{F84A482A-86E9-43E0-B66A-16F0F3B434F4}">
      <dsp:nvSpPr>
        <dsp:cNvPr id="0" name=""/>
        <dsp:cNvSpPr/>
      </dsp:nvSpPr>
      <dsp:spPr>
        <a:xfrm>
          <a:off x="8677397" y="596474"/>
          <a:ext cx="1467910" cy="146791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0BB32A-F4CF-458F-8074-81608ADF819B}">
      <dsp:nvSpPr>
        <dsp:cNvPr id="0" name=""/>
        <dsp:cNvSpPr/>
      </dsp:nvSpPr>
      <dsp:spPr>
        <a:xfrm>
          <a:off x="7780340" y="2450663"/>
          <a:ext cx="32620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Source code &amp; report: www.github.com/Marosko123/ipfs-file-sharing-app  </a:t>
          </a:r>
        </a:p>
      </dsp:txBody>
      <dsp:txXfrm>
        <a:off x="7780340" y="2450663"/>
        <a:ext cx="3262023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VerticalDownArrowProcess">
  <dgm:title val="Vertical Down Arrow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36"/>
      <dgm:constr type="primFontSz" for="des" forName="parentTextArrow" refType="primFontSz" refFor="des" refForName="parentTextBox" op="equ"/>
      <dgm:constr type="primFontSz" for="des" forName="descendantArrow" val="24"/>
      <dgm:constr type="primFontSz" for="des" forName="descendantArrow" refType="primFontSz" refFor="des" refForName="parentTextArrow" op="lte"/>
      <dgm:constr type="primFontSz" for="des" forName="descendantBox" refType="primFontSz" refFor="des" refForName="parentTextArrow" op="lte"/>
      <dgm:constr type="primFontSz" for="des" forName="descendantBox" refType="primFontSz" refFor="des" refForName="parentTextBox" op="lte"/>
      <dgm:constr type="primFontSz" for="des" forName="descendantArrow" refType="primFontSz" refFor="des" refForName="parentTextBox" op="lte"/>
      <dgm:constr type="primFontSz" for="des" forName="descendantBox" refType="primFontSz" refFor="des" refForName="descendan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Box" refType="w" fact="0.25"/>
              <dgm:constr type="h" for="ch" forName="parentTextBox" refType="h"/>
              <dgm:constr type="t" for="ch" forName="parentTextBox"/>
              <dgm:constr type="w" for="ch" forName="descendantBox" refType="w" fact="0.75"/>
              <dgm:constr type="l" for="ch" forName="descendantBox" refType="w" fact="0.25"/>
              <dgm:constr type="b" for="ch" forName="descendantBox" refType="h"/>
              <dgm:constr type="h" for="ch" forName="descendantBox" refType="h"/>
            </dgm:constrLst>
            <dgm:ruleLst/>
            <dgm:layoutNode name="parentTextBox" styleLbl="alignNode1">
              <dgm:alg type="tx"/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descendantBox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presOf axis="des" ptType="node"/>
              <dgm:ruleLst>
                <dgm:rule type="primFontSz" val="11" fact="NaN" max="NaN"/>
              </dgm:ruleLst>
            </dgm:layoutNod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Arrow" refType="w" fact="0.25"/>
              <dgm:constr type="t" for="ch" forName="parentTextArrow"/>
              <dgm:constr type="h" for="ch" forName="parentTextArrow" refType="h" fact="0.65"/>
              <dgm:constr type="w" for="ch" forName="arrow" refType="w" fact="0.25"/>
              <dgm:constr type="h" for="ch" forName="arrow" refType="h"/>
              <dgm:constr type="l" for="ch" forName="descendantArrow" refType="w" fact="0.25"/>
              <dgm:constr type="w" for="ch" forName="descendantArrow" refType="w" fact="0.75"/>
              <dgm:constr type="b" for="ch" forName="descendantArrow" refType="h" fact="0.65"/>
              <dgm:constr type="h" for="ch" forName="descendantArrow" refType="h" fact="0.65"/>
            </dgm:constrLst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arrow" styleLbl="alignNode1">
              <dgm:alg type="sp"/>
              <dgm:shape xmlns:r="http://schemas.openxmlformats.org/officeDocument/2006/relationships" rot="180" type="upArrowCallout" r:blip="">
                <dgm:adjLst>
                  <dgm:adj idx="1" val="0.05"/>
                  <dgm:adj idx="2" val="0.1"/>
                  <dgm:adj idx="3" val="0.15"/>
                </dgm:adjLst>
              </dgm:shape>
              <dgm:presOf axis="self"/>
              <dgm:constrLst/>
              <dgm:ruleLst/>
            </dgm:layoutNode>
            <dgm:layoutNode name="descendantArrow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ruleLst>
                <dgm:rule type="primFontSz" val="11" fact="NaN" max="NaN"/>
              </dgm:ruleLst>
            </dgm:layoutNod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776D17-9FAE-EC4F-94F5-001E7E09E234}" type="datetimeFigureOut">
              <a:rPr lang="en-US" smtClean="0"/>
              <a:t>5/5/25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8F7026-7EB4-354B-9DFC-1E821DC03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7573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8F7026-7EB4-354B-9DFC-1E821DC03D4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3213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A67E988-5919-57BB-C7DE-D3EAD38A3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7870" y="6209925"/>
            <a:ext cx="11155680" cy="45719"/>
          </a:xfrm>
          <a:custGeom>
            <a:avLst/>
            <a:gdLst>
              <a:gd name="connsiteX0" fmla="*/ 0 w 8715708"/>
              <a:gd name="connsiteY0" fmla="*/ 0 h 45719"/>
              <a:gd name="connsiteX1" fmla="*/ 3694525 w 8715708"/>
              <a:gd name="connsiteY1" fmla="*/ 0 h 45719"/>
              <a:gd name="connsiteX2" fmla="*/ 5021183 w 8715708"/>
              <a:gd name="connsiteY2" fmla="*/ 0 h 45719"/>
              <a:gd name="connsiteX3" fmla="*/ 8715708 w 8715708"/>
              <a:gd name="connsiteY3" fmla="*/ 0 h 45719"/>
              <a:gd name="connsiteX4" fmla="*/ 8715708 w 8715708"/>
              <a:gd name="connsiteY4" fmla="*/ 45719 h 45719"/>
              <a:gd name="connsiteX5" fmla="*/ 5021183 w 8715708"/>
              <a:gd name="connsiteY5" fmla="*/ 45719 h 45719"/>
              <a:gd name="connsiteX6" fmla="*/ 3694525 w 8715708"/>
              <a:gd name="connsiteY6" fmla="*/ 45719 h 45719"/>
              <a:gd name="connsiteX7" fmla="*/ 0 w 8715708"/>
              <a:gd name="connsiteY7" fmla="*/ 45719 h 4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2327B2-BA4B-2C04-0751-5CB63D4AA4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208" y="978408"/>
            <a:ext cx="11155680" cy="3429000"/>
          </a:xfrm>
        </p:spPr>
        <p:txBody>
          <a:bodyPr anchor="t">
            <a:normAutofit/>
          </a:bodyPr>
          <a:lstStyle>
            <a:lvl1pPr algn="l"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201176-DC7A-4C3D-3D8F-352526DA7B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1208" y="4480560"/>
            <a:ext cx="7104888" cy="1399032"/>
          </a:xfrm>
        </p:spPr>
        <p:txBody>
          <a:bodyPr anchor="b">
            <a:normAutofit/>
          </a:bodyPr>
          <a:lstStyle>
            <a:lvl1pPr marL="0" indent="0" algn="l">
              <a:buNone/>
              <a:defRPr sz="22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DC221-9A2E-7459-102F-C3CFB27CC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20671-6F7D-3A03-EEC1-661A87F96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53D3A-E0F9-8386-2A6C-96671FBB1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134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36771-E72D-FAD8-771E-3E196DD2E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5BB827-257D-60D9-792F-E695900429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5D2E7-C856-F78A-E88C-375474982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DAB289-9591-51C9-9E3C-B6F2ACC6A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E037C-790D-7442-8E43-D2740B395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165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635151-A38B-3766-6A32-FF1DF7687D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659368" y="978408"/>
            <a:ext cx="2551176" cy="536752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D132D1-640C-FB9A-AD6F-D845738349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1208" y="978408"/>
            <a:ext cx="8010144" cy="536752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55F80A-4BA7-8ED8-9A62-B92194272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E38113-D55A-A1A0-D1FE-53C95860F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919DDB-F89D-4B2D-21A2-82AF1D102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2572D8-D485-1DB1-34B1-C35C61C89940}"/>
              </a:ext>
            </a:extLst>
          </p:cNvPr>
          <p:cNvSpPr/>
          <p:nvPr/>
        </p:nvSpPr>
        <p:spPr>
          <a:xfrm rot="5400000">
            <a:off x="8936623" y="3585018"/>
            <a:ext cx="5325734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914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26D03-149A-DAB3-4B2A-E9B74F2E2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1E73D-41A7-9934-0990-9208B9523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BB2A3F-E719-673C-5D56-F663712D0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AE594A-52F5-D85E-343C-ADFEE3C72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7D5C9C-B2E2-FC26-E459-9E880EF97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092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9D51F-B2D5-2804-4F7C-C99850FBD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4288536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FE5516-03B6-C488-EB4A-68AE681EDF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5266944"/>
            <a:ext cx="5020056" cy="1088136"/>
          </a:xfrm>
        </p:spPr>
        <p:txBody>
          <a:bodyPr anchor="b">
            <a:normAutofit/>
          </a:bodyPr>
          <a:lstStyle>
            <a:lvl1pPr marL="0" indent="0">
              <a:buNone/>
              <a:defRPr sz="2200" i="1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ECB4D7-49A7-D050-70B9-11A1E2D44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9A913F-AD00-C1EE-B01A-8590671C0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4FC386-B2AF-6FAD-D053-E22D48CD7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1E1B67-3BFF-F04B-52F4-7E724FB3B24D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44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E3B21-CF4D-1B01-0F4E-D32C1B218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39FF2-6858-B514-B695-58442557D0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1208" y="2578608"/>
            <a:ext cx="5166360" cy="37673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A30130-974D-B91D-5B93-EC52AABDB5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19672" y="2578608"/>
            <a:ext cx="5166360" cy="37673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5BED99-6FD7-9C6B-1152-A6E42715B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253AAC-5967-2565-A715-82D3505AB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B51313-69FB-E016-3CC1-62CA476ED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851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3DF9D-B849-CE37-97E4-AD37F8806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64824" cy="12161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D4C626-4008-960A-E601-6AA9F4BB8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2340864"/>
            <a:ext cx="5166360" cy="65836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6E8D6C-AC07-ED6B-2EA8-9C40A5AEA7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1208" y="3035808"/>
            <a:ext cx="5166360" cy="33101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52617E-C6D9-246B-E7B7-8159DF17C0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19672" y="2340864"/>
            <a:ext cx="5166360" cy="65836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BC2094-7EBC-02C5-5AB5-233E63080A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19672" y="3035808"/>
            <a:ext cx="5166360" cy="33101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010BD2-59B4-FD2E-3C5E-C83AE6003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5/5/25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2B35C4-A654-7759-BDA0-94D9D1A21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5F4347-2EC0-CA6E-2637-8048456D7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322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4716D-52F2-C7FB-83B1-2DA1AD375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F4A371-AC27-6A28-32E6-74A28371B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5/5/25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55941A-A24E-885D-E894-0326F4C4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D5E5B4-971F-FF6A-1B07-A5C853705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0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9F431F-E6DC-4137-3092-A30A0A362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5/5/25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AC814B-67B4-C70F-FA51-6205D5E2C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EAA9C9-D895-DD20-1089-EA75EA428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236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50562-884C-9053-70C1-3B72A0B45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2459736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8F509-68F0-39D5-1A8B-CE246715A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9672" y="987424"/>
            <a:ext cx="5166360" cy="535838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58E37C-27CE-3A84-FC74-BDCCD8A9A3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1208" y="3575304"/>
            <a:ext cx="5020056" cy="2770632"/>
          </a:xfrm>
        </p:spPr>
        <p:txBody>
          <a:bodyPr>
            <a:normAutofit/>
          </a:bodyPr>
          <a:lstStyle>
            <a:lvl1pPr marL="0" indent="0">
              <a:buNone/>
              <a:defRPr sz="22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A95F79-E23E-11D2-40BF-66ED34019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57F7FC-06F3-3D89-5D1A-4EC4B1D73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54ACD5-6E0B-5713-DC9A-41E9D62AB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964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B2D45-7CDB-D38C-2AAE-273F79767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2459736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BF0855-1744-56E4-B115-3A3C5EA783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519672" y="987424"/>
            <a:ext cx="5166360" cy="535838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5E8A1D-28AE-4A19-BD96-401D4822A5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1208" y="3575304"/>
            <a:ext cx="5020056" cy="2770632"/>
          </a:xfrm>
        </p:spPr>
        <p:txBody>
          <a:bodyPr>
            <a:normAutofit/>
          </a:bodyPr>
          <a:lstStyle>
            <a:lvl1pPr marL="0" indent="0">
              <a:buNone/>
              <a:defRPr sz="22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327DDB-CE95-4C89-DFC5-7DDBFC24E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22C835-F3B5-943C-FFC4-D5BA9666A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709891-6E3C-ADED-01DD-15FCED37A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807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1A28D7-6581-4956-AAE3-9104804DF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14630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CFCCA4-57A4-08A1-FC45-D2BBA66FAB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2578608"/>
            <a:ext cx="11155680" cy="3767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FAA0F4-2442-8D45-3C3D-1B8F55C868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1208" y="64190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E80C50CD-E178-4744-9B35-B2F624D6C5E9}" type="datetimeFigureOut">
              <a:rPr lang="en-US" smtClean="0"/>
              <a:pPr/>
              <a:t>5/5/25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03785E-FB42-1D54-92AC-D0A61A8FAB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1208" y="10058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9CF34-1274-DB45-4809-90E5D244A9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7432" y="6419088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48CC95F-0247-41B6-91CF-DC97C76A708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215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5" r:id="rId6"/>
    <p:sldLayoutId id="2147483680" r:id="rId7"/>
    <p:sldLayoutId id="2147483681" r:id="rId8"/>
    <p:sldLayoutId id="2147483682" r:id="rId9"/>
    <p:sldLayoutId id="2147483684" r:id="rId10"/>
    <p:sldLayoutId id="2147483683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8BEC44CD-E290-4D60-A056-5BA05B182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183C82A-FAF5-619B-8CF0-CA65188B395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7183" b="2456"/>
          <a:stretch/>
        </p:blipFill>
        <p:spPr>
          <a:xfrm>
            <a:off x="-2" y="-4"/>
            <a:ext cx="12192001" cy="68580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143D60F-ADE2-420B-847C-8D4F3BB3FE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8"/>
            <a:ext cx="5021182" cy="2450592"/>
          </a:xfrm>
        </p:spPr>
        <p:txBody>
          <a:bodyPr anchor="t">
            <a:normAutofit/>
          </a:bodyPr>
          <a:lstStyle/>
          <a:p>
            <a:r>
              <a:rPr lang="en-US" sz="2900">
                <a:solidFill>
                  <a:srgbClr val="FFFFFF"/>
                </a:solidFill>
              </a:rPr>
              <a:t>IPFS File Sharing Application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313A70-5F7B-0A0B-2DBE-12AAD75533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52366" y="4017818"/>
            <a:ext cx="5040785" cy="1828799"/>
          </a:xfrm>
        </p:spPr>
        <p:txBody>
          <a:bodyPr anchor="b">
            <a:normAutofit/>
          </a:bodyPr>
          <a:lstStyle/>
          <a:p>
            <a:r>
              <a:rPr lang="en-US" sz="2400">
                <a:solidFill>
                  <a:srgbClr val="FFFFFF"/>
                </a:solidFill>
              </a:rPr>
              <a:t>Author: Maroš Bednár </a:t>
            </a:r>
          </a:p>
          <a:p>
            <a:r>
              <a:rPr lang="en-US" sz="2400">
                <a:solidFill>
                  <a:srgbClr val="FFFFFF"/>
                </a:solidFill>
              </a:rPr>
              <a:t>Supervisors: F. Freitag, R. Baig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1189494-2B67-46D2-93D6-A122A09BF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2486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E0267-7537-DE5B-ECE2-89E81CA63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Lessons Learned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C69852-F9C6-0F33-4446-C9C5E0A2AF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ü"/>
            </a:pPr>
            <a:r>
              <a:rPr lang="en-US" dirty="0"/>
              <a:t>Implementing a full Helia node in the browser is feasible  </a:t>
            </a:r>
          </a:p>
          <a:p>
            <a:pPr>
              <a:buFont typeface="Wingdings" pitchFamily="2" charset="2"/>
              <a:buChar char="ü"/>
            </a:pPr>
            <a:r>
              <a:rPr lang="en-US" dirty="0"/>
              <a:t>Real‑world IPFS speeds align with published studies (~5 % deviation)  </a:t>
            </a:r>
          </a:p>
          <a:p>
            <a:pPr>
              <a:buFont typeface="Wingdings" pitchFamily="2" charset="2"/>
              <a:buChar char="ü"/>
            </a:pPr>
            <a:r>
              <a:rPr lang="en-US" dirty="0"/>
              <a:t>Decentralization adds robustness but needs UX polish  </a:t>
            </a:r>
          </a:p>
          <a:p>
            <a:pPr>
              <a:buFont typeface="Wingdings" pitchFamily="2" charset="2"/>
              <a:buChar char="ü"/>
            </a:pPr>
            <a:r>
              <a:rPr lang="en-US" dirty="0"/>
              <a:t>Logging &amp; visual analytics hugely aid debugging</a:t>
            </a:r>
          </a:p>
        </p:txBody>
      </p:sp>
    </p:spTree>
    <p:extLst>
      <p:ext uri="{BB962C8B-B14F-4D97-AF65-F5344CB8AC3E}">
        <p14:creationId xmlns:p14="http://schemas.microsoft.com/office/powerpoint/2010/main" val="37544439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4213918-F1EB-4BCE-BE23-F5E9851EE0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E9CB87-738E-45D4-3F10-532ABF979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1463040"/>
          </a:xfrm>
        </p:spPr>
        <p:txBody>
          <a:bodyPr>
            <a:normAutofit/>
          </a:bodyPr>
          <a:lstStyle/>
          <a:p>
            <a:r>
              <a:rPr lang="en-US" dirty="0"/>
              <a:t>Future Work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062E862-C7F7-4CA1-B929-D0B75F5E9F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ADE7DF9-9E7E-B052-15EA-FA2A521822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8544553"/>
              </p:ext>
            </p:extLst>
          </p:nvPr>
        </p:nvGraphicFramePr>
        <p:xfrm>
          <a:off x="520700" y="2578100"/>
          <a:ext cx="11156950" cy="37671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62441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4213918-F1EB-4BCE-BE23-F5E9851EE0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7B8983-65BB-F387-FDF1-AFBF86852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1463040"/>
          </a:xfrm>
        </p:spPr>
        <p:txBody>
          <a:bodyPr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062E862-C7F7-4CA1-B929-D0B75F5E9F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B3FB3D0-2E2C-6498-3826-54E7AFB2520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56506"/>
              </p:ext>
            </p:extLst>
          </p:nvPr>
        </p:nvGraphicFramePr>
        <p:xfrm>
          <a:off x="520700" y="2578100"/>
          <a:ext cx="11156950" cy="37671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28314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7645E-2325-AC62-0129-C85125837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for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5E53A9-C97A-2FE1-F223-3995925760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373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4E17AA97-89A7-45C1-B813-BFF6C23D7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339068-2646-8AAE-B3EA-D638CEA08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4032504" cy="3364992"/>
          </a:xfrm>
        </p:spPr>
        <p:txBody>
          <a:bodyPr>
            <a:normAutofit/>
          </a:bodyPr>
          <a:lstStyle/>
          <a:p>
            <a:r>
              <a:rPr lang="en-US" dirty="0"/>
              <a:t>Why This Project?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3AC4FE1-D370-43A6-96C5-076716BB1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4032504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A3D569D-D3A6-49CA-A483-291E95DACA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65776" y="611650"/>
            <a:ext cx="6620256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D9F56620-0060-4682-65A4-76B871A41A9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3808225"/>
              </p:ext>
            </p:extLst>
          </p:nvPr>
        </p:nvGraphicFramePr>
        <p:xfrm>
          <a:off x="5065776" y="978408"/>
          <a:ext cx="6620256" cy="53766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62835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9E10BDB4-64F2-477D-A03B-9F8352D5E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C1C542-0A8D-E0EA-4386-2C4EFF960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6300216" cy="1325880"/>
          </a:xfrm>
        </p:spPr>
        <p:txBody>
          <a:bodyPr>
            <a:normAutofit/>
          </a:bodyPr>
          <a:lstStyle/>
          <a:p>
            <a:r>
              <a:rPr lang="en-US"/>
              <a:t>What Is IPFS</a:t>
            </a:r>
            <a:endParaRPr lang="en-US" dirty="0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887F59F2-5FBC-40CD-AD35-376AECE49E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8" y="508090"/>
            <a:ext cx="6281928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7271C494-8107-3D61-D611-4FBC7C22A2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13612" y="611650"/>
            <a:ext cx="416052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F3300D6-2AC9-98DE-5E35-ACFD0A181E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7867" y="3079401"/>
            <a:ext cx="6281928" cy="3266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35923A-7FDE-3896-DF70-533F4C5ED7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07224" y="1088136"/>
            <a:ext cx="4160520" cy="5257800"/>
          </a:xfrm>
        </p:spPr>
        <p:txBody>
          <a:bodyPr>
            <a:normAutofit/>
          </a:bodyPr>
          <a:lstStyle/>
          <a:p>
            <a:r>
              <a:rPr lang="en-US" dirty="0"/>
              <a:t>Content‑addressed storage - files = CIDs </a:t>
            </a:r>
          </a:p>
          <a:p>
            <a:r>
              <a:rPr lang="en-US" dirty="0"/>
              <a:t>Merkle‑DAG - fast diffing, deduplication </a:t>
            </a:r>
          </a:p>
          <a:p>
            <a:r>
              <a:rPr lang="en-US" dirty="0"/>
              <a:t>Peer‑to‑peer retrieval via libp2p DHT  </a:t>
            </a:r>
          </a:p>
          <a:p>
            <a:r>
              <a:rPr lang="en-US" dirty="0"/>
              <a:t>Resulting in no single point of failure, verifiable data</a:t>
            </a:r>
          </a:p>
        </p:txBody>
      </p:sp>
    </p:spTree>
    <p:extLst>
      <p:ext uri="{BB962C8B-B14F-4D97-AF65-F5344CB8AC3E}">
        <p14:creationId xmlns:p14="http://schemas.microsoft.com/office/powerpoint/2010/main" val="626544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70" name="Rectangle 2069">
            <a:extLst>
              <a:ext uri="{FF2B5EF4-FFF2-40B4-BE49-F238E27FC236}">
                <a16:creationId xmlns:a16="http://schemas.microsoft.com/office/drawing/2014/main" id="{AD1BDCCC-E676-2A7E-BE11-2B8C23DB28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199C17-C4F1-ACAB-5063-F52DE2038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1115568"/>
          </a:xfrm>
        </p:spPr>
        <p:txBody>
          <a:bodyPr>
            <a:normAutofit/>
          </a:bodyPr>
          <a:lstStyle/>
          <a:p>
            <a:r>
              <a:rPr lang="en-US"/>
              <a:t>High‑Level Architecture</a:t>
            </a:r>
            <a:endParaRPr lang="en-US" dirty="0"/>
          </a:p>
        </p:txBody>
      </p:sp>
      <p:sp>
        <p:nvSpPr>
          <p:cNvPr id="2072" name="Freeform: Shape 2071">
            <a:extLst>
              <a:ext uri="{FF2B5EF4-FFF2-40B4-BE49-F238E27FC236}">
                <a16:creationId xmlns:a16="http://schemas.microsoft.com/office/drawing/2014/main" id="{781C97B1-8A09-6383-8C65-A3B7357781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052" name="Picture 4" descr="Generated image">
            <a:extLst>
              <a:ext uri="{FF2B5EF4-FFF2-40B4-BE49-F238E27FC236}">
                <a16:creationId xmlns:a16="http://schemas.microsoft.com/office/drawing/2014/main" id="{1068CCE7-75D4-F02D-E3BB-1E03CFD516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7868" y="2453766"/>
            <a:ext cx="5639091" cy="3764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9E6F3F-EC2B-47D9-B7C8-F61608EFBD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47104" y="2304288"/>
            <a:ext cx="5129784" cy="4050792"/>
          </a:xfrm>
        </p:spPr>
        <p:txBody>
          <a:bodyPr>
            <a:normAutofit/>
          </a:bodyPr>
          <a:lstStyle/>
          <a:p>
            <a:r>
              <a:rPr lang="en-US" dirty="0"/>
              <a:t>Python </a:t>
            </a:r>
            <a:r>
              <a:rPr lang="en-US" dirty="0" err="1"/>
              <a:t>FastAPI</a:t>
            </a:r>
            <a:r>
              <a:rPr lang="en-US" dirty="0"/>
              <a:t> server</a:t>
            </a:r>
          </a:p>
          <a:p>
            <a:r>
              <a:rPr lang="en-US" dirty="0"/>
              <a:t>Browser (Vue + Helia)</a:t>
            </a:r>
          </a:p>
          <a:p>
            <a:r>
              <a:rPr lang="en-US" dirty="0"/>
              <a:t>WebRTC/</a:t>
            </a:r>
            <a:r>
              <a:rPr lang="en-US" dirty="0" err="1"/>
              <a:t>DataChannels</a:t>
            </a:r>
            <a:r>
              <a:rPr lang="en-US" dirty="0"/>
              <a:t> &amp; HTTP gateway fallback  </a:t>
            </a:r>
          </a:p>
          <a:p>
            <a:r>
              <a:rPr lang="en-US" dirty="0" err="1"/>
              <a:t>LocalStorage</a:t>
            </a:r>
            <a:r>
              <a:rPr lang="en-US" dirty="0"/>
              <a:t> for logs, Web3.storage for pinning</a:t>
            </a:r>
          </a:p>
        </p:txBody>
      </p:sp>
    </p:spTree>
    <p:extLst>
      <p:ext uri="{BB962C8B-B14F-4D97-AF65-F5344CB8AC3E}">
        <p14:creationId xmlns:p14="http://schemas.microsoft.com/office/powerpoint/2010/main" val="3523372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9E10BDB4-64F2-477D-A03B-9F8352D5E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FBBF8F-BD21-97E3-7886-DAED06BE9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4672584" cy="1783080"/>
          </a:xfrm>
        </p:spPr>
        <p:txBody>
          <a:bodyPr>
            <a:normAutofit/>
          </a:bodyPr>
          <a:lstStyle/>
          <a:p>
            <a:r>
              <a:rPr lang="en-US"/>
              <a:t>Application Walk‑Through</a:t>
            </a:r>
            <a:endParaRPr lang="en-US" dirty="0"/>
          </a:p>
        </p:txBody>
      </p:sp>
      <p:sp>
        <p:nvSpPr>
          <p:cNvPr id="3081" name="Rectangle 3080">
            <a:extLst>
              <a:ext uri="{FF2B5EF4-FFF2-40B4-BE49-F238E27FC236}">
                <a16:creationId xmlns:a16="http://schemas.microsoft.com/office/drawing/2014/main" id="{887F59F2-5FBC-40CD-AD35-376AECE49E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8" y="508090"/>
            <a:ext cx="4672584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3083" name="Rectangle 3082">
            <a:extLst>
              <a:ext uri="{FF2B5EF4-FFF2-40B4-BE49-F238E27FC236}">
                <a16:creationId xmlns:a16="http://schemas.microsoft.com/office/drawing/2014/main" id="{759AF1ED-B4DF-4FC4-0966-1A758E6CA9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35582" y="611650"/>
            <a:ext cx="5833872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38B0ED2F-94DE-8B2A-0F47-399C62E234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7866" y="3750517"/>
            <a:ext cx="5039785" cy="2595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303EBF-E781-D61E-A8BF-C94B877FFA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3016" y="1033272"/>
            <a:ext cx="5833872" cy="5312664"/>
          </a:xfrm>
        </p:spPr>
        <p:txBody>
          <a:bodyPr>
            <a:normAutofit/>
          </a:bodyPr>
          <a:lstStyle/>
          <a:p>
            <a:r>
              <a:rPr lang="en-US" b="1" dirty="0"/>
              <a:t>Network tab </a:t>
            </a:r>
            <a:r>
              <a:rPr lang="en-US" dirty="0"/>
              <a:t>- peer ID, live peer table  </a:t>
            </a:r>
          </a:p>
          <a:p>
            <a:r>
              <a:rPr lang="en-US" b="1" dirty="0"/>
              <a:t>Uploader tab </a:t>
            </a:r>
            <a:r>
              <a:rPr lang="en-US" dirty="0"/>
              <a:t>- drag‑&amp;‑drop, CID copy, </a:t>
            </a:r>
            <a:r>
              <a:rPr lang="en-US" dirty="0" err="1"/>
              <a:t>ms</a:t>
            </a:r>
            <a:r>
              <a:rPr lang="en-US" dirty="0"/>
              <a:t> timer  </a:t>
            </a:r>
          </a:p>
          <a:p>
            <a:r>
              <a:rPr lang="en-US" b="1" dirty="0"/>
              <a:t>Performance tab</a:t>
            </a:r>
            <a:r>
              <a:rPr lang="en-US" dirty="0"/>
              <a:t> - sortable log, filters, charts, CSV export  </a:t>
            </a:r>
          </a:p>
          <a:p>
            <a:r>
              <a:rPr lang="en-US" b="1" dirty="0"/>
              <a:t>History tab </a:t>
            </a:r>
            <a:r>
              <a:rPr lang="en-US" dirty="0"/>
              <a:t>- persistent CID list</a:t>
            </a:r>
          </a:p>
        </p:txBody>
      </p:sp>
    </p:spTree>
    <p:extLst>
      <p:ext uri="{BB962C8B-B14F-4D97-AF65-F5344CB8AC3E}">
        <p14:creationId xmlns:p14="http://schemas.microsoft.com/office/powerpoint/2010/main" val="563613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9E10BDB4-64F2-477D-A03B-9F8352D5E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54420A-ACF9-766F-34CC-263296FD0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6300216" cy="132588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Performance Results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87F59F2-5FBC-40CD-AD35-376AECE49E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8" y="508090"/>
            <a:ext cx="6281928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271C494-8107-3D61-D611-4FBC7C22A2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13612" y="611650"/>
            <a:ext cx="416052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5D27BE7-7BF8-C677-D8EC-63B8EEBCB247}"/>
              </a:ext>
            </a:extLst>
          </p:cNvPr>
          <p:cNvSpPr txBox="1"/>
          <p:nvPr/>
        </p:nvSpPr>
        <p:spPr>
          <a:xfrm>
            <a:off x="7507224" y="1088136"/>
            <a:ext cx="4160520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effectLst/>
              </a:rPr>
              <a:t>Performance tests were conducted using the </a:t>
            </a:r>
            <a:r>
              <a:rPr lang="en-US" b="1" i="0" u="none" strike="noStrike" dirty="0">
                <a:effectLst/>
              </a:rPr>
              <a:t>performance tab</a:t>
            </a:r>
            <a:endParaRPr lang="en-US" dirty="0"/>
          </a:p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effectLst/>
              </a:rPr>
              <a:t>Simulating various file sizes and network conditions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Results are growing linearly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IPFS is very reliable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D8CF45B-4BAD-E1DA-6BDF-71B275A5F59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85097815"/>
              </p:ext>
            </p:extLst>
          </p:nvPr>
        </p:nvGraphicFramePr>
        <p:xfrm>
          <a:off x="737340" y="2429691"/>
          <a:ext cx="6035618" cy="3916315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888398">
                  <a:extLst>
                    <a:ext uri="{9D8B030D-6E8A-4147-A177-3AD203B41FA5}">
                      <a16:colId xmlns:a16="http://schemas.microsoft.com/office/drawing/2014/main" val="1898698480"/>
                    </a:ext>
                  </a:extLst>
                </a:gridCol>
                <a:gridCol w="1401355">
                  <a:extLst>
                    <a:ext uri="{9D8B030D-6E8A-4147-A177-3AD203B41FA5}">
                      <a16:colId xmlns:a16="http://schemas.microsoft.com/office/drawing/2014/main" val="4235264349"/>
                    </a:ext>
                  </a:extLst>
                </a:gridCol>
                <a:gridCol w="1297793">
                  <a:extLst>
                    <a:ext uri="{9D8B030D-6E8A-4147-A177-3AD203B41FA5}">
                      <a16:colId xmlns:a16="http://schemas.microsoft.com/office/drawing/2014/main" val="3319216113"/>
                    </a:ext>
                  </a:extLst>
                </a:gridCol>
                <a:gridCol w="1202711">
                  <a:extLst>
                    <a:ext uri="{9D8B030D-6E8A-4147-A177-3AD203B41FA5}">
                      <a16:colId xmlns:a16="http://schemas.microsoft.com/office/drawing/2014/main" val="792120831"/>
                    </a:ext>
                  </a:extLst>
                </a:gridCol>
                <a:gridCol w="1245361">
                  <a:extLst>
                    <a:ext uri="{9D8B030D-6E8A-4147-A177-3AD203B41FA5}">
                      <a16:colId xmlns:a16="http://schemas.microsoft.com/office/drawing/2014/main" val="174083248"/>
                    </a:ext>
                  </a:extLst>
                </a:gridCol>
              </a:tblGrid>
              <a:tr h="1119091"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sz="1500" b="1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File Size</a:t>
                      </a:r>
                      <a:endParaRPr lang="en-US" sz="1500" b="1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1277" marR="56866" marT="17508" marB="131308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sz="1500" b="1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Our Application Upload Time (</a:t>
                      </a:r>
                      <a:r>
                        <a:rPr lang="en-US" sz="1500" b="1" u="none" strike="noStrike" cap="none" spc="0" err="1">
                          <a:solidFill>
                            <a:schemeClr val="tx1"/>
                          </a:solidFill>
                          <a:effectLst/>
                        </a:rPr>
                        <a:t>ms</a:t>
                      </a:r>
                      <a:r>
                        <a:rPr lang="en-US" sz="1500" b="1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en-US" sz="1500" b="1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1277" marR="56866" marT="17508" marB="131308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sz="1500" b="1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Our Application Download Time (</a:t>
                      </a:r>
                      <a:r>
                        <a:rPr lang="en-US" sz="1500" b="1" u="none" strike="noStrike" cap="none" spc="0" err="1">
                          <a:solidFill>
                            <a:schemeClr val="tx1"/>
                          </a:solidFill>
                          <a:effectLst/>
                        </a:rPr>
                        <a:t>ms</a:t>
                      </a:r>
                      <a:r>
                        <a:rPr lang="en-US" sz="1500" b="1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en-US" sz="1500" b="1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1277" marR="56866" marT="17508" marB="131308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sz="1500" b="1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External Upload Time (ms)</a:t>
                      </a:r>
                      <a:endParaRPr lang="en-US" sz="1500" b="1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1277" marR="56866" marT="17508" marB="131308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sz="1500" b="1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External Download Time (ms)</a:t>
                      </a:r>
                      <a:endParaRPr lang="en-US" sz="1500" b="1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1277" marR="56866" marT="17508" marB="131308" anchor="ctr"/>
                </a:tc>
                <a:extLst>
                  <a:ext uri="{0D108BD9-81ED-4DB2-BD59-A6C34878D82A}">
                    <a16:rowId xmlns:a16="http://schemas.microsoft.com/office/drawing/2014/main" val="3136358238"/>
                  </a:ext>
                </a:extLst>
              </a:tr>
              <a:tr h="349653"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sz="1100" b="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100 KB</a:t>
                      </a:r>
                      <a:endParaRPr lang="en-US" sz="11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1277" marR="56866" marT="17508" marB="131308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sz="1100" b="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12</a:t>
                      </a:r>
                      <a:endParaRPr lang="en-US" sz="11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1277" marR="56866" marT="17508" marB="131308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sz="1100" b="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endParaRPr lang="en-US" sz="11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1277" marR="56866" marT="17508" marB="131308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sz="1100" b="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15</a:t>
                      </a:r>
                      <a:endParaRPr lang="en-US" sz="11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1277" marR="56866" marT="17508" marB="131308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sz="1100" b="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12</a:t>
                      </a:r>
                      <a:endParaRPr lang="en-US" sz="11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1277" marR="56866" marT="17508" marB="131308" anchor="ctr"/>
                </a:tc>
                <a:extLst>
                  <a:ext uri="{0D108BD9-81ED-4DB2-BD59-A6C34878D82A}">
                    <a16:rowId xmlns:a16="http://schemas.microsoft.com/office/drawing/2014/main" val="3164520581"/>
                  </a:ext>
                </a:extLst>
              </a:tr>
              <a:tr h="349653"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sz="1100" b="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1 MB</a:t>
                      </a:r>
                      <a:endParaRPr lang="en-US" sz="11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1277" marR="56866" marT="17508" marB="131308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sz="1100" b="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45</a:t>
                      </a:r>
                      <a:endParaRPr lang="en-US" sz="11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1277" marR="56866" marT="17508" marB="131308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sz="1100" b="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38</a:t>
                      </a:r>
                      <a:endParaRPr lang="en-US" sz="11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1277" marR="56866" marT="17508" marB="131308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sz="1100" b="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50</a:t>
                      </a:r>
                      <a:endParaRPr lang="en-US" sz="11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1277" marR="56866" marT="17508" marB="131308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sz="1100" b="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42</a:t>
                      </a:r>
                      <a:endParaRPr lang="en-US" sz="11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1277" marR="56866" marT="17508" marB="131308" anchor="ctr"/>
                </a:tc>
                <a:extLst>
                  <a:ext uri="{0D108BD9-81ED-4DB2-BD59-A6C34878D82A}">
                    <a16:rowId xmlns:a16="http://schemas.microsoft.com/office/drawing/2014/main" val="363632194"/>
                  </a:ext>
                </a:extLst>
              </a:tr>
              <a:tr h="349653"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sz="1100" b="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5 MB</a:t>
                      </a:r>
                      <a:endParaRPr lang="en-US" sz="11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1277" marR="56866" marT="17508" marB="131308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sz="1100" b="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210</a:t>
                      </a:r>
                      <a:endParaRPr lang="en-US" sz="11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1277" marR="56866" marT="17508" marB="131308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sz="1100" b="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180</a:t>
                      </a:r>
                      <a:endParaRPr lang="en-US" sz="11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1277" marR="56866" marT="17508" marB="131308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sz="1100" b="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220</a:t>
                      </a:r>
                      <a:endParaRPr lang="en-US" sz="11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1277" marR="56866" marT="17508" marB="131308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sz="1100" b="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190</a:t>
                      </a:r>
                      <a:endParaRPr lang="en-US" sz="11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1277" marR="56866" marT="17508" marB="131308" anchor="ctr"/>
                </a:tc>
                <a:extLst>
                  <a:ext uri="{0D108BD9-81ED-4DB2-BD59-A6C34878D82A}">
                    <a16:rowId xmlns:a16="http://schemas.microsoft.com/office/drawing/2014/main" val="1901150523"/>
                  </a:ext>
                </a:extLst>
              </a:tr>
              <a:tr h="349653"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sz="1100" b="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10 MB</a:t>
                      </a:r>
                      <a:endParaRPr lang="en-US" sz="11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1277" marR="56866" marT="17508" marB="131308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sz="1100" b="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430</a:t>
                      </a:r>
                      <a:endParaRPr lang="en-US" sz="11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1277" marR="56866" marT="17508" marB="131308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sz="1100" b="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390</a:t>
                      </a:r>
                      <a:endParaRPr lang="en-US" sz="11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1277" marR="56866" marT="17508" marB="131308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sz="1100" b="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450</a:t>
                      </a:r>
                      <a:endParaRPr lang="en-US" sz="11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1277" marR="56866" marT="17508" marB="131308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sz="1100" b="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400</a:t>
                      </a:r>
                      <a:endParaRPr lang="en-US" sz="11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1277" marR="56866" marT="17508" marB="131308" anchor="ctr"/>
                </a:tc>
                <a:extLst>
                  <a:ext uri="{0D108BD9-81ED-4DB2-BD59-A6C34878D82A}">
                    <a16:rowId xmlns:a16="http://schemas.microsoft.com/office/drawing/2014/main" val="3015567963"/>
                  </a:ext>
                </a:extLst>
              </a:tr>
              <a:tr h="349653"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sz="1100" b="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50 MB</a:t>
                      </a:r>
                      <a:endParaRPr lang="en-US" sz="11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1277" marR="56866" marT="17508" marB="131308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sz="1100" b="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2,100</a:t>
                      </a:r>
                      <a:endParaRPr lang="en-US" sz="11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1277" marR="56866" marT="17508" marB="131308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sz="1100" b="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1,800</a:t>
                      </a:r>
                      <a:endParaRPr lang="en-US" sz="11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1277" marR="56866" marT="17508" marB="131308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sz="1100" b="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2,200</a:t>
                      </a:r>
                      <a:endParaRPr lang="en-US" sz="11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1277" marR="56866" marT="17508" marB="131308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sz="1100" b="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1,900</a:t>
                      </a:r>
                      <a:endParaRPr lang="en-US" sz="11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1277" marR="56866" marT="17508" marB="131308" anchor="ctr"/>
                </a:tc>
                <a:extLst>
                  <a:ext uri="{0D108BD9-81ED-4DB2-BD59-A6C34878D82A}">
                    <a16:rowId xmlns:a16="http://schemas.microsoft.com/office/drawing/2014/main" val="4041160840"/>
                  </a:ext>
                </a:extLst>
              </a:tr>
              <a:tr h="349653"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sz="1100" b="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100 MB</a:t>
                      </a:r>
                      <a:endParaRPr lang="en-US" sz="11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1277" marR="56866" marT="17508" marB="131308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sz="1100" b="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4,300</a:t>
                      </a:r>
                      <a:endParaRPr lang="en-US" sz="11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1277" marR="56866" marT="17508" marB="131308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sz="1100" b="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3,900</a:t>
                      </a:r>
                      <a:endParaRPr lang="en-US" sz="11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1277" marR="56866" marT="17508" marB="131308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sz="1100" b="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4,500</a:t>
                      </a:r>
                      <a:endParaRPr lang="en-US" sz="11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1277" marR="56866" marT="17508" marB="131308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sz="1100" b="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4,000</a:t>
                      </a:r>
                      <a:endParaRPr lang="en-US" sz="11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1277" marR="56866" marT="17508" marB="131308" anchor="ctr"/>
                </a:tc>
                <a:extLst>
                  <a:ext uri="{0D108BD9-81ED-4DB2-BD59-A6C34878D82A}">
                    <a16:rowId xmlns:a16="http://schemas.microsoft.com/office/drawing/2014/main" val="3357614117"/>
                  </a:ext>
                </a:extLst>
              </a:tr>
              <a:tr h="349653"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sz="1100" b="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500 MB</a:t>
                      </a:r>
                      <a:endParaRPr lang="en-US" sz="11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1277" marR="56866" marT="17508" marB="131308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sz="1100" b="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21,500</a:t>
                      </a:r>
                      <a:endParaRPr lang="en-US" sz="11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1277" marR="56866" marT="17508" marB="131308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sz="1100" b="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19,500</a:t>
                      </a:r>
                      <a:endParaRPr lang="en-US" sz="11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1277" marR="56866" marT="17508" marB="131308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sz="1100" b="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22,000</a:t>
                      </a:r>
                      <a:endParaRPr lang="en-US" sz="11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1277" marR="56866" marT="17508" marB="131308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sz="1100" b="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20,000</a:t>
                      </a:r>
                      <a:endParaRPr lang="en-US" sz="11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1277" marR="56866" marT="17508" marB="131308" anchor="ctr"/>
                </a:tc>
                <a:extLst>
                  <a:ext uri="{0D108BD9-81ED-4DB2-BD59-A6C34878D82A}">
                    <a16:rowId xmlns:a16="http://schemas.microsoft.com/office/drawing/2014/main" val="1114672941"/>
                  </a:ext>
                </a:extLst>
              </a:tr>
              <a:tr h="349653"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sz="1100" b="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1 GB</a:t>
                      </a:r>
                      <a:endParaRPr lang="en-US" sz="11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1277" marR="56866" marT="17508" marB="131308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sz="1100" b="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43,000</a:t>
                      </a:r>
                      <a:endParaRPr lang="en-US" sz="11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1277" marR="56866" marT="17508" marB="131308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sz="1100" b="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39,000</a:t>
                      </a:r>
                      <a:endParaRPr lang="en-US" sz="11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1277" marR="56866" marT="17508" marB="131308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sz="1100" b="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45,000</a:t>
                      </a:r>
                      <a:endParaRPr lang="en-US" sz="11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1277" marR="56866" marT="17508" marB="131308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sz="1100" b="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40,000</a:t>
                      </a:r>
                      <a:endParaRPr lang="en-US" sz="11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1277" marR="56866" marT="17508" marB="131308" anchor="ctr"/>
                </a:tc>
                <a:extLst>
                  <a:ext uri="{0D108BD9-81ED-4DB2-BD59-A6C34878D82A}">
                    <a16:rowId xmlns:a16="http://schemas.microsoft.com/office/drawing/2014/main" val="38683087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41321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F420BC5C-C418-4843-B04B-6918968D09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731369-9C09-F1D9-8DC3-A63C8D8F2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3154680" cy="4069080"/>
          </a:xfrm>
        </p:spPr>
        <p:txBody>
          <a:bodyPr>
            <a:normAutofit/>
          </a:bodyPr>
          <a:lstStyle/>
          <a:p>
            <a:r>
              <a:rPr lang="en-US" sz="4000"/>
              <a:t>Reliability Experiments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4E511C3-750B-AA87-AE51-0FA2069EA0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3613EE23-B1FB-938B-B724-533C650632C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5778657"/>
              </p:ext>
            </p:extLst>
          </p:nvPr>
        </p:nvGraphicFramePr>
        <p:xfrm>
          <a:off x="4187952" y="978408"/>
          <a:ext cx="7488936" cy="52395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328942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4E17AA97-89A7-45C1-B813-BFF6C23D7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49710D-53DA-01BD-DD8C-6A61CDA25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4288536" cy="3364992"/>
          </a:xfrm>
        </p:spPr>
        <p:txBody>
          <a:bodyPr>
            <a:normAutofit/>
          </a:bodyPr>
          <a:lstStyle/>
          <a:p>
            <a:r>
              <a:rPr lang="en-US" dirty="0"/>
              <a:t>Security Takeaways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91E908F-EF1E-2FDB-BE4D-3F4C56B2F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7A2980E-8F82-6B7D-A838-277407403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1208" y="6299535"/>
            <a:ext cx="11155680" cy="4646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177013C-007A-37A9-2C6C-CE88278170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9550042"/>
              </p:ext>
            </p:extLst>
          </p:nvPr>
        </p:nvGraphicFramePr>
        <p:xfrm>
          <a:off x="5532120" y="978408"/>
          <a:ext cx="6144768" cy="5029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375621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A67E988-5919-57BB-C7DE-D3EAD38A3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6209925"/>
            <a:ext cx="11155680" cy="45719"/>
          </a:xfrm>
          <a:custGeom>
            <a:avLst/>
            <a:gdLst/>
            <a:ahLst/>
            <a:cxnLst/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FF9FFCE1-E057-415B-A971-88EC7E22AF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8ECC1D-57B6-DD01-DB47-8D98E91DF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9" y="971397"/>
            <a:ext cx="3462236" cy="294746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100"/>
              <a:t>Comparison: IPFS vs. Classic HTTP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8" y="508090"/>
            <a:ext cx="3465576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58401B5-5F1B-4D21-9AC3-AAEC8D3665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1704" y="6300216"/>
            <a:ext cx="7293604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86F84BE3-A6E5-A5BC-9AEC-A268A861CA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7375" y="33512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975CA23-0E0D-CD02-BAB5-EA4B570E75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2213858"/>
              </p:ext>
            </p:extLst>
          </p:nvPr>
        </p:nvGraphicFramePr>
        <p:xfrm>
          <a:off x="4371704" y="964494"/>
          <a:ext cx="7293595" cy="4713728"/>
        </p:xfrm>
        <a:graphic>
          <a:graphicData uri="http://schemas.openxmlformats.org/drawingml/2006/table">
            <a:tbl>
              <a:tblPr firstRow="1" bandRow="1">
                <a:solidFill>
                  <a:schemeClr val="bg1">
                    <a:lumMod val="95000"/>
                  </a:schemeClr>
                </a:solidFill>
              </a:tblPr>
              <a:tblGrid>
                <a:gridCol w="1675093">
                  <a:extLst>
                    <a:ext uri="{9D8B030D-6E8A-4147-A177-3AD203B41FA5}">
                      <a16:colId xmlns:a16="http://schemas.microsoft.com/office/drawing/2014/main" val="2259984174"/>
                    </a:ext>
                  </a:extLst>
                </a:gridCol>
                <a:gridCol w="3241962">
                  <a:extLst>
                    <a:ext uri="{9D8B030D-6E8A-4147-A177-3AD203B41FA5}">
                      <a16:colId xmlns:a16="http://schemas.microsoft.com/office/drawing/2014/main" val="2444744710"/>
                    </a:ext>
                  </a:extLst>
                </a:gridCol>
                <a:gridCol w="2376540">
                  <a:extLst>
                    <a:ext uri="{9D8B030D-6E8A-4147-A177-3AD203B41FA5}">
                      <a16:colId xmlns:a16="http://schemas.microsoft.com/office/drawing/2014/main" val="1113533467"/>
                    </a:ext>
                  </a:extLst>
                </a:gridCol>
              </a:tblGrid>
              <a:tr h="975103"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sz="2300" b="1" i="0" u="none" strike="noStrike" cap="none" spc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Feature</a:t>
                      </a:r>
                      <a:endParaRPr lang="en-US" sz="2300" b="1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1826" marR="91097" marT="26236" marB="196770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sz="2300" b="1" i="0" u="none" strike="noStrike" cap="none" spc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IPFS</a:t>
                      </a:r>
                      <a:endParaRPr lang="en-US" sz="2300" b="1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1826" marR="91097" marT="26236" marB="196770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sz="2300" b="1" i="0" u="none" strike="noStrike" cap="none" spc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Traditional Methods</a:t>
                      </a:r>
                      <a:endParaRPr lang="en-US" sz="2300" b="1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1826" marR="91097" marT="26236" marB="196770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8124969"/>
                  </a:ext>
                </a:extLst>
              </a:tr>
              <a:tr h="537837"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sz="1700" b="1" i="0" u="none" strike="noStrike" cap="none" spc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Architecture</a:t>
                      </a:r>
                      <a:endParaRPr lang="en-US" sz="17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1826" marR="91097" marT="26236" marB="196770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sz="17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Decentralized</a:t>
                      </a:r>
                      <a:endParaRPr lang="en-US" sz="17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1826" marR="91097" marT="26236" marB="19677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sz="17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Centralized</a:t>
                      </a:r>
                      <a:endParaRPr lang="en-US" sz="17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1826" marR="91097" marT="26236" marB="19677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8837728"/>
                  </a:ext>
                </a:extLst>
              </a:tr>
              <a:tr h="800197"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sz="1700" b="1" i="0" u="none" strike="noStrike" cap="none" spc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Scalability</a:t>
                      </a:r>
                      <a:endParaRPr lang="en-US" sz="17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1826" marR="91097" marT="26236" marB="196770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sz="17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High (peer-to-peer)</a:t>
                      </a:r>
                      <a:endParaRPr lang="en-US" sz="17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1826" marR="91097" marT="26236" marB="19677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sz="17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Limited by server capacity</a:t>
                      </a:r>
                      <a:endParaRPr lang="en-US" sz="17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1826" marR="91097" marT="26236" marB="19677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0863779"/>
                  </a:ext>
                </a:extLst>
              </a:tr>
              <a:tr h="800197"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sz="1700" b="1" i="0" u="none" strike="noStrike" cap="none" spc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Reliability</a:t>
                      </a:r>
                      <a:endParaRPr lang="en-US" sz="17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1826" marR="91097" marT="26236" marB="196770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sz="17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High (redundant nodes)</a:t>
                      </a:r>
                      <a:endParaRPr lang="en-US" sz="17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1826" marR="91097" marT="26236" marB="19677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sz="17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Dependent on server uptime</a:t>
                      </a:r>
                      <a:endParaRPr lang="en-US" sz="17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1826" marR="91097" marT="26236" marB="19677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6876857"/>
                  </a:ext>
                </a:extLst>
              </a:tr>
              <a:tr h="800197"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sz="1700" b="1" i="0" u="none" strike="noStrike" cap="none" spc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Security</a:t>
                      </a:r>
                      <a:endParaRPr lang="en-US" sz="17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1826" marR="91097" marT="26236" marB="196770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sz="17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Content-addressed, requires user-managed encryption</a:t>
                      </a:r>
                      <a:endParaRPr lang="en-US" sz="17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1826" marR="91097" marT="26236" marB="19677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sz="17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Server-managed security protocols</a:t>
                      </a:r>
                      <a:endParaRPr lang="en-US" sz="17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1826" marR="91097" marT="26236" marB="19677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0684141"/>
                  </a:ext>
                </a:extLst>
              </a:tr>
              <a:tr h="800197"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sz="1700" b="1" i="0" u="none" strike="noStrike" cap="none" spc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Performance</a:t>
                      </a:r>
                      <a:endParaRPr lang="en-US" sz="17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1826" marR="91097" marT="26236" marB="196770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sz="17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Efficient for distributed access</a:t>
                      </a:r>
                      <a:endParaRPr lang="en-US" sz="17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1826" marR="91097" marT="26236" marB="19677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sz="17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Efficient for centralized access</a:t>
                      </a:r>
                      <a:endParaRPr lang="en-US" sz="17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1826" marR="91097" marT="26236" marB="19677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17683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0369776"/>
      </p:ext>
    </p:extLst>
  </p:cSld>
  <p:clrMapOvr>
    <a:masterClrMapping/>
  </p:clrMapOvr>
</p:sld>
</file>

<file path=ppt/theme/theme1.xml><?xml version="1.0" encoding="utf-8"?>
<a:theme xmlns:a="http://schemas.openxmlformats.org/drawingml/2006/main" name="GestaltVTI">
  <a:themeElements>
    <a:clrScheme name="Gestalt">
      <a:dk1>
        <a:srgbClr val="000000"/>
      </a:dk1>
      <a:lt1>
        <a:sysClr val="window" lastClr="FFFFFF"/>
      </a:lt1>
      <a:dk2>
        <a:srgbClr val="262626"/>
      </a:dk2>
      <a:lt2>
        <a:srgbClr val="F7F7F7"/>
      </a:lt2>
      <a:accent1>
        <a:srgbClr val="EBA000"/>
      </a:accent1>
      <a:accent2>
        <a:srgbClr val="00BAC8"/>
      </a:accent2>
      <a:accent3>
        <a:srgbClr val="E64823"/>
      </a:accent3>
      <a:accent4>
        <a:srgbClr val="4D5AFF"/>
      </a:accent4>
      <a:accent5>
        <a:srgbClr val="FE5D21"/>
      </a:accent5>
      <a:accent6>
        <a:srgbClr val="00C777"/>
      </a:accent6>
      <a:hlink>
        <a:srgbClr val="2998E3"/>
      </a:hlink>
      <a:folHlink>
        <a:srgbClr val="939393"/>
      </a:folHlink>
    </a:clrScheme>
    <a:fontScheme name="Gestalt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GestaltVTI" id="{4F87C71D-53D1-4B71-BF97-FD0EA4B25665}" vid="{A110AFC4-8D8A-4C02-8885-7BA370B379B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512</Words>
  <Application>Microsoft Macintosh PowerPoint</Application>
  <PresentationFormat>Widescreen</PresentationFormat>
  <Paragraphs>121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Aptos</vt:lpstr>
      <vt:lpstr>Arial</vt:lpstr>
      <vt:lpstr>Bierstadt</vt:lpstr>
      <vt:lpstr>Wingdings</vt:lpstr>
      <vt:lpstr>GestaltVTI</vt:lpstr>
      <vt:lpstr>IPFS File Sharing Application</vt:lpstr>
      <vt:lpstr>Why This Project?</vt:lpstr>
      <vt:lpstr>What Is IPFS</vt:lpstr>
      <vt:lpstr>High‑Level Architecture</vt:lpstr>
      <vt:lpstr>Application Walk‑Through</vt:lpstr>
      <vt:lpstr>Performance Results</vt:lpstr>
      <vt:lpstr>Reliability Experiments</vt:lpstr>
      <vt:lpstr>Security Takeaways</vt:lpstr>
      <vt:lpstr>Comparison: IPFS vs. Classic HTTP</vt:lpstr>
      <vt:lpstr>Lessons Learned</vt:lpstr>
      <vt:lpstr>Future Work</vt:lpstr>
      <vt:lpstr>Conclusion</vt:lpstr>
      <vt:lpstr>Time for 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Maroš Bednár</dc:creator>
  <cp:lastModifiedBy>Maroš Bednár</cp:lastModifiedBy>
  <cp:revision>22</cp:revision>
  <dcterms:created xsi:type="dcterms:W3CDTF">2025-05-05T17:42:16Z</dcterms:created>
  <dcterms:modified xsi:type="dcterms:W3CDTF">2025-05-05T20:31:05Z</dcterms:modified>
</cp:coreProperties>
</file>