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F1FB"/>
    <a:srgbClr val="8C29D7"/>
    <a:srgbClr val="0011F0"/>
    <a:srgbClr val="875AD0"/>
    <a:srgbClr val="A631CF"/>
    <a:srgbClr val="B230AF"/>
    <a:srgbClr val="C068A9"/>
    <a:srgbClr val="DDC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162" autoAdjust="0"/>
  </p:normalViewPr>
  <p:slideViewPr>
    <p:cSldViewPr snapToGrid="0">
      <p:cViewPr varScale="1">
        <p:scale>
          <a:sx n="70" d="100"/>
          <a:sy n="70" d="100"/>
        </p:scale>
        <p:origin x="9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0BE14-E4B9-4CDD-BF69-22C50632D539}" type="datetimeFigureOut">
              <a:rPr kumimoji="1" lang="ja-JP" altLang="en-US" smtClean="0"/>
              <a:t>2024/11/21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A826F-E064-4E3F-9478-535D3862BFD7}" type="slidenum">
              <a:rPr kumimoji="1" lang="ja-JP" altLang="en-US" smtClean="0"/>
              <a:t>‹#›</a:t>
            </a:fld>
            <a:endParaRPr kumimoji="1" lang="ja-JP" altLang="en-US"/>
          </a:p>
        </p:txBody>
      </p:sp>
    </p:spTree>
    <p:extLst>
      <p:ext uri="{BB962C8B-B14F-4D97-AF65-F5344CB8AC3E}">
        <p14:creationId xmlns:p14="http://schemas.microsoft.com/office/powerpoint/2010/main" val="2353035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1</a:t>
            </a:fld>
            <a:endParaRPr kumimoji="1" lang="ja-JP" altLang="en-US"/>
          </a:p>
        </p:txBody>
      </p:sp>
    </p:spTree>
    <p:extLst>
      <p:ext uri="{BB962C8B-B14F-4D97-AF65-F5344CB8AC3E}">
        <p14:creationId xmlns:p14="http://schemas.microsoft.com/office/powerpoint/2010/main" val="382975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やりたいことは</a:t>
            </a:r>
            <a:r>
              <a:rPr kumimoji="1" lang="en-US" altLang="ja-JP" dirty="0"/>
              <a:t>URL</a:t>
            </a:r>
            <a:r>
              <a:rPr kumimoji="1" lang="ja-JP" altLang="en-US" dirty="0"/>
              <a:t>やリンクを登録してそれを押すと移動できるというサイトを作りたいです。</a:t>
            </a:r>
            <a:r>
              <a:rPr kumimoji="1" lang="en-US" altLang="ja-JP" dirty="0"/>
              <a:t>JavaScript</a:t>
            </a:r>
            <a:r>
              <a:rPr kumimoji="1" lang="ja-JP" altLang="en-US" dirty="0"/>
              <a:t>は習ったことはあるけどあまり理解をしていないので復習して新しい技術では</a:t>
            </a:r>
            <a:r>
              <a:rPr kumimoji="1" lang="en-US" altLang="ja-JP" dirty="0"/>
              <a:t>PHP</a:t>
            </a:r>
            <a:r>
              <a:rPr kumimoji="1" lang="ja-JP" altLang="en-US" dirty="0"/>
              <a:t>を使ってみたいです。</a:t>
            </a:r>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2</a:t>
            </a:fld>
            <a:endParaRPr kumimoji="1" lang="ja-JP" altLang="en-US"/>
          </a:p>
        </p:txBody>
      </p:sp>
    </p:spTree>
    <p:extLst>
      <p:ext uri="{BB962C8B-B14F-4D97-AF65-F5344CB8AC3E}">
        <p14:creationId xmlns:p14="http://schemas.microsoft.com/office/powerpoint/2010/main" val="178364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HTML</a:t>
            </a:r>
            <a:r>
              <a:rPr kumimoji="1" lang="ja-JP" altLang="en-US" dirty="0"/>
              <a:t>と</a:t>
            </a:r>
            <a:r>
              <a:rPr kumimoji="1" lang="en-US" altLang="ja-JP" dirty="0"/>
              <a:t>CSS</a:t>
            </a:r>
            <a:r>
              <a:rPr kumimoji="1" lang="ja-JP" altLang="en-US" dirty="0"/>
              <a:t>や</a:t>
            </a:r>
            <a:r>
              <a:rPr kumimoji="1" lang="en-US" altLang="ja-JP" dirty="0"/>
              <a:t>JavaScript</a:t>
            </a:r>
            <a:r>
              <a:rPr kumimoji="1" lang="ja-JP" altLang="en-US" dirty="0"/>
              <a:t>は授業で習いました。</a:t>
            </a:r>
            <a:endParaRPr kumimoji="1" lang="en-US" altLang="ja-JP" dirty="0"/>
          </a:p>
          <a:p>
            <a:r>
              <a:rPr kumimoji="1" lang="en-US" altLang="ja-JP" dirty="0"/>
              <a:t>PHP</a:t>
            </a:r>
            <a:r>
              <a:rPr kumimoji="1" lang="ja-JP" altLang="en-US" dirty="0"/>
              <a:t>は今履修中です。</a:t>
            </a:r>
            <a:endParaRPr kumimoji="1" lang="en-US" altLang="ja-JP" dirty="0"/>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3</a:t>
            </a:fld>
            <a:endParaRPr kumimoji="1" lang="ja-JP" altLang="en-US"/>
          </a:p>
        </p:txBody>
      </p:sp>
    </p:spTree>
    <p:extLst>
      <p:ext uri="{BB962C8B-B14F-4D97-AF65-F5344CB8AC3E}">
        <p14:creationId xmlns:p14="http://schemas.microsoft.com/office/powerpoint/2010/main" val="55976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この画像は実際のサイトの画面です。</a:t>
            </a:r>
            <a:endParaRPr kumimoji="1" lang="en-US" altLang="ja-JP" dirty="0"/>
          </a:p>
          <a:p>
            <a:r>
              <a:rPr kumimoji="1" lang="en-US" altLang="ja-JP" dirty="0"/>
              <a:t>URL</a:t>
            </a:r>
            <a:r>
              <a:rPr kumimoji="1" lang="ja-JP" altLang="en-US" dirty="0"/>
              <a:t>を入力したり貼り付けたりしてボタンを押すと、その</a:t>
            </a:r>
            <a:r>
              <a:rPr kumimoji="1" lang="en-US" altLang="ja-JP" dirty="0"/>
              <a:t>URL</a:t>
            </a:r>
            <a:r>
              <a:rPr kumimoji="1" lang="ja-JP" altLang="en-US" dirty="0"/>
              <a:t>と登録日時が表示されます。</a:t>
            </a:r>
            <a:endParaRPr kumimoji="1" lang="en-US" altLang="ja-JP" dirty="0"/>
          </a:p>
          <a:p>
            <a:r>
              <a:rPr kumimoji="1" lang="ja-JP" altLang="en-US" dirty="0"/>
              <a:t>チェックボックスで選択して削除ができます。その下にはアクセスした回数と多い</a:t>
            </a:r>
            <a:r>
              <a:rPr kumimoji="1" lang="en-US" altLang="ja-JP" dirty="0"/>
              <a:t>URL</a:t>
            </a:r>
            <a:r>
              <a:rPr kumimoji="1" lang="ja-JP" altLang="en-US" dirty="0"/>
              <a:t>を</a:t>
            </a:r>
            <a:r>
              <a:rPr kumimoji="1" lang="en-US" altLang="ja-JP" dirty="0"/>
              <a:t>3</a:t>
            </a:r>
            <a:r>
              <a:rPr kumimoji="1" lang="ja-JP" altLang="en-US" dirty="0"/>
              <a:t>つまで表示します。</a:t>
            </a:r>
            <a:endParaRPr kumimoji="1" lang="en-US" altLang="ja-JP" dirty="0"/>
          </a:p>
          <a:p>
            <a:r>
              <a:rPr kumimoji="1" lang="ja-JP" altLang="en-US" dirty="0"/>
              <a:t>その下には、最近登録したものを</a:t>
            </a:r>
            <a:r>
              <a:rPr kumimoji="1" lang="en-US" altLang="ja-JP" dirty="0"/>
              <a:t>3</a:t>
            </a:r>
            <a:r>
              <a:rPr kumimoji="1" lang="ja-JP" altLang="en-US" dirty="0"/>
              <a:t>つまで表示します。</a:t>
            </a:r>
            <a:endParaRPr kumimoji="1" lang="en-US" altLang="ja-JP" dirty="0"/>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4</a:t>
            </a:fld>
            <a:endParaRPr kumimoji="1" lang="ja-JP" altLang="en-US"/>
          </a:p>
        </p:txBody>
      </p:sp>
    </p:spTree>
    <p:extLst>
      <p:ext uri="{BB962C8B-B14F-4D97-AF65-F5344CB8AC3E}">
        <p14:creationId xmlns:p14="http://schemas.microsoft.com/office/powerpoint/2010/main" val="286746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完成版の機能では</a:t>
            </a:r>
            <a:r>
              <a:rPr kumimoji="1" lang="en-US" altLang="ja-JP" dirty="0"/>
              <a:t>URL</a:t>
            </a:r>
            <a:r>
              <a:rPr kumimoji="1" lang="ja-JP" altLang="en-US" dirty="0"/>
              <a:t>を入力して・・・日付が表示される機能とサイトのデザインを変えようと考えています。</a:t>
            </a:r>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5</a:t>
            </a:fld>
            <a:endParaRPr kumimoji="1" lang="ja-JP" altLang="en-US"/>
          </a:p>
        </p:txBody>
      </p:sp>
    </p:spTree>
    <p:extLst>
      <p:ext uri="{BB962C8B-B14F-4D97-AF65-F5344CB8AC3E}">
        <p14:creationId xmlns:p14="http://schemas.microsoft.com/office/powerpoint/2010/main" val="342361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D69BB-C2BE-B1F1-97B9-DC2A9E00F32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56DE163-7B0E-31A5-357B-1EA17E0D60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BCD8CE5-BC24-86AD-0140-B6AD8E61DB2C}"/>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5" name="フッター プレースホルダー 4">
            <a:extLst>
              <a:ext uri="{FF2B5EF4-FFF2-40B4-BE49-F238E27FC236}">
                <a16:creationId xmlns:a16="http://schemas.microsoft.com/office/drawing/2014/main" id="{136B66CB-7A13-A559-9D30-B4FA7FB6E5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A97280-C254-F6F6-59DC-49FFF9DFA3D5}"/>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99276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3AE000-C22E-B8EB-88D4-7DD5FB2FF45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11A4F0-624D-DA1E-EC3B-A50A612FB9F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9BF041-C3DA-E9AE-D8EC-819F617E7E81}"/>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5" name="フッター プレースホルダー 4">
            <a:extLst>
              <a:ext uri="{FF2B5EF4-FFF2-40B4-BE49-F238E27FC236}">
                <a16:creationId xmlns:a16="http://schemas.microsoft.com/office/drawing/2014/main" id="{93BC3BD7-E2DD-DF87-FF40-CF6A5904A3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EE043-01FA-3B81-0FC8-476CA8F0A69D}"/>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380647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EDA4AC1-7AE3-E578-8A47-0F0F1916358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529DD4-D703-C90C-1EBB-BAF19DC295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32104F-4767-4428-F7DF-BE3C01357D7A}"/>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5" name="フッター プレースホルダー 4">
            <a:extLst>
              <a:ext uri="{FF2B5EF4-FFF2-40B4-BE49-F238E27FC236}">
                <a16:creationId xmlns:a16="http://schemas.microsoft.com/office/drawing/2014/main" id="{16D73406-8AAB-1BDD-6067-14D40BE0E1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94CC83-12A5-E1D2-8506-8DB8E6FECA3D}"/>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80145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2CD89-015E-4C1F-361B-558E02ABB64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ED313B-B175-76DF-E83E-B8D8070996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2BFDA5-5B7B-7516-102E-6A83AADA23E7}"/>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5" name="フッター プレースホルダー 4">
            <a:extLst>
              <a:ext uri="{FF2B5EF4-FFF2-40B4-BE49-F238E27FC236}">
                <a16:creationId xmlns:a16="http://schemas.microsoft.com/office/drawing/2014/main" id="{6FF080DE-4BFD-3C96-E3EE-B85D3E221D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9C6792-5BFC-D02B-6AC7-D2A16915B7B2}"/>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301856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10136-E763-2F46-D02A-83F46A4ECE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CCA318-1691-A74B-67F7-0C510AB70F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7ED4976-F9C0-CBC5-FA2D-DF8FCD6BBCAB}"/>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5" name="フッター プレースホルダー 4">
            <a:extLst>
              <a:ext uri="{FF2B5EF4-FFF2-40B4-BE49-F238E27FC236}">
                <a16:creationId xmlns:a16="http://schemas.microsoft.com/office/drawing/2014/main" id="{8771EE22-6725-94BE-DE64-D5A266D6F3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EBDCB2-92E5-8A36-3C65-D9536EB242FF}"/>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353416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BF8FA-101F-FC4A-606F-0E43970738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3EEE4B-774A-C64D-EBA8-ED62E10DC5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50FEA81-7137-A8EB-E5E2-1F7145B93A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79A9EA-690F-FD6D-2E57-4F578031B800}"/>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6" name="フッター プレースホルダー 5">
            <a:extLst>
              <a:ext uri="{FF2B5EF4-FFF2-40B4-BE49-F238E27FC236}">
                <a16:creationId xmlns:a16="http://schemas.microsoft.com/office/drawing/2014/main" id="{724A3728-1F6D-9193-4997-1B5C9F7C15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71E2C7-D377-245B-9707-C306DBF5C0C6}"/>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170429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3542D-9A5C-6212-BFF2-B9CB791E09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4A4FCA-D929-FFEC-109B-45BB17E0D7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13AB560-418A-627B-4B08-8A3A34D5A3A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648C055-2EA6-A34B-BCCB-846331A43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A2A22C-DDF1-2DF5-C120-BD8549C1EAA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E123FA4-ABB5-4F92-6E3B-90F88825225A}"/>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8" name="フッター プレースホルダー 7">
            <a:extLst>
              <a:ext uri="{FF2B5EF4-FFF2-40B4-BE49-F238E27FC236}">
                <a16:creationId xmlns:a16="http://schemas.microsoft.com/office/drawing/2014/main" id="{69E983FD-1F06-B366-6660-93991149DF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23BFC4-3BA4-C35A-285D-D27C5D1BA825}"/>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20482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5CBA96-62EE-8721-693F-36C00D0D23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4D8591-A089-113D-AC73-7F74C408BBA3}"/>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4" name="フッター プレースホルダー 3">
            <a:extLst>
              <a:ext uri="{FF2B5EF4-FFF2-40B4-BE49-F238E27FC236}">
                <a16:creationId xmlns:a16="http://schemas.microsoft.com/office/drawing/2014/main" id="{54B3210A-51DE-8F50-8178-EEE0507FB8F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7C81A2-386C-4632-F8CD-354801200206}"/>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7870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35FA7E-826A-409D-56CD-7D93DC65589A}"/>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3" name="フッター プレースホルダー 2">
            <a:extLst>
              <a:ext uri="{FF2B5EF4-FFF2-40B4-BE49-F238E27FC236}">
                <a16:creationId xmlns:a16="http://schemas.microsoft.com/office/drawing/2014/main" id="{7DA45E67-FAA4-D924-B725-05D62924B7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FD7CF2-1D1D-8FE4-DE99-696A114C82FA}"/>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169380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897B6-07FD-5C29-589E-280037DD92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3598C3-0565-8CF4-7948-0FE88E813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EEB1AE-786D-5035-C1AC-E014B07ED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EF4661-B597-4F40-A36A-02FBF89D5B8A}"/>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6" name="フッター プレースホルダー 5">
            <a:extLst>
              <a:ext uri="{FF2B5EF4-FFF2-40B4-BE49-F238E27FC236}">
                <a16:creationId xmlns:a16="http://schemas.microsoft.com/office/drawing/2014/main" id="{4E06DB6D-FCC6-591B-91E9-8D82168D96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DA24F-4075-372D-3981-E11C9EC37175}"/>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94572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42C51-D0F4-1302-0119-320616BE87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0131D0-D9BE-5905-B3D3-EE3788D74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80735F-0188-962C-B6EE-DA4921299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FB1ACA-8E5C-F757-D847-467504DEFEFF}"/>
              </a:ext>
            </a:extLst>
          </p:cNvPr>
          <p:cNvSpPr>
            <a:spLocks noGrp="1"/>
          </p:cNvSpPr>
          <p:nvPr>
            <p:ph type="dt" sz="half" idx="10"/>
          </p:nvPr>
        </p:nvSpPr>
        <p:spPr/>
        <p:txBody>
          <a:bodyPr/>
          <a:lstStyle/>
          <a:p>
            <a:fld id="{C595996D-428C-4F07-8295-8D9EF9B02F09}" type="datetimeFigureOut">
              <a:rPr kumimoji="1" lang="ja-JP" altLang="en-US" smtClean="0"/>
              <a:t>2024/11/21</a:t>
            </a:fld>
            <a:endParaRPr kumimoji="1" lang="ja-JP" altLang="en-US"/>
          </a:p>
        </p:txBody>
      </p:sp>
      <p:sp>
        <p:nvSpPr>
          <p:cNvPr id="6" name="フッター プレースホルダー 5">
            <a:extLst>
              <a:ext uri="{FF2B5EF4-FFF2-40B4-BE49-F238E27FC236}">
                <a16:creationId xmlns:a16="http://schemas.microsoft.com/office/drawing/2014/main" id="{4FF10101-3F3B-D705-F7A4-7E7C294A98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FFBEEA-2143-04B4-2847-2C8CA8C9479B}"/>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395910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alpha val="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4FF03-70B5-8B77-1DE3-A2A9E4860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984DAD-194D-5D4B-F871-CB2BA7B4E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F44FDE-2D61-FA2E-691A-E62CA6A3E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95996D-428C-4F07-8295-8D9EF9B02F09}" type="datetimeFigureOut">
              <a:rPr kumimoji="1" lang="ja-JP" altLang="en-US" smtClean="0"/>
              <a:t>2024/11/21</a:t>
            </a:fld>
            <a:endParaRPr kumimoji="1" lang="ja-JP" altLang="en-US"/>
          </a:p>
        </p:txBody>
      </p:sp>
      <p:sp>
        <p:nvSpPr>
          <p:cNvPr id="5" name="フッター プレースホルダー 4">
            <a:extLst>
              <a:ext uri="{FF2B5EF4-FFF2-40B4-BE49-F238E27FC236}">
                <a16:creationId xmlns:a16="http://schemas.microsoft.com/office/drawing/2014/main" id="{2B2A4923-C2F9-E387-F99C-6ACD8ECB5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ADA4C0-7411-198F-AF04-70532C475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7507298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3F1FB">
            <a:alpha val="20000"/>
          </a:srgb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C0BED-110A-FEA1-F223-E7D53F25016E}"/>
              </a:ext>
            </a:extLst>
          </p:cNvPr>
          <p:cNvSpPr>
            <a:spLocks noGrp="1"/>
          </p:cNvSpPr>
          <p:nvPr>
            <p:ph type="ctrTitle"/>
          </p:nvPr>
        </p:nvSpPr>
        <p:spPr/>
        <p:txBody>
          <a:bodyPr/>
          <a:lstStyle/>
          <a:p>
            <a:r>
              <a:rPr kumimoji="1" lang="en-US" altLang="ja-JP" dirty="0">
                <a:latin typeface="HGｺﾞｼｯｸE" panose="020B0909000000000000" pitchFamily="49" charset="-128"/>
                <a:ea typeface="HGｺﾞｼｯｸE" panose="020B0909000000000000" pitchFamily="49" charset="-128"/>
              </a:rPr>
              <a:t>URL</a:t>
            </a:r>
            <a:r>
              <a:rPr kumimoji="1" lang="ja-JP" altLang="en-US" dirty="0">
                <a:latin typeface="HGｺﾞｼｯｸE" panose="020B0909000000000000" pitchFamily="49" charset="-128"/>
                <a:ea typeface="HGｺﾞｼｯｸE" panose="020B0909000000000000" pitchFamily="49" charset="-128"/>
              </a:rPr>
              <a:t>を登録するサイト</a:t>
            </a:r>
          </a:p>
        </p:txBody>
      </p:sp>
      <p:sp>
        <p:nvSpPr>
          <p:cNvPr id="3" name="字幕 2">
            <a:extLst>
              <a:ext uri="{FF2B5EF4-FFF2-40B4-BE49-F238E27FC236}">
                <a16:creationId xmlns:a16="http://schemas.microsoft.com/office/drawing/2014/main" id="{EAF42099-103B-F8F4-B43E-A83F97A154C4}"/>
              </a:ext>
            </a:extLst>
          </p:cNvPr>
          <p:cNvSpPr>
            <a:spLocks noGrp="1"/>
          </p:cNvSpPr>
          <p:nvPr>
            <p:ph type="subTitle" idx="1"/>
          </p:nvPr>
        </p:nvSpPr>
        <p:spPr>
          <a:xfrm>
            <a:off x="1524000" y="3872425"/>
            <a:ext cx="9144000" cy="1655762"/>
          </a:xfrm>
        </p:spPr>
        <p:txBody>
          <a:bodyPr/>
          <a:lstStyle/>
          <a:p>
            <a:r>
              <a:rPr kumimoji="1" lang="en-US" altLang="ja-JP" dirty="0">
                <a:latin typeface="HGSｺﾞｼｯｸE" panose="020B0900000000000000" pitchFamily="50" charset="-128"/>
                <a:ea typeface="HGSｺﾞｼｯｸE" panose="020B0900000000000000" pitchFamily="50" charset="-128"/>
              </a:rPr>
              <a:t>E23D1008</a:t>
            </a:r>
          </a:p>
          <a:p>
            <a:r>
              <a:rPr lang="ja-JP" altLang="en-US" dirty="0">
                <a:latin typeface="HGSｺﾞｼｯｸE" panose="020B0900000000000000" pitchFamily="50" charset="-128"/>
                <a:ea typeface="HGSｺﾞｼｯｸE" panose="020B0900000000000000" pitchFamily="50" charset="-128"/>
              </a:rPr>
              <a:t>岩元 風弥</a:t>
            </a:r>
            <a:endParaRPr kumimoji="1" lang="ja-JP" altLang="en-US"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48339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D08663F-D57E-95CB-3602-676AD06C18DA}"/>
              </a:ext>
            </a:extLst>
          </p:cNvPr>
          <p:cNvSpPr/>
          <p:nvPr/>
        </p:nvSpPr>
        <p:spPr>
          <a:xfrm>
            <a:off x="0" y="0"/>
            <a:ext cx="12192000" cy="6858000"/>
          </a:xfrm>
          <a:prstGeom prst="rect">
            <a:avLst/>
          </a:prstGeom>
          <a:solidFill>
            <a:srgbClr val="93F1F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D93693-DC6D-A0D6-C5D8-946268801787}"/>
              </a:ext>
            </a:extLst>
          </p:cNvPr>
          <p:cNvSpPr>
            <a:spLocks noGrp="1"/>
          </p:cNvSpPr>
          <p:nvPr>
            <p:ph type="title"/>
          </p:nvPr>
        </p:nvSpPr>
        <p:spPr/>
        <p:txBody>
          <a:bodyPr>
            <a:normAutofit/>
          </a:bodyPr>
          <a:lstStyle/>
          <a:p>
            <a:r>
              <a:rPr kumimoji="1" lang="ja-JP" altLang="en-US" sz="4600" dirty="0">
                <a:latin typeface="HGｺﾞｼｯｸE" panose="020B0909000000000000" pitchFamily="49" charset="-128"/>
                <a:ea typeface="HGｺﾞｼｯｸE" panose="020B0909000000000000" pitchFamily="49" charset="-128"/>
              </a:rPr>
              <a:t>やりたいこと</a:t>
            </a:r>
          </a:p>
        </p:txBody>
      </p:sp>
      <p:sp>
        <p:nvSpPr>
          <p:cNvPr id="14" name="コンテンツ プレースホルダー 2">
            <a:extLst>
              <a:ext uri="{FF2B5EF4-FFF2-40B4-BE49-F238E27FC236}">
                <a16:creationId xmlns:a16="http://schemas.microsoft.com/office/drawing/2014/main" id="{396CB690-18BF-860B-939F-98E2D92B3FA9}"/>
              </a:ext>
            </a:extLst>
          </p:cNvPr>
          <p:cNvSpPr txBox="1">
            <a:spLocks/>
          </p:cNvSpPr>
          <p:nvPr/>
        </p:nvSpPr>
        <p:spPr>
          <a:xfrm>
            <a:off x="838200" y="1873239"/>
            <a:ext cx="11778343" cy="14398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kumimoji="1" lang="en-US" altLang="ja-JP" sz="3600" dirty="0">
              <a:latin typeface="HGSｺﾞｼｯｸE" panose="020B0900000000000000" pitchFamily="50" charset="-128"/>
              <a:ea typeface="HGSｺﾞｼｯｸE" panose="020B0900000000000000" pitchFamily="50" charset="-128"/>
            </a:endParaRPr>
          </a:p>
          <a:p>
            <a:r>
              <a:rPr lang="en-US" altLang="ja-JP" dirty="0">
                <a:latin typeface="HGSｺﾞｼｯｸE" panose="020B0900000000000000" pitchFamily="50" charset="-128"/>
                <a:ea typeface="HGSｺﾞｼｯｸE" panose="020B0900000000000000" pitchFamily="50" charset="-128"/>
              </a:rPr>
              <a:t>URL</a:t>
            </a:r>
            <a:r>
              <a:rPr lang="ja-JP" altLang="en-US" dirty="0">
                <a:latin typeface="HGSｺﾞｼｯｸE" panose="020B0900000000000000" pitchFamily="50" charset="-128"/>
                <a:ea typeface="HGSｺﾞｼｯｸE" panose="020B0900000000000000" pitchFamily="50" charset="-128"/>
              </a:rPr>
              <a:t>を押すだけですぐにそのサイトに移動できるサイトを作りたい。</a:t>
            </a:r>
            <a:endParaRPr kumimoji="1" lang="en-US" altLang="ja-JP" dirty="0">
              <a:latin typeface="HGSｺﾞｼｯｸE" panose="020B0900000000000000" pitchFamily="50" charset="-128"/>
              <a:ea typeface="HGSｺﾞｼｯｸE" panose="020B0900000000000000" pitchFamily="50" charset="-128"/>
            </a:endParaRPr>
          </a:p>
        </p:txBody>
      </p:sp>
      <p:sp>
        <p:nvSpPr>
          <p:cNvPr id="15" name="コンテンツ プレースホルダー 2">
            <a:extLst>
              <a:ext uri="{FF2B5EF4-FFF2-40B4-BE49-F238E27FC236}">
                <a16:creationId xmlns:a16="http://schemas.microsoft.com/office/drawing/2014/main" id="{80883F2B-A8F0-6055-5E77-34A0A0713D97}"/>
              </a:ext>
            </a:extLst>
          </p:cNvPr>
          <p:cNvSpPr txBox="1">
            <a:spLocks/>
          </p:cNvSpPr>
          <p:nvPr/>
        </p:nvSpPr>
        <p:spPr>
          <a:xfrm>
            <a:off x="838200" y="3846308"/>
            <a:ext cx="11240069" cy="1758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dirty="0">
                <a:latin typeface="HGSｺﾞｼｯｸE" panose="020B0900000000000000" pitchFamily="50" charset="-128"/>
                <a:ea typeface="HGSｺﾞｼｯｸE" panose="020B0900000000000000" pitchFamily="50" charset="-128"/>
              </a:rPr>
              <a:t>復習や新しい技術</a:t>
            </a:r>
            <a:endParaRPr kumimoji="1" lang="en-US" altLang="ja-JP" sz="3600" dirty="0">
              <a:latin typeface="HGSｺﾞｼｯｸE" panose="020B0900000000000000" pitchFamily="50" charset="-128"/>
              <a:ea typeface="HGSｺﾞｼｯｸE" panose="020B0900000000000000" pitchFamily="50" charset="-128"/>
            </a:endParaRPr>
          </a:p>
          <a:p>
            <a:r>
              <a:rPr kumimoji="1" lang="en-US" altLang="ja-JP" dirty="0">
                <a:latin typeface="HGSｺﾞｼｯｸE" panose="020B0900000000000000" pitchFamily="50" charset="-128"/>
                <a:ea typeface="HGSｺﾞｼｯｸE" panose="020B0900000000000000" pitchFamily="50" charset="-128"/>
              </a:rPr>
              <a:t>JavaScript</a:t>
            </a:r>
            <a:r>
              <a:rPr kumimoji="1" lang="ja-JP" altLang="en-US" dirty="0">
                <a:latin typeface="HGSｺﾞｼｯｸE" panose="020B0900000000000000" pitchFamily="50" charset="-128"/>
                <a:ea typeface="HGSｺﾞｼｯｸE" panose="020B0900000000000000" pitchFamily="50" charset="-128"/>
              </a:rPr>
              <a:t>を習ったけど、まだ理解していないので復習。</a:t>
            </a:r>
            <a:endParaRPr kumimoji="1" lang="en-US" altLang="ja-JP" dirty="0">
              <a:latin typeface="HGSｺﾞｼｯｸE" panose="020B0900000000000000" pitchFamily="50" charset="-128"/>
              <a:ea typeface="HGSｺﾞｼｯｸE" panose="020B0900000000000000" pitchFamily="50" charset="-128"/>
            </a:endParaRPr>
          </a:p>
          <a:p>
            <a:r>
              <a:rPr lang="en-US" altLang="ja-JP" dirty="0">
                <a:latin typeface="HGSｺﾞｼｯｸE" panose="020B0900000000000000" pitchFamily="50" charset="-128"/>
                <a:ea typeface="HGSｺﾞｼｯｸE" panose="020B0900000000000000" pitchFamily="50" charset="-128"/>
              </a:rPr>
              <a:t>PHP</a:t>
            </a:r>
            <a:r>
              <a:rPr lang="ja-JP" altLang="en-US" dirty="0">
                <a:latin typeface="HGSｺﾞｼｯｸE" panose="020B0900000000000000" pitchFamily="50" charset="-128"/>
                <a:ea typeface="HGSｺﾞｼｯｸE" panose="020B0900000000000000" pitchFamily="50" charset="-128"/>
              </a:rPr>
              <a:t>を使ってみたい。</a:t>
            </a:r>
            <a:endParaRPr kumimoji="1" lang="ja-JP" altLang="en-US" dirty="0">
              <a:latin typeface="HGSｺﾞｼｯｸE" panose="020B0900000000000000" pitchFamily="50" charset="-128"/>
              <a:ea typeface="HGSｺﾞｼｯｸE" panose="020B0900000000000000" pitchFamily="50" charset="-128"/>
            </a:endParaRPr>
          </a:p>
          <a:p>
            <a:endParaRPr kumimoji="1" lang="ja-JP" altLang="en-US" sz="3200" dirty="0"/>
          </a:p>
        </p:txBody>
      </p:sp>
    </p:spTree>
    <p:extLst>
      <p:ext uri="{BB962C8B-B14F-4D97-AF65-F5344CB8AC3E}">
        <p14:creationId xmlns:p14="http://schemas.microsoft.com/office/powerpoint/2010/main" val="1579139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9104C02-789A-F6AB-4D89-48074258DB9F}"/>
              </a:ext>
            </a:extLst>
          </p:cNvPr>
          <p:cNvSpPr/>
          <p:nvPr/>
        </p:nvSpPr>
        <p:spPr>
          <a:xfrm>
            <a:off x="0" y="0"/>
            <a:ext cx="12192000" cy="6858000"/>
          </a:xfrm>
          <a:prstGeom prst="rect">
            <a:avLst/>
          </a:prstGeom>
          <a:solidFill>
            <a:srgbClr val="93F1F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8D6EC4C-6EF2-8824-E1A0-9D8708B88BEA}"/>
              </a:ext>
            </a:extLst>
          </p:cNvPr>
          <p:cNvSpPr>
            <a:spLocks noGrp="1"/>
          </p:cNvSpPr>
          <p:nvPr>
            <p:ph type="title"/>
          </p:nvPr>
        </p:nvSpPr>
        <p:spPr/>
        <p:txBody>
          <a:bodyPr>
            <a:normAutofit/>
          </a:bodyPr>
          <a:lstStyle/>
          <a:p>
            <a:r>
              <a:rPr kumimoji="1" lang="ja-JP" altLang="en-US" sz="4600" dirty="0">
                <a:latin typeface="HGｺﾞｼｯｸE" panose="020B0909000000000000" pitchFamily="49" charset="-128"/>
                <a:ea typeface="HGｺﾞｼｯｸE" panose="020B0909000000000000" pitchFamily="49" charset="-128"/>
              </a:rPr>
              <a:t>技術</a:t>
            </a:r>
          </a:p>
        </p:txBody>
      </p:sp>
      <p:sp>
        <p:nvSpPr>
          <p:cNvPr id="3" name="コンテンツ プレースホルダー 2">
            <a:extLst>
              <a:ext uri="{FF2B5EF4-FFF2-40B4-BE49-F238E27FC236}">
                <a16:creationId xmlns:a16="http://schemas.microsoft.com/office/drawing/2014/main" id="{917355C7-4FE3-9926-A574-E5BFF9DCADAF}"/>
              </a:ext>
            </a:extLst>
          </p:cNvPr>
          <p:cNvSpPr>
            <a:spLocks noGrp="1"/>
          </p:cNvSpPr>
          <p:nvPr>
            <p:ph idx="1"/>
          </p:nvPr>
        </p:nvSpPr>
        <p:spPr/>
        <p:txBody>
          <a:bodyPr/>
          <a:lstStyle/>
          <a:p>
            <a:r>
              <a:rPr kumimoji="1" lang="ja-JP" altLang="en-US" sz="3600" dirty="0">
                <a:latin typeface="HGSｺﾞｼｯｸE" panose="020B0900000000000000" pitchFamily="50" charset="-128"/>
                <a:ea typeface="HGSｺﾞｼｯｸE" panose="020B0900000000000000" pitchFamily="50" charset="-128"/>
              </a:rPr>
              <a:t>作品のなかで必要な技術</a:t>
            </a:r>
            <a:endParaRPr kumimoji="1" lang="en-US" altLang="ja-JP" sz="3600" dirty="0">
              <a:latin typeface="HGSｺﾞｼｯｸE" panose="020B0900000000000000" pitchFamily="50" charset="-128"/>
              <a:ea typeface="HGSｺﾞｼｯｸE" panose="020B0900000000000000" pitchFamily="50" charset="-128"/>
            </a:endParaRPr>
          </a:p>
          <a:p>
            <a:r>
              <a:rPr lang="en-US" altLang="ja-JP" dirty="0">
                <a:latin typeface="HGSｺﾞｼｯｸE" panose="020B0900000000000000" pitchFamily="50" charset="-128"/>
                <a:ea typeface="HGSｺﾞｼｯｸE" panose="020B0900000000000000" pitchFamily="50" charset="-128"/>
              </a:rPr>
              <a:t>HTML</a:t>
            </a:r>
          </a:p>
          <a:p>
            <a:r>
              <a:rPr kumimoji="1" lang="en-US" altLang="ja-JP" dirty="0">
                <a:latin typeface="HGSｺﾞｼｯｸE" panose="020B0900000000000000" pitchFamily="50" charset="-128"/>
                <a:ea typeface="HGSｺﾞｼｯｸE" panose="020B0900000000000000" pitchFamily="50" charset="-128"/>
              </a:rPr>
              <a:t>CSS</a:t>
            </a:r>
          </a:p>
          <a:p>
            <a:r>
              <a:rPr lang="en-US" altLang="ja-JP" dirty="0">
                <a:latin typeface="HGSｺﾞｼｯｸE" panose="020B0900000000000000" pitchFamily="50" charset="-128"/>
                <a:ea typeface="HGSｺﾞｼｯｸE" panose="020B0900000000000000" pitchFamily="50" charset="-128"/>
              </a:rPr>
              <a:t>JavaScript</a:t>
            </a:r>
          </a:p>
          <a:p>
            <a:r>
              <a:rPr kumimoji="1" lang="en-US" altLang="ja-JP" dirty="0">
                <a:latin typeface="HGSｺﾞｼｯｸE" panose="020B0900000000000000" pitchFamily="50" charset="-128"/>
                <a:ea typeface="HGSｺﾞｼｯｸE" panose="020B0900000000000000" pitchFamily="50" charset="-128"/>
              </a:rPr>
              <a:t>PHP</a:t>
            </a:r>
            <a:endParaRPr kumimoji="1" lang="ja-JP" altLang="en-US"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67200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AC4962F-AC17-AC18-B6F8-0FBFE2BA9284}"/>
              </a:ext>
            </a:extLst>
          </p:cNvPr>
          <p:cNvSpPr/>
          <p:nvPr/>
        </p:nvSpPr>
        <p:spPr>
          <a:xfrm>
            <a:off x="0" y="0"/>
            <a:ext cx="12192000" cy="6858000"/>
          </a:xfrm>
          <a:prstGeom prst="rect">
            <a:avLst/>
          </a:prstGeom>
          <a:solidFill>
            <a:srgbClr val="93F1F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396DB78-4B44-69F5-1FB3-48DFD3018A2E}"/>
              </a:ext>
            </a:extLst>
          </p:cNvPr>
          <p:cNvSpPr>
            <a:spLocks noGrp="1"/>
          </p:cNvSpPr>
          <p:nvPr>
            <p:ph type="title"/>
          </p:nvPr>
        </p:nvSpPr>
        <p:spPr>
          <a:xfrm>
            <a:off x="838200" y="217641"/>
            <a:ext cx="10515600" cy="1325563"/>
          </a:xfrm>
        </p:spPr>
        <p:txBody>
          <a:bodyPr>
            <a:normAutofit/>
          </a:bodyPr>
          <a:lstStyle/>
          <a:p>
            <a:r>
              <a:rPr kumimoji="1" lang="ja-JP" altLang="en-US" sz="4600" dirty="0">
                <a:latin typeface="HGｺﾞｼｯｸE" panose="020B0909000000000000" pitchFamily="49" charset="-128"/>
                <a:ea typeface="HGｺﾞｼｯｸE" panose="020B0909000000000000" pitchFamily="49" charset="-128"/>
              </a:rPr>
              <a:t>作品を代表する画面</a:t>
            </a:r>
          </a:p>
        </p:txBody>
      </p:sp>
      <p:pic>
        <p:nvPicPr>
          <p:cNvPr id="12" name="コンテンツ プレースホルダー 8" descr="グラフィカル ユーザー インターフェイス, アプリケーション&#10;&#10;自動的に生成された説明">
            <a:extLst>
              <a:ext uri="{FF2B5EF4-FFF2-40B4-BE49-F238E27FC236}">
                <a16:creationId xmlns:a16="http://schemas.microsoft.com/office/drawing/2014/main" id="{35E2EAB4-C4C4-EEE3-F4A4-53FBA97C7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226" y="1334536"/>
            <a:ext cx="7177548" cy="5523464"/>
          </a:xfrm>
          <a:prstGeom prst="rect">
            <a:avLst/>
          </a:prstGeom>
        </p:spPr>
      </p:pic>
      <p:sp>
        <p:nvSpPr>
          <p:cNvPr id="13" name="テキスト ボックス 12">
            <a:extLst>
              <a:ext uri="{FF2B5EF4-FFF2-40B4-BE49-F238E27FC236}">
                <a16:creationId xmlns:a16="http://schemas.microsoft.com/office/drawing/2014/main" id="{DF0E7E56-A310-5496-C94D-A9B7AB8F5C52}"/>
              </a:ext>
            </a:extLst>
          </p:cNvPr>
          <p:cNvSpPr txBox="1"/>
          <p:nvPr/>
        </p:nvSpPr>
        <p:spPr>
          <a:xfrm>
            <a:off x="665702" y="1895518"/>
            <a:ext cx="2573266" cy="707886"/>
          </a:xfrm>
          <a:prstGeom prst="rect">
            <a:avLst/>
          </a:prstGeom>
          <a:noFill/>
        </p:spPr>
        <p:txBody>
          <a:bodyPr wrap="square" rtlCol="0">
            <a:spAutoFit/>
          </a:bodyPr>
          <a:lstStyle/>
          <a:p>
            <a:r>
              <a:rPr lang="ja-JP" altLang="en-US" sz="2000" dirty="0">
                <a:latin typeface="HGSｺﾞｼｯｸE" panose="020B0900000000000000" pitchFamily="50" charset="-128"/>
                <a:ea typeface="HGSｺﾞｼｯｸE" panose="020B0900000000000000" pitchFamily="50" charset="-128"/>
              </a:rPr>
              <a:t>ここに</a:t>
            </a:r>
            <a:r>
              <a:rPr lang="en-US" altLang="ja-JP" sz="2000" dirty="0">
                <a:latin typeface="HGSｺﾞｼｯｸE" panose="020B0900000000000000" pitchFamily="50" charset="-128"/>
                <a:ea typeface="HGSｺﾞｼｯｸE" panose="020B0900000000000000" pitchFamily="50" charset="-128"/>
              </a:rPr>
              <a:t>URL</a:t>
            </a:r>
            <a:r>
              <a:rPr lang="ja-JP" altLang="en-US" sz="2000" dirty="0">
                <a:latin typeface="HGSｺﾞｼｯｸE" panose="020B0900000000000000" pitchFamily="50" charset="-128"/>
                <a:ea typeface="HGSｺﾞｼｯｸE" panose="020B0900000000000000" pitchFamily="50" charset="-128"/>
              </a:rPr>
              <a:t>を入力・貼り付けをする</a:t>
            </a:r>
            <a:endParaRPr kumimoji="1" lang="ja-JP" altLang="en-US" sz="2000" dirty="0">
              <a:latin typeface="HGSｺﾞｼｯｸE" panose="020B0900000000000000" pitchFamily="50" charset="-128"/>
              <a:ea typeface="HGSｺﾞｼｯｸE" panose="020B0900000000000000" pitchFamily="50" charset="-128"/>
            </a:endParaRPr>
          </a:p>
        </p:txBody>
      </p:sp>
      <p:sp>
        <p:nvSpPr>
          <p:cNvPr id="14" name="テキスト ボックス 13">
            <a:extLst>
              <a:ext uri="{FF2B5EF4-FFF2-40B4-BE49-F238E27FC236}">
                <a16:creationId xmlns:a16="http://schemas.microsoft.com/office/drawing/2014/main" id="{F5B99855-3084-9739-7730-710C44E99FAA}"/>
              </a:ext>
            </a:extLst>
          </p:cNvPr>
          <p:cNvSpPr txBox="1"/>
          <p:nvPr/>
        </p:nvSpPr>
        <p:spPr>
          <a:xfrm>
            <a:off x="665702" y="3007544"/>
            <a:ext cx="2005782" cy="707886"/>
          </a:xfrm>
          <a:prstGeom prst="rect">
            <a:avLst/>
          </a:prstGeom>
          <a:noFill/>
        </p:spPr>
        <p:txBody>
          <a:bodyPr wrap="square" rtlCol="0">
            <a:spAutoFit/>
          </a:bodyPr>
          <a:lstStyle/>
          <a:p>
            <a:r>
              <a:rPr kumimoji="1" lang="ja-JP" altLang="en-US" sz="2000" dirty="0">
                <a:latin typeface="HGSｺﾞｼｯｸE" panose="020B0900000000000000" pitchFamily="50" charset="-128"/>
                <a:ea typeface="HGSｺﾞｼｯｸE" panose="020B0900000000000000" pitchFamily="50" charset="-128"/>
              </a:rPr>
              <a:t>登録した</a:t>
            </a:r>
            <a:r>
              <a:rPr kumimoji="1" lang="en-US" altLang="ja-JP" sz="2000" dirty="0">
                <a:latin typeface="HGSｺﾞｼｯｸE" panose="020B0900000000000000" pitchFamily="50" charset="-128"/>
                <a:ea typeface="HGSｺﾞｼｯｸE" panose="020B0900000000000000" pitchFamily="50" charset="-128"/>
              </a:rPr>
              <a:t>URL</a:t>
            </a:r>
            <a:r>
              <a:rPr kumimoji="1" lang="ja-JP" altLang="en-US" sz="2000" dirty="0">
                <a:latin typeface="HGSｺﾞｼｯｸE" panose="020B0900000000000000" pitchFamily="50" charset="-128"/>
                <a:ea typeface="HGSｺﾞｼｯｸE" panose="020B0900000000000000" pitchFamily="50" charset="-128"/>
              </a:rPr>
              <a:t>が表示される</a:t>
            </a:r>
          </a:p>
        </p:txBody>
      </p:sp>
      <p:sp>
        <p:nvSpPr>
          <p:cNvPr id="15" name="テキスト ボックス 14">
            <a:extLst>
              <a:ext uri="{FF2B5EF4-FFF2-40B4-BE49-F238E27FC236}">
                <a16:creationId xmlns:a16="http://schemas.microsoft.com/office/drawing/2014/main" id="{99B33BC0-8F4D-55C9-97DB-78F5D733A251}"/>
              </a:ext>
            </a:extLst>
          </p:cNvPr>
          <p:cNvSpPr txBox="1"/>
          <p:nvPr/>
        </p:nvSpPr>
        <p:spPr>
          <a:xfrm>
            <a:off x="6793845" y="4369263"/>
            <a:ext cx="4410751" cy="1015663"/>
          </a:xfrm>
          <a:prstGeom prst="rect">
            <a:avLst/>
          </a:prstGeom>
          <a:noFill/>
        </p:spPr>
        <p:txBody>
          <a:bodyPr wrap="square" rtlCol="0">
            <a:spAutoFit/>
          </a:bodyPr>
          <a:lstStyle/>
          <a:p>
            <a:r>
              <a:rPr lang="ja-JP" altLang="en-US" sz="2000" dirty="0">
                <a:latin typeface="HGSｺﾞｼｯｸE" panose="020B0900000000000000" pitchFamily="50" charset="-128"/>
                <a:ea typeface="HGSｺﾞｼｯｸE" panose="020B0900000000000000" pitchFamily="50" charset="-128"/>
              </a:rPr>
              <a:t>登録日時を表示をする</a:t>
            </a:r>
            <a:endParaRPr lang="en-US" altLang="ja-JP" sz="2000" dirty="0">
              <a:latin typeface="HGSｺﾞｼｯｸE" panose="020B0900000000000000" pitchFamily="50" charset="-128"/>
              <a:ea typeface="HGSｺﾞｼｯｸE" panose="020B0900000000000000" pitchFamily="50" charset="-128"/>
            </a:endParaRPr>
          </a:p>
          <a:p>
            <a:endParaRPr lang="en-US" altLang="ja-JP" sz="2000" dirty="0">
              <a:latin typeface="HGSｺﾞｼｯｸE" panose="020B0900000000000000" pitchFamily="50" charset="-128"/>
              <a:ea typeface="HGSｺﾞｼｯｸE" panose="020B0900000000000000" pitchFamily="50" charset="-128"/>
            </a:endParaRPr>
          </a:p>
          <a:p>
            <a:endParaRPr lang="en-US" altLang="ja-JP" sz="2000" dirty="0">
              <a:latin typeface="HGSｺﾞｼｯｸE" panose="020B0900000000000000" pitchFamily="50" charset="-128"/>
              <a:ea typeface="HGSｺﾞｼｯｸE" panose="020B0900000000000000" pitchFamily="50" charset="-128"/>
            </a:endParaRPr>
          </a:p>
        </p:txBody>
      </p:sp>
      <p:sp>
        <p:nvSpPr>
          <p:cNvPr id="16" name="テキスト ボックス 15">
            <a:extLst>
              <a:ext uri="{FF2B5EF4-FFF2-40B4-BE49-F238E27FC236}">
                <a16:creationId xmlns:a16="http://schemas.microsoft.com/office/drawing/2014/main" id="{01AC96C3-E7B3-B513-0385-29CE57DE6575}"/>
              </a:ext>
            </a:extLst>
          </p:cNvPr>
          <p:cNvSpPr txBox="1"/>
          <p:nvPr/>
        </p:nvSpPr>
        <p:spPr>
          <a:xfrm>
            <a:off x="665701" y="4119570"/>
            <a:ext cx="2530355" cy="646331"/>
          </a:xfrm>
          <a:prstGeom prst="rect">
            <a:avLst/>
          </a:prstGeom>
          <a:noFill/>
        </p:spPr>
        <p:txBody>
          <a:bodyPr wrap="square" rtlCol="0">
            <a:spAutoFit/>
          </a:bodyPr>
          <a:lstStyle/>
          <a:p>
            <a:r>
              <a:rPr kumimoji="1" lang="ja-JP" altLang="en-US" dirty="0">
                <a:latin typeface="HGSｺﾞｼｯｸE" panose="020B0900000000000000" pitchFamily="50" charset="-128"/>
                <a:ea typeface="HGSｺﾞｼｯｸE" panose="020B0900000000000000" pitchFamily="50" charset="-128"/>
              </a:rPr>
              <a:t>チェックボックスを</a:t>
            </a:r>
            <a:endParaRPr kumimoji="1" lang="en-US" altLang="ja-JP"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選択後</a:t>
            </a:r>
            <a:r>
              <a:rPr lang="ja-JP" altLang="en-US" dirty="0">
                <a:latin typeface="HGSｺﾞｼｯｸE" panose="020B0900000000000000" pitchFamily="50" charset="-128"/>
                <a:ea typeface="HGSｺﾞｼｯｸE" panose="020B0900000000000000" pitchFamily="50" charset="-128"/>
              </a:rPr>
              <a:t>、</a:t>
            </a:r>
            <a:r>
              <a:rPr kumimoji="1" lang="ja-JP" altLang="en-US" dirty="0">
                <a:latin typeface="HGSｺﾞｼｯｸE" panose="020B0900000000000000" pitchFamily="50" charset="-128"/>
                <a:ea typeface="HGSｺﾞｼｯｸE" panose="020B0900000000000000" pitchFamily="50" charset="-128"/>
              </a:rPr>
              <a:t>削除ができる</a:t>
            </a:r>
          </a:p>
        </p:txBody>
      </p:sp>
      <p:cxnSp>
        <p:nvCxnSpPr>
          <p:cNvPr id="6" name="直線矢印コネクタ 5">
            <a:extLst>
              <a:ext uri="{FF2B5EF4-FFF2-40B4-BE49-F238E27FC236}">
                <a16:creationId xmlns:a16="http://schemas.microsoft.com/office/drawing/2014/main" id="{4218D3BF-25C7-F31D-6AEB-1C6EACC81D0D}"/>
              </a:ext>
            </a:extLst>
          </p:cNvPr>
          <p:cNvCxnSpPr>
            <a:cxnSpLocks/>
          </p:cNvCxnSpPr>
          <p:nvPr/>
        </p:nvCxnSpPr>
        <p:spPr>
          <a:xfrm>
            <a:off x="2560419" y="2363190"/>
            <a:ext cx="742276" cy="4098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0" name="直線矢印コネクタ 9">
            <a:extLst>
              <a:ext uri="{FF2B5EF4-FFF2-40B4-BE49-F238E27FC236}">
                <a16:creationId xmlns:a16="http://schemas.microsoft.com/office/drawing/2014/main" id="{7D3483B6-E1FD-EF76-E855-41498BC51347}"/>
              </a:ext>
            </a:extLst>
          </p:cNvPr>
          <p:cNvCxnSpPr>
            <a:cxnSpLocks/>
          </p:cNvCxnSpPr>
          <p:nvPr/>
        </p:nvCxnSpPr>
        <p:spPr>
          <a:xfrm>
            <a:off x="2224921" y="3474128"/>
            <a:ext cx="1077774" cy="11886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8" name="直線矢印コネクタ 17">
            <a:extLst>
              <a:ext uri="{FF2B5EF4-FFF2-40B4-BE49-F238E27FC236}">
                <a16:creationId xmlns:a16="http://schemas.microsoft.com/office/drawing/2014/main" id="{F4EE1FC3-8CC5-A82C-E1A0-C9C6E644D80A}"/>
              </a:ext>
            </a:extLst>
          </p:cNvPr>
          <p:cNvCxnSpPr>
            <a:cxnSpLocks/>
          </p:cNvCxnSpPr>
          <p:nvPr/>
        </p:nvCxnSpPr>
        <p:spPr>
          <a:xfrm flipV="1">
            <a:off x="2393943" y="4047692"/>
            <a:ext cx="888982" cy="15290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B307EA2A-F836-2030-22A3-42354B92CA42}"/>
              </a:ext>
            </a:extLst>
          </p:cNvPr>
          <p:cNvCxnSpPr>
            <a:cxnSpLocks/>
          </p:cNvCxnSpPr>
          <p:nvPr/>
        </p:nvCxnSpPr>
        <p:spPr>
          <a:xfrm flipH="1" flipV="1">
            <a:off x="6039546" y="5794993"/>
            <a:ext cx="860201" cy="1952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A5AAB41-B7AA-7207-2C89-ECAE1AC2758A}"/>
              </a:ext>
            </a:extLst>
          </p:cNvPr>
          <p:cNvCxnSpPr>
            <a:cxnSpLocks/>
          </p:cNvCxnSpPr>
          <p:nvPr/>
        </p:nvCxnSpPr>
        <p:spPr>
          <a:xfrm flipH="1" flipV="1">
            <a:off x="6011853" y="4856966"/>
            <a:ext cx="937259" cy="35486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a:extLst>
              <a:ext uri="{FF2B5EF4-FFF2-40B4-BE49-F238E27FC236}">
                <a16:creationId xmlns:a16="http://schemas.microsoft.com/office/drawing/2014/main" id="{1CA072BC-5FB1-D8E8-AE04-54C8ED46395C}"/>
              </a:ext>
            </a:extLst>
          </p:cNvPr>
          <p:cNvCxnSpPr>
            <a:cxnSpLocks/>
          </p:cNvCxnSpPr>
          <p:nvPr/>
        </p:nvCxnSpPr>
        <p:spPr>
          <a:xfrm flipV="1">
            <a:off x="7639419" y="3772554"/>
            <a:ext cx="0" cy="71921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四角形: 角を丸くする 38">
            <a:extLst>
              <a:ext uri="{FF2B5EF4-FFF2-40B4-BE49-F238E27FC236}">
                <a16:creationId xmlns:a16="http://schemas.microsoft.com/office/drawing/2014/main" id="{B82C16E7-9263-29C2-F83D-A9379B2057A6}"/>
              </a:ext>
            </a:extLst>
          </p:cNvPr>
          <p:cNvSpPr/>
          <p:nvPr/>
        </p:nvSpPr>
        <p:spPr>
          <a:xfrm>
            <a:off x="3332480" y="2725888"/>
            <a:ext cx="2265680" cy="409817"/>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DBBB1423-6436-D38F-7482-5EC1765DEC21}"/>
              </a:ext>
            </a:extLst>
          </p:cNvPr>
          <p:cNvSpPr/>
          <p:nvPr/>
        </p:nvSpPr>
        <p:spPr>
          <a:xfrm>
            <a:off x="3332480" y="3391863"/>
            <a:ext cx="2711104" cy="365125"/>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335CE8F9-A808-0946-9018-4714BC0140F9}"/>
              </a:ext>
            </a:extLst>
          </p:cNvPr>
          <p:cNvSpPr/>
          <p:nvPr/>
        </p:nvSpPr>
        <p:spPr>
          <a:xfrm>
            <a:off x="6579770" y="3391863"/>
            <a:ext cx="2265680" cy="365125"/>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711C97CC-23AE-8C41-3D98-5C21DF50DC36}"/>
              </a:ext>
            </a:extLst>
          </p:cNvPr>
          <p:cNvSpPr/>
          <p:nvPr/>
        </p:nvSpPr>
        <p:spPr>
          <a:xfrm>
            <a:off x="3201479" y="4420406"/>
            <a:ext cx="2820604" cy="873119"/>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四角形: 角を丸くする 44">
            <a:extLst>
              <a:ext uri="{FF2B5EF4-FFF2-40B4-BE49-F238E27FC236}">
                <a16:creationId xmlns:a16="http://schemas.microsoft.com/office/drawing/2014/main" id="{3C196543-B0F8-61E8-A34E-DF05EDF7FDFB}"/>
              </a:ext>
            </a:extLst>
          </p:cNvPr>
          <p:cNvSpPr/>
          <p:nvPr/>
        </p:nvSpPr>
        <p:spPr>
          <a:xfrm>
            <a:off x="3196058" y="5400738"/>
            <a:ext cx="2774335" cy="788510"/>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E9647120-4E8F-72A9-5B7D-2D8F7AC09316}"/>
              </a:ext>
            </a:extLst>
          </p:cNvPr>
          <p:cNvSpPr/>
          <p:nvPr/>
        </p:nvSpPr>
        <p:spPr>
          <a:xfrm>
            <a:off x="3332481" y="3842783"/>
            <a:ext cx="1300480" cy="409817"/>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A1A445E7-5068-46DA-C1B8-685D30669DA3}"/>
              </a:ext>
            </a:extLst>
          </p:cNvPr>
          <p:cNvSpPr txBox="1"/>
          <p:nvPr/>
        </p:nvSpPr>
        <p:spPr>
          <a:xfrm>
            <a:off x="6824530" y="5004339"/>
            <a:ext cx="4380065" cy="646331"/>
          </a:xfrm>
          <a:prstGeom prst="rect">
            <a:avLst/>
          </a:prstGeom>
          <a:noFill/>
        </p:spPr>
        <p:txBody>
          <a:bodyPr wrap="square" rtlCol="0">
            <a:spAutoFit/>
          </a:bodyPr>
          <a:lstStyle/>
          <a:p>
            <a:r>
              <a:rPr lang="ja-JP" altLang="en-US" sz="1800" dirty="0">
                <a:latin typeface="HGSｺﾞｼｯｸE" panose="020B0900000000000000" pitchFamily="50" charset="-128"/>
                <a:ea typeface="HGSｺﾞｼｯｸE" panose="020B0900000000000000" pitchFamily="50" charset="-128"/>
              </a:rPr>
              <a:t>アクセス回数が多いものを</a:t>
            </a:r>
            <a:r>
              <a:rPr lang="en-US" altLang="ja-JP" sz="1800" dirty="0">
                <a:latin typeface="HGSｺﾞｼｯｸE" panose="020B0900000000000000" pitchFamily="50" charset="-128"/>
                <a:ea typeface="HGSｺﾞｼｯｸE" panose="020B0900000000000000" pitchFamily="50" charset="-128"/>
              </a:rPr>
              <a:t>3</a:t>
            </a:r>
            <a:r>
              <a:rPr lang="ja-JP" altLang="en-US" sz="1800" dirty="0">
                <a:latin typeface="HGSｺﾞｼｯｸE" panose="020B0900000000000000" pitchFamily="50" charset="-128"/>
                <a:ea typeface="HGSｺﾞｼｯｸE" panose="020B0900000000000000" pitchFamily="50" charset="-128"/>
              </a:rPr>
              <a:t>つまで表示</a:t>
            </a:r>
            <a:endParaRPr lang="en-US" altLang="ja-JP" sz="1800" dirty="0">
              <a:latin typeface="HGSｺﾞｼｯｸE" panose="020B0900000000000000" pitchFamily="50" charset="-128"/>
              <a:ea typeface="HGSｺﾞｼｯｸE" panose="020B0900000000000000" pitchFamily="50" charset="-128"/>
            </a:endParaRPr>
          </a:p>
          <a:p>
            <a:endParaRPr kumimoji="1" lang="ja-JP" altLang="en-US" dirty="0"/>
          </a:p>
        </p:txBody>
      </p:sp>
      <p:sp>
        <p:nvSpPr>
          <p:cNvPr id="53" name="テキスト ボックス 52">
            <a:extLst>
              <a:ext uri="{FF2B5EF4-FFF2-40B4-BE49-F238E27FC236}">
                <a16:creationId xmlns:a16="http://schemas.microsoft.com/office/drawing/2014/main" id="{4FFA37BE-E107-ACB7-9D74-1D47A6A43998}"/>
              </a:ext>
            </a:extLst>
          </p:cNvPr>
          <p:cNvSpPr txBox="1"/>
          <p:nvPr/>
        </p:nvSpPr>
        <p:spPr>
          <a:xfrm>
            <a:off x="6848783" y="5605647"/>
            <a:ext cx="3524823" cy="646331"/>
          </a:xfrm>
          <a:prstGeom prst="rect">
            <a:avLst/>
          </a:prstGeom>
          <a:noFill/>
        </p:spPr>
        <p:txBody>
          <a:bodyPr wrap="square" rtlCol="0">
            <a:spAutoFit/>
          </a:bodyPr>
          <a:lstStyle/>
          <a:p>
            <a:r>
              <a:rPr kumimoji="1" lang="ja-JP" altLang="en-US" sz="1800" dirty="0">
                <a:latin typeface="HGSｺﾞｼｯｸE" panose="020B0900000000000000" pitchFamily="50" charset="-128"/>
                <a:ea typeface="HGSｺﾞｼｯｸE" panose="020B0900000000000000" pitchFamily="50" charset="-128"/>
              </a:rPr>
              <a:t>最近登録したものも表示する</a:t>
            </a:r>
          </a:p>
          <a:p>
            <a:endParaRPr kumimoji="1" lang="ja-JP" altLang="en-US" dirty="0"/>
          </a:p>
        </p:txBody>
      </p:sp>
    </p:spTree>
    <p:extLst>
      <p:ext uri="{BB962C8B-B14F-4D97-AF65-F5344CB8AC3E}">
        <p14:creationId xmlns:p14="http://schemas.microsoft.com/office/powerpoint/2010/main" val="261980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CC30A57-52C1-397D-54A9-328A3E85DE6C}"/>
              </a:ext>
            </a:extLst>
          </p:cNvPr>
          <p:cNvSpPr/>
          <p:nvPr/>
        </p:nvSpPr>
        <p:spPr>
          <a:xfrm>
            <a:off x="0" y="0"/>
            <a:ext cx="12192000" cy="6858000"/>
          </a:xfrm>
          <a:prstGeom prst="rect">
            <a:avLst/>
          </a:prstGeom>
          <a:solidFill>
            <a:srgbClr val="93F1F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3F6FBAB-41B8-28D4-2B80-9C85C8D54D37}"/>
              </a:ext>
            </a:extLst>
          </p:cNvPr>
          <p:cNvSpPr>
            <a:spLocks noGrp="1"/>
          </p:cNvSpPr>
          <p:nvPr>
            <p:ph type="title"/>
          </p:nvPr>
        </p:nvSpPr>
        <p:spPr/>
        <p:txBody>
          <a:bodyPr>
            <a:normAutofit/>
          </a:bodyPr>
          <a:lstStyle/>
          <a:p>
            <a:r>
              <a:rPr kumimoji="1" lang="ja-JP" altLang="en-US" sz="4600" dirty="0">
                <a:latin typeface="HGｺﾞｼｯｸE" panose="020B0909000000000000" pitchFamily="49" charset="-128"/>
                <a:ea typeface="HGｺﾞｼｯｸE" panose="020B0909000000000000" pitchFamily="49" charset="-128"/>
              </a:rPr>
              <a:t>完成版</a:t>
            </a:r>
          </a:p>
        </p:txBody>
      </p:sp>
      <p:sp>
        <p:nvSpPr>
          <p:cNvPr id="3" name="コンテンツ プレースホルダー 2">
            <a:extLst>
              <a:ext uri="{FF2B5EF4-FFF2-40B4-BE49-F238E27FC236}">
                <a16:creationId xmlns:a16="http://schemas.microsoft.com/office/drawing/2014/main" id="{A28070C2-8369-4A75-6DB9-906BC4561869}"/>
              </a:ext>
            </a:extLst>
          </p:cNvPr>
          <p:cNvSpPr>
            <a:spLocks noGrp="1"/>
          </p:cNvSpPr>
          <p:nvPr>
            <p:ph idx="1"/>
          </p:nvPr>
        </p:nvSpPr>
        <p:spPr/>
        <p:txBody>
          <a:bodyPr/>
          <a:lstStyle/>
          <a:p>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を</a:t>
            </a:r>
            <a:r>
              <a:rPr lang="ja-JP" altLang="en-US" dirty="0">
                <a:latin typeface="HGSｺﾞｼｯｸE" panose="020B0900000000000000" pitchFamily="50" charset="-128"/>
                <a:ea typeface="HGSｺﾞｼｯｸE" panose="020B0900000000000000" pitchFamily="50" charset="-128"/>
              </a:rPr>
              <a:t>入力して</a:t>
            </a:r>
            <a:r>
              <a:rPr kumimoji="1" lang="ja-JP" altLang="en-US" dirty="0">
                <a:latin typeface="HGSｺﾞｼｯｸE" panose="020B0900000000000000" pitchFamily="50" charset="-128"/>
                <a:ea typeface="HGSｺﾞｼｯｸE" panose="020B0900000000000000" pitchFamily="50" charset="-128"/>
              </a:rPr>
              <a:t>登録ボタンを押せば</a:t>
            </a:r>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が表示される。</a:t>
            </a:r>
            <a:endParaRPr kumimoji="1" lang="en-US" altLang="ja-JP"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チェック式で</a:t>
            </a:r>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を削除できる。</a:t>
            </a:r>
            <a:endParaRPr kumimoji="1" lang="en-US" altLang="ja-JP" dirty="0">
              <a:latin typeface="HGSｺﾞｼｯｸE" panose="020B0900000000000000" pitchFamily="50" charset="-128"/>
              <a:ea typeface="HGSｺﾞｼｯｸE" panose="020B0900000000000000" pitchFamily="50" charset="-128"/>
            </a:endParaRPr>
          </a:p>
          <a:p>
            <a:r>
              <a:rPr lang="en-US" altLang="ja-JP" dirty="0">
                <a:latin typeface="HGSｺﾞｼｯｸE" panose="020B0900000000000000" pitchFamily="50" charset="-128"/>
                <a:ea typeface="HGSｺﾞｼｯｸE" panose="020B0900000000000000" pitchFamily="50" charset="-128"/>
              </a:rPr>
              <a:t>URL</a:t>
            </a:r>
            <a:r>
              <a:rPr lang="ja-JP" altLang="en-US" dirty="0">
                <a:latin typeface="HGSｺﾞｼｯｸE" panose="020B0900000000000000" pitchFamily="50" charset="-128"/>
                <a:ea typeface="HGSｺﾞｼｯｸE" panose="020B0900000000000000" pitchFamily="50" charset="-128"/>
              </a:rPr>
              <a:t>を登録するとき同じだった場合エラーが表示される。</a:t>
            </a:r>
            <a:endParaRPr lang="en-US" altLang="ja-JP" dirty="0">
              <a:latin typeface="HGSｺﾞｼｯｸE" panose="020B0900000000000000" pitchFamily="50" charset="-128"/>
              <a:ea typeface="HGSｺﾞｼｯｸE" panose="020B0900000000000000" pitchFamily="50" charset="-128"/>
            </a:endParaRPr>
          </a:p>
          <a:p>
            <a:r>
              <a:rPr lang="ja-JP" altLang="en-US" dirty="0">
                <a:latin typeface="HGSｺﾞｼｯｸE" panose="020B0900000000000000" pitchFamily="50" charset="-128"/>
                <a:ea typeface="HGSｺﾞｼｯｸE" panose="020B0900000000000000" pitchFamily="50" charset="-128"/>
              </a:rPr>
              <a:t>登録した</a:t>
            </a:r>
            <a:r>
              <a:rPr lang="en-US" altLang="ja-JP" dirty="0">
                <a:latin typeface="HGSｺﾞｼｯｸE" panose="020B0900000000000000" pitchFamily="50" charset="-128"/>
                <a:ea typeface="HGSｺﾞｼｯｸE" panose="020B0900000000000000" pitchFamily="50" charset="-128"/>
              </a:rPr>
              <a:t>URL</a:t>
            </a:r>
            <a:r>
              <a:rPr lang="ja-JP" altLang="en-US" dirty="0">
                <a:latin typeface="HGSｺﾞｼｯｸE" panose="020B0900000000000000" pitchFamily="50" charset="-128"/>
                <a:ea typeface="HGSｺﾞｼｯｸE" panose="020B0900000000000000" pitchFamily="50" charset="-128"/>
              </a:rPr>
              <a:t>の下にどんなサイトなのかメモができる。</a:t>
            </a:r>
            <a:endParaRPr lang="en-US" altLang="ja-JP"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アクセス数が上位</a:t>
            </a:r>
            <a:r>
              <a:rPr kumimoji="1" lang="en-US" altLang="ja-JP" dirty="0">
                <a:latin typeface="HGSｺﾞｼｯｸE" panose="020B0900000000000000" pitchFamily="50" charset="-128"/>
                <a:ea typeface="HGSｺﾞｼｯｸE" panose="020B0900000000000000" pitchFamily="50" charset="-128"/>
              </a:rPr>
              <a:t>3</a:t>
            </a:r>
            <a:r>
              <a:rPr kumimoji="1" lang="ja-JP" altLang="en-US" dirty="0">
                <a:latin typeface="HGSｺﾞｼｯｸE" panose="020B0900000000000000" pitchFamily="50" charset="-128"/>
                <a:ea typeface="HGSｺﾞｼｯｸE" panose="020B0900000000000000" pitchFamily="50" charset="-128"/>
              </a:rPr>
              <a:t>位までの</a:t>
            </a:r>
            <a:r>
              <a:rPr kumimoji="1" lang="en-US" altLang="ja-JP" dirty="0">
                <a:latin typeface="HGSｺﾞｼｯｸE" panose="020B0900000000000000" pitchFamily="50" charset="-128"/>
                <a:ea typeface="HGSｺﾞｼｯｸE" panose="020B0900000000000000" pitchFamily="50" charset="-128"/>
              </a:rPr>
              <a:t>URL</a:t>
            </a:r>
            <a:r>
              <a:rPr lang="ja-JP" altLang="en-US" dirty="0">
                <a:latin typeface="HGSｺﾞｼｯｸE" panose="020B0900000000000000" pitchFamily="50" charset="-128"/>
                <a:ea typeface="HGSｺﾞｼｯｸE" panose="020B0900000000000000" pitchFamily="50" charset="-128"/>
              </a:rPr>
              <a:t>を</a:t>
            </a:r>
            <a:r>
              <a:rPr kumimoji="1" lang="ja-JP" altLang="en-US" dirty="0">
                <a:latin typeface="HGSｺﾞｼｯｸE" panose="020B0900000000000000" pitchFamily="50" charset="-128"/>
                <a:ea typeface="HGSｺﾞｼｯｸE" panose="020B0900000000000000" pitchFamily="50" charset="-128"/>
              </a:rPr>
              <a:t>表示する。</a:t>
            </a:r>
            <a:endParaRPr kumimoji="1" lang="en-US" altLang="ja-JP"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最近登録された</a:t>
            </a:r>
            <a:r>
              <a:rPr kumimoji="1" lang="en-US" altLang="ja-JP" dirty="0">
                <a:latin typeface="HGSｺﾞｼｯｸE" panose="020B0900000000000000" pitchFamily="50" charset="-128"/>
                <a:ea typeface="HGSｺﾞｼｯｸE" panose="020B0900000000000000" pitchFamily="50" charset="-128"/>
              </a:rPr>
              <a:t>URL</a:t>
            </a:r>
            <a:r>
              <a:rPr lang="ja-JP" altLang="en-US" dirty="0">
                <a:latin typeface="HGSｺﾞｼｯｸE" panose="020B0900000000000000" pitchFamily="50" charset="-128"/>
                <a:ea typeface="HGSｺﾞｼｯｸE" panose="020B0900000000000000" pitchFamily="50" charset="-128"/>
              </a:rPr>
              <a:t>を</a:t>
            </a:r>
            <a:r>
              <a:rPr kumimoji="1" lang="ja-JP" altLang="en-US" dirty="0">
                <a:latin typeface="HGSｺﾞｼｯｸE" panose="020B0900000000000000" pitchFamily="50" charset="-128"/>
                <a:ea typeface="HGSｺﾞｼｯｸE" panose="020B0900000000000000" pitchFamily="50" charset="-128"/>
              </a:rPr>
              <a:t>表示する。</a:t>
            </a:r>
            <a:endParaRPr kumimoji="1" lang="en-US" altLang="ja-JP" dirty="0">
              <a:latin typeface="HGSｺﾞｼｯｸE" panose="020B0900000000000000" pitchFamily="50" charset="-128"/>
              <a:ea typeface="HGSｺﾞｼｯｸE" panose="020B0900000000000000" pitchFamily="50" charset="-128"/>
            </a:endParaRPr>
          </a:p>
          <a:p>
            <a:r>
              <a:rPr lang="ja-JP" altLang="en-US" dirty="0">
                <a:latin typeface="HGSｺﾞｼｯｸE" panose="020B0900000000000000" pitchFamily="50" charset="-128"/>
                <a:ea typeface="HGSｺﾞｼｯｸE" panose="020B0900000000000000" pitchFamily="50" charset="-128"/>
              </a:rPr>
              <a:t>登録した年と日付が表示される。</a:t>
            </a:r>
            <a:endParaRPr kumimoji="1" lang="en-US" altLang="ja-JP"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4901201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754</TotalTime>
  <Words>351</Words>
  <Application>Microsoft Office PowerPoint</Application>
  <PresentationFormat>ワイド画面</PresentationFormat>
  <Paragraphs>44</Paragraphs>
  <Slides>5</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HGSｺﾞｼｯｸE</vt:lpstr>
      <vt:lpstr>HGｺﾞｼｯｸE</vt:lpstr>
      <vt:lpstr>游ゴシック</vt:lpstr>
      <vt:lpstr>游ゴシック Light</vt:lpstr>
      <vt:lpstr>Arial</vt:lpstr>
      <vt:lpstr>Office テーマ</vt:lpstr>
      <vt:lpstr>URLを登録するサイト</vt:lpstr>
      <vt:lpstr>やりたいこと</vt:lpstr>
      <vt:lpstr>技術</vt:lpstr>
      <vt:lpstr>作品を代表する画面</vt:lpstr>
      <vt:lpstr>完成版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風弥 岩元</dc:creator>
  <cp:lastModifiedBy>風弥 岩元</cp:lastModifiedBy>
  <cp:revision>10</cp:revision>
  <dcterms:created xsi:type="dcterms:W3CDTF">2024-11-07T05:41:55Z</dcterms:created>
  <dcterms:modified xsi:type="dcterms:W3CDTF">2024-11-21T05:20:35Z</dcterms:modified>
</cp:coreProperties>
</file>