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F1FB"/>
    <a:srgbClr val="8C29D7"/>
    <a:srgbClr val="0011F0"/>
    <a:srgbClr val="875AD0"/>
    <a:srgbClr val="A631CF"/>
    <a:srgbClr val="B230AF"/>
    <a:srgbClr val="C068A9"/>
    <a:srgbClr val="DDCD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5162" autoAdjust="0"/>
  </p:normalViewPr>
  <p:slideViewPr>
    <p:cSldViewPr snapToGrid="0">
      <p:cViewPr varScale="1">
        <p:scale>
          <a:sx n="70" d="100"/>
          <a:sy n="70" d="100"/>
        </p:scale>
        <p:origin x="2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0BE14-E4B9-4CDD-BF69-22C50632D539}" type="datetimeFigureOut">
              <a:rPr kumimoji="1" lang="ja-JP" altLang="en-US" smtClean="0"/>
              <a:t>2024/11/18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A826F-E064-4E3F-9478-535D3862BFD7}" type="slidenum">
              <a:rPr kumimoji="1" lang="ja-JP" altLang="en-US" smtClean="0"/>
              <a:t>‹#›</a:t>
            </a:fld>
            <a:endParaRPr kumimoji="1" lang="ja-JP" altLang="en-US"/>
          </a:p>
        </p:txBody>
      </p:sp>
    </p:spTree>
    <p:extLst>
      <p:ext uri="{BB962C8B-B14F-4D97-AF65-F5344CB8AC3E}">
        <p14:creationId xmlns:p14="http://schemas.microsoft.com/office/powerpoint/2010/main" val="2353035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僕が作るのはサイトでそのテーマの名前は</a:t>
            </a:r>
            <a:r>
              <a:rPr kumimoji="1" lang="en-US" altLang="ja-JP" dirty="0"/>
              <a:t>URL</a:t>
            </a:r>
            <a:r>
              <a:rPr kumimoji="1" lang="ja-JP" altLang="en-US" dirty="0"/>
              <a:t>を登録するサイトです。</a:t>
            </a:r>
          </a:p>
        </p:txBody>
      </p:sp>
      <p:sp>
        <p:nvSpPr>
          <p:cNvPr id="4" name="スライド番号プレースホルダー 3"/>
          <p:cNvSpPr>
            <a:spLocks noGrp="1"/>
          </p:cNvSpPr>
          <p:nvPr>
            <p:ph type="sldNum" sz="quarter" idx="5"/>
          </p:nvPr>
        </p:nvSpPr>
        <p:spPr/>
        <p:txBody>
          <a:bodyPr/>
          <a:lstStyle/>
          <a:p>
            <a:fld id="{01FA826F-E064-4E3F-9478-535D3862BFD7}" type="slidenum">
              <a:rPr kumimoji="1" lang="ja-JP" altLang="en-US" smtClean="0"/>
              <a:t>1</a:t>
            </a:fld>
            <a:endParaRPr kumimoji="1" lang="ja-JP" altLang="en-US"/>
          </a:p>
        </p:txBody>
      </p:sp>
    </p:spTree>
    <p:extLst>
      <p:ext uri="{BB962C8B-B14F-4D97-AF65-F5344CB8AC3E}">
        <p14:creationId xmlns:p14="http://schemas.microsoft.com/office/powerpoint/2010/main" val="382975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自分の趣味はゲーム実況者の動画を見ることで、やりたいことは</a:t>
            </a:r>
            <a:r>
              <a:rPr kumimoji="1" lang="en-US" altLang="ja-JP" dirty="0"/>
              <a:t>URL</a:t>
            </a:r>
            <a:r>
              <a:rPr kumimoji="1" lang="ja-JP" altLang="en-US" dirty="0"/>
              <a:t>やリンクを登録してそれを押すと移動できるというサイトを作りたいです。</a:t>
            </a:r>
            <a:r>
              <a:rPr kumimoji="1" lang="en-US" altLang="ja-JP" dirty="0"/>
              <a:t>JavaScript</a:t>
            </a:r>
            <a:r>
              <a:rPr kumimoji="1" lang="ja-JP" altLang="en-US" dirty="0"/>
              <a:t>は習ったことはあるけどあまり理解をしていないので復習して新しい技術では</a:t>
            </a:r>
            <a:r>
              <a:rPr kumimoji="1" lang="en-US" altLang="ja-JP" dirty="0"/>
              <a:t>PHP</a:t>
            </a:r>
            <a:r>
              <a:rPr kumimoji="1" lang="ja-JP" altLang="en-US" dirty="0"/>
              <a:t>や</a:t>
            </a:r>
            <a:r>
              <a:rPr kumimoji="1" lang="en-US" altLang="ja-JP" dirty="0"/>
              <a:t>React</a:t>
            </a:r>
            <a:r>
              <a:rPr kumimoji="1" lang="ja-JP" altLang="en-US" dirty="0"/>
              <a:t>を使ってみたいです。</a:t>
            </a:r>
          </a:p>
        </p:txBody>
      </p:sp>
      <p:sp>
        <p:nvSpPr>
          <p:cNvPr id="4" name="スライド番号プレースホルダー 3"/>
          <p:cNvSpPr>
            <a:spLocks noGrp="1"/>
          </p:cNvSpPr>
          <p:nvPr>
            <p:ph type="sldNum" sz="quarter" idx="5"/>
          </p:nvPr>
        </p:nvSpPr>
        <p:spPr/>
        <p:txBody>
          <a:bodyPr/>
          <a:lstStyle/>
          <a:p>
            <a:fld id="{01FA826F-E064-4E3F-9478-535D3862BFD7}" type="slidenum">
              <a:rPr kumimoji="1" lang="ja-JP" altLang="en-US" smtClean="0"/>
              <a:t>2</a:t>
            </a:fld>
            <a:endParaRPr kumimoji="1" lang="ja-JP" altLang="en-US"/>
          </a:p>
        </p:txBody>
      </p:sp>
    </p:spTree>
    <p:extLst>
      <p:ext uri="{BB962C8B-B14F-4D97-AF65-F5344CB8AC3E}">
        <p14:creationId xmlns:p14="http://schemas.microsoft.com/office/powerpoint/2010/main" val="178364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HTML</a:t>
            </a:r>
            <a:r>
              <a:rPr kumimoji="1" lang="ja-JP" altLang="en-US" dirty="0"/>
              <a:t>と</a:t>
            </a:r>
            <a:r>
              <a:rPr kumimoji="1" lang="en-US" altLang="ja-JP" dirty="0"/>
              <a:t>CSS</a:t>
            </a:r>
            <a:r>
              <a:rPr kumimoji="1" lang="ja-JP" altLang="en-US" dirty="0"/>
              <a:t>や</a:t>
            </a:r>
            <a:r>
              <a:rPr kumimoji="1" lang="en-US" altLang="ja-JP" dirty="0"/>
              <a:t>JavaScript</a:t>
            </a:r>
            <a:r>
              <a:rPr kumimoji="1" lang="ja-JP" altLang="en-US" dirty="0"/>
              <a:t>は授業で習いました。</a:t>
            </a:r>
            <a:endParaRPr kumimoji="1" lang="en-US" altLang="ja-JP" dirty="0"/>
          </a:p>
          <a:p>
            <a:r>
              <a:rPr kumimoji="1" lang="en-US" altLang="ja-JP" dirty="0"/>
              <a:t>PHP</a:t>
            </a:r>
            <a:r>
              <a:rPr kumimoji="1" lang="ja-JP" altLang="en-US" dirty="0"/>
              <a:t>は今履修中ですが、</a:t>
            </a:r>
            <a:r>
              <a:rPr kumimoji="1" lang="en-US" altLang="ja-JP" dirty="0"/>
              <a:t>React</a:t>
            </a:r>
            <a:r>
              <a:rPr kumimoji="1" lang="ja-JP" altLang="en-US" dirty="0"/>
              <a:t>は全く習ったことも使ったこともありません。</a:t>
            </a:r>
            <a:endParaRPr kumimoji="1" lang="en-US" altLang="ja-JP" dirty="0"/>
          </a:p>
          <a:p>
            <a:r>
              <a:rPr kumimoji="1" lang="ja-JP" altLang="en-US" dirty="0"/>
              <a:t>なのでこれからは</a:t>
            </a:r>
            <a:r>
              <a:rPr kumimoji="1" lang="en-US" altLang="ja-JP" dirty="0"/>
              <a:t>React</a:t>
            </a:r>
            <a:r>
              <a:rPr kumimoji="1" lang="ja-JP" altLang="en-US" dirty="0"/>
              <a:t>を勉強していきたいです。</a:t>
            </a:r>
          </a:p>
        </p:txBody>
      </p:sp>
      <p:sp>
        <p:nvSpPr>
          <p:cNvPr id="4" name="スライド番号プレースホルダー 3"/>
          <p:cNvSpPr>
            <a:spLocks noGrp="1"/>
          </p:cNvSpPr>
          <p:nvPr>
            <p:ph type="sldNum" sz="quarter" idx="5"/>
          </p:nvPr>
        </p:nvSpPr>
        <p:spPr/>
        <p:txBody>
          <a:bodyPr/>
          <a:lstStyle/>
          <a:p>
            <a:fld id="{01FA826F-E064-4E3F-9478-535D3862BFD7}" type="slidenum">
              <a:rPr kumimoji="1" lang="ja-JP" altLang="en-US" smtClean="0"/>
              <a:t>3</a:t>
            </a:fld>
            <a:endParaRPr kumimoji="1" lang="ja-JP" altLang="en-US"/>
          </a:p>
        </p:txBody>
      </p:sp>
    </p:spTree>
    <p:extLst>
      <p:ext uri="{BB962C8B-B14F-4D97-AF65-F5344CB8AC3E}">
        <p14:creationId xmlns:p14="http://schemas.microsoft.com/office/powerpoint/2010/main" val="559763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この画像は実際のサイトの画面です。</a:t>
            </a:r>
            <a:endParaRPr kumimoji="1" lang="en-US" altLang="ja-JP" dirty="0"/>
          </a:p>
          <a:p>
            <a:r>
              <a:rPr kumimoji="1" lang="en-US" altLang="ja-JP" dirty="0"/>
              <a:t>URL</a:t>
            </a:r>
            <a:r>
              <a:rPr kumimoji="1" lang="ja-JP" altLang="en-US" dirty="0"/>
              <a:t>を入力したり貼り付けたりしてボタンを押すと、その</a:t>
            </a:r>
            <a:r>
              <a:rPr kumimoji="1" lang="en-US" altLang="ja-JP" dirty="0"/>
              <a:t>URL</a:t>
            </a:r>
            <a:r>
              <a:rPr kumimoji="1" lang="ja-JP" altLang="en-US" dirty="0"/>
              <a:t>と登録日時が表示されます。</a:t>
            </a:r>
            <a:endParaRPr kumimoji="1" lang="en-US" altLang="ja-JP" dirty="0"/>
          </a:p>
          <a:p>
            <a:r>
              <a:rPr kumimoji="1" lang="ja-JP" altLang="en-US" dirty="0"/>
              <a:t>チェックボックスで選択して削除ができます。その下にはアクセスした回数と多い</a:t>
            </a:r>
            <a:r>
              <a:rPr kumimoji="1" lang="en-US" altLang="ja-JP" dirty="0"/>
              <a:t>URL</a:t>
            </a:r>
            <a:r>
              <a:rPr kumimoji="1" lang="ja-JP" altLang="en-US" dirty="0"/>
              <a:t>を</a:t>
            </a:r>
            <a:r>
              <a:rPr kumimoji="1" lang="en-US" altLang="ja-JP" dirty="0"/>
              <a:t>3</a:t>
            </a:r>
            <a:r>
              <a:rPr kumimoji="1" lang="ja-JP" altLang="en-US" dirty="0"/>
              <a:t>つまで表示します。</a:t>
            </a:r>
            <a:endParaRPr kumimoji="1" lang="en-US" altLang="ja-JP" dirty="0"/>
          </a:p>
          <a:p>
            <a:r>
              <a:rPr kumimoji="1" lang="ja-JP" altLang="en-US" dirty="0"/>
              <a:t>その下には、最近登録したものを</a:t>
            </a:r>
            <a:r>
              <a:rPr kumimoji="1" lang="en-US" altLang="ja-JP" dirty="0"/>
              <a:t>3</a:t>
            </a:r>
            <a:r>
              <a:rPr kumimoji="1" lang="ja-JP" altLang="en-US" dirty="0"/>
              <a:t>つまで表示します。</a:t>
            </a:r>
            <a:endParaRPr kumimoji="1" lang="en-US" altLang="ja-JP" dirty="0"/>
          </a:p>
        </p:txBody>
      </p:sp>
      <p:sp>
        <p:nvSpPr>
          <p:cNvPr id="4" name="スライド番号プレースホルダー 3"/>
          <p:cNvSpPr>
            <a:spLocks noGrp="1"/>
          </p:cNvSpPr>
          <p:nvPr>
            <p:ph type="sldNum" sz="quarter" idx="5"/>
          </p:nvPr>
        </p:nvSpPr>
        <p:spPr/>
        <p:txBody>
          <a:bodyPr/>
          <a:lstStyle/>
          <a:p>
            <a:fld id="{01FA826F-E064-4E3F-9478-535D3862BFD7}" type="slidenum">
              <a:rPr kumimoji="1" lang="ja-JP" altLang="en-US" smtClean="0"/>
              <a:t>4</a:t>
            </a:fld>
            <a:endParaRPr kumimoji="1" lang="ja-JP" altLang="en-US"/>
          </a:p>
        </p:txBody>
      </p:sp>
    </p:spTree>
    <p:extLst>
      <p:ext uri="{BB962C8B-B14F-4D97-AF65-F5344CB8AC3E}">
        <p14:creationId xmlns:p14="http://schemas.microsoft.com/office/powerpoint/2010/main" val="286746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完成版の機能では</a:t>
            </a:r>
            <a:r>
              <a:rPr kumimoji="1" lang="en-US" altLang="ja-JP" dirty="0"/>
              <a:t>URL</a:t>
            </a:r>
            <a:r>
              <a:rPr kumimoji="1" lang="ja-JP" altLang="en-US" dirty="0"/>
              <a:t>を入力して・・・日付が表示される機能とサイトのデザインを変えようと考えています。</a:t>
            </a:r>
          </a:p>
        </p:txBody>
      </p:sp>
      <p:sp>
        <p:nvSpPr>
          <p:cNvPr id="4" name="スライド番号プレースホルダー 3"/>
          <p:cNvSpPr>
            <a:spLocks noGrp="1"/>
          </p:cNvSpPr>
          <p:nvPr>
            <p:ph type="sldNum" sz="quarter" idx="5"/>
          </p:nvPr>
        </p:nvSpPr>
        <p:spPr/>
        <p:txBody>
          <a:bodyPr/>
          <a:lstStyle/>
          <a:p>
            <a:fld id="{01FA826F-E064-4E3F-9478-535D3862BFD7}" type="slidenum">
              <a:rPr kumimoji="1" lang="ja-JP" altLang="en-US" smtClean="0"/>
              <a:t>5</a:t>
            </a:fld>
            <a:endParaRPr kumimoji="1" lang="ja-JP" altLang="en-US"/>
          </a:p>
        </p:txBody>
      </p:sp>
    </p:spTree>
    <p:extLst>
      <p:ext uri="{BB962C8B-B14F-4D97-AF65-F5344CB8AC3E}">
        <p14:creationId xmlns:p14="http://schemas.microsoft.com/office/powerpoint/2010/main" val="342361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AD69BB-C2BE-B1F1-97B9-DC2A9E00F32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56DE163-7B0E-31A5-357B-1EA17E0D60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BCD8CE5-BC24-86AD-0140-B6AD8E61DB2C}"/>
              </a:ext>
            </a:extLst>
          </p:cNvPr>
          <p:cNvSpPr>
            <a:spLocks noGrp="1"/>
          </p:cNvSpPr>
          <p:nvPr>
            <p:ph type="dt" sz="half" idx="10"/>
          </p:nvPr>
        </p:nvSpPr>
        <p:spPr/>
        <p:txBody>
          <a:bodyPr/>
          <a:lstStyle/>
          <a:p>
            <a:fld id="{C595996D-428C-4F07-8295-8D9EF9B02F09}"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136B66CB-7A13-A559-9D30-B4FA7FB6E5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A97280-C254-F6F6-59DC-49FFF9DFA3D5}"/>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299276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3AE000-C22E-B8EB-88D4-7DD5FB2FF45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11A4F0-624D-DA1E-EC3B-A50A612FB9F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9BF041-C3DA-E9AE-D8EC-819F617E7E81}"/>
              </a:ext>
            </a:extLst>
          </p:cNvPr>
          <p:cNvSpPr>
            <a:spLocks noGrp="1"/>
          </p:cNvSpPr>
          <p:nvPr>
            <p:ph type="dt" sz="half" idx="10"/>
          </p:nvPr>
        </p:nvSpPr>
        <p:spPr/>
        <p:txBody>
          <a:bodyPr/>
          <a:lstStyle/>
          <a:p>
            <a:fld id="{C595996D-428C-4F07-8295-8D9EF9B02F09}"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93BC3BD7-E2DD-DF87-FF40-CF6A5904A3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EE043-01FA-3B81-0FC8-476CA8F0A69D}"/>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380647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EDA4AC1-7AE3-E578-8A47-0F0F1916358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529DD4-D703-C90C-1EBB-BAF19DC295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32104F-4767-4428-F7DF-BE3C01357D7A}"/>
              </a:ext>
            </a:extLst>
          </p:cNvPr>
          <p:cNvSpPr>
            <a:spLocks noGrp="1"/>
          </p:cNvSpPr>
          <p:nvPr>
            <p:ph type="dt" sz="half" idx="10"/>
          </p:nvPr>
        </p:nvSpPr>
        <p:spPr/>
        <p:txBody>
          <a:bodyPr/>
          <a:lstStyle/>
          <a:p>
            <a:fld id="{C595996D-428C-4F07-8295-8D9EF9B02F09}"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16D73406-8AAB-1BDD-6067-14D40BE0E1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94CC83-12A5-E1D2-8506-8DB8E6FECA3D}"/>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80145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62CD89-015E-4C1F-361B-558E02ABB64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ED313B-B175-76DF-E83E-B8D8070996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2BFDA5-5B7B-7516-102E-6A83AADA23E7}"/>
              </a:ext>
            </a:extLst>
          </p:cNvPr>
          <p:cNvSpPr>
            <a:spLocks noGrp="1"/>
          </p:cNvSpPr>
          <p:nvPr>
            <p:ph type="dt" sz="half" idx="10"/>
          </p:nvPr>
        </p:nvSpPr>
        <p:spPr/>
        <p:txBody>
          <a:bodyPr/>
          <a:lstStyle/>
          <a:p>
            <a:fld id="{C595996D-428C-4F07-8295-8D9EF9B02F09}"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6FF080DE-4BFD-3C96-E3EE-B85D3E221D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9C6792-5BFC-D02B-6AC7-D2A16915B7B2}"/>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301856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10136-E763-2F46-D02A-83F46A4ECE0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CCA318-1691-A74B-67F7-0C510AB70F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7ED4976-F9C0-CBC5-FA2D-DF8FCD6BBCAB}"/>
              </a:ext>
            </a:extLst>
          </p:cNvPr>
          <p:cNvSpPr>
            <a:spLocks noGrp="1"/>
          </p:cNvSpPr>
          <p:nvPr>
            <p:ph type="dt" sz="half" idx="10"/>
          </p:nvPr>
        </p:nvSpPr>
        <p:spPr/>
        <p:txBody>
          <a:bodyPr/>
          <a:lstStyle/>
          <a:p>
            <a:fld id="{C595996D-428C-4F07-8295-8D9EF9B02F09}"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8771EE22-6725-94BE-DE64-D5A266D6F3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EBDCB2-92E5-8A36-3C65-D9536EB242FF}"/>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353416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BF8FA-101F-FC4A-606F-0E439707386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3EEE4B-774A-C64D-EBA8-ED62E10DC52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50FEA81-7137-A8EB-E5E2-1F7145B93A1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79A9EA-690F-FD6D-2E57-4F578031B800}"/>
              </a:ext>
            </a:extLst>
          </p:cNvPr>
          <p:cNvSpPr>
            <a:spLocks noGrp="1"/>
          </p:cNvSpPr>
          <p:nvPr>
            <p:ph type="dt" sz="half" idx="10"/>
          </p:nvPr>
        </p:nvSpPr>
        <p:spPr/>
        <p:txBody>
          <a:bodyPr/>
          <a:lstStyle/>
          <a:p>
            <a:fld id="{C595996D-428C-4F07-8295-8D9EF9B02F09}" type="datetimeFigureOut">
              <a:rPr kumimoji="1" lang="ja-JP" altLang="en-US" smtClean="0"/>
              <a:t>2024/11/18</a:t>
            </a:fld>
            <a:endParaRPr kumimoji="1" lang="ja-JP" altLang="en-US"/>
          </a:p>
        </p:txBody>
      </p:sp>
      <p:sp>
        <p:nvSpPr>
          <p:cNvPr id="6" name="フッター プレースホルダー 5">
            <a:extLst>
              <a:ext uri="{FF2B5EF4-FFF2-40B4-BE49-F238E27FC236}">
                <a16:creationId xmlns:a16="http://schemas.microsoft.com/office/drawing/2014/main" id="{724A3728-1F6D-9193-4997-1B5C9F7C15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71E2C7-D377-245B-9707-C306DBF5C0C6}"/>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170429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3542D-9A5C-6212-BFF2-B9CB791E09A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4A4FCA-D929-FFEC-109B-45BB17E0D7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13AB560-418A-627B-4B08-8A3A34D5A3A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648C055-2EA6-A34B-BCCB-846331A43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A2A22C-DDF1-2DF5-C120-BD8549C1EAA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E123FA4-ABB5-4F92-6E3B-90F88825225A}"/>
              </a:ext>
            </a:extLst>
          </p:cNvPr>
          <p:cNvSpPr>
            <a:spLocks noGrp="1"/>
          </p:cNvSpPr>
          <p:nvPr>
            <p:ph type="dt" sz="half" idx="10"/>
          </p:nvPr>
        </p:nvSpPr>
        <p:spPr/>
        <p:txBody>
          <a:bodyPr/>
          <a:lstStyle/>
          <a:p>
            <a:fld id="{C595996D-428C-4F07-8295-8D9EF9B02F09}" type="datetimeFigureOut">
              <a:rPr kumimoji="1" lang="ja-JP" altLang="en-US" smtClean="0"/>
              <a:t>2024/11/18</a:t>
            </a:fld>
            <a:endParaRPr kumimoji="1" lang="ja-JP" altLang="en-US"/>
          </a:p>
        </p:txBody>
      </p:sp>
      <p:sp>
        <p:nvSpPr>
          <p:cNvPr id="8" name="フッター プレースホルダー 7">
            <a:extLst>
              <a:ext uri="{FF2B5EF4-FFF2-40B4-BE49-F238E27FC236}">
                <a16:creationId xmlns:a16="http://schemas.microsoft.com/office/drawing/2014/main" id="{69E983FD-1F06-B366-6660-93991149DF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23BFC4-3BA4-C35A-285D-D27C5D1BA825}"/>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220482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5CBA96-62EE-8721-693F-36C00D0D23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44D8591-A089-113D-AC73-7F74C408BBA3}"/>
              </a:ext>
            </a:extLst>
          </p:cNvPr>
          <p:cNvSpPr>
            <a:spLocks noGrp="1"/>
          </p:cNvSpPr>
          <p:nvPr>
            <p:ph type="dt" sz="half" idx="10"/>
          </p:nvPr>
        </p:nvSpPr>
        <p:spPr/>
        <p:txBody>
          <a:bodyPr/>
          <a:lstStyle/>
          <a:p>
            <a:fld id="{C595996D-428C-4F07-8295-8D9EF9B02F09}" type="datetimeFigureOut">
              <a:rPr kumimoji="1" lang="ja-JP" altLang="en-US" smtClean="0"/>
              <a:t>2024/11/18</a:t>
            </a:fld>
            <a:endParaRPr kumimoji="1" lang="ja-JP" altLang="en-US"/>
          </a:p>
        </p:txBody>
      </p:sp>
      <p:sp>
        <p:nvSpPr>
          <p:cNvPr id="4" name="フッター プレースホルダー 3">
            <a:extLst>
              <a:ext uri="{FF2B5EF4-FFF2-40B4-BE49-F238E27FC236}">
                <a16:creationId xmlns:a16="http://schemas.microsoft.com/office/drawing/2014/main" id="{54B3210A-51DE-8F50-8178-EEE0507FB8F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7C81A2-386C-4632-F8CD-354801200206}"/>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278709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35FA7E-826A-409D-56CD-7D93DC65589A}"/>
              </a:ext>
            </a:extLst>
          </p:cNvPr>
          <p:cNvSpPr>
            <a:spLocks noGrp="1"/>
          </p:cNvSpPr>
          <p:nvPr>
            <p:ph type="dt" sz="half" idx="10"/>
          </p:nvPr>
        </p:nvSpPr>
        <p:spPr/>
        <p:txBody>
          <a:bodyPr/>
          <a:lstStyle/>
          <a:p>
            <a:fld id="{C595996D-428C-4F07-8295-8D9EF9B02F09}" type="datetimeFigureOut">
              <a:rPr kumimoji="1" lang="ja-JP" altLang="en-US" smtClean="0"/>
              <a:t>2024/11/18</a:t>
            </a:fld>
            <a:endParaRPr kumimoji="1" lang="ja-JP" altLang="en-US"/>
          </a:p>
        </p:txBody>
      </p:sp>
      <p:sp>
        <p:nvSpPr>
          <p:cNvPr id="3" name="フッター プレースホルダー 2">
            <a:extLst>
              <a:ext uri="{FF2B5EF4-FFF2-40B4-BE49-F238E27FC236}">
                <a16:creationId xmlns:a16="http://schemas.microsoft.com/office/drawing/2014/main" id="{7DA45E67-FAA4-D924-B725-05D62924B7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FD7CF2-1D1D-8FE4-DE99-696A114C82FA}"/>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169380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897B6-07FD-5C29-589E-280037DD92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83598C3-0565-8CF4-7948-0FE88E813F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EEB1AE-786D-5035-C1AC-E014B07ED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EF4661-B597-4F40-A36A-02FBF89D5B8A}"/>
              </a:ext>
            </a:extLst>
          </p:cNvPr>
          <p:cNvSpPr>
            <a:spLocks noGrp="1"/>
          </p:cNvSpPr>
          <p:nvPr>
            <p:ph type="dt" sz="half" idx="10"/>
          </p:nvPr>
        </p:nvSpPr>
        <p:spPr/>
        <p:txBody>
          <a:bodyPr/>
          <a:lstStyle/>
          <a:p>
            <a:fld id="{C595996D-428C-4F07-8295-8D9EF9B02F09}" type="datetimeFigureOut">
              <a:rPr kumimoji="1" lang="ja-JP" altLang="en-US" smtClean="0"/>
              <a:t>2024/11/18</a:t>
            </a:fld>
            <a:endParaRPr kumimoji="1" lang="ja-JP" altLang="en-US"/>
          </a:p>
        </p:txBody>
      </p:sp>
      <p:sp>
        <p:nvSpPr>
          <p:cNvPr id="6" name="フッター プレースホルダー 5">
            <a:extLst>
              <a:ext uri="{FF2B5EF4-FFF2-40B4-BE49-F238E27FC236}">
                <a16:creationId xmlns:a16="http://schemas.microsoft.com/office/drawing/2014/main" id="{4E06DB6D-FCC6-591B-91E9-8D82168D96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3DA24F-4075-372D-3981-E11C9EC37175}"/>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2945727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42C51-D0F4-1302-0119-320616BE87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0131D0-D9BE-5905-B3D3-EE3788D74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180735F-0188-962C-B6EE-DA4921299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FB1ACA-8E5C-F757-D847-467504DEFEFF}"/>
              </a:ext>
            </a:extLst>
          </p:cNvPr>
          <p:cNvSpPr>
            <a:spLocks noGrp="1"/>
          </p:cNvSpPr>
          <p:nvPr>
            <p:ph type="dt" sz="half" idx="10"/>
          </p:nvPr>
        </p:nvSpPr>
        <p:spPr/>
        <p:txBody>
          <a:bodyPr/>
          <a:lstStyle/>
          <a:p>
            <a:fld id="{C595996D-428C-4F07-8295-8D9EF9B02F09}" type="datetimeFigureOut">
              <a:rPr kumimoji="1" lang="ja-JP" altLang="en-US" smtClean="0"/>
              <a:t>2024/11/18</a:t>
            </a:fld>
            <a:endParaRPr kumimoji="1" lang="ja-JP" altLang="en-US"/>
          </a:p>
        </p:txBody>
      </p:sp>
      <p:sp>
        <p:nvSpPr>
          <p:cNvPr id="6" name="フッター プレースホルダー 5">
            <a:extLst>
              <a:ext uri="{FF2B5EF4-FFF2-40B4-BE49-F238E27FC236}">
                <a16:creationId xmlns:a16="http://schemas.microsoft.com/office/drawing/2014/main" id="{4FF10101-3F3B-D705-F7A4-7E7C294A98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FFBEEA-2143-04B4-2847-2C8CA8C9479B}"/>
              </a:ext>
            </a:extLst>
          </p:cNvPr>
          <p:cNvSpPr>
            <a:spLocks noGrp="1"/>
          </p:cNvSpPr>
          <p:nvPr>
            <p:ph type="sldNum" sz="quarter" idx="12"/>
          </p:nvPr>
        </p:nvSpPr>
        <p:spPr/>
        <p:txBody>
          <a:body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395910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030A0">
            <a:alpha val="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54FF03-70B5-8B77-1DE3-A2A9E4860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984DAD-194D-5D4B-F871-CB2BA7B4E3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F44FDE-2D61-FA2E-691A-E62CA6A3E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95996D-428C-4F07-8295-8D9EF9B02F09}"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2B2A4923-C2F9-E387-F99C-6ACD8ECB5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ADA4C0-7411-198F-AF04-70532C475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146FDB-588E-4C3C-80A3-38F1A88E5FCD}" type="slidenum">
              <a:rPr kumimoji="1" lang="ja-JP" altLang="en-US" smtClean="0"/>
              <a:t>‹#›</a:t>
            </a:fld>
            <a:endParaRPr kumimoji="1" lang="ja-JP" altLang="en-US"/>
          </a:p>
        </p:txBody>
      </p:sp>
    </p:spTree>
    <p:extLst>
      <p:ext uri="{BB962C8B-B14F-4D97-AF65-F5344CB8AC3E}">
        <p14:creationId xmlns:p14="http://schemas.microsoft.com/office/powerpoint/2010/main" val="27507298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3F1FB">
            <a:alpha val="20000"/>
          </a:srgb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C0BED-110A-FEA1-F223-E7D53F25016E}"/>
              </a:ext>
            </a:extLst>
          </p:cNvPr>
          <p:cNvSpPr>
            <a:spLocks noGrp="1"/>
          </p:cNvSpPr>
          <p:nvPr>
            <p:ph type="ctrTitle"/>
          </p:nvPr>
        </p:nvSpPr>
        <p:spPr/>
        <p:txBody>
          <a:bodyPr/>
          <a:lstStyle/>
          <a:p>
            <a:r>
              <a:rPr kumimoji="1" lang="en-US" altLang="ja-JP" dirty="0">
                <a:latin typeface="HGｺﾞｼｯｸE" panose="020B0909000000000000" pitchFamily="49" charset="-128"/>
                <a:ea typeface="HGｺﾞｼｯｸE" panose="020B0909000000000000" pitchFamily="49" charset="-128"/>
              </a:rPr>
              <a:t>URL</a:t>
            </a:r>
            <a:r>
              <a:rPr kumimoji="1" lang="ja-JP" altLang="en-US" dirty="0">
                <a:latin typeface="HGｺﾞｼｯｸE" panose="020B0909000000000000" pitchFamily="49" charset="-128"/>
                <a:ea typeface="HGｺﾞｼｯｸE" panose="020B0909000000000000" pitchFamily="49" charset="-128"/>
              </a:rPr>
              <a:t>を登録するサイト</a:t>
            </a:r>
          </a:p>
        </p:txBody>
      </p:sp>
      <p:sp>
        <p:nvSpPr>
          <p:cNvPr id="3" name="字幕 2">
            <a:extLst>
              <a:ext uri="{FF2B5EF4-FFF2-40B4-BE49-F238E27FC236}">
                <a16:creationId xmlns:a16="http://schemas.microsoft.com/office/drawing/2014/main" id="{EAF42099-103B-F8F4-B43E-A83F97A154C4}"/>
              </a:ext>
            </a:extLst>
          </p:cNvPr>
          <p:cNvSpPr>
            <a:spLocks noGrp="1"/>
          </p:cNvSpPr>
          <p:nvPr>
            <p:ph type="subTitle" idx="1"/>
          </p:nvPr>
        </p:nvSpPr>
        <p:spPr>
          <a:xfrm>
            <a:off x="1524000" y="3872425"/>
            <a:ext cx="9144000" cy="1655762"/>
          </a:xfrm>
        </p:spPr>
        <p:txBody>
          <a:bodyPr/>
          <a:lstStyle/>
          <a:p>
            <a:r>
              <a:rPr kumimoji="1" lang="en-US" altLang="ja-JP" dirty="0">
                <a:latin typeface="HGSｺﾞｼｯｸE" panose="020B0900000000000000" pitchFamily="50" charset="-128"/>
                <a:ea typeface="HGSｺﾞｼｯｸE" panose="020B0900000000000000" pitchFamily="50" charset="-128"/>
              </a:rPr>
              <a:t>E23D1008</a:t>
            </a:r>
          </a:p>
          <a:p>
            <a:r>
              <a:rPr lang="ja-JP" altLang="en-US" dirty="0">
                <a:latin typeface="HGSｺﾞｼｯｸE" panose="020B0900000000000000" pitchFamily="50" charset="-128"/>
                <a:ea typeface="HGSｺﾞｼｯｸE" panose="020B0900000000000000" pitchFamily="50" charset="-128"/>
              </a:rPr>
              <a:t>岩元 風弥</a:t>
            </a:r>
            <a:endParaRPr kumimoji="1" lang="ja-JP" altLang="en-US"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48339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FD08663F-D57E-95CB-3602-676AD06C18DA}"/>
              </a:ext>
            </a:extLst>
          </p:cNvPr>
          <p:cNvSpPr/>
          <p:nvPr/>
        </p:nvSpPr>
        <p:spPr>
          <a:xfrm>
            <a:off x="0" y="0"/>
            <a:ext cx="12192000" cy="6858000"/>
          </a:xfrm>
          <a:prstGeom prst="rect">
            <a:avLst/>
          </a:prstGeom>
          <a:solidFill>
            <a:srgbClr val="93F1F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0D93693-DC6D-A0D6-C5D8-946268801787}"/>
              </a:ext>
            </a:extLst>
          </p:cNvPr>
          <p:cNvSpPr>
            <a:spLocks noGrp="1"/>
          </p:cNvSpPr>
          <p:nvPr>
            <p:ph type="title"/>
          </p:nvPr>
        </p:nvSpPr>
        <p:spPr/>
        <p:txBody>
          <a:bodyPr>
            <a:normAutofit/>
          </a:bodyPr>
          <a:lstStyle/>
          <a:p>
            <a:r>
              <a:rPr kumimoji="1" lang="ja-JP" altLang="en-US" sz="4600" dirty="0">
                <a:latin typeface="HGｺﾞｼｯｸE" panose="020B0909000000000000" pitchFamily="49" charset="-128"/>
                <a:ea typeface="HGｺﾞｼｯｸE" panose="020B0909000000000000" pitchFamily="49" charset="-128"/>
              </a:rPr>
              <a:t>やりたいこと</a:t>
            </a:r>
          </a:p>
        </p:txBody>
      </p:sp>
      <p:sp>
        <p:nvSpPr>
          <p:cNvPr id="3" name="コンテンツ プレースホルダー 2">
            <a:extLst>
              <a:ext uri="{FF2B5EF4-FFF2-40B4-BE49-F238E27FC236}">
                <a16:creationId xmlns:a16="http://schemas.microsoft.com/office/drawing/2014/main" id="{66A1B12D-6B31-461A-0DB3-6660838B372B}"/>
              </a:ext>
            </a:extLst>
          </p:cNvPr>
          <p:cNvSpPr>
            <a:spLocks noGrp="1"/>
          </p:cNvSpPr>
          <p:nvPr>
            <p:ph idx="1"/>
          </p:nvPr>
        </p:nvSpPr>
        <p:spPr>
          <a:xfrm>
            <a:off x="838200" y="1825625"/>
            <a:ext cx="10515600" cy="1439842"/>
          </a:xfrm>
        </p:spPr>
        <p:txBody>
          <a:bodyPr/>
          <a:lstStyle/>
          <a:p>
            <a:r>
              <a:rPr kumimoji="1" lang="ja-JP" altLang="en-US" sz="3600" dirty="0">
                <a:latin typeface="HGSｺﾞｼｯｸE" panose="020B0900000000000000" pitchFamily="50" charset="-128"/>
                <a:ea typeface="HGSｺﾞｼｯｸE" panose="020B0900000000000000" pitchFamily="50" charset="-128"/>
              </a:rPr>
              <a:t>自分の趣味</a:t>
            </a:r>
            <a:endParaRPr kumimoji="1" lang="en-US" altLang="ja-JP" sz="3600" dirty="0">
              <a:latin typeface="HGSｺﾞｼｯｸE" panose="020B0900000000000000" pitchFamily="50" charset="-128"/>
              <a:ea typeface="HGSｺﾞｼｯｸE" panose="020B0900000000000000" pitchFamily="50" charset="-128"/>
            </a:endParaRPr>
          </a:p>
          <a:p>
            <a:r>
              <a:rPr kumimoji="1" lang="ja-JP" altLang="en-US" dirty="0">
                <a:latin typeface="HGSｺﾞｼｯｸE" panose="020B0900000000000000" pitchFamily="50" charset="-128"/>
                <a:ea typeface="HGSｺﾞｼｯｸE" panose="020B0900000000000000" pitchFamily="50" charset="-128"/>
              </a:rPr>
              <a:t>ゲーム実況者の動画を見ること。</a:t>
            </a:r>
            <a:endParaRPr kumimoji="1" lang="en-US" altLang="ja-JP" sz="1000" dirty="0">
              <a:latin typeface="HGSｺﾞｼｯｸE" panose="020B0900000000000000" pitchFamily="50" charset="-128"/>
              <a:ea typeface="HGSｺﾞｼｯｸE" panose="020B0900000000000000" pitchFamily="50" charset="-128"/>
            </a:endParaRPr>
          </a:p>
        </p:txBody>
      </p:sp>
      <p:sp>
        <p:nvSpPr>
          <p:cNvPr id="14" name="コンテンツ プレースホルダー 2">
            <a:extLst>
              <a:ext uri="{FF2B5EF4-FFF2-40B4-BE49-F238E27FC236}">
                <a16:creationId xmlns:a16="http://schemas.microsoft.com/office/drawing/2014/main" id="{396CB690-18BF-860B-939F-98E2D92B3FA9}"/>
              </a:ext>
            </a:extLst>
          </p:cNvPr>
          <p:cNvSpPr txBox="1">
            <a:spLocks/>
          </p:cNvSpPr>
          <p:nvPr/>
        </p:nvSpPr>
        <p:spPr>
          <a:xfrm>
            <a:off x="838200" y="3265467"/>
            <a:ext cx="11778343" cy="14398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3600" dirty="0">
                <a:latin typeface="HGSｺﾞｼｯｸE" panose="020B0900000000000000" pitchFamily="50" charset="-128"/>
                <a:ea typeface="HGSｺﾞｼｯｸE" panose="020B0900000000000000" pitchFamily="50" charset="-128"/>
              </a:rPr>
              <a:t>やりたいこと</a:t>
            </a:r>
            <a:endParaRPr kumimoji="1" lang="en-US" altLang="ja-JP" sz="3600" dirty="0">
              <a:latin typeface="HGSｺﾞｼｯｸE" panose="020B0900000000000000" pitchFamily="50" charset="-128"/>
              <a:ea typeface="HGSｺﾞｼｯｸE" panose="020B0900000000000000" pitchFamily="50" charset="-128"/>
            </a:endParaRPr>
          </a:p>
          <a:p>
            <a:r>
              <a:rPr lang="en-US" altLang="ja-JP" dirty="0">
                <a:latin typeface="HGSｺﾞｼｯｸE" panose="020B0900000000000000" pitchFamily="50" charset="-128"/>
                <a:ea typeface="HGSｺﾞｼｯｸE" panose="020B0900000000000000" pitchFamily="50" charset="-128"/>
              </a:rPr>
              <a:t>URL</a:t>
            </a:r>
            <a:r>
              <a:rPr lang="ja-JP" altLang="en-US" dirty="0">
                <a:latin typeface="HGSｺﾞｼｯｸE" panose="020B0900000000000000" pitchFamily="50" charset="-128"/>
                <a:ea typeface="HGSｺﾞｼｯｸE" panose="020B0900000000000000" pitchFamily="50" charset="-128"/>
              </a:rPr>
              <a:t>を押すだけでそのサイトに移動できるサイトを作りたい</a:t>
            </a:r>
            <a:endParaRPr kumimoji="1" lang="en-US" altLang="ja-JP" dirty="0">
              <a:latin typeface="HGSｺﾞｼｯｸE" panose="020B0900000000000000" pitchFamily="50" charset="-128"/>
              <a:ea typeface="HGSｺﾞｼｯｸE" panose="020B0900000000000000" pitchFamily="50" charset="-128"/>
            </a:endParaRPr>
          </a:p>
        </p:txBody>
      </p:sp>
      <p:sp>
        <p:nvSpPr>
          <p:cNvPr id="15" name="コンテンツ プレースホルダー 2">
            <a:extLst>
              <a:ext uri="{FF2B5EF4-FFF2-40B4-BE49-F238E27FC236}">
                <a16:creationId xmlns:a16="http://schemas.microsoft.com/office/drawing/2014/main" id="{80883F2B-A8F0-6055-5E77-34A0A0713D97}"/>
              </a:ext>
            </a:extLst>
          </p:cNvPr>
          <p:cNvSpPr txBox="1">
            <a:spLocks/>
          </p:cNvSpPr>
          <p:nvPr/>
        </p:nvSpPr>
        <p:spPr>
          <a:xfrm>
            <a:off x="838200" y="4840246"/>
            <a:ext cx="11240069" cy="1758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dirty="0">
                <a:latin typeface="HGSｺﾞｼｯｸE" panose="020B0900000000000000" pitchFamily="50" charset="-128"/>
                <a:ea typeface="HGSｺﾞｼｯｸE" panose="020B0900000000000000" pitchFamily="50" charset="-128"/>
              </a:rPr>
              <a:t>復習や新しい技術</a:t>
            </a:r>
            <a:endParaRPr kumimoji="1" lang="en-US" altLang="ja-JP" sz="3600" dirty="0">
              <a:latin typeface="HGSｺﾞｼｯｸE" panose="020B0900000000000000" pitchFamily="50" charset="-128"/>
              <a:ea typeface="HGSｺﾞｼｯｸE" panose="020B0900000000000000" pitchFamily="50" charset="-128"/>
            </a:endParaRPr>
          </a:p>
          <a:p>
            <a:r>
              <a:rPr kumimoji="1" lang="en-US" altLang="ja-JP" dirty="0">
                <a:latin typeface="HGSｺﾞｼｯｸE" panose="020B0900000000000000" pitchFamily="50" charset="-128"/>
                <a:ea typeface="HGSｺﾞｼｯｸE" panose="020B0900000000000000" pitchFamily="50" charset="-128"/>
              </a:rPr>
              <a:t>JavaScript</a:t>
            </a:r>
            <a:r>
              <a:rPr kumimoji="1" lang="ja-JP" altLang="en-US" dirty="0">
                <a:latin typeface="HGSｺﾞｼｯｸE" panose="020B0900000000000000" pitchFamily="50" charset="-128"/>
                <a:ea typeface="HGSｺﾞｼｯｸE" panose="020B0900000000000000" pitchFamily="50" charset="-128"/>
              </a:rPr>
              <a:t>を習ったけど、まだ理解していないので復習。</a:t>
            </a:r>
            <a:endParaRPr kumimoji="1" lang="en-US" altLang="ja-JP" dirty="0">
              <a:latin typeface="HGSｺﾞｼｯｸE" panose="020B0900000000000000" pitchFamily="50" charset="-128"/>
              <a:ea typeface="HGSｺﾞｼｯｸE" panose="020B0900000000000000" pitchFamily="50" charset="-128"/>
            </a:endParaRPr>
          </a:p>
          <a:p>
            <a:r>
              <a:rPr lang="en-US" altLang="ja-JP" dirty="0">
                <a:latin typeface="HGSｺﾞｼｯｸE" panose="020B0900000000000000" pitchFamily="50" charset="-128"/>
                <a:ea typeface="HGSｺﾞｼｯｸE" panose="020B0900000000000000" pitchFamily="50" charset="-128"/>
              </a:rPr>
              <a:t>PHP</a:t>
            </a:r>
            <a:r>
              <a:rPr lang="ja-JP" altLang="en-US" dirty="0">
                <a:latin typeface="HGSｺﾞｼｯｸE" panose="020B0900000000000000" pitchFamily="50" charset="-128"/>
                <a:ea typeface="HGSｺﾞｼｯｸE" panose="020B0900000000000000" pitchFamily="50" charset="-128"/>
              </a:rPr>
              <a:t>や</a:t>
            </a:r>
            <a:r>
              <a:rPr lang="en-US" altLang="ja-JP" dirty="0">
                <a:latin typeface="HGSｺﾞｼｯｸE" panose="020B0900000000000000" pitchFamily="50" charset="-128"/>
                <a:ea typeface="HGSｺﾞｼｯｸE" panose="020B0900000000000000" pitchFamily="50" charset="-128"/>
              </a:rPr>
              <a:t>React</a:t>
            </a:r>
            <a:r>
              <a:rPr lang="ja-JP" altLang="en-US" dirty="0">
                <a:latin typeface="HGSｺﾞｼｯｸE" panose="020B0900000000000000" pitchFamily="50" charset="-128"/>
                <a:ea typeface="HGSｺﾞｼｯｸE" panose="020B0900000000000000" pitchFamily="50" charset="-128"/>
              </a:rPr>
              <a:t>を使ってみたい。</a:t>
            </a:r>
            <a:endParaRPr kumimoji="1" lang="ja-JP" altLang="en-US" dirty="0">
              <a:latin typeface="HGSｺﾞｼｯｸE" panose="020B0900000000000000" pitchFamily="50" charset="-128"/>
              <a:ea typeface="HGSｺﾞｼｯｸE" panose="020B0900000000000000" pitchFamily="50" charset="-128"/>
            </a:endParaRPr>
          </a:p>
          <a:p>
            <a:endParaRPr kumimoji="1" lang="ja-JP" altLang="en-US" sz="3200" dirty="0"/>
          </a:p>
        </p:txBody>
      </p:sp>
    </p:spTree>
    <p:extLst>
      <p:ext uri="{BB962C8B-B14F-4D97-AF65-F5344CB8AC3E}">
        <p14:creationId xmlns:p14="http://schemas.microsoft.com/office/powerpoint/2010/main" val="157913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down)">
                                      <p:cBhvr>
                                        <p:cTn id="15" dur="500"/>
                                        <p:tgtEl>
                                          <p:spTgt spid="1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wipe(down)">
                                      <p:cBhvr>
                                        <p:cTn id="18" dur="500"/>
                                        <p:tgtEl>
                                          <p:spTgt spid="1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wipe(down)">
                                      <p:cBhvr>
                                        <p:cTn id="23" dur="500"/>
                                        <p:tgtEl>
                                          <p:spTgt spid="15">
                                            <p:txEl>
                                              <p:pRg st="0" end="0"/>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5">
                                            <p:txEl>
                                              <p:pRg st="1" end="1"/>
                                            </p:txEl>
                                          </p:spTgt>
                                        </p:tgtEl>
                                        <p:attrNameLst>
                                          <p:attrName>style.visibility</p:attrName>
                                        </p:attrNameLst>
                                      </p:cBhvr>
                                      <p:to>
                                        <p:strVal val="visible"/>
                                      </p:to>
                                    </p:set>
                                    <p:animEffect transition="in" filter="wipe(down)">
                                      <p:cBhvr>
                                        <p:cTn id="26" dur="500"/>
                                        <p:tgtEl>
                                          <p:spTgt spid="15">
                                            <p:txEl>
                                              <p:pRg st="1" end="1"/>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15">
                                            <p:txEl>
                                              <p:pRg st="2" end="2"/>
                                            </p:txEl>
                                          </p:spTgt>
                                        </p:tgtEl>
                                        <p:attrNameLst>
                                          <p:attrName>style.visibility</p:attrName>
                                        </p:attrNameLst>
                                      </p:cBhvr>
                                      <p:to>
                                        <p:strVal val="visible"/>
                                      </p:to>
                                    </p:set>
                                    <p:animEffect transition="in" filter="wipe(down)">
                                      <p:cBhvr>
                                        <p:cTn id="29"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9104C02-789A-F6AB-4D89-48074258DB9F}"/>
              </a:ext>
            </a:extLst>
          </p:cNvPr>
          <p:cNvSpPr/>
          <p:nvPr/>
        </p:nvSpPr>
        <p:spPr>
          <a:xfrm>
            <a:off x="0" y="0"/>
            <a:ext cx="12192000" cy="6858000"/>
          </a:xfrm>
          <a:prstGeom prst="rect">
            <a:avLst/>
          </a:prstGeom>
          <a:solidFill>
            <a:srgbClr val="93F1F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8D6EC4C-6EF2-8824-E1A0-9D8708B88BEA}"/>
              </a:ext>
            </a:extLst>
          </p:cNvPr>
          <p:cNvSpPr>
            <a:spLocks noGrp="1"/>
          </p:cNvSpPr>
          <p:nvPr>
            <p:ph type="title"/>
          </p:nvPr>
        </p:nvSpPr>
        <p:spPr/>
        <p:txBody>
          <a:bodyPr>
            <a:normAutofit/>
          </a:bodyPr>
          <a:lstStyle/>
          <a:p>
            <a:r>
              <a:rPr kumimoji="1" lang="ja-JP" altLang="en-US" sz="4600" dirty="0">
                <a:latin typeface="HGｺﾞｼｯｸE" panose="020B0909000000000000" pitchFamily="49" charset="-128"/>
                <a:ea typeface="HGｺﾞｼｯｸE" panose="020B0909000000000000" pitchFamily="49" charset="-128"/>
              </a:rPr>
              <a:t>技術</a:t>
            </a:r>
          </a:p>
        </p:txBody>
      </p:sp>
      <p:sp>
        <p:nvSpPr>
          <p:cNvPr id="3" name="コンテンツ プレースホルダー 2">
            <a:extLst>
              <a:ext uri="{FF2B5EF4-FFF2-40B4-BE49-F238E27FC236}">
                <a16:creationId xmlns:a16="http://schemas.microsoft.com/office/drawing/2014/main" id="{917355C7-4FE3-9926-A574-E5BFF9DCADAF}"/>
              </a:ext>
            </a:extLst>
          </p:cNvPr>
          <p:cNvSpPr>
            <a:spLocks noGrp="1"/>
          </p:cNvSpPr>
          <p:nvPr>
            <p:ph idx="1"/>
          </p:nvPr>
        </p:nvSpPr>
        <p:spPr/>
        <p:txBody>
          <a:bodyPr/>
          <a:lstStyle/>
          <a:p>
            <a:r>
              <a:rPr kumimoji="1" lang="ja-JP" altLang="en-US" sz="3600" dirty="0">
                <a:latin typeface="HGSｺﾞｼｯｸE" panose="020B0900000000000000" pitchFamily="50" charset="-128"/>
                <a:ea typeface="HGSｺﾞｼｯｸE" panose="020B0900000000000000" pitchFamily="50" charset="-128"/>
              </a:rPr>
              <a:t>作品のなかで必要な技術</a:t>
            </a:r>
            <a:endParaRPr kumimoji="1" lang="en-US" altLang="ja-JP" sz="3600" dirty="0">
              <a:latin typeface="HGSｺﾞｼｯｸE" panose="020B0900000000000000" pitchFamily="50" charset="-128"/>
              <a:ea typeface="HGSｺﾞｼｯｸE" panose="020B0900000000000000" pitchFamily="50" charset="-128"/>
            </a:endParaRPr>
          </a:p>
          <a:p>
            <a:r>
              <a:rPr lang="en-US" altLang="ja-JP" dirty="0">
                <a:latin typeface="HGSｺﾞｼｯｸE" panose="020B0900000000000000" pitchFamily="50" charset="-128"/>
                <a:ea typeface="HGSｺﾞｼｯｸE" panose="020B0900000000000000" pitchFamily="50" charset="-128"/>
              </a:rPr>
              <a:t>HTML</a:t>
            </a:r>
          </a:p>
          <a:p>
            <a:r>
              <a:rPr kumimoji="1" lang="en-US" altLang="ja-JP" dirty="0">
                <a:latin typeface="HGSｺﾞｼｯｸE" panose="020B0900000000000000" pitchFamily="50" charset="-128"/>
                <a:ea typeface="HGSｺﾞｼｯｸE" panose="020B0900000000000000" pitchFamily="50" charset="-128"/>
              </a:rPr>
              <a:t>CSS</a:t>
            </a:r>
          </a:p>
          <a:p>
            <a:r>
              <a:rPr lang="en-US" altLang="ja-JP" dirty="0">
                <a:latin typeface="HGSｺﾞｼｯｸE" panose="020B0900000000000000" pitchFamily="50" charset="-128"/>
                <a:ea typeface="HGSｺﾞｼｯｸE" panose="020B0900000000000000" pitchFamily="50" charset="-128"/>
              </a:rPr>
              <a:t>JavaScript(React)</a:t>
            </a:r>
          </a:p>
          <a:p>
            <a:r>
              <a:rPr kumimoji="1" lang="en-US" altLang="ja-JP" dirty="0">
                <a:latin typeface="HGSｺﾞｼｯｸE" panose="020B0900000000000000" pitchFamily="50" charset="-128"/>
                <a:ea typeface="HGSｺﾞｼｯｸE" panose="020B0900000000000000" pitchFamily="50" charset="-128"/>
              </a:rPr>
              <a:t>PHP</a:t>
            </a:r>
            <a:endParaRPr kumimoji="1" lang="ja-JP" altLang="en-US"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67200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BAC4962F-AC17-AC18-B6F8-0FBFE2BA9284}"/>
              </a:ext>
            </a:extLst>
          </p:cNvPr>
          <p:cNvSpPr/>
          <p:nvPr/>
        </p:nvSpPr>
        <p:spPr>
          <a:xfrm>
            <a:off x="0" y="0"/>
            <a:ext cx="12192000" cy="6858000"/>
          </a:xfrm>
          <a:prstGeom prst="rect">
            <a:avLst/>
          </a:prstGeom>
          <a:solidFill>
            <a:srgbClr val="93F1F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396DB78-4B44-69F5-1FB3-48DFD3018A2E}"/>
              </a:ext>
            </a:extLst>
          </p:cNvPr>
          <p:cNvSpPr>
            <a:spLocks noGrp="1"/>
          </p:cNvSpPr>
          <p:nvPr>
            <p:ph type="title"/>
          </p:nvPr>
        </p:nvSpPr>
        <p:spPr>
          <a:xfrm>
            <a:off x="838200" y="217641"/>
            <a:ext cx="10515600" cy="1325563"/>
          </a:xfrm>
        </p:spPr>
        <p:txBody>
          <a:bodyPr>
            <a:normAutofit/>
          </a:bodyPr>
          <a:lstStyle/>
          <a:p>
            <a:r>
              <a:rPr kumimoji="1" lang="ja-JP" altLang="en-US" sz="4600" dirty="0">
                <a:latin typeface="HGｺﾞｼｯｸE" panose="020B0909000000000000" pitchFamily="49" charset="-128"/>
                <a:ea typeface="HGｺﾞｼｯｸE" panose="020B0909000000000000" pitchFamily="49" charset="-128"/>
              </a:rPr>
              <a:t>作品を代表する画面</a:t>
            </a:r>
          </a:p>
        </p:txBody>
      </p:sp>
      <p:pic>
        <p:nvPicPr>
          <p:cNvPr id="12" name="コンテンツ プレースホルダー 8" descr="グラフィカル ユーザー インターフェイス, アプリケーション&#10;&#10;自動的に生成された説明">
            <a:extLst>
              <a:ext uri="{FF2B5EF4-FFF2-40B4-BE49-F238E27FC236}">
                <a16:creationId xmlns:a16="http://schemas.microsoft.com/office/drawing/2014/main" id="{35E2EAB4-C4C4-EEE3-F4A4-53FBA97C7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226" y="1334536"/>
            <a:ext cx="7177548" cy="5523464"/>
          </a:xfrm>
          <a:prstGeom prst="rect">
            <a:avLst/>
          </a:prstGeom>
        </p:spPr>
      </p:pic>
      <p:sp>
        <p:nvSpPr>
          <p:cNvPr id="13" name="テキスト ボックス 12">
            <a:extLst>
              <a:ext uri="{FF2B5EF4-FFF2-40B4-BE49-F238E27FC236}">
                <a16:creationId xmlns:a16="http://schemas.microsoft.com/office/drawing/2014/main" id="{DF0E7E56-A310-5496-C94D-A9B7AB8F5C52}"/>
              </a:ext>
            </a:extLst>
          </p:cNvPr>
          <p:cNvSpPr txBox="1"/>
          <p:nvPr/>
        </p:nvSpPr>
        <p:spPr>
          <a:xfrm>
            <a:off x="665702" y="1895518"/>
            <a:ext cx="2573266" cy="707886"/>
          </a:xfrm>
          <a:prstGeom prst="rect">
            <a:avLst/>
          </a:prstGeom>
          <a:noFill/>
        </p:spPr>
        <p:txBody>
          <a:bodyPr wrap="square" rtlCol="0">
            <a:spAutoFit/>
          </a:bodyPr>
          <a:lstStyle/>
          <a:p>
            <a:r>
              <a:rPr lang="ja-JP" altLang="en-US" sz="2000" dirty="0">
                <a:latin typeface="HGSｺﾞｼｯｸE" panose="020B0900000000000000" pitchFamily="50" charset="-128"/>
                <a:ea typeface="HGSｺﾞｼｯｸE" panose="020B0900000000000000" pitchFamily="50" charset="-128"/>
              </a:rPr>
              <a:t>ここに</a:t>
            </a:r>
            <a:r>
              <a:rPr lang="en-US" altLang="ja-JP" sz="2000" dirty="0">
                <a:latin typeface="HGSｺﾞｼｯｸE" panose="020B0900000000000000" pitchFamily="50" charset="-128"/>
                <a:ea typeface="HGSｺﾞｼｯｸE" panose="020B0900000000000000" pitchFamily="50" charset="-128"/>
              </a:rPr>
              <a:t>URL</a:t>
            </a:r>
            <a:r>
              <a:rPr lang="ja-JP" altLang="en-US" sz="2000" dirty="0">
                <a:latin typeface="HGSｺﾞｼｯｸE" panose="020B0900000000000000" pitchFamily="50" charset="-128"/>
                <a:ea typeface="HGSｺﾞｼｯｸE" panose="020B0900000000000000" pitchFamily="50" charset="-128"/>
              </a:rPr>
              <a:t>を入力・貼り付けをする</a:t>
            </a:r>
            <a:endParaRPr kumimoji="1" lang="ja-JP" altLang="en-US" sz="2000" dirty="0">
              <a:latin typeface="HGSｺﾞｼｯｸE" panose="020B0900000000000000" pitchFamily="50" charset="-128"/>
              <a:ea typeface="HGSｺﾞｼｯｸE" panose="020B0900000000000000" pitchFamily="50" charset="-128"/>
            </a:endParaRPr>
          </a:p>
        </p:txBody>
      </p:sp>
      <p:sp>
        <p:nvSpPr>
          <p:cNvPr id="14" name="テキスト ボックス 13">
            <a:extLst>
              <a:ext uri="{FF2B5EF4-FFF2-40B4-BE49-F238E27FC236}">
                <a16:creationId xmlns:a16="http://schemas.microsoft.com/office/drawing/2014/main" id="{F5B99855-3084-9739-7730-710C44E99FAA}"/>
              </a:ext>
            </a:extLst>
          </p:cNvPr>
          <p:cNvSpPr txBox="1"/>
          <p:nvPr/>
        </p:nvSpPr>
        <p:spPr>
          <a:xfrm>
            <a:off x="665702" y="3007544"/>
            <a:ext cx="2005782" cy="707886"/>
          </a:xfrm>
          <a:prstGeom prst="rect">
            <a:avLst/>
          </a:prstGeom>
          <a:noFill/>
        </p:spPr>
        <p:txBody>
          <a:bodyPr wrap="square" rtlCol="0">
            <a:spAutoFit/>
          </a:bodyPr>
          <a:lstStyle/>
          <a:p>
            <a:r>
              <a:rPr kumimoji="1" lang="ja-JP" altLang="en-US" sz="2000" dirty="0">
                <a:latin typeface="HGSｺﾞｼｯｸE" panose="020B0900000000000000" pitchFamily="50" charset="-128"/>
                <a:ea typeface="HGSｺﾞｼｯｸE" panose="020B0900000000000000" pitchFamily="50" charset="-128"/>
              </a:rPr>
              <a:t>登録した</a:t>
            </a:r>
            <a:r>
              <a:rPr kumimoji="1" lang="en-US" altLang="ja-JP" sz="2000" dirty="0">
                <a:latin typeface="HGSｺﾞｼｯｸE" panose="020B0900000000000000" pitchFamily="50" charset="-128"/>
                <a:ea typeface="HGSｺﾞｼｯｸE" panose="020B0900000000000000" pitchFamily="50" charset="-128"/>
              </a:rPr>
              <a:t>URL</a:t>
            </a:r>
            <a:r>
              <a:rPr kumimoji="1" lang="ja-JP" altLang="en-US" sz="2000" dirty="0">
                <a:latin typeface="HGSｺﾞｼｯｸE" panose="020B0900000000000000" pitchFamily="50" charset="-128"/>
                <a:ea typeface="HGSｺﾞｼｯｸE" panose="020B0900000000000000" pitchFamily="50" charset="-128"/>
              </a:rPr>
              <a:t>が表示される</a:t>
            </a:r>
          </a:p>
        </p:txBody>
      </p:sp>
      <p:sp>
        <p:nvSpPr>
          <p:cNvPr id="15" name="テキスト ボックス 14">
            <a:extLst>
              <a:ext uri="{FF2B5EF4-FFF2-40B4-BE49-F238E27FC236}">
                <a16:creationId xmlns:a16="http://schemas.microsoft.com/office/drawing/2014/main" id="{99B33BC0-8F4D-55C9-97DB-78F5D733A251}"/>
              </a:ext>
            </a:extLst>
          </p:cNvPr>
          <p:cNvSpPr txBox="1"/>
          <p:nvPr/>
        </p:nvSpPr>
        <p:spPr>
          <a:xfrm>
            <a:off x="6793845" y="4369263"/>
            <a:ext cx="4410751" cy="1015663"/>
          </a:xfrm>
          <a:prstGeom prst="rect">
            <a:avLst/>
          </a:prstGeom>
          <a:noFill/>
        </p:spPr>
        <p:txBody>
          <a:bodyPr wrap="square" rtlCol="0">
            <a:spAutoFit/>
          </a:bodyPr>
          <a:lstStyle/>
          <a:p>
            <a:r>
              <a:rPr lang="ja-JP" altLang="en-US" sz="2000" dirty="0">
                <a:latin typeface="HGSｺﾞｼｯｸE" panose="020B0900000000000000" pitchFamily="50" charset="-128"/>
                <a:ea typeface="HGSｺﾞｼｯｸE" panose="020B0900000000000000" pitchFamily="50" charset="-128"/>
              </a:rPr>
              <a:t>登録日時を表示をする</a:t>
            </a:r>
            <a:endParaRPr lang="en-US" altLang="ja-JP" sz="2000" dirty="0">
              <a:latin typeface="HGSｺﾞｼｯｸE" panose="020B0900000000000000" pitchFamily="50" charset="-128"/>
              <a:ea typeface="HGSｺﾞｼｯｸE" panose="020B0900000000000000" pitchFamily="50" charset="-128"/>
            </a:endParaRPr>
          </a:p>
          <a:p>
            <a:endParaRPr lang="en-US" altLang="ja-JP" sz="2000" dirty="0">
              <a:latin typeface="HGSｺﾞｼｯｸE" panose="020B0900000000000000" pitchFamily="50" charset="-128"/>
              <a:ea typeface="HGSｺﾞｼｯｸE" panose="020B0900000000000000" pitchFamily="50" charset="-128"/>
            </a:endParaRPr>
          </a:p>
          <a:p>
            <a:endParaRPr lang="en-US" altLang="ja-JP" sz="2000" dirty="0">
              <a:latin typeface="HGSｺﾞｼｯｸE" panose="020B0900000000000000" pitchFamily="50" charset="-128"/>
              <a:ea typeface="HGSｺﾞｼｯｸE" panose="020B0900000000000000" pitchFamily="50" charset="-128"/>
            </a:endParaRPr>
          </a:p>
        </p:txBody>
      </p:sp>
      <p:sp>
        <p:nvSpPr>
          <p:cNvPr id="16" name="テキスト ボックス 15">
            <a:extLst>
              <a:ext uri="{FF2B5EF4-FFF2-40B4-BE49-F238E27FC236}">
                <a16:creationId xmlns:a16="http://schemas.microsoft.com/office/drawing/2014/main" id="{01AC96C3-E7B3-B513-0385-29CE57DE6575}"/>
              </a:ext>
            </a:extLst>
          </p:cNvPr>
          <p:cNvSpPr txBox="1"/>
          <p:nvPr/>
        </p:nvSpPr>
        <p:spPr>
          <a:xfrm>
            <a:off x="665701" y="4119570"/>
            <a:ext cx="2530355" cy="646331"/>
          </a:xfrm>
          <a:prstGeom prst="rect">
            <a:avLst/>
          </a:prstGeom>
          <a:noFill/>
        </p:spPr>
        <p:txBody>
          <a:bodyPr wrap="square" rtlCol="0">
            <a:spAutoFit/>
          </a:bodyPr>
          <a:lstStyle/>
          <a:p>
            <a:r>
              <a:rPr kumimoji="1" lang="ja-JP" altLang="en-US" dirty="0">
                <a:latin typeface="HGSｺﾞｼｯｸE" panose="020B0900000000000000" pitchFamily="50" charset="-128"/>
                <a:ea typeface="HGSｺﾞｼｯｸE" panose="020B0900000000000000" pitchFamily="50" charset="-128"/>
              </a:rPr>
              <a:t>チェックボックスを</a:t>
            </a:r>
            <a:endParaRPr kumimoji="1" lang="en-US" altLang="ja-JP" dirty="0">
              <a:latin typeface="HGSｺﾞｼｯｸE" panose="020B0900000000000000" pitchFamily="50" charset="-128"/>
              <a:ea typeface="HGSｺﾞｼｯｸE" panose="020B0900000000000000" pitchFamily="50" charset="-128"/>
            </a:endParaRPr>
          </a:p>
          <a:p>
            <a:r>
              <a:rPr kumimoji="1" lang="ja-JP" altLang="en-US" dirty="0">
                <a:latin typeface="HGSｺﾞｼｯｸE" panose="020B0900000000000000" pitchFamily="50" charset="-128"/>
                <a:ea typeface="HGSｺﾞｼｯｸE" panose="020B0900000000000000" pitchFamily="50" charset="-128"/>
              </a:rPr>
              <a:t>選択後</a:t>
            </a:r>
            <a:r>
              <a:rPr lang="ja-JP" altLang="en-US" dirty="0">
                <a:latin typeface="HGSｺﾞｼｯｸE" panose="020B0900000000000000" pitchFamily="50" charset="-128"/>
                <a:ea typeface="HGSｺﾞｼｯｸE" panose="020B0900000000000000" pitchFamily="50" charset="-128"/>
              </a:rPr>
              <a:t>、</a:t>
            </a:r>
            <a:r>
              <a:rPr kumimoji="1" lang="ja-JP" altLang="en-US" dirty="0">
                <a:latin typeface="HGSｺﾞｼｯｸE" panose="020B0900000000000000" pitchFamily="50" charset="-128"/>
                <a:ea typeface="HGSｺﾞｼｯｸE" panose="020B0900000000000000" pitchFamily="50" charset="-128"/>
              </a:rPr>
              <a:t>削除ができる</a:t>
            </a:r>
          </a:p>
        </p:txBody>
      </p:sp>
      <p:cxnSp>
        <p:nvCxnSpPr>
          <p:cNvPr id="6" name="直線矢印コネクタ 5">
            <a:extLst>
              <a:ext uri="{FF2B5EF4-FFF2-40B4-BE49-F238E27FC236}">
                <a16:creationId xmlns:a16="http://schemas.microsoft.com/office/drawing/2014/main" id="{4218D3BF-25C7-F31D-6AEB-1C6EACC81D0D}"/>
              </a:ext>
            </a:extLst>
          </p:cNvPr>
          <p:cNvCxnSpPr>
            <a:cxnSpLocks/>
          </p:cNvCxnSpPr>
          <p:nvPr/>
        </p:nvCxnSpPr>
        <p:spPr>
          <a:xfrm>
            <a:off x="2560419" y="2363190"/>
            <a:ext cx="742276" cy="40981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0" name="直線矢印コネクタ 9">
            <a:extLst>
              <a:ext uri="{FF2B5EF4-FFF2-40B4-BE49-F238E27FC236}">
                <a16:creationId xmlns:a16="http://schemas.microsoft.com/office/drawing/2014/main" id="{7D3483B6-E1FD-EF76-E855-41498BC51347}"/>
              </a:ext>
            </a:extLst>
          </p:cNvPr>
          <p:cNvCxnSpPr>
            <a:cxnSpLocks/>
          </p:cNvCxnSpPr>
          <p:nvPr/>
        </p:nvCxnSpPr>
        <p:spPr>
          <a:xfrm>
            <a:off x="2224921" y="3474128"/>
            <a:ext cx="1077774" cy="11886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8" name="直線矢印コネクタ 17">
            <a:extLst>
              <a:ext uri="{FF2B5EF4-FFF2-40B4-BE49-F238E27FC236}">
                <a16:creationId xmlns:a16="http://schemas.microsoft.com/office/drawing/2014/main" id="{F4EE1FC3-8CC5-A82C-E1A0-C9C6E644D80A}"/>
              </a:ext>
            </a:extLst>
          </p:cNvPr>
          <p:cNvCxnSpPr>
            <a:cxnSpLocks/>
          </p:cNvCxnSpPr>
          <p:nvPr/>
        </p:nvCxnSpPr>
        <p:spPr>
          <a:xfrm flipV="1">
            <a:off x="2393943" y="4047692"/>
            <a:ext cx="888982" cy="15290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B307EA2A-F836-2030-22A3-42354B92CA42}"/>
              </a:ext>
            </a:extLst>
          </p:cNvPr>
          <p:cNvCxnSpPr>
            <a:cxnSpLocks/>
          </p:cNvCxnSpPr>
          <p:nvPr/>
        </p:nvCxnSpPr>
        <p:spPr>
          <a:xfrm flipH="1" flipV="1">
            <a:off x="6039546" y="5794993"/>
            <a:ext cx="860201" cy="1952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A5AAB41-B7AA-7207-2C89-ECAE1AC2758A}"/>
              </a:ext>
            </a:extLst>
          </p:cNvPr>
          <p:cNvCxnSpPr>
            <a:cxnSpLocks/>
          </p:cNvCxnSpPr>
          <p:nvPr/>
        </p:nvCxnSpPr>
        <p:spPr>
          <a:xfrm flipH="1" flipV="1">
            <a:off x="6011853" y="4856966"/>
            <a:ext cx="937259" cy="354864"/>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a:extLst>
              <a:ext uri="{FF2B5EF4-FFF2-40B4-BE49-F238E27FC236}">
                <a16:creationId xmlns:a16="http://schemas.microsoft.com/office/drawing/2014/main" id="{1CA072BC-5FB1-D8E8-AE04-54C8ED46395C}"/>
              </a:ext>
            </a:extLst>
          </p:cNvPr>
          <p:cNvCxnSpPr>
            <a:cxnSpLocks/>
          </p:cNvCxnSpPr>
          <p:nvPr/>
        </p:nvCxnSpPr>
        <p:spPr>
          <a:xfrm flipV="1">
            <a:off x="7639419" y="3772554"/>
            <a:ext cx="0" cy="71921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9" name="四角形: 角を丸くする 38">
            <a:extLst>
              <a:ext uri="{FF2B5EF4-FFF2-40B4-BE49-F238E27FC236}">
                <a16:creationId xmlns:a16="http://schemas.microsoft.com/office/drawing/2014/main" id="{B82C16E7-9263-29C2-F83D-A9379B2057A6}"/>
              </a:ext>
            </a:extLst>
          </p:cNvPr>
          <p:cNvSpPr/>
          <p:nvPr/>
        </p:nvSpPr>
        <p:spPr>
          <a:xfrm>
            <a:off x="3332480" y="2725888"/>
            <a:ext cx="2265680" cy="409817"/>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DBBB1423-6436-D38F-7482-5EC1765DEC21}"/>
              </a:ext>
            </a:extLst>
          </p:cNvPr>
          <p:cNvSpPr/>
          <p:nvPr/>
        </p:nvSpPr>
        <p:spPr>
          <a:xfrm>
            <a:off x="3332480" y="3391863"/>
            <a:ext cx="2711104" cy="365125"/>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335CE8F9-A808-0946-9018-4714BC0140F9}"/>
              </a:ext>
            </a:extLst>
          </p:cNvPr>
          <p:cNvSpPr/>
          <p:nvPr/>
        </p:nvSpPr>
        <p:spPr>
          <a:xfrm>
            <a:off x="6579770" y="3391863"/>
            <a:ext cx="2265680" cy="365125"/>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711C97CC-23AE-8C41-3D98-5C21DF50DC36}"/>
              </a:ext>
            </a:extLst>
          </p:cNvPr>
          <p:cNvSpPr/>
          <p:nvPr/>
        </p:nvSpPr>
        <p:spPr>
          <a:xfrm>
            <a:off x="3201479" y="4420406"/>
            <a:ext cx="2820604" cy="873119"/>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四角形: 角を丸くする 44">
            <a:extLst>
              <a:ext uri="{FF2B5EF4-FFF2-40B4-BE49-F238E27FC236}">
                <a16:creationId xmlns:a16="http://schemas.microsoft.com/office/drawing/2014/main" id="{3C196543-B0F8-61E8-A34E-DF05EDF7FDFB}"/>
              </a:ext>
            </a:extLst>
          </p:cNvPr>
          <p:cNvSpPr/>
          <p:nvPr/>
        </p:nvSpPr>
        <p:spPr>
          <a:xfrm>
            <a:off x="3196058" y="5400738"/>
            <a:ext cx="2774335" cy="788510"/>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 角を丸くする 49">
            <a:extLst>
              <a:ext uri="{FF2B5EF4-FFF2-40B4-BE49-F238E27FC236}">
                <a16:creationId xmlns:a16="http://schemas.microsoft.com/office/drawing/2014/main" id="{E9647120-4E8F-72A9-5B7D-2D8F7AC09316}"/>
              </a:ext>
            </a:extLst>
          </p:cNvPr>
          <p:cNvSpPr/>
          <p:nvPr/>
        </p:nvSpPr>
        <p:spPr>
          <a:xfrm>
            <a:off x="3332481" y="3842783"/>
            <a:ext cx="1300480" cy="409817"/>
          </a:xfrm>
          <a:prstGeom prst="roundRect">
            <a:avLst/>
          </a:prstGeom>
          <a:noFill/>
          <a:ln w="63500">
            <a:solidFill>
              <a:srgbClr val="8C29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A1A445E7-5068-46DA-C1B8-685D30669DA3}"/>
              </a:ext>
            </a:extLst>
          </p:cNvPr>
          <p:cNvSpPr txBox="1"/>
          <p:nvPr/>
        </p:nvSpPr>
        <p:spPr>
          <a:xfrm>
            <a:off x="6824530" y="5004339"/>
            <a:ext cx="4380065" cy="646331"/>
          </a:xfrm>
          <a:prstGeom prst="rect">
            <a:avLst/>
          </a:prstGeom>
          <a:noFill/>
        </p:spPr>
        <p:txBody>
          <a:bodyPr wrap="square" rtlCol="0">
            <a:spAutoFit/>
          </a:bodyPr>
          <a:lstStyle/>
          <a:p>
            <a:r>
              <a:rPr lang="ja-JP" altLang="en-US" sz="1800" dirty="0">
                <a:latin typeface="HGSｺﾞｼｯｸE" panose="020B0900000000000000" pitchFamily="50" charset="-128"/>
                <a:ea typeface="HGSｺﾞｼｯｸE" panose="020B0900000000000000" pitchFamily="50" charset="-128"/>
              </a:rPr>
              <a:t>アクセス回数が多いものを</a:t>
            </a:r>
            <a:r>
              <a:rPr lang="en-US" altLang="ja-JP" sz="1800" dirty="0">
                <a:latin typeface="HGSｺﾞｼｯｸE" panose="020B0900000000000000" pitchFamily="50" charset="-128"/>
                <a:ea typeface="HGSｺﾞｼｯｸE" panose="020B0900000000000000" pitchFamily="50" charset="-128"/>
              </a:rPr>
              <a:t>3</a:t>
            </a:r>
            <a:r>
              <a:rPr lang="ja-JP" altLang="en-US" sz="1800" dirty="0">
                <a:latin typeface="HGSｺﾞｼｯｸE" panose="020B0900000000000000" pitchFamily="50" charset="-128"/>
                <a:ea typeface="HGSｺﾞｼｯｸE" panose="020B0900000000000000" pitchFamily="50" charset="-128"/>
              </a:rPr>
              <a:t>つまで表示</a:t>
            </a:r>
            <a:endParaRPr lang="en-US" altLang="ja-JP" sz="1800" dirty="0">
              <a:latin typeface="HGSｺﾞｼｯｸE" panose="020B0900000000000000" pitchFamily="50" charset="-128"/>
              <a:ea typeface="HGSｺﾞｼｯｸE" panose="020B0900000000000000" pitchFamily="50" charset="-128"/>
            </a:endParaRPr>
          </a:p>
          <a:p>
            <a:endParaRPr kumimoji="1" lang="ja-JP" altLang="en-US" dirty="0"/>
          </a:p>
        </p:txBody>
      </p:sp>
      <p:sp>
        <p:nvSpPr>
          <p:cNvPr id="53" name="テキスト ボックス 52">
            <a:extLst>
              <a:ext uri="{FF2B5EF4-FFF2-40B4-BE49-F238E27FC236}">
                <a16:creationId xmlns:a16="http://schemas.microsoft.com/office/drawing/2014/main" id="{4FFA37BE-E107-ACB7-9D74-1D47A6A43998}"/>
              </a:ext>
            </a:extLst>
          </p:cNvPr>
          <p:cNvSpPr txBox="1"/>
          <p:nvPr/>
        </p:nvSpPr>
        <p:spPr>
          <a:xfrm>
            <a:off x="6848783" y="5605647"/>
            <a:ext cx="3524823" cy="646331"/>
          </a:xfrm>
          <a:prstGeom prst="rect">
            <a:avLst/>
          </a:prstGeom>
          <a:noFill/>
        </p:spPr>
        <p:txBody>
          <a:bodyPr wrap="square" rtlCol="0">
            <a:spAutoFit/>
          </a:bodyPr>
          <a:lstStyle/>
          <a:p>
            <a:r>
              <a:rPr kumimoji="1" lang="ja-JP" altLang="en-US" sz="1800" dirty="0">
                <a:latin typeface="HGSｺﾞｼｯｸE" panose="020B0900000000000000" pitchFamily="50" charset="-128"/>
                <a:ea typeface="HGSｺﾞｼｯｸE" panose="020B0900000000000000" pitchFamily="50" charset="-128"/>
              </a:rPr>
              <a:t>最近登録したものも表示する</a:t>
            </a:r>
          </a:p>
          <a:p>
            <a:endParaRPr kumimoji="1" lang="ja-JP" altLang="en-US" dirty="0"/>
          </a:p>
        </p:txBody>
      </p:sp>
    </p:spTree>
    <p:extLst>
      <p:ext uri="{BB962C8B-B14F-4D97-AF65-F5344CB8AC3E}">
        <p14:creationId xmlns:p14="http://schemas.microsoft.com/office/powerpoint/2010/main" val="26198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fade">
                                      <p:cBhvr>
                                        <p:cTn id="55" dur="500"/>
                                        <p:tgtEl>
                                          <p:spTgt spid="5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39" grpId="0" animBg="1"/>
      <p:bldP spid="40" grpId="0" animBg="1"/>
      <p:bldP spid="42" grpId="0" animBg="1"/>
      <p:bldP spid="43" grpId="0" animBg="1"/>
      <p:bldP spid="45" grpId="0" animBg="1"/>
      <p:bldP spid="50" grpId="0" animBg="1"/>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CC30A57-52C1-397D-54A9-328A3E85DE6C}"/>
              </a:ext>
            </a:extLst>
          </p:cNvPr>
          <p:cNvSpPr/>
          <p:nvPr/>
        </p:nvSpPr>
        <p:spPr>
          <a:xfrm>
            <a:off x="0" y="0"/>
            <a:ext cx="12192000" cy="6858000"/>
          </a:xfrm>
          <a:prstGeom prst="rect">
            <a:avLst/>
          </a:prstGeom>
          <a:solidFill>
            <a:srgbClr val="93F1FB">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3F6FBAB-41B8-28D4-2B80-9C85C8D54D37}"/>
              </a:ext>
            </a:extLst>
          </p:cNvPr>
          <p:cNvSpPr>
            <a:spLocks noGrp="1"/>
          </p:cNvSpPr>
          <p:nvPr>
            <p:ph type="title"/>
          </p:nvPr>
        </p:nvSpPr>
        <p:spPr/>
        <p:txBody>
          <a:bodyPr>
            <a:normAutofit/>
          </a:bodyPr>
          <a:lstStyle/>
          <a:p>
            <a:r>
              <a:rPr kumimoji="1" lang="ja-JP" altLang="en-US" sz="4600" dirty="0">
                <a:latin typeface="HGｺﾞｼｯｸE" panose="020B0909000000000000" pitchFamily="49" charset="-128"/>
                <a:ea typeface="HGｺﾞｼｯｸE" panose="020B0909000000000000" pitchFamily="49" charset="-128"/>
              </a:rPr>
              <a:t>完成版</a:t>
            </a:r>
          </a:p>
        </p:txBody>
      </p:sp>
      <p:sp>
        <p:nvSpPr>
          <p:cNvPr id="3" name="コンテンツ プレースホルダー 2">
            <a:extLst>
              <a:ext uri="{FF2B5EF4-FFF2-40B4-BE49-F238E27FC236}">
                <a16:creationId xmlns:a16="http://schemas.microsoft.com/office/drawing/2014/main" id="{A28070C2-8369-4A75-6DB9-906BC4561869}"/>
              </a:ext>
            </a:extLst>
          </p:cNvPr>
          <p:cNvSpPr>
            <a:spLocks noGrp="1"/>
          </p:cNvSpPr>
          <p:nvPr>
            <p:ph idx="1"/>
          </p:nvPr>
        </p:nvSpPr>
        <p:spPr/>
        <p:txBody>
          <a:bodyPr/>
          <a:lstStyle/>
          <a:p>
            <a:r>
              <a:rPr kumimoji="1" lang="en-US" altLang="ja-JP" dirty="0">
                <a:latin typeface="HGSｺﾞｼｯｸE" panose="020B0900000000000000" pitchFamily="50" charset="-128"/>
                <a:ea typeface="HGSｺﾞｼｯｸE" panose="020B0900000000000000" pitchFamily="50" charset="-128"/>
              </a:rPr>
              <a:t>URL</a:t>
            </a:r>
            <a:r>
              <a:rPr kumimoji="1" lang="ja-JP" altLang="en-US" dirty="0">
                <a:latin typeface="HGSｺﾞｼｯｸE" panose="020B0900000000000000" pitchFamily="50" charset="-128"/>
                <a:ea typeface="HGSｺﾞｼｯｸE" panose="020B0900000000000000" pitchFamily="50" charset="-128"/>
              </a:rPr>
              <a:t>を</a:t>
            </a:r>
            <a:r>
              <a:rPr lang="ja-JP" altLang="en-US" dirty="0">
                <a:latin typeface="HGSｺﾞｼｯｸE" panose="020B0900000000000000" pitchFamily="50" charset="-128"/>
                <a:ea typeface="HGSｺﾞｼｯｸE" panose="020B0900000000000000" pitchFamily="50" charset="-128"/>
              </a:rPr>
              <a:t>入力して</a:t>
            </a:r>
            <a:r>
              <a:rPr kumimoji="1" lang="ja-JP" altLang="en-US" dirty="0">
                <a:latin typeface="HGSｺﾞｼｯｸE" panose="020B0900000000000000" pitchFamily="50" charset="-128"/>
                <a:ea typeface="HGSｺﾞｼｯｸE" panose="020B0900000000000000" pitchFamily="50" charset="-128"/>
              </a:rPr>
              <a:t>登録ボタンを押せば</a:t>
            </a:r>
            <a:r>
              <a:rPr kumimoji="1" lang="en-US" altLang="ja-JP" dirty="0">
                <a:latin typeface="HGSｺﾞｼｯｸE" panose="020B0900000000000000" pitchFamily="50" charset="-128"/>
                <a:ea typeface="HGSｺﾞｼｯｸE" panose="020B0900000000000000" pitchFamily="50" charset="-128"/>
              </a:rPr>
              <a:t>URL</a:t>
            </a:r>
            <a:r>
              <a:rPr kumimoji="1" lang="ja-JP" altLang="en-US" dirty="0">
                <a:latin typeface="HGSｺﾞｼｯｸE" panose="020B0900000000000000" pitchFamily="50" charset="-128"/>
                <a:ea typeface="HGSｺﾞｼｯｸE" panose="020B0900000000000000" pitchFamily="50" charset="-128"/>
              </a:rPr>
              <a:t>が表示される。</a:t>
            </a:r>
            <a:endParaRPr kumimoji="1" lang="en-US" altLang="ja-JP" dirty="0">
              <a:latin typeface="HGSｺﾞｼｯｸE" panose="020B0900000000000000" pitchFamily="50" charset="-128"/>
              <a:ea typeface="HGSｺﾞｼｯｸE" panose="020B0900000000000000" pitchFamily="50" charset="-128"/>
            </a:endParaRPr>
          </a:p>
          <a:p>
            <a:r>
              <a:rPr kumimoji="1" lang="en-US" altLang="ja-JP" dirty="0">
                <a:latin typeface="HGSｺﾞｼｯｸE" panose="020B0900000000000000" pitchFamily="50" charset="-128"/>
                <a:ea typeface="HGSｺﾞｼｯｸE" panose="020B0900000000000000" pitchFamily="50" charset="-128"/>
              </a:rPr>
              <a:t>URL</a:t>
            </a:r>
            <a:r>
              <a:rPr kumimoji="1" lang="ja-JP" altLang="en-US" dirty="0">
                <a:latin typeface="HGSｺﾞｼｯｸE" panose="020B0900000000000000" pitchFamily="50" charset="-128"/>
                <a:ea typeface="HGSｺﾞｼｯｸE" panose="020B0900000000000000" pitchFamily="50" charset="-128"/>
              </a:rPr>
              <a:t>をチェック式で削除できる。</a:t>
            </a:r>
            <a:endParaRPr kumimoji="1" lang="en-US" altLang="ja-JP" dirty="0">
              <a:latin typeface="HGSｺﾞｼｯｸE" panose="020B0900000000000000" pitchFamily="50" charset="-128"/>
              <a:ea typeface="HGSｺﾞｼｯｸE" panose="020B0900000000000000" pitchFamily="50" charset="-128"/>
            </a:endParaRPr>
          </a:p>
          <a:p>
            <a:r>
              <a:rPr lang="en-US" altLang="ja-JP" dirty="0">
                <a:latin typeface="HGSｺﾞｼｯｸE" panose="020B0900000000000000" pitchFamily="50" charset="-128"/>
                <a:ea typeface="HGSｺﾞｼｯｸE" panose="020B0900000000000000" pitchFamily="50" charset="-128"/>
              </a:rPr>
              <a:t>URL</a:t>
            </a:r>
            <a:r>
              <a:rPr lang="ja-JP" altLang="en-US" dirty="0">
                <a:latin typeface="HGSｺﾞｼｯｸE" panose="020B0900000000000000" pitchFamily="50" charset="-128"/>
                <a:ea typeface="HGSｺﾞｼｯｸE" panose="020B0900000000000000" pitchFamily="50" charset="-128"/>
              </a:rPr>
              <a:t>を登録するとき同じだった場合エラーが表示される。</a:t>
            </a:r>
            <a:endParaRPr lang="en-US" altLang="ja-JP" dirty="0">
              <a:latin typeface="HGSｺﾞｼｯｸE" panose="020B0900000000000000" pitchFamily="50" charset="-128"/>
              <a:ea typeface="HGSｺﾞｼｯｸE" panose="020B0900000000000000" pitchFamily="50" charset="-128"/>
            </a:endParaRPr>
          </a:p>
          <a:p>
            <a:r>
              <a:rPr kumimoji="1" lang="ja-JP" altLang="en-US" dirty="0">
                <a:latin typeface="HGSｺﾞｼｯｸE" panose="020B0900000000000000" pitchFamily="50" charset="-128"/>
                <a:ea typeface="HGSｺﾞｼｯｸE" panose="020B0900000000000000" pitchFamily="50" charset="-128"/>
              </a:rPr>
              <a:t>アクセス数が上位</a:t>
            </a:r>
            <a:r>
              <a:rPr kumimoji="1" lang="en-US" altLang="ja-JP" dirty="0">
                <a:latin typeface="HGSｺﾞｼｯｸE" panose="020B0900000000000000" pitchFamily="50" charset="-128"/>
                <a:ea typeface="HGSｺﾞｼｯｸE" panose="020B0900000000000000" pitchFamily="50" charset="-128"/>
              </a:rPr>
              <a:t>3</a:t>
            </a:r>
            <a:r>
              <a:rPr kumimoji="1" lang="ja-JP" altLang="en-US" dirty="0">
                <a:latin typeface="HGSｺﾞｼｯｸE" panose="020B0900000000000000" pitchFamily="50" charset="-128"/>
                <a:ea typeface="HGSｺﾞｼｯｸE" panose="020B0900000000000000" pitchFamily="50" charset="-128"/>
              </a:rPr>
              <a:t>位までの</a:t>
            </a:r>
            <a:r>
              <a:rPr kumimoji="1" lang="en-US" altLang="ja-JP" dirty="0">
                <a:latin typeface="HGSｺﾞｼｯｸE" panose="020B0900000000000000" pitchFamily="50" charset="-128"/>
                <a:ea typeface="HGSｺﾞｼｯｸE" panose="020B0900000000000000" pitchFamily="50" charset="-128"/>
              </a:rPr>
              <a:t>URL</a:t>
            </a:r>
            <a:r>
              <a:rPr kumimoji="1" lang="ja-JP" altLang="en-US" dirty="0">
                <a:latin typeface="HGSｺﾞｼｯｸE" panose="020B0900000000000000" pitchFamily="50" charset="-128"/>
                <a:ea typeface="HGSｺﾞｼｯｸE" panose="020B0900000000000000" pitchFamily="50" charset="-128"/>
              </a:rPr>
              <a:t>も表示する。</a:t>
            </a:r>
            <a:endParaRPr kumimoji="1" lang="en-US" altLang="ja-JP" dirty="0">
              <a:latin typeface="HGSｺﾞｼｯｸE" panose="020B0900000000000000" pitchFamily="50" charset="-128"/>
              <a:ea typeface="HGSｺﾞｼｯｸE" panose="020B0900000000000000" pitchFamily="50" charset="-128"/>
            </a:endParaRPr>
          </a:p>
          <a:p>
            <a:r>
              <a:rPr kumimoji="1" lang="ja-JP" altLang="en-US" dirty="0">
                <a:latin typeface="HGSｺﾞｼｯｸE" panose="020B0900000000000000" pitchFamily="50" charset="-128"/>
                <a:ea typeface="HGSｺﾞｼｯｸE" panose="020B0900000000000000" pitchFamily="50" charset="-128"/>
              </a:rPr>
              <a:t>最近登録された</a:t>
            </a:r>
            <a:r>
              <a:rPr kumimoji="1" lang="en-US" altLang="ja-JP" dirty="0">
                <a:latin typeface="HGSｺﾞｼｯｸE" panose="020B0900000000000000" pitchFamily="50" charset="-128"/>
                <a:ea typeface="HGSｺﾞｼｯｸE" panose="020B0900000000000000" pitchFamily="50" charset="-128"/>
              </a:rPr>
              <a:t>URL</a:t>
            </a:r>
            <a:r>
              <a:rPr kumimoji="1" lang="ja-JP" altLang="en-US" dirty="0">
                <a:latin typeface="HGSｺﾞｼｯｸE" panose="020B0900000000000000" pitchFamily="50" charset="-128"/>
                <a:ea typeface="HGSｺﾞｼｯｸE" panose="020B0900000000000000" pitchFamily="50" charset="-128"/>
              </a:rPr>
              <a:t>も表示する。</a:t>
            </a:r>
            <a:endParaRPr kumimoji="1" lang="en-US" altLang="ja-JP" dirty="0">
              <a:latin typeface="HGSｺﾞｼｯｸE" panose="020B0900000000000000" pitchFamily="50" charset="-128"/>
              <a:ea typeface="HGSｺﾞｼｯｸE" panose="020B0900000000000000" pitchFamily="50" charset="-128"/>
            </a:endParaRPr>
          </a:p>
          <a:p>
            <a:r>
              <a:rPr lang="ja-JP" altLang="en-US" dirty="0">
                <a:latin typeface="HGSｺﾞｼｯｸE" panose="020B0900000000000000" pitchFamily="50" charset="-128"/>
                <a:ea typeface="HGSｺﾞｼｯｸE" panose="020B0900000000000000" pitchFamily="50" charset="-128"/>
              </a:rPr>
              <a:t>登録した年と日付が表示される。</a:t>
            </a:r>
            <a:endParaRPr kumimoji="1" lang="en-US" altLang="ja-JP" dirty="0">
              <a:latin typeface="HGSｺﾞｼｯｸE" panose="020B0900000000000000" pitchFamily="50" charset="-128"/>
              <a:ea typeface="HGSｺﾞｼｯｸE" panose="020B0900000000000000" pitchFamily="50" charset="-128"/>
            </a:endParaRPr>
          </a:p>
        </p:txBody>
      </p:sp>
    </p:spTree>
    <p:extLst>
      <p:ext uri="{BB962C8B-B14F-4D97-AF65-F5344CB8AC3E}">
        <p14:creationId xmlns:p14="http://schemas.microsoft.com/office/powerpoint/2010/main" val="24901201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496</TotalTime>
  <Words>407</Words>
  <Application>Microsoft Office PowerPoint</Application>
  <PresentationFormat>ワイド画面</PresentationFormat>
  <Paragraphs>47</Paragraphs>
  <Slides>5</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HGSｺﾞｼｯｸE</vt:lpstr>
      <vt:lpstr>HGｺﾞｼｯｸE</vt:lpstr>
      <vt:lpstr>游ゴシック</vt:lpstr>
      <vt:lpstr>游ゴシック Light</vt:lpstr>
      <vt:lpstr>Arial</vt:lpstr>
      <vt:lpstr>Office テーマ</vt:lpstr>
      <vt:lpstr>URLを登録するサイト</vt:lpstr>
      <vt:lpstr>やりたいこと</vt:lpstr>
      <vt:lpstr>技術</vt:lpstr>
      <vt:lpstr>作品を代表する画面</vt:lpstr>
      <vt:lpstr>完成版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風弥 岩元</dc:creator>
  <cp:lastModifiedBy>風弥 岩元</cp:lastModifiedBy>
  <cp:revision>6</cp:revision>
  <dcterms:created xsi:type="dcterms:W3CDTF">2024-11-07T05:41:55Z</dcterms:created>
  <dcterms:modified xsi:type="dcterms:W3CDTF">2024-11-18T04:15:59Z</dcterms:modified>
</cp:coreProperties>
</file>