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564" autoAdjust="0"/>
  </p:normalViewPr>
  <p:slideViewPr>
    <p:cSldViewPr snapToGrid="0">
      <p:cViewPr varScale="1">
        <p:scale>
          <a:sx n="52" d="100"/>
          <a:sy n="52" d="100"/>
        </p:scale>
        <p:origin x="67"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48390-5FA9-46CB-A69E-F4E97F5F533A}" type="datetimeFigureOut">
              <a:rPr kumimoji="1" lang="ja-JP" altLang="en-US" smtClean="0"/>
              <a:t>2025/1/16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32E45-0C0F-405A-B37E-7494894609F7}" type="slidenum">
              <a:rPr kumimoji="1" lang="ja-JP" altLang="en-US" smtClean="0"/>
              <a:t>‹#›</a:t>
            </a:fld>
            <a:endParaRPr kumimoji="1" lang="ja-JP" altLang="en-US"/>
          </a:p>
        </p:txBody>
      </p:sp>
    </p:spTree>
    <p:extLst>
      <p:ext uri="{BB962C8B-B14F-4D97-AF65-F5344CB8AC3E}">
        <p14:creationId xmlns:p14="http://schemas.microsoft.com/office/powerpoint/2010/main" val="2299281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このサイトをつくった目的はよく使うサイトページにいけるようにしたいと思いあと、ついでで</a:t>
            </a:r>
            <a:r>
              <a:rPr kumimoji="1" lang="en-US" altLang="ja-JP" dirty="0"/>
              <a:t>JavaScript</a:t>
            </a:r>
            <a:r>
              <a:rPr kumimoji="1" lang="ja-JP" altLang="en-US" dirty="0"/>
              <a:t>の復習もしたかったからです。</a:t>
            </a:r>
          </a:p>
        </p:txBody>
      </p:sp>
      <p:sp>
        <p:nvSpPr>
          <p:cNvPr id="4" name="スライド番号プレースホルダー 3"/>
          <p:cNvSpPr>
            <a:spLocks noGrp="1"/>
          </p:cNvSpPr>
          <p:nvPr>
            <p:ph type="sldNum" sz="quarter" idx="5"/>
          </p:nvPr>
        </p:nvSpPr>
        <p:spPr/>
        <p:txBody>
          <a:bodyPr/>
          <a:lstStyle/>
          <a:p>
            <a:fld id="{FF532E45-0C0F-405A-B37E-7494894609F7}" type="slidenum">
              <a:rPr kumimoji="1" lang="ja-JP" altLang="en-US" smtClean="0"/>
              <a:t>2</a:t>
            </a:fld>
            <a:endParaRPr kumimoji="1" lang="ja-JP" altLang="en-US"/>
          </a:p>
        </p:txBody>
      </p:sp>
    </p:spTree>
    <p:extLst>
      <p:ext uri="{BB962C8B-B14F-4D97-AF65-F5344CB8AC3E}">
        <p14:creationId xmlns:p14="http://schemas.microsoft.com/office/powerpoint/2010/main" val="156758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機能の概要は</a:t>
            </a:r>
            <a:r>
              <a:rPr kumimoji="1" lang="en-US" altLang="ja-JP" dirty="0"/>
              <a:t>URL</a:t>
            </a:r>
            <a:r>
              <a:rPr kumimoji="1" lang="ja-JP" altLang="en-US" dirty="0"/>
              <a:t>を入力してその入力したサイトにとべることと、その登録したサイトの日付が表示されることです。</a:t>
            </a:r>
            <a:endParaRPr kumimoji="1" lang="en-US" altLang="ja-JP" dirty="0"/>
          </a:p>
          <a:p>
            <a:r>
              <a:rPr kumimoji="1" lang="ja-JP" altLang="en-US" dirty="0"/>
              <a:t>あとサイトの中の内容がどういうのなのかをメモするメモ機能があります。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FF532E45-0C0F-405A-B37E-7494894609F7}" type="slidenum">
              <a:rPr kumimoji="1" lang="ja-JP" altLang="en-US" smtClean="0"/>
              <a:t>3</a:t>
            </a:fld>
            <a:endParaRPr kumimoji="1" lang="ja-JP" altLang="en-US"/>
          </a:p>
        </p:txBody>
      </p:sp>
    </p:spTree>
    <p:extLst>
      <p:ext uri="{BB962C8B-B14F-4D97-AF65-F5344CB8AC3E}">
        <p14:creationId xmlns:p14="http://schemas.microsoft.com/office/powerpoint/2010/main" val="753304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技術は</a:t>
            </a:r>
            <a:r>
              <a:rPr kumimoji="1" lang="en-US" altLang="ja-JP" dirty="0" err="1"/>
              <a:t>HTML,CSS,JavaScript,PHP</a:t>
            </a:r>
            <a:r>
              <a:rPr kumimoji="1" lang="ja-JP" altLang="en-US" dirty="0"/>
              <a:t>です</a:t>
            </a:r>
          </a:p>
        </p:txBody>
      </p:sp>
      <p:sp>
        <p:nvSpPr>
          <p:cNvPr id="4" name="スライド番号プレースホルダー 3"/>
          <p:cNvSpPr>
            <a:spLocks noGrp="1"/>
          </p:cNvSpPr>
          <p:nvPr>
            <p:ph type="sldNum" sz="quarter" idx="5"/>
          </p:nvPr>
        </p:nvSpPr>
        <p:spPr/>
        <p:txBody>
          <a:bodyPr/>
          <a:lstStyle/>
          <a:p>
            <a:fld id="{FF532E45-0C0F-405A-B37E-7494894609F7}" type="slidenum">
              <a:rPr kumimoji="1" lang="ja-JP" altLang="en-US" smtClean="0"/>
              <a:t>4</a:t>
            </a:fld>
            <a:endParaRPr kumimoji="1" lang="ja-JP" altLang="en-US"/>
          </a:p>
        </p:txBody>
      </p:sp>
    </p:spTree>
    <p:extLst>
      <p:ext uri="{BB962C8B-B14F-4D97-AF65-F5344CB8AC3E}">
        <p14:creationId xmlns:p14="http://schemas.microsoft.com/office/powerpoint/2010/main" val="267572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F532E45-0C0F-405A-B37E-7494894609F7}" type="slidenum">
              <a:rPr kumimoji="1" lang="ja-JP" altLang="en-US" smtClean="0"/>
              <a:t>5</a:t>
            </a:fld>
            <a:endParaRPr kumimoji="1" lang="ja-JP" altLang="en-US"/>
          </a:p>
        </p:txBody>
      </p:sp>
    </p:spTree>
    <p:extLst>
      <p:ext uri="{BB962C8B-B14F-4D97-AF65-F5344CB8AC3E}">
        <p14:creationId xmlns:p14="http://schemas.microsoft.com/office/powerpoint/2010/main" val="305443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今回は最初のデザインに引っ張られて全く違うデザインを考えられませんでした。</a:t>
            </a:r>
            <a:endParaRPr kumimoji="1" lang="en-US" altLang="ja-JP" dirty="0"/>
          </a:p>
          <a:p>
            <a:r>
              <a:rPr kumimoji="1" lang="ja-JP" altLang="en-US" dirty="0"/>
              <a:t>なので今後はサイトのデザインなどを全く違うデザインのことを考えられたらいいなと思いました。</a:t>
            </a:r>
          </a:p>
        </p:txBody>
      </p:sp>
      <p:sp>
        <p:nvSpPr>
          <p:cNvPr id="4" name="スライド番号プレースホルダー 3"/>
          <p:cNvSpPr>
            <a:spLocks noGrp="1"/>
          </p:cNvSpPr>
          <p:nvPr>
            <p:ph type="sldNum" sz="quarter" idx="5"/>
          </p:nvPr>
        </p:nvSpPr>
        <p:spPr/>
        <p:txBody>
          <a:bodyPr/>
          <a:lstStyle/>
          <a:p>
            <a:fld id="{FF532E45-0C0F-405A-B37E-7494894609F7}" type="slidenum">
              <a:rPr kumimoji="1" lang="ja-JP" altLang="en-US" smtClean="0"/>
              <a:t>6</a:t>
            </a:fld>
            <a:endParaRPr kumimoji="1" lang="ja-JP" altLang="en-US"/>
          </a:p>
        </p:txBody>
      </p:sp>
    </p:spTree>
    <p:extLst>
      <p:ext uri="{BB962C8B-B14F-4D97-AF65-F5344CB8AC3E}">
        <p14:creationId xmlns:p14="http://schemas.microsoft.com/office/powerpoint/2010/main" val="277945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91F67-30C9-4EA1-1DED-86C44BA30B3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879380-9BEA-1CBB-8F6D-DC5B72EBD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1038B22-1D32-0AD8-63CD-3C67CEB4BE37}"/>
              </a:ext>
            </a:extLst>
          </p:cNvPr>
          <p:cNvSpPr>
            <a:spLocks noGrp="1"/>
          </p:cNvSpPr>
          <p:nvPr>
            <p:ph type="dt" sz="half" idx="10"/>
          </p:nvPr>
        </p:nvSpPr>
        <p:spPr/>
        <p:txBody>
          <a:bodyPr/>
          <a:lstStyle/>
          <a:p>
            <a:fld id="{8C4FD9FE-A634-4143-9FDC-63BFD4AB0CCB}" type="datetimeFigureOut">
              <a:rPr kumimoji="1" lang="ja-JP" altLang="en-US" smtClean="0"/>
              <a:t>2025/1/16</a:t>
            </a:fld>
            <a:endParaRPr kumimoji="1" lang="ja-JP" altLang="en-US"/>
          </a:p>
        </p:txBody>
      </p:sp>
      <p:sp>
        <p:nvSpPr>
          <p:cNvPr id="5" name="フッター プレースホルダー 4">
            <a:extLst>
              <a:ext uri="{FF2B5EF4-FFF2-40B4-BE49-F238E27FC236}">
                <a16:creationId xmlns:a16="http://schemas.microsoft.com/office/drawing/2014/main" id="{9779EC68-EBC1-D3DD-9CFD-B013A271FA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6F03A0-D882-195A-CC26-C253F0ED33C4}"/>
              </a:ext>
            </a:extLst>
          </p:cNvPr>
          <p:cNvSpPr>
            <a:spLocks noGrp="1"/>
          </p:cNvSpPr>
          <p:nvPr>
            <p:ph type="sldNum" sz="quarter" idx="12"/>
          </p:nvPr>
        </p:nvSpPr>
        <p:spPr/>
        <p:txBody>
          <a:bodyPr/>
          <a:lstStyle/>
          <a:p>
            <a:fld id="{7496CE30-E4FB-4072-91FD-23A0A2C25691}" type="slidenum">
              <a:rPr kumimoji="1" lang="ja-JP" altLang="en-US" smtClean="0"/>
              <a:t>‹#›</a:t>
            </a:fld>
            <a:endParaRPr kumimoji="1" lang="ja-JP" altLang="en-US"/>
          </a:p>
        </p:txBody>
      </p:sp>
    </p:spTree>
    <p:extLst>
      <p:ext uri="{BB962C8B-B14F-4D97-AF65-F5344CB8AC3E}">
        <p14:creationId xmlns:p14="http://schemas.microsoft.com/office/powerpoint/2010/main" val="114461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7379F-D301-2D6F-69BF-1991838CE7E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9FE82C-5F67-D7B6-D169-5BDDA5BA902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5FD4E6-8329-0F5C-B05B-790C32004E8D}"/>
              </a:ext>
            </a:extLst>
          </p:cNvPr>
          <p:cNvSpPr>
            <a:spLocks noGrp="1"/>
          </p:cNvSpPr>
          <p:nvPr>
            <p:ph type="dt" sz="half" idx="10"/>
          </p:nvPr>
        </p:nvSpPr>
        <p:spPr/>
        <p:txBody>
          <a:bodyPr/>
          <a:lstStyle/>
          <a:p>
            <a:fld id="{8C4FD9FE-A634-4143-9FDC-63BFD4AB0CCB}" type="datetimeFigureOut">
              <a:rPr kumimoji="1" lang="ja-JP" altLang="en-US" smtClean="0"/>
              <a:t>2025/1/16</a:t>
            </a:fld>
            <a:endParaRPr kumimoji="1" lang="ja-JP" altLang="en-US"/>
          </a:p>
        </p:txBody>
      </p:sp>
      <p:sp>
        <p:nvSpPr>
          <p:cNvPr id="5" name="フッター プレースホルダー 4">
            <a:extLst>
              <a:ext uri="{FF2B5EF4-FFF2-40B4-BE49-F238E27FC236}">
                <a16:creationId xmlns:a16="http://schemas.microsoft.com/office/drawing/2014/main" id="{D89B3769-32F1-4C29-D526-4D8E38574F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B907C7-EEE2-5A52-159E-30ADC75FC521}"/>
              </a:ext>
            </a:extLst>
          </p:cNvPr>
          <p:cNvSpPr>
            <a:spLocks noGrp="1"/>
          </p:cNvSpPr>
          <p:nvPr>
            <p:ph type="sldNum" sz="quarter" idx="12"/>
          </p:nvPr>
        </p:nvSpPr>
        <p:spPr/>
        <p:txBody>
          <a:bodyPr/>
          <a:lstStyle/>
          <a:p>
            <a:fld id="{7496CE30-E4FB-4072-91FD-23A0A2C25691}" type="slidenum">
              <a:rPr kumimoji="1" lang="ja-JP" altLang="en-US" smtClean="0"/>
              <a:t>‹#›</a:t>
            </a:fld>
            <a:endParaRPr kumimoji="1" lang="ja-JP" altLang="en-US"/>
          </a:p>
        </p:txBody>
      </p:sp>
    </p:spTree>
    <p:extLst>
      <p:ext uri="{BB962C8B-B14F-4D97-AF65-F5344CB8AC3E}">
        <p14:creationId xmlns:p14="http://schemas.microsoft.com/office/powerpoint/2010/main" val="334498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7B89337-5C6B-38C8-44F8-724DC8B79CC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1552686-5438-0FF3-619D-4954BA5D751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3B0868-A603-BED7-260B-ECABBF283E63}"/>
              </a:ext>
            </a:extLst>
          </p:cNvPr>
          <p:cNvSpPr>
            <a:spLocks noGrp="1"/>
          </p:cNvSpPr>
          <p:nvPr>
            <p:ph type="dt" sz="half" idx="10"/>
          </p:nvPr>
        </p:nvSpPr>
        <p:spPr/>
        <p:txBody>
          <a:bodyPr/>
          <a:lstStyle/>
          <a:p>
            <a:fld id="{8C4FD9FE-A634-4143-9FDC-63BFD4AB0CCB}" type="datetimeFigureOut">
              <a:rPr kumimoji="1" lang="ja-JP" altLang="en-US" smtClean="0"/>
              <a:t>2025/1/16</a:t>
            </a:fld>
            <a:endParaRPr kumimoji="1" lang="ja-JP" altLang="en-US"/>
          </a:p>
        </p:txBody>
      </p:sp>
      <p:sp>
        <p:nvSpPr>
          <p:cNvPr id="5" name="フッター プレースホルダー 4">
            <a:extLst>
              <a:ext uri="{FF2B5EF4-FFF2-40B4-BE49-F238E27FC236}">
                <a16:creationId xmlns:a16="http://schemas.microsoft.com/office/drawing/2014/main" id="{AFAD8132-4812-C1E1-7EBA-745A157A73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B60087-148C-0CC1-088D-4D4C852F5296}"/>
              </a:ext>
            </a:extLst>
          </p:cNvPr>
          <p:cNvSpPr>
            <a:spLocks noGrp="1"/>
          </p:cNvSpPr>
          <p:nvPr>
            <p:ph type="sldNum" sz="quarter" idx="12"/>
          </p:nvPr>
        </p:nvSpPr>
        <p:spPr/>
        <p:txBody>
          <a:bodyPr/>
          <a:lstStyle/>
          <a:p>
            <a:fld id="{7496CE30-E4FB-4072-91FD-23A0A2C25691}" type="slidenum">
              <a:rPr kumimoji="1" lang="ja-JP" altLang="en-US" smtClean="0"/>
              <a:t>‹#›</a:t>
            </a:fld>
            <a:endParaRPr kumimoji="1" lang="ja-JP" altLang="en-US"/>
          </a:p>
        </p:txBody>
      </p:sp>
    </p:spTree>
    <p:extLst>
      <p:ext uri="{BB962C8B-B14F-4D97-AF65-F5344CB8AC3E}">
        <p14:creationId xmlns:p14="http://schemas.microsoft.com/office/powerpoint/2010/main" val="3687451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DF3581-926D-D693-066F-B0D5AEE8B48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E3673CD-9EFF-77A8-D3ED-5C7A89C95AA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9F33FD-0871-7601-AD55-2C0CD369858A}"/>
              </a:ext>
            </a:extLst>
          </p:cNvPr>
          <p:cNvSpPr>
            <a:spLocks noGrp="1"/>
          </p:cNvSpPr>
          <p:nvPr>
            <p:ph type="dt" sz="half" idx="10"/>
          </p:nvPr>
        </p:nvSpPr>
        <p:spPr/>
        <p:txBody>
          <a:bodyPr/>
          <a:lstStyle/>
          <a:p>
            <a:fld id="{8C4FD9FE-A634-4143-9FDC-63BFD4AB0CCB}" type="datetimeFigureOut">
              <a:rPr kumimoji="1" lang="ja-JP" altLang="en-US" smtClean="0"/>
              <a:t>2025/1/16</a:t>
            </a:fld>
            <a:endParaRPr kumimoji="1" lang="ja-JP" altLang="en-US"/>
          </a:p>
        </p:txBody>
      </p:sp>
      <p:sp>
        <p:nvSpPr>
          <p:cNvPr id="5" name="フッター プレースホルダー 4">
            <a:extLst>
              <a:ext uri="{FF2B5EF4-FFF2-40B4-BE49-F238E27FC236}">
                <a16:creationId xmlns:a16="http://schemas.microsoft.com/office/drawing/2014/main" id="{399BCB6D-C6FC-B2FB-E793-D843107573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3285C6-DBCF-093B-7ADC-921EFA68F941}"/>
              </a:ext>
            </a:extLst>
          </p:cNvPr>
          <p:cNvSpPr>
            <a:spLocks noGrp="1"/>
          </p:cNvSpPr>
          <p:nvPr>
            <p:ph type="sldNum" sz="quarter" idx="12"/>
          </p:nvPr>
        </p:nvSpPr>
        <p:spPr/>
        <p:txBody>
          <a:bodyPr/>
          <a:lstStyle/>
          <a:p>
            <a:fld id="{7496CE30-E4FB-4072-91FD-23A0A2C25691}" type="slidenum">
              <a:rPr kumimoji="1" lang="ja-JP" altLang="en-US" smtClean="0"/>
              <a:t>‹#›</a:t>
            </a:fld>
            <a:endParaRPr kumimoji="1" lang="ja-JP" altLang="en-US"/>
          </a:p>
        </p:txBody>
      </p:sp>
    </p:spTree>
    <p:extLst>
      <p:ext uri="{BB962C8B-B14F-4D97-AF65-F5344CB8AC3E}">
        <p14:creationId xmlns:p14="http://schemas.microsoft.com/office/powerpoint/2010/main" val="348406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CB8B5F-0FEE-D0D1-08E9-3F6478DF70A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834D0CC-89F4-BE9C-8D95-652BF548A7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032056F-6F7F-1B62-264C-2436BAE27275}"/>
              </a:ext>
            </a:extLst>
          </p:cNvPr>
          <p:cNvSpPr>
            <a:spLocks noGrp="1"/>
          </p:cNvSpPr>
          <p:nvPr>
            <p:ph type="dt" sz="half" idx="10"/>
          </p:nvPr>
        </p:nvSpPr>
        <p:spPr/>
        <p:txBody>
          <a:bodyPr/>
          <a:lstStyle/>
          <a:p>
            <a:fld id="{8C4FD9FE-A634-4143-9FDC-63BFD4AB0CCB}" type="datetimeFigureOut">
              <a:rPr kumimoji="1" lang="ja-JP" altLang="en-US" smtClean="0"/>
              <a:t>2025/1/16</a:t>
            </a:fld>
            <a:endParaRPr kumimoji="1" lang="ja-JP" altLang="en-US"/>
          </a:p>
        </p:txBody>
      </p:sp>
      <p:sp>
        <p:nvSpPr>
          <p:cNvPr id="5" name="フッター プレースホルダー 4">
            <a:extLst>
              <a:ext uri="{FF2B5EF4-FFF2-40B4-BE49-F238E27FC236}">
                <a16:creationId xmlns:a16="http://schemas.microsoft.com/office/drawing/2014/main" id="{380F21D1-178C-26A1-6A00-5E91A2109A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2AA254-0AFF-BDF7-126E-F36D0D239761}"/>
              </a:ext>
            </a:extLst>
          </p:cNvPr>
          <p:cNvSpPr>
            <a:spLocks noGrp="1"/>
          </p:cNvSpPr>
          <p:nvPr>
            <p:ph type="sldNum" sz="quarter" idx="12"/>
          </p:nvPr>
        </p:nvSpPr>
        <p:spPr/>
        <p:txBody>
          <a:bodyPr/>
          <a:lstStyle/>
          <a:p>
            <a:fld id="{7496CE30-E4FB-4072-91FD-23A0A2C25691}" type="slidenum">
              <a:rPr kumimoji="1" lang="ja-JP" altLang="en-US" smtClean="0"/>
              <a:t>‹#›</a:t>
            </a:fld>
            <a:endParaRPr kumimoji="1" lang="ja-JP" altLang="en-US"/>
          </a:p>
        </p:txBody>
      </p:sp>
    </p:spTree>
    <p:extLst>
      <p:ext uri="{BB962C8B-B14F-4D97-AF65-F5344CB8AC3E}">
        <p14:creationId xmlns:p14="http://schemas.microsoft.com/office/powerpoint/2010/main" val="63208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561592-4D70-F687-88AF-0A634434D9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BF2B35-4C87-7118-36AE-354DC3B716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77D8DB9-C32A-A3F9-736C-295EE0470CC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9CA448-7D78-287E-B4B0-423364AB0CBD}"/>
              </a:ext>
            </a:extLst>
          </p:cNvPr>
          <p:cNvSpPr>
            <a:spLocks noGrp="1"/>
          </p:cNvSpPr>
          <p:nvPr>
            <p:ph type="dt" sz="half" idx="10"/>
          </p:nvPr>
        </p:nvSpPr>
        <p:spPr/>
        <p:txBody>
          <a:bodyPr/>
          <a:lstStyle/>
          <a:p>
            <a:fld id="{8C4FD9FE-A634-4143-9FDC-63BFD4AB0CCB}" type="datetimeFigureOut">
              <a:rPr kumimoji="1" lang="ja-JP" altLang="en-US" smtClean="0"/>
              <a:t>2025/1/16</a:t>
            </a:fld>
            <a:endParaRPr kumimoji="1" lang="ja-JP" altLang="en-US"/>
          </a:p>
        </p:txBody>
      </p:sp>
      <p:sp>
        <p:nvSpPr>
          <p:cNvPr id="6" name="フッター プレースホルダー 5">
            <a:extLst>
              <a:ext uri="{FF2B5EF4-FFF2-40B4-BE49-F238E27FC236}">
                <a16:creationId xmlns:a16="http://schemas.microsoft.com/office/drawing/2014/main" id="{58B542E0-D689-E9FB-8F43-4B57DA4D70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ABAD67-08AB-E737-418E-328BDB917E07}"/>
              </a:ext>
            </a:extLst>
          </p:cNvPr>
          <p:cNvSpPr>
            <a:spLocks noGrp="1"/>
          </p:cNvSpPr>
          <p:nvPr>
            <p:ph type="sldNum" sz="quarter" idx="12"/>
          </p:nvPr>
        </p:nvSpPr>
        <p:spPr/>
        <p:txBody>
          <a:bodyPr/>
          <a:lstStyle/>
          <a:p>
            <a:fld id="{7496CE30-E4FB-4072-91FD-23A0A2C25691}" type="slidenum">
              <a:rPr kumimoji="1" lang="ja-JP" altLang="en-US" smtClean="0"/>
              <a:t>‹#›</a:t>
            </a:fld>
            <a:endParaRPr kumimoji="1" lang="ja-JP" altLang="en-US"/>
          </a:p>
        </p:txBody>
      </p:sp>
    </p:spTree>
    <p:extLst>
      <p:ext uri="{BB962C8B-B14F-4D97-AF65-F5344CB8AC3E}">
        <p14:creationId xmlns:p14="http://schemas.microsoft.com/office/powerpoint/2010/main" val="297992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20FC51-C7A8-EDD6-DF16-38F10B8DB7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DC0C16-2122-9927-E364-AAB1E0DB72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8836E3E-D007-72DF-AB16-14EB00A7297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849AADE-DB76-A103-B279-EAD13C014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6D14E7C-6D23-5B6C-327A-C506B9F8DBA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850123F-9918-2731-C704-BE9E6120C58F}"/>
              </a:ext>
            </a:extLst>
          </p:cNvPr>
          <p:cNvSpPr>
            <a:spLocks noGrp="1"/>
          </p:cNvSpPr>
          <p:nvPr>
            <p:ph type="dt" sz="half" idx="10"/>
          </p:nvPr>
        </p:nvSpPr>
        <p:spPr/>
        <p:txBody>
          <a:bodyPr/>
          <a:lstStyle/>
          <a:p>
            <a:fld id="{8C4FD9FE-A634-4143-9FDC-63BFD4AB0CCB}" type="datetimeFigureOut">
              <a:rPr kumimoji="1" lang="ja-JP" altLang="en-US" smtClean="0"/>
              <a:t>2025/1/16</a:t>
            </a:fld>
            <a:endParaRPr kumimoji="1" lang="ja-JP" altLang="en-US"/>
          </a:p>
        </p:txBody>
      </p:sp>
      <p:sp>
        <p:nvSpPr>
          <p:cNvPr id="8" name="フッター プレースホルダー 7">
            <a:extLst>
              <a:ext uri="{FF2B5EF4-FFF2-40B4-BE49-F238E27FC236}">
                <a16:creationId xmlns:a16="http://schemas.microsoft.com/office/drawing/2014/main" id="{0DB4728F-E685-6A52-4CD1-4F982B8C28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8D09AC5-B0E4-61D6-ECF2-C1CE860F12AC}"/>
              </a:ext>
            </a:extLst>
          </p:cNvPr>
          <p:cNvSpPr>
            <a:spLocks noGrp="1"/>
          </p:cNvSpPr>
          <p:nvPr>
            <p:ph type="sldNum" sz="quarter" idx="12"/>
          </p:nvPr>
        </p:nvSpPr>
        <p:spPr/>
        <p:txBody>
          <a:bodyPr/>
          <a:lstStyle/>
          <a:p>
            <a:fld id="{7496CE30-E4FB-4072-91FD-23A0A2C25691}" type="slidenum">
              <a:rPr kumimoji="1" lang="ja-JP" altLang="en-US" smtClean="0"/>
              <a:t>‹#›</a:t>
            </a:fld>
            <a:endParaRPr kumimoji="1" lang="ja-JP" altLang="en-US"/>
          </a:p>
        </p:txBody>
      </p:sp>
    </p:spTree>
    <p:extLst>
      <p:ext uri="{BB962C8B-B14F-4D97-AF65-F5344CB8AC3E}">
        <p14:creationId xmlns:p14="http://schemas.microsoft.com/office/powerpoint/2010/main" val="59049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BD85AF-7EE1-E8B2-0228-641C981FA41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27D51D-29FD-5ABC-17DA-55B6CD7CB866}"/>
              </a:ext>
            </a:extLst>
          </p:cNvPr>
          <p:cNvSpPr>
            <a:spLocks noGrp="1"/>
          </p:cNvSpPr>
          <p:nvPr>
            <p:ph type="dt" sz="half" idx="10"/>
          </p:nvPr>
        </p:nvSpPr>
        <p:spPr/>
        <p:txBody>
          <a:bodyPr/>
          <a:lstStyle/>
          <a:p>
            <a:fld id="{8C4FD9FE-A634-4143-9FDC-63BFD4AB0CCB}" type="datetimeFigureOut">
              <a:rPr kumimoji="1" lang="ja-JP" altLang="en-US" smtClean="0"/>
              <a:t>2025/1/16</a:t>
            </a:fld>
            <a:endParaRPr kumimoji="1" lang="ja-JP" altLang="en-US"/>
          </a:p>
        </p:txBody>
      </p:sp>
      <p:sp>
        <p:nvSpPr>
          <p:cNvPr id="4" name="フッター プレースホルダー 3">
            <a:extLst>
              <a:ext uri="{FF2B5EF4-FFF2-40B4-BE49-F238E27FC236}">
                <a16:creationId xmlns:a16="http://schemas.microsoft.com/office/drawing/2014/main" id="{6ECA640C-F286-DC4F-2677-7DE213D915A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13FE5EC-E616-7B3D-1B0F-A84936F22DA2}"/>
              </a:ext>
            </a:extLst>
          </p:cNvPr>
          <p:cNvSpPr>
            <a:spLocks noGrp="1"/>
          </p:cNvSpPr>
          <p:nvPr>
            <p:ph type="sldNum" sz="quarter" idx="12"/>
          </p:nvPr>
        </p:nvSpPr>
        <p:spPr/>
        <p:txBody>
          <a:bodyPr/>
          <a:lstStyle/>
          <a:p>
            <a:fld id="{7496CE30-E4FB-4072-91FD-23A0A2C25691}" type="slidenum">
              <a:rPr kumimoji="1" lang="ja-JP" altLang="en-US" smtClean="0"/>
              <a:t>‹#›</a:t>
            </a:fld>
            <a:endParaRPr kumimoji="1" lang="ja-JP" altLang="en-US"/>
          </a:p>
        </p:txBody>
      </p:sp>
    </p:spTree>
    <p:extLst>
      <p:ext uri="{BB962C8B-B14F-4D97-AF65-F5344CB8AC3E}">
        <p14:creationId xmlns:p14="http://schemas.microsoft.com/office/powerpoint/2010/main" val="211291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38E2411-C9AB-FAB1-F8FE-91E86F2B13E9}"/>
              </a:ext>
            </a:extLst>
          </p:cNvPr>
          <p:cNvSpPr>
            <a:spLocks noGrp="1"/>
          </p:cNvSpPr>
          <p:nvPr>
            <p:ph type="dt" sz="half" idx="10"/>
          </p:nvPr>
        </p:nvSpPr>
        <p:spPr/>
        <p:txBody>
          <a:bodyPr/>
          <a:lstStyle/>
          <a:p>
            <a:fld id="{8C4FD9FE-A634-4143-9FDC-63BFD4AB0CCB}" type="datetimeFigureOut">
              <a:rPr kumimoji="1" lang="ja-JP" altLang="en-US" smtClean="0"/>
              <a:t>2025/1/16</a:t>
            </a:fld>
            <a:endParaRPr kumimoji="1" lang="ja-JP" altLang="en-US"/>
          </a:p>
        </p:txBody>
      </p:sp>
      <p:sp>
        <p:nvSpPr>
          <p:cNvPr id="3" name="フッター プレースホルダー 2">
            <a:extLst>
              <a:ext uri="{FF2B5EF4-FFF2-40B4-BE49-F238E27FC236}">
                <a16:creationId xmlns:a16="http://schemas.microsoft.com/office/drawing/2014/main" id="{00120719-CBC9-002C-D743-D1E01118C2D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564ABA-3DC7-3614-0FDB-104A0DBB4F42}"/>
              </a:ext>
            </a:extLst>
          </p:cNvPr>
          <p:cNvSpPr>
            <a:spLocks noGrp="1"/>
          </p:cNvSpPr>
          <p:nvPr>
            <p:ph type="sldNum" sz="quarter" idx="12"/>
          </p:nvPr>
        </p:nvSpPr>
        <p:spPr/>
        <p:txBody>
          <a:bodyPr/>
          <a:lstStyle/>
          <a:p>
            <a:fld id="{7496CE30-E4FB-4072-91FD-23A0A2C25691}" type="slidenum">
              <a:rPr kumimoji="1" lang="ja-JP" altLang="en-US" smtClean="0"/>
              <a:t>‹#›</a:t>
            </a:fld>
            <a:endParaRPr kumimoji="1" lang="ja-JP" altLang="en-US"/>
          </a:p>
        </p:txBody>
      </p:sp>
    </p:spTree>
    <p:extLst>
      <p:ext uri="{BB962C8B-B14F-4D97-AF65-F5344CB8AC3E}">
        <p14:creationId xmlns:p14="http://schemas.microsoft.com/office/powerpoint/2010/main" val="134779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2DABF-241C-3FE2-BC42-63600C68F55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DAD2E9A-3192-65E2-A18E-B2988FA36E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D910D7-B1B8-36B8-72A7-10B957C6E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FDCE47A-1CCD-FD95-464D-6F51CC999305}"/>
              </a:ext>
            </a:extLst>
          </p:cNvPr>
          <p:cNvSpPr>
            <a:spLocks noGrp="1"/>
          </p:cNvSpPr>
          <p:nvPr>
            <p:ph type="dt" sz="half" idx="10"/>
          </p:nvPr>
        </p:nvSpPr>
        <p:spPr/>
        <p:txBody>
          <a:bodyPr/>
          <a:lstStyle/>
          <a:p>
            <a:fld id="{8C4FD9FE-A634-4143-9FDC-63BFD4AB0CCB}" type="datetimeFigureOut">
              <a:rPr kumimoji="1" lang="ja-JP" altLang="en-US" smtClean="0"/>
              <a:t>2025/1/16</a:t>
            </a:fld>
            <a:endParaRPr kumimoji="1" lang="ja-JP" altLang="en-US"/>
          </a:p>
        </p:txBody>
      </p:sp>
      <p:sp>
        <p:nvSpPr>
          <p:cNvPr id="6" name="フッター プレースホルダー 5">
            <a:extLst>
              <a:ext uri="{FF2B5EF4-FFF2-40B4-BE49-F238E27FC236}">
                <a16:creationId xmlns:a16="http://schemas.microsoft.com/office/drawing/2014/main" id="{078BC4C6-E2DA-1FE1-3DAC-B54E38A0CD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47742C-5E27-7E13-F325-E75559F9502D}"/>
              </a:ext>
            </a:extLst>
          </p:cNvPr>
          <p:cNvSpPr>
            <a:spLocks noGrp="1"/>
          </p:cNvSpPr>
          <p:nvPr>
            <p:ph type="sldNum" sz="quarter" idx="12"/>
          </p:nvPr>
        </p:nvSpPr>
        <p:spPr/>
        <p:txBody>
          <a:bodyPr/>
          <a:lstStyle/>
          <a:p>
            <a:fld id="{7496CE30-E4FB-4072-91FD-23A0A2C25691}" type="slidenum">
              <a:rPr kumimoji="1" lang="ja-JP" altLang="en-US" smtClean="0"/>
              <a:t>‹#›</a:t>
            </a:fld>
            <a:endParaRPr kumimoji="1" lang="ja-JP" altLang="en-US"/>
          </a:p>
        </p:txBody>
      </p:sp>
    </p:spTree>
    <p:extLst>
      <p:ext uri="{BB962C8B-B14F-4D97-AF65-F5344CB8AC3E}">
        <p14:creationId xmlns:p14="http://schemas.microsoft.com/office/powerpoint/2010/main" val="81471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641AD-BADD-0D88-3BC2-7E0F4E30A2C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97D4B9C-D4A6-9DAF-47D4-C42F7D4806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6C4905-664A-3C8E-5749-25E7B34ED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5A8A20-4DEE-D652-FA19-9EA574DAB6D2}"/>
              </a:ext>
            </a:extLst>
          </p:cNvPr>
          <p:cNvSpPr>
            <a:spLocks noGrp="1"/>
          </p:cNvSpPr>
          <p:nvPr>
            <p:ph type="dt" sz="half" idx="10"/>
          </p:nvPr>
        </p:nvSpPr>
        <p:spPr/>
        <p:txBody>
          <a:bodyPr/>
          <a:lstStyle/>
          <a:p>
            <a:fld id="{8C4FD9FE-A634-4143-9FDC-63BFD4AB0CCB}" type="datetimeFigureOut">
              <a:rPr kumimoji="1" lang="ja-JP" altLang="en-US" smtClean="0"/>
              <a:t>2025/1/16</a:t>
            </a:fld>
            <a:endParaRPr kumimoji="1" lang="ja-JP" altLang="en-US"/>
          </a:p>
        </p:txBody>
      </p:sp>
      <p:sp>
        <p:nvSpPr>
          <p:cNvPr id="6" name="フッター プレースホルダー 5">
            <a:extLst>
              <a:ext uri="{FF2B5EF4-FFF2-40B4-BE49-F238E27FC236}">
                <a16:creationId xmlns:a16="http://schemas.microsoft.com/office/drawing/2014/main" id="{18F1312E-D535-500A-9987-336C4CF7C0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6EB7CB-83B5-E38B-E3ED-95B22036C201}"/>
              </a:ext>
            </a:extLst>
          </p:cNvPr>
          <p:cNvSpPr>
            <a:spLocks noGrp="1"/>
          </p:cNvSpPr>
          <p:nvPr>
            <p:ph type="sldNum" sz="quarter" idx="12"/>
          </p:nvPr>
        </p:nvSpPr>
        <p:spPr/>
        <p:txBody>
          <a:bodyPr/>
          <a:lstStyle/>
          <a:p>
            <a:fld id="{7496CE30-E4FB-4072-91FD-23A0A2C25691}" type="slidenum">
              <a:rPr kumimoji="1" lang="ja-JP" altLang="en-US" smtClean="0"/>
              <a:t>‹#›</a:t>
            </a:fld>
            <a:endParaRPr kumimoji="1" lang="ja-JP" altLang="en-US"/>
          </a:p>
        </p:txBody>
      </p:sp>
    </p:spTree>
    <p:extLst>
      <p:ext uri="{BB962C8B-B14F-4D97-AF65-F5344CB8AC3E}">
        <p14:creationId xmlns:p14="http://schemas.microsoft.com/office/powerpoint/2010/main" val="1040463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0BC4AE3-1295-E104-FCB7-DB7B68C40B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7C2DC-B919-5019-8D28-8453EADF4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68C4E9-FDB4-8F8C-6A85-777DE187B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4FD9FE-A634-4143-9FDC-63BFD4AB0CCB}" type="datetimeFigureOut">
              <a:rPr kumimoji="1" lang="ja-JP" altLang="en-US" smtClean="0"/>
              <a:t>2025/1/16</a:t>
            </a:fld>
            <a:endParaRPr kumimoji="1" lang="ja-JP" altLang="en-US"/>
          </a:p>
        </p:txBody>
      </p:sp>
      <p:sp>
        <p:nvSpPr>
          <p:cNvPr id="5" name="フッター プレースホルダー 4">
            <a:extLst>
              <a:ext uri="{FF2B5EF4-FFF2-40B4-BE49-F238E27FC236}">
                <a16:creationId xmlns:a16="http://schemas.microsoft.com/office/drawing/2014/main" id="{4667365A-59BE-B88F-E1DB-C90E56E7B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31281FF-CB47-043D-62FD-FEE538703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96CE30-E4FB-4072-91FD-23A0A2C25691}" type="slidenum">
              <a:rPr kumimoji="1" lang="ja-JP" altLang="en-US" smtClean="0"/>
              <a:t>‹#›</a:t>
            </a:fld>
            <a:endParaRPr kumimoji="1" lang="ja-JP" altLang="en-US"/>
          </a:p>
        </p:txBody>
      </p:sp>
    </p:spTree>
    <p:extLst>
      <p:ext uri="{BB962C8B-B14F-4D97-AF65-F5344CB8AC3E}">
        <p14:creationId xmlns:p14="http://schemas.microsoft.com/office/powerpoint/2010/main" val="3108903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B148D-D147-FC4C-BFD7-7B9B3DB1E35E}"/>
              </a:ext>
            </a:extLst>
          </p:cNvPr>
          <p:cNvSpPr>
            <a:spLocks noGrp="1"/>
          </p:cNvSpPr>
          <p:nvPr>
            <p:ph type="ctrTitle"/>
          </p:nvPr>
        </p:nvSpPr>
        <p:spPr/>
        <p:txBody>
          <a:bodyPr/>
          <a:lstStyle/>
          <a:p>
            <a:r>
              <a:rPr kumimoji="1" lang="en-US" altLang="ja-JP" dirty="0">
                <a:latin typeface="HGｺﾞｼｯｸE" panose="020B0909000000000000" pitchFamily="49" charset="-128"/>
                <a:ea typeface="HGｺﾞｼｯｸE" panose="020B0909000000000000" pitchFamily="49" charset="-128"/>
              </a:rPr>
              <a:t>URL</a:t>
            </a:r>
            <a:r>
              <a:rPr lang="ja-JP" altLang="en-US" dirty="0">
                <a:latin typeface="HGｺﾞｼｯｸE" panose="020B0909000000000000" pitchFamily="49" charset="-128"/>
                <a:ea typeface="HGｺﾞｼｯｸE" panose="020B0909000000000000" pitchFamily="49" charset="-128"/>
              </a:rPr>
              <a:t>を登録するサイト</a:t>
            </a:r>
            <a:endParaRPr kumimoji="1" lang="ja-JP" altLang="en-US" dirty="0">
              <a:latin typeface="HGｺﾞｼｯｸE" panose="020B0909000000000000" pitchFamily="49" charset="-128"/>
              <a:ea typeface="HGｺﾞｼｯｸE" panose="020B0909000000000000" pitchFamily="49" charset="-128"/>
            </a:endParaRPr>
          </a:p>
        </p:txBody>
      </p:sp>
      <p:sp>
        <p:nvSpPr>
          <p:cNvPr id="3" name="字幕 2">
            <a:extLst>
              <a:ext uri="{FF2B5EF4-FFF2-40B4-BE49-F238E27FC236}">
                <a16:creationId xmlns:a16="http://schemas.microsoft.com/office/drawing/2014/main" id="{309D7A42-38D7-9135-9B5D-36D572A7263C}"/>
              </a:ext>
            </a:extLst>
          </p:cNvPr>
          <p:cNvSpPr>
            <a:spLocks noGrp="1"/>
          </p:cNvSpPr>
          <p:nvPr>
            <p:ph type="subTitle" idx="1"/>
          </p:nvPr>
        </p:nvSpPr>
        <p:spPr/>
        <p:txBody>
          <a:bodyPr/>
          <a:lstStyle/>
          <a:p>
            <a:r>
              <a:rPr kumimoji="1" lang="en-US" altLang="ja-JP" dirty="0">
                <a:latin typeface="HGSｺﾞｼｯｸE" panose="020B0900000000000000" pitchFamily="50" charset="-128"/>
                <a:ea typeface="HGSｺﾞｼｯｸE" panose="020B0900000000000000" pitchFamily="50" charset="-128"/>
              </a:rPr>
              <a:t>E23D1008</a:t>
            </a:r>
          </a:p>
          <a:p>
            <a:r>
              <a:rPr lang="ja-JP" altLang="en-US" dirty="0">
                <a:latin typeface="HGSｺﾞｼｯｸE" panose="020B0900000000000000" pitchFamily="50" charset="-128"/>
                <a:ea typeface="HGSｺﾞｼｯｸE" panose="020B0900000000000000" pitchFamily="50" charset="-128"/>
              </a:rPr>
              <a:t>岩元 風弥</a:t>
            </a:r>
            <a:endParaRPr kumimoji="1" lang="ja-JP" altLang="en-US"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156747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2E60FF-4255-E52D-C25B-7B7BCF7A1654}"/>
              </a:ext>
            </a:extLst>
          </p:cNvPr>
          <p:cNvSpPr>
            <a:spLocks noGrp="1"/>
          </p:cNvSpPr>
          <p:nvPr>
            <p:ph type="title"/>
          </p:nvPr>
        </p:nvSpPr>
        <p:spPr/>
        <p:txBody>
          <a:bodyPr/>
          <a:lstStyle/>
          <a:p>
            <a:r>
              <a:rPr kumimoji="1" lang="ja-JP" altLang="en-US" dirty="0">
                <a:latin typeface="HGPｺﾞｼｯｸE" panose="020B0900000000000000" pitchFamily="50" charset="-128"/>
                <a:ea typeface="HGPｺﾞｼｯｸE" panose="020B0900000000000000" pitchFamily="50" charset="-128"/>
              </a:rPr>
              <a:t>目的</a:t>
            </a:r>
          </a:p>
        </p:txBody>
      </p:sp>
      <p:sp>
        <p:nvSpPr>
          <p:cNvPr id="3" name="コンテンツ プレースホルダー 2">
            <a:extLst>
              <a:ext uri="{FF2B5EF4-FFF2-40B4-BE49-F238E27FC236}">
                <a16:creationId xmlns:a16="http://schemas.microsoft.com/office/drawing/2014/main" id="{956C8404-479D-8F8F-7C8E-D940ACB1B2AD}"/>
              </a:ext>
            </a:extLst>
          </p:cNvPr>
          <p:cNvSpPr>
            <a:spLocks noGrp="1"/>
          </p:cNvSpPr>
          <p:nvPr>
            <p:ph idx="1"/>
          </p:nvPr>
        </p:nvSpPr>
        <p:spPr/>
        <p:txBody>
          <a:bodyPr/>
          <a:lstStyle/>
          <a:p>
            <a:r>
              <a:rPr kumimoji="1" lang="ja-JP" altLang="en-US" dirty="0">
                <a:latin typeface="HGSｺﾞｼｯｸE" panose="020B0900000000000000" pitchFamily="50" charset="-128"/>
                <a:ea typeface="HGSｺﾞｼｯｸE" panose="020B0900000000000000" pitchFamily="50" charset="-128"/>
              </a:rPr>
              <a:t>よく使うサイトやページにすぐとべるようにしたい</a:t>
            </a:r>
            <a:endParaRPr kumimoji="1" lang="en-US" altLang="ja-JP" dirty="0">
              <a:latin typeface="HGSｺﾞｼｯｸE" panose="020B0900000000000000" pitchFamily="50" charset="-128"/>
              <a:ea typeface="HGSｺﾞｼｯｸE" panose="020B0900000000000000" pitchFamily="50" charset="-128"/>
            </a:endParaRPr>
          </a:p>
          <a:p>
            <a:r>
              <a:rPr kumimoji="1" lang="en-US" altLang="ja-JP" dirty="0">
                <a:latin typeface="HGSｺﾞｼｯｸE" panose="020B0900000000000000" pitchFamily="50" charset="-128"/>
                <a:ea typeface="HGSｺﾞｼｯｸE" panose="020B0900000000000000" pitchFamily="50" charset="-128"/>
              </a:rPr>
              <a:t>JavaScript</a:t>
            </a:r>
            <a:r>
              <a:rPr kumimoji="1" lang="ja-JP" altLang="en-US" dirty="0">
                <a:latin typeface="HGSｺﾞｼｯｸE" panose="020B0900000000000000" pitchFamily="50" charset="-128"/>
                <a:ea typeface="HGSｺﾞｼｯｸE" panose="020B0900000000000000" pitchFamily="50" charset="-128"/>
              </a:rPr>
              <a:t>の復習をしたい</a:t>
            </a:r>
          </a:p>
        </p:txBody>
      </p:sp>
    </p:spTree>
    <p:extLst>
      <p:ext uri="{BB962C8B-B14F-4D97-AF65-F5344CB8AC3E}">
        <p14:creationId xmlns:p14="http://schemas.microsoft.com/office/powerpoint/2010/main" val="371445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C39A25-8981-2C89-274D-07312243CD57}"/>
              </a:ext>
            </a:extLst>
          </p:cNvPr>
          <p:cNvSpPr>
            <a:spLocks noGrp="1"/>
          </p:cNvSpPr>
          <p:nvPr>
            <p:ph type="title"/>
          </p:nvPr>
        </p:nvSpPr>
        <p:spPr/>
        <p:txBody>
          <a:bodyPr/>
          <a:lstStyle/>
          <a:p>
            <a:r>
              <a:rPr kumimoji="1" lang="ja-JP" altLang="en-US" dirty="0">
                <a:latin typeface="HGPｺﾞｼｯｸE" panose="020B0900000000000000" pitchFamily="50" charset="-128"/>
                <a:ea typeface="HGPｺﾞｼｯｸE" panose="020B0900000000000000" pitchFamily="50" charset="-128"/>
              </a:rPr>
              <a:t>機能の概要</a:t>
            </a:r>
          </a:p>
        </p:txBody>
      </p:sp>
      <p:sp>
        <p:nvSpPr>
          <p:cNvPr id="3" name="コンテンツ プレースホルダー 2">
            <a:extLst>
              <a:ext uri="{FF2B5EF4-FFF2-40B4-BE49-F238E27FC236}">
                <a16:creationId xmlns:a16="http://schemas.microsoft.com/office/drawing/2014/main" id="{5A2833DA-C30C-2882-25EC-326857E6C978}"/>
              </a:ext>
            </a:extLst>
          </p:cNvPr>
          <p:cNvSpPr>
            <a:spLocks noGrp="1"/>
          </p:cNvSpPr>
          <p:nvPr>
            <p:ph idx="1"/>
          </p:nvPr>
        </p:nvSpPr>
        <p:spPr/>
        <p:txBody>
          <a:bodyPr/>
          <a:lstStyle/>
          <a:p>
            <a:r>
              <a:rPr kumimoji="1" lang="en-US" altLang="ja-JP" dirty="0">
                <a:latin typeface="HGSｺﾞｼｯｸE" panose="020B0900000000000000" pitchFamily="50" charset="-128"/>
                <a:ea typeface="HGSｺﾞｼｯｸE" panose="020B0900000000000000" pitchFamily="50" charset="-128"/>
              </a:rPr>
              <a:t>URL</a:t>
            </a:r>
            <a:r>
              <a:rPr kumimoji="1" lang="ja-JP" altLang="en-US" dirty="0">
                <a:latin typeface="HGSｺﾞｼｯｸE" panose="020B0900000000000000" pitchFamily="50" charset="-128"/>
                <a:ea typeface="HGSｺﾞｼｯｸE" panose="020B0900000000000000" pitchFamily="50" charset="-128"/>
              </a:rPr>
              <a:t>を入力して入力したサイトにとべる</a:t>
            </a:r>
            <a:endParaRPr kumimoji="1" lang="en-US" altLang="ja-JP" dirty="0">
              <a:latin typeface="HGSｺﾞｼｯｸE" panose="020B0900000000000000" pitchFamily="50" charset="-128"/>
              <a:ea typeface="HGSｺﾞｼｯｸE" panose="020B0900000000000000" pitchFamily="50" charset="-128"/>
            </a:endParaRPr>
          </a:p>
          <a:p>
            <a:r>
              <a:rPr lang="ja-JP" altLang="en-US" dirty="0">
                <a:latin typeface="HGSｺﾞｼｯｸE" panose="020B0900000000000000" pitchFamily="50" charset="-128"/>
                <a:ea typeface="HGSｺﾞｼｯｸE" panose="020B0900000000000000" pitchFamily="50" charset="-128"/>
              </a:rPr>
              <a:t>サイトを登録した日時が表示される</a:t>
            </a:r>
            <a:endParaRPr kumimoji="1" lang="en-US" altLang="ja-JP" dirty="0">
              <a:latin typeface="HGSｺﾞｼｯｸE" panose="020B0900000000000000" pitchFamily="50" charset="-128"/>
              <a:ea typeface="HGSｺﾞｼｯｸE" panose="020B0900000000000000" pitchFamily="50" charset="-128"/>
            </a:endParaRPr>
          </a:p>
          <a:p>
            <a:r>
              <a:rPr lang="ja-JP" altLang="en-US" dirty="0">
                <a:latin typeface="HGSｺﾞｼｯｸE" panose="020B0900000000000000" pitchFamily="50" charset="-128"/>
                <a:ea typeface="HGSｺﾞｼｯｸE" panose="020B0900000000000000" pitchFamily="50" charset="-128"/>
              </a:rPr>
              <a:t>どういうサイトなのか自分でメモができる</a:t>
            </a:r>
            <a:endParaRPr kumimoji="1" lang="ja-JP" altLang="en-US"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271140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68942-0C08-67BC-1D2A-9AB8107A55CE}"/>
              </a:ext>
            </a:extLst>
          </p:cNvPr>
          <p:cNvSpPr>
            <a:spLocks noGrp="1"/>
          </p:cNvSpPr>
          <p:nvPr>
            <p:ph type="title"/>
          </p:nvPr>
        </p:nvSpPr>
        <p:spPr/>
        <p:txBody>
          <a:bodyPr/>
          <a:lstStyle/>
          <a:p>
            <a:r>
              <a:rPr kumimoji="1" lang="ja-JP" altLang="en-US" dirty="0">
                <a:latin typeface="HGPｺﾞｼｯｸE" panose="020B0900000000000000" pitchFamily="50" charset="-128"/>
                <a:ea typeface="HGPｺﾞｼｯｸE" panose="020B0900000000000000" pitchFamily="50" charset="-128"/>
              </a:rPr>
              <a:t>技術</a:t>
            </a:r>
          </a:p>
        </p:txBody>
      </p:sp>
      <p:sp>
        <p:nvSpPr>
          <p:cNvPr id="3" name="コンテンツ プレースホルダー 2">
            <a:extLst>
              <a:ext uri="{FF2B5EF4-FFF2-40B4-BE49-F238E27FC236}">
                <a16:creationId xmlns:a16="http://schemas.microsoft.com/office/drawing/2014/main" id="{67426CB4-2F2F-22AC-EA04-8697A483EC2B}"/>
              </a:ext>
            </a:extLst>
          </p:cNvPr>
          <p:cNvSpPr>
            <a:spLocks noGrp="1"/>
          </p:cNvSpPr>
          <p:nvPr>
            <p:ph idx="1"/>
          </p:nvPr>
        </p:nvSpPr>
        <p:spPr/>
        <p:txBody>
          <a:bodyPr/>
          <a:lstStyle/>
          <a:p>
            <a:r>
              <a:rPr kumimoji="1" lang="en-US" altLang="ja-JP" dirty="0">
                <a:latin typeface="HGSｺﾞｼｯｸE" panose="020B0900000000000000" pitchFamily="50" charset="-128"/>
                <a:ea typeface="HGSｺﾞｼｯｸE" panose="020B0900000000000000" pitchFamily="50" charset="-128"/>
              </a:rPr>
              <a:t>HTML</a:t>
            </a:r>
          </a:p>
          <a:p>
            <a:r>
              <a:rPr lang="en-US" altLang="ja-JP" dirty="0">
                <a:latin typeface="HGSｺﾞｼｯｸE" panose="020B0900000000000000" pitchFamily="50" charset="-128"/>
                <a:ea typeface="HGSｺﾞｼｯｸE" panose="020B0900000000000000" pitchFamily="50" charset="-128"/>
              </a:rPr>
              <a:t>CSS</a:t>
            </a:r>
          </a:p>
          <a:p>
            <a:r>
              <a:rPr kumimoji="1" lang="en-US" altLang="ja-JP" dirty="0">
                <a:latin typeface="HGSｺﾞｼｯｸE" panose="020B0900000000000000" pitchFamily="50" charset="-128"/>
                <a:ea typeface="HGSｺﾞｼｯｸE" panose="020B0900000000000000" pitchFamily="50" charset="-128"/>
              </a:rPr>
              <a:t>Java</a:t>
            </a:r>
            <a:r>
              <a:rPr lang="en-US" altLang="ja-JP" dirty="0">
                <a:latin typeface="HGSｺﾞｼｯｸE" panose="020B0900000000000000" pitchFamily="50" charset="-128"/>
                <a:ea typeface="HGSｺﾞｼｯｸE" panose="020B0900000000000000" pitchFamily="50" charset="-128"/>
              </a:rPr>
              <a:t>Script</a:t>
            </a:r>
          </a:p>
          <a:p>
            <a:r>
              <a:rPr kumimoji="1" lang="en-US" altLang="ja-JP" dirty="0">
                <a:latin typeface="HGSｺﾞｼｯｸE" panose="020B0900000000000000" pitchFamily="50" charset="-128"/>
                <a:ea typeface="HGSｺﾞｼｯｸE" panose="020B0900000000000000" pitchFamily="50" charset="-128"/>
              </a:rPr>
              <a:t>PHP</a:t>
            </a:r>
            <a:endParaRPr kumimoji="1" lang="ja-JP" altLang="en-US"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206340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A997E9-4043-0F52-966E-73BDD44011F0}"/>
              </a:ext>
            </a:extLst>
          </p:cNvPr>
          <p:cNvSpPr>
            <a:spLocks noGrp="1"/>
          </p:cNvSpPr>
          <p:nvPr>
            <p:ph type="title"/>
          </p:nvPr>
        </p:nvSpPr>
        <p:spPr/>
        <p:txBody>
          <a:bodyPr/>
          <a:lstStyle/>
          <a:p>
            <a:r>
              <a:rPr lang="ja-JP" altLang="en-US" dirty="0">
                <a:latin typeface="HGPｺﾞｼｯｸE" panose="020B0900000000000000" pitchFamily="50" charset="-128"/>
                <a:ea typeface="HGPｺﾞｼｯｸE" panose="020B0900000000000000" pitchFamily="50" charset="-128"/>
              </a:rPr>
              <a:t>作品デモ</a:t>
            </a:r>
            <a:endParaRPr kumimoji="1" lang="ja-JP" altLang="en-US" dirty="0">
              <a:latin typeface="HGPｺﾞｼｯｸE" panose="020B0900000000000000" pitchFamily="50" charset="-128"/>
              <a:ea typeface="HGPｺﾞｼｯｸE" panose="020B0900000000000000" pitchFamily="50" charset="-128"/>
            </a:endParaRPr>
          </a:p>
        </p:txBody>
      </p:sp>
      <p:pic>
        <p:nvPicPr>
          <p:cNvPr id="9" name="コンテンツ プレースホルダー 8" descr="グラフィカル ユーザー インターフェイス, テキスト, アプリケーション, メール">
            <a:extLst>
              <a:ext uri="{FF2B5EF4-FFF2-40B4-BE49-F238E27FC236}">
                <a16:creationId xmlns:a16="http://schemas.microsoft.com/office/drawing/2014/main" id="{CDA90B1E-FE75-4375-9F52-DC13CB42AE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2346" y="1382280"/>
            <a:ext cx="9647308" cy="4351338"/>
          </a:xfrm>
        </p:spPr>
      </p:pic>
    </p:spTree>
    <p:extLst>
      <p:ext uri="{BB962C8B-B14F-4D97-AF65-F5344CB8AC3E}">
        <p14:creationId xmlns:p14="http://schemas.microsoft.com/office/powerpoint/2010/main" val="161085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7F7A2-7558-CDC8-D7AD-D67979DDDEE3}"/>
              </a:ext>
            </a:extLst>
          </p:cNvPr>
          <p:cNvSpPr>
            <a:spLocks noGrp="1"/>
          </p:cNvSpPr>
          <p:nvPr>
            <p:ph type="title"/>
          </p:nvPr>
        </p:nvSpPr>
        <p:spPr/>
        <p:txBody>
          <a:bodyPr/>
          <a:lstStyle/>
          <a:p>
            <a:r>
              <a:rPr kumimoji="1" lang="ja-JP" altLang="en-US" dirty="0">
                <a:latin typeface="HGPｺﾞｼｯｸE" panose="020B0900000000000000" pitchFamily="50" charset="-128"/>
                <a:ea typeface="HGPｺﾞｼｯｸE" panose="020B0900000000000000" pitchFamily="50" charset="-128"/>
              </a:rPr>
              <a:t>今後の展望</a:t>
            </a:r>
          </a:p>
        </p:txBody>
      </p:sp>
      <p:sp>
        <p:nvSpPr>
          <p:cNvPr id="3" name="コンテンツ プレースホルダー 2">
            <a:extLst>
              <a:ext uri="{FF2B5EF4-FFF2-40B4-BE49-F238E27FC236}">
                <a16:creationId xmlns:a16="http://schemas.microsoft.com/office/drawing/2014/main" id="{2804B467-3800-5D6A-9A32-A72B4E950C86}"/>
              </a:ext>
            </a:extLst>
          </p:cNvPr>
          <p:cNvSpPr>
            <a:spLocks noGrp="1"/>
          </p:cNvSpPr>
          <p:nvPr>
            <p:ph idx="1"/>
          </p:nvPr>
        </p:nvSpPr>
        <p:spPr/>
        <p:txBody>
          <a:bodyPr/>
          <a:lstStyle/>
          <a:p>
            <a:r>
              <a:rPr lang="ja-JP" altLang="en-US" dirty="0">
                <a:latin typeface="HGSｺﾞｼｯｸE" panose="020B0900000000000000" pitchFamily="50" charset="-128"/>
                <a:ea typeface="HGSｺﾞｼｯｸE" panose="020B0900000000000000" pitchFamily="50" charset="-128"/>
              </a:rPr>
              <a:t>最初のデザインに引っ張られて全く違うサイトの</a:t>
            </a:r>
            <a:r>
              <a:rPr kumimoji="1" lang="ja-JP" altLang="en-US" dirty="0">
                <a:latin typeface="HGSｺﾞｼｯｸE" panose="020B0900000000000000" pitchFamily="50" charset="-128"/>
                <a:ea typeface="HGSｺﾞｼｯｸE" panose="020B0900000000000000" pitchFamily="50" charset="-128"/>
              </a:rPr>
              <a:t>デザインを考えられなかった。</a:t>
            </a:r>
            <a:endParaRPr kumimoji="1" lang="en-US" altLang="ja-JP" dirty="0">
              <a:latin typeface="HGSｺﾞｼｯｸE" panose="020B0900000000000000" pitchFamily="50" charset="-128"/>
              <a:ea typeface="HGSｺﾞｼｯｸE" panose="020B0900000000000000" pitchFamily="50" charset="-128"/>
            </a:endParaRPr>
          </a:p>
          <a:p>
            <a:r>
              <a:rPr kumimoji="1" lang="ja-JP" altLang="en-US" dirty="0">
                <a:latin typeface="HGSｺﾞｼｯｸE" panose="020B0900000000000000" pitchFamily="50" charset="-128"/>
                <a:ea typeface="HGSｺﾞｼｯｸE" panose="020B0900000000000000" pitchFamily="50" charset="-128"/>
              </a:rPr>
              <a:t>サイトのデザインやボタンなどの配置を良くしたい</a:t>
            </a:r>
            <a:endParaRPr kumimoji="1" lang="en-US" altLang="ja-JP" dirty="0">
              <a:latin typeface="HGSｺﾞｼｯｸE" panose="020B0900000000000000" pitchFamily="50" charset="-128"/>
              <a:ea typeface="HGSｺﾞｼｯｸE" panose="020B0900000000000000" pitchFamily="50" charset="-128"/>
            </a:endParaRPr>
          </a:p>
          <a:p>
            <a:endParaRPr kumimoji="1" lang="en-US" altLang="ja-JP" dirty="0"/>
          </a:p>
        </p:txBody>
      </p:sp>
    </p:spTree>
    <p:extLst>
      <p:ext uri="{BB962C8B-B14F-4D97-AF65-F5344CB8AC3E}">
        <p14:creationId xmlns:p14="http://schemas.microsoft.com/office/powerpoint/2010/main" val="1042781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TotalTime>
  <Words>218</Words>
  <Application>Microsoft Office PowerPoint</Application>
  <PresentationFormat>ワイド画面</PresentationFormat>
  <Paragraphs>30</Paragraphs>
  <Slides>6</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HGPｺﾞｼｯｸE</vt:lpstr>
      <vt:lpstr>HGSｺﾞｼｯｸE</vt:lpstr>
      <vt:lpstr>HGｺﾞｼｯｸE</vt:lpstr>
      <vt:lpstr>游ゴシック</vt:lpstr>
      <vt:lpstr>游ゴシック Light</vt:lpstr>
      <vt:lpstr>Arial</vt:lpstr>
      <vt:lpstr>Office テーマ</vt:lpstr>
      <vt:lpstr>URLを登録するサイト</vt:lpstr>
      <vt:lpstr>目的</vt:lpstr>
      <vt:lpstr>機能の概要</vt:lpstr>
      <vt:lpstr>技術</vt:lpstr>
      <vt:lpstr>作品デモ</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風弥 岩元</dc:creator>
  <cp:lastModifiedBy>風弥 岩元</cp:lastModifiedBy>
  <cp:revision>2</cp:revision>
  <dcterms:created xsi:type="dcterms:W3CDTF">2025-01-16T00:37:47Z</dcterms:created>
  <dcterms:modified xsi:type="dcterms:W3CDTF">2025-01-16T03:28:33Z</dcterms:modified>
</cp:coreProperties>
</file>