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smtClean="0"/>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smtClean="0"/>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gomycode.co/checkpoints/14c55494-f8c4-4285-91a0-cd08f44883d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5400" b="1" dirty="0">
                <a:hlinkClick r:id="rId2"/>
              </a:rPr>
              <a:t>Web </a:t>
            </a:r>
            <a:r>
              <a:rPr lang="fr-FR" sz="5400" b="1" dirty="0" err="1">
                <a:hlinkClick r:id="rId2"/>
              </a:rPr>
              <a:t>fundamentals</a:t>
            </a:r>
            <a:r>
              <a:rPr lang="fr-FR" sz="5400" b="1" dirty="0">
                <a:hlinkClick r:id="rId2"/>
              </a:rPr>
              <a:t> </a:t>
            </a:r>
            <a:r>
              <a:rPr lang="fr-FR" sz="5400" b="1" dirty="0" err="1">
                <a:hlinkClick r:id="rId2"/>
              </a:rPr>
              <a:t>project</a:t>
            </a:r>
            <a:endParaRPr lang="fr-FR" sz="5400" dirty="0"/>
          </a:p>
        </p:txBody>
      </p:sp>
      <p:sp>
        <p:nvSpPr>
          <p:cNvPr id="3" name="Sous-titre 2"/>
          <p:cNvSpPr>
            <a:spLocks noGrp="1"/>
          </p:cNvSpPr>
          <p:nvPr>
            <p:ph type="subTitle" idx="1"/>
          </p:nvPr>
        </p:nvSpPr>
        <p:spPr/>
        <p:txBody>
          <a:bodyPr>
            <a:normAutofit/>
          </a:bodyPr>
          <a:lstStyle/>
          <a:p>
            <a:pPr>
              <a:lnSpc>
                <a:spcPct val="90000"/>
              </a:lnSpc>
              <a:spcBef>
                <a:spcPct val="0"/>
              </a:spcBef>
            </a:pPr>
            <a:r>
              <a:rPr lang="fr-FR" sz="4400" b="1" dirty="0">
                <a:solidFill>
                  <a:schemeClr val="tx1"/>
                </a:solidFill>
                <a:latin typeface="+mj-lt"/>
                <a:ea typeface="+mj-ea"/>
                <a:cs typeface="+mj-cs"/>
              </a:rPr>
              <a:t>checkpoint</a:t>
            </a:r>
          </a:p>
        </p:txBody>
      </p:sp>
      <p:sp>
        <p:nvSpPr>
          <p:cNvPr id="4" name="ZoneTexte 3"/>
          <p:cNvSpPr txBox="1"/>
          <p:nvPr/>
        </p:nvSpPr>
        <p:spPr>
          <a:xfrm>
            <a:off x="8341743" y="5779698"/>
            <a:ext cx="2967487" cy="369332"/>
          </a:xfrm>
          <a:prstGeom prst="rect">
            <a:avLst/>
          </a:prstGeom>
          <a:noFill/>
        </p:spPr>
        <p:txBody>
          <a:bodyPr wrap="square" rtlCol="0">
            <a:spAutoFit/>
          </a:bodyPr>
          <a:lstStyle/>
          <a:p>
            <a:r>
              <a:rPr lang="fr-FR" dirty="0" smtClean="0"/>
              <a:t>Maroua AYED</a:t>
            </a:r>
            <a:endParaRPr lang="fr-FR" dirty="0"/>
          </a:p>
        </p:txBody>
      </p:sp>
    </p:spTree>
    <p:extLst>
      <p:ext uri="{BB962C8B-B14F-4D97-AF65-F5344CB8AC3E}">
        <p14:creationId xmlns:p14="http://schemas.microsoft.com/office/powerpoint/2010/main" val="268145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i="1" dirty="0"/>
              <a:t>How does the web work</a:t>
            </a:r>
            <a:r>
              <a:rPr lang="en-US" dirty="0"/>
              <a:t>?</a:t>
            </a:r>
            <a:br>
              <a:rPr lang="en-US" dirty="0"/>
            </a:br>
            <a:endParaRPr lang="fr-FR" dirty="0"/>
          </a:p>
        </p:txBody>
      </p:sp>
      <p:sp>
        <p:nvSpPr>
          <p:cNvPr id="3" name="Espace réservé du contenu 2"/>
          <p:cNvSpPr>
            <a:spLocks noGrp="1"/>
          </p:cNvSpPr>
          <p:nvPr>
            <p:ph sz="quarter" idx="13"/>
          </p:nvPr>
        </p:nvSpPr>
        <p:spPr/>
        <p:txBody>
          <a:bodyPr/>
          <a:lstStyle/>
          <a:p>
            <a:r>
              <a:rPr lang="en-US" cap="none" dirty="0" smtClean="0"/>
              <a:t>The website code is obviously not stored on your machine and hence needs to be fetched from another computer where it is stored. This “other computer” is called a “server”. Because it serves some purpose, in our case, it serves the website.</a:t>
            </a:r>
          </a:p>
          <a:p>
            <a:r>
              <a:rPr lang="en-US" cap="none" dirty="0" smtClean="0"/>
              <a:t>With the IP address resolved, the browser goes ahead and makes a request to the server with that IP address.</a:t>
            </a:r>
          </a:p>
          <a:p>
            <a:r>
              <a:rPr lang="en-US" cap="none" dirty="0" smtClean="0"/>
              <a:t>“A request” is not just a term. It really is a technical thing that happens behind the scenes.</a:t>
            </a:r>
          </a:p>
          <a:p>
            <a:r>
              <a:rPr lang="en-US" cap="none" dirty="0" smtClean="0"/>
              <a:t>The browser receives the response sent by the server. This alone, doesn’t display anything on the screen though.</a:t>
            </a:r>
          </a:p>
          <a:p>
            <a:endParaRPr lang="en-US" cap="none" dirty="0" smtClean="0"/>
          </a:p>
          <a:p>
            <a:endParaRPr lang="fr-FR" cap="none" dirty="0"/>
          </a:p>
        </p:txBody>
      </p:sp>
    </p:spTree>
    <p:extLst>
      <p:ext uri="{BB962C8B-B14F-4D97-AF65-F5344CB8AC3E}">
        <p14:creationId xmlns:p14="http://schemas.microsoft.com/office/powerpoint/2010/main" val="342413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do you need to be a web developer</a:t>
            </a:r>
            <a:r>
              <a:rPr lang="en-US" dirty="0" smtClean="0"/>
              <a:t>?</a:t>
            </a:r>
            <a:endParaRPr lang="fr-FR" dirty="0"/>
          </a:p>
        </p:txBody>
      </p:sp>
      <p:sp>
        <p:nvSpPr>
          <p:cNvPr id="3" name="Espace réservé du contenu 2"/>
          <p:cNvSpPr>
            <a:spLocks noGrp="1"/>
          </p:cNvSpPr>
          <p:nvPr>
            <p:ph sz="quarter" idx="13"/>
          </p:nvPr>
        </p:nvSpPr>
        <p:spPr/>
        <p:txBody>
          <a:bodyPr/>
          <a:lstStyle/>
          <a:p>
            <a:r>
              <a:rPr lang="fr-FR" dirty="0" smtClean="0"/>
              <a:t>i</a:t>
            </a:r>
            <a:r>
              <a:rPr lang="en-US" dirty="0"/>
              <a:t>t requires the mastery of these three languages: HTML, CSS and JavaScript</a:t>
            </a:r>
            <a:r>
              <a:rPr lang="en-US" dirty="0" smtClean="0"/>
              <a:t>.</a:t>
            </a:r>
          </a:p>
          <a:p>
            <a:r>
              <a:rPr lang="en-US" cap="none" dirty="0" smtClean="0"/>
              <a:t>Web developers need a combination of graphic design skills and technical computer skills that will allow them to create particular designs on web pages. Not only do they have to be pleasing to look at but, websites also need to be functional and secure. It is the responsibility of web developers to create websites that meet the requirements of employers or clients.</a:t>
            </a:r>
            <a:endParaRPr lang="fr-FR" cap="none" dirty="0"/>
          </a:p>
        </p:txBody>
      </p:sp>
    </p:spTree>
    <p:extLst>
      <p:ext uri="{BB962C8B-B14F-4D97-AF65-F5344CB8AC3E}">
        <p14:creationId xmlns:p14="http://schemas.microsoft.com/office/powerpoint/2010/main" val="99530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is the role of a web </a:t>
            </a:r>
            <a:r>
              <a:rPr lang="en-US" dirty="0" smtClean="0"/>
              <a:t>developer</a:t>
            </a:r>
            <a:endParaRPr lang="fr-FR" dirty="0"/>
          </a:p>
        </p:txBody>
      </p:sp>
      <p:sp>
        <p:nvSpPr>
          <p:cNvPr id="3" name="Espace réservé du contenu 2"/>
          <p:cNvSpPr>
            <a:spLocks noGrp="1"/>
          </p:cNvSpPr>
          <p:nvPr>
            <p:ph sz="quarter" idx="13"/>
          </p:nvPr>
        </p:nvSpPr>
        <p:spPr/>
        <p:txBody>
          <a:bodyPr/>
          <a:lstStyle/>
          <a:p>
            <a:r>
              <a:rPr lang="en-US" cap="none" dirty="0" smtClean="0"/>
              <a:t>A web developer , at times, work on a new project (a new website) from scratch, or may have to work on an existing website and make it better. A typical day in the life of a web developer involves fixing bugs, developing new features (enhancements) and webpages, and working with other developers to discuss ways to solve problems.</a:t>
            </a:r>
            <a:endParaRPr lang="fr-FR" cap="none" dirty="0"/>
          </a:p>
        </p:txBody>
      </p:sp>
    </p:spTree>
    <p:extLst>
      <p:ext uri="{BB962C8B-B14F-4D97-AF65-F5344CB8AC3E}">
        <p14:creationId xmlns:p14="http://schemas.microsoft.com/office/powerpoint/2010/main" val="607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7677" y="2697483"/>
            <a:ext cx="10364451" cy="1596177"/>
          </a:xfrm>
        </p:spPr>
        <p:txBody>
          <a:bodyPr/>
          <a:lstStyle/>
          <a:p>
            <a:r>
              <a:rPr lang="fr-FR" dirty="0" smtClean="0"/>
              <a:t>Merci pour votre attention </a:t>
            </a:r>
            <a:endParaRPr lang="fr-FR" dirty="0"/>
          </a:p>
        </p:txBody>
      </p:sp>
    </p:spTree>
    <p:extLst>
      <p:ext uri="{BB962C8B-B14F-4D97-AF65-F5344CB8AC3E}">
        <p14:creationId xmlns:p14="http://schemas.microsoft.com/office/powerpoint/2010/main" val="3934149685"/>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TM04033925[[fn=Ronds dans l’eau]]</Template>
  <TotalTime>9</TotalTime>
  <Words>244</Words>
  <Application>Microsoft Office PowerPoint</Application>
  <PresentationFormat>Grand écran</PresentationFormat>
  <Paragraphs>14</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Tw Cen MT</vt:lpstr>
      <vt:lpstr>Ronds dans l’eau</vt:lpstr>
      <vt:lpstr>Web fundamentals project</vt:lpstr>
      <vt:lpstr>How does the web work? </vt:lpstr>
      <vt:lpstr>What do you need to be a web developer?</vt:lpstr>
      <vt:lpstr>What is the role of a web developer</vt:lpstr>
      <vt:lpstr>Merci pour votre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project</dc:title>
  <dc:creator>lenovo</dc:creator>
  <cp:lastModifiedBy>lenovo</cp:lastModifiedBy>
  <cp:revision>2</cp:revision>
  <dcterms:created xsi:type="dcterms:W3CDTF">2021-06-03T13:23:30Z</dcterms:created>
  <dcterms:modified xsi:type="dcterms:W3CDTF">2021-06-03T13:32:40Z</dcterms:modified>
</cp:coreProperties>
</file>