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23D55-5952-C318-3963-BA3CA030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FBB83F-1E42-ECB5-9F43-9857CE266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A9AF29-4BAD-2B1A-36F0-826D763B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027E-C183-459B-9004-1E1E6335A782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9AA51C-393E-9DE1-3C72-94798A80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199553-F263-D058-0EE7-9E6DF8F2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B1ED-8EA6-488A-8D01-6920C345B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09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480CD1-9C47-EFAA-D17C-E7B05294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E2B778-2AB7-1B0C-4863-59615DBC2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FA4491-CA99-A54D-E12B-500C33FC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027E-C183-459B-9004-1E1E6335A782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1FCF9B-B2E7-2242-BC04-80994341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3AFBCD-946E-1E3A-1998-AEA47BF5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B1ED-8EA6-488A-8D01-6920C345B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14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690417-9EB4-E9E4-0857-E41B756CB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EDE11A-91F7-6778-9D8C-CC05E0FB2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B14E6E-3C4A-1712-3D6E-FB0B6661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027E-C183-459B-9004-1E1E6335A782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9CD232-3AA7-AB6B-8152-0EC402A2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12EB6C-76EE-41AC-0779-3503DD94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B1ED-8EA6-488A-8D01-6920C345B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15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F959D-C6F6-EBE6-1792-DFAB7C32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C6989-3457-6479-12A2-92DF1C40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9AE12B-C4BA-DC1F-D7B9-8DBF0485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027E-C183-459B-9004-1E1E6335A782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3F1E4D-D022-287C-F09D-8BAD07E2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7754B6-50A1-520C-B729-E84CFF30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B1ED-8EA6-488A-8D01-6920C345B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30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567DC-4BA9-88FC-DD9B-F748A2BB6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BED820-E79A-C256-89AA-F6F1E3932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FC7A62-A9F2-D627-4F16-66F1D83B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027E-C183-459B-9004-1E1E6335A782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74DCA2-50BA-5336-DA0E-DDBCD8B9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6ABFA5-EDFE-DF24-B1A5-B6A4558E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B1ED-8EA6-488A-8D01-6920C345B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86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AF301-3D02-18C2-BF04-C53FC53A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5011D8-EBE3-A0FE-2CB0-67BAFB595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80C1DC-00B8-4437-8934-876A10A7B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C77D68-E060-BE64-CA39-FF21821C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027E-C183-459B-9004-1E1E6335A782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50DEE7-6BD4-3E6A-2DD7-0F7F4C7E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1D0C1-07E3-DCFA-FE00-9BF6F5FF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B1ED-8EA6-488A-8D01-6920C345B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3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B0BD4-C7C0-BA86-A6C9-0FB20AFC6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2A9231-A966-A266-678A-233AA8AE7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D31C88-2D46-BCF0-C7FC-24367BDBC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CF72D97-3FAE-2A62-2E58-C69A35A8F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321634-21F0-C2C5-E136-0425DEE33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DE24A9-0348-FC26-1985-E61E03C9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027E-C183-459B-9004-1E1E6335A782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BC713D-C30B-F922-F9D8-B1B0B403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EA5102-9C93-F3DB-BE84-98F847F7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B1ED-8EA6-488A-8D01-6920C345B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76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D8E03-8830-B65E-42EF-638D0015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DC55D9-D611-C971-62EB-CDB4A952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027E-C183-459B-9004-1E1E6335A782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A9F616-6AA6-7636-2DE2-3A0CC7AE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10BFE0-9F89-C0B8-A8A8-91B84DA2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B1ED-8EA6-488A-8D01-6920C345B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71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59F22F-9100-3892-4DD5-543AFEB4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027E-C183-459B-9004-1E1E6335A782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80CFB4-2B7B-BF01-7422-19502327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D7E32F-38ED-D8B8-F4D4-C7058E6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B1ED-8EA6-488A-8D01-6920C345B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58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FA0DC3-7B48-E465-3681-1ED91E98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5B2D7D-3C47-E486-A394-3357CEB76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276CFB-BB5B-9F56-8C7E-728C27C23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5912F5-D67D-9830-EC8E-67561843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027E-C183-459B-9004-1E1E6335A782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9372C7-07DD-6872-337F-D49A6B7B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3DCC9F-D582-33E0-6C4C-42164D8F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B1ED-8EA6-488A-8D01-6920C345B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44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765393-A6CF-7AC3-437F-8153485D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4827B60-4FF6-946D-9392-A6190680D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AA7B15-551C-A721-A128-99B6912DD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167683-1FBE-01E7-15F9-DF2DCEED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027E-C183-459B-9004-1E1E6335A782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2F937E-7F2A-DF36-5115-A55055D0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566E75-50BA-7582-D705-1BEBE00D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B1ED-8EA6-488A-8D01-6920C345B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99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7CA4BF6-1196-20DB-A41B-4C3B00B7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838D53-E639-A043-EC8F-1F4FF4B24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A2694F-F574-7CED-9CED-689F7A72F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9027E-C183-459B-9004-1E1E6335A782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0ABD1E-5097-91BE-23CC-8E98127CB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004A6D-01DB-42EF-D3A4-171FDE0C4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51B1ED-8EA6-488A-8D01-6920C345B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71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EBD02-7804-F4AE-1B5C-6C06BF6E8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124D9E-AC6A-2F4B-9AA6-78DAC87C0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724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Haddou Al tair</dc:creator>
  <cp:lastModifiedBy>Haddou Al tair</cp:lastModifiedBy>
  <cp:revision>1</cp:revision>
  <dcterms:created xsi:type="dcterms:W3CDTF">2024-01-24T10:46:35Z</dcterms:created>
  <dcterms:modified xsi:type="dcterms:W3CDTF">2024-01-24T10:46:57Z</dcterms:modified>
</cp:coreProperties>
</file>