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-120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9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7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58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756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28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26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63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3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78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2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2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65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39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1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3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33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4B29-B985-48C8-9172-4218C75DADC0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F7E5E9-2CEE-43A6-9C37-120B7D8CE9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6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BE41985-39DA-4B16-B4FC-FEFB78DA5F1B}"/>
              </a:ext>
            </a:extLst>
          </p:cNvPr>
          <p:cNvSpPr/>
          <p:nvPr/>
        </p:nvSpPr>
        <p:spPr>
          <a:xfrm>
            <a:off x="2764632" y="1765934"/>
            <a:ext cx="3664744" cy="14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4DEA5D-5806-4302-AA1B-5BB910785688}"/>
              </a:ext>
            </a:extLst>
          </p:cNvPr>
          <p:cNvSpPr txBox="1"/>
          <p:nvPr/>
        </p:nvSpPr>
        <p:spPr>
          <a:xfrm>
            <a:off x="3462968" y="2238760"/>
            <a:ext cx="226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Lucida Fax" panose="02060602050505020204" pitchFamily="18" charset="0"/>
              </a:rPr>
              <a:t>MHW1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2A677C0-4892-442C-ABD5-163ACFC337FD}"/>
              </a:ext>
            </a:extLst>
          </p:cNvPr>
          <p:cNvSpPr/>
          <p:nvPr/>
        </p:nvSpPr>
        <p:spPr>
          <a:xfrm>
            <a:off x="2764632" y="3784046"/>
            <a:ext cx="3664744" cy="1121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001330-5C29-45A3-A076-70C9572C6C9A}"/>
              </a:ext>
            </a:extLst>
          </p:cNvPr>
          <p:cNvSpPr txBox="1"/>
          <p:nvPr/>
        </p:nvSpPr>
        <p:spPr>
          <a:xfrm>
            <a:off x="3182541" y="388334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Lucida Fax" panose="02060602050505020204" pitchFamily="18" charset="0"/>
              </a:rPr>
              <a:t>Marouane</a:t>
            </a:r>
            <a:r>
              <a:rPr lang="it-IT" dirty="0">
                <a:latin typeface="Lucida Fax" panose="02060602050505020204" pitchFamily="18" charset="0"/>
              </a:rPr>
              <a:t> </a:t>
            </a:r>
            <a:r>
              <a:rPr lang="it-IT" dirty="0" err="1">
                <a:latin typeface="Lucida Fax" panose="02060602050505020204" pitchFamily="18" charset="0"/>
              </a:rPr>
              <a:t>Raoudi</a:t>
            </a:r>
            <a:endParaRPr lang="it-IT" dirty="0">
              <a:latin typeface="Lucida Fax" panose="02060602050505020204" pitchFamily="18" charset="0"/>
            </a:endParaRPr>
          </a:p>
          <a:p>
            <a:pPr algn="ctr"/>
            <a:r>
              <a:rPr lang="it-IT" dirty="0">
                <a:latin typeface="Lucida Fax" panose="02060602050505020204" pitchFamily="18" charset="0"/>
              </a:rPr>
              <a:t>O46001928</a:t>
            </a:r>
          </a:p>
          <a:p>
            <a:pPr algn="ctr"/>
            <a:r>
              <a:rPr lang="it-IT" dirty="0">
                <a:latin typeface="Lucida Fax" panose="02060602050505020204" pitchFamily="18" charset="0"/>
              </a:rPr>
              <a:t>02|04|2022</a:t>
            </a:r>
          </a:p>
        </p:txBody>
      </p:sp>
    </p:spTree>
    <p:extLst>
      <p:ext uri="{BB962C8B-B14F-4D97-AF65-F5344CB8AC3E}">
        <p14:creationId xmlns:p14="http://schemas.microsoft.com/office/powerpoint/2010/main" val="228417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57918F4-5348-44A4-83F3-3350AA3E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Lucida Fax" panose="02060602050505020204" pitchFamily="18" charset="0"/>
              </a:rPr>
              <a:t>Descrizione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3EE9D3-EB1D-44BD-AC60-22E83A6B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latin typeface="Lucida Fax" panose="02060602050505020204" pitchFamily="18" charset="0"/>
              </a:rPr>
              <a:t>La pagina è stata creata per un’agenzia di viaggi; il suo scopo è quello di proporre attrazioni turistiche nella città di Roma.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30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736123E-79D4-4BDA-926A-48892DF9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5561245"/>
            <a:ext cx="8288032" cy="10963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kern="1200" dirty="0">
                <a:solidFill>
                  <a:schemeClr val="accent1"/>
                </a:solidFill>
                <a:latin typeface="Lucida Fax" panose="02060602050505020204" pitchFamily="18" charset="0"/>
              </a:rPr>
              <a:t>Layout </a:t>
            </a:r>
            <a:r>
              <a:rPr lang="en-US" sz="4400" kern="1200" dirty="0" err="1">
                <a:solidFill>
                  <a:schemeClr val="accent1"/>
                </a:solidFill>
                <a:latin typeface="Lucida Fax" panose="02060602050505020204" pitchFamily="18" charset="0"/>
              </a:rPr>
              <a:t>complessivo</a:t>
            </a:r>
            <a:r>
              <a:rPr lang="en-US" sz="4400" kern="1200" dirty="0">
                <a:solidFill>
                  <a:schemeClr val="accent1"/>
                </a:solidFill>
                <a:latin typeface="Lucida Fax" panose="02060602050505020204" pitchFamily="18" charset="0"/>
              </a:rPr>
              <a:t> HTML+CSS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F8DF66C3-5580-4053-BA89-80FD21F9B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3" r="-263" b="17873"/>
          <a:stretch/>
        </p:blipFill>
        <p:spPr>
          <a:xfrm>
            <a:off x="964478" y="512351"/>
            <a:ext cx="8474190" cy="4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3646EE6-F52A-4DDA-B21F-E22041EF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88" y="122124"/>
            <a:ext cx="7766936" cy="6734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latin typeface="Lucida Fax" panose="02060602050505020204" pitchFamily="18" charset="0"/>
              </a:rPr>
              <a:t>header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4A0F6-B85F-4EEA-9BEB-0517AFB8C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4" y="777703"/>
            <a:ext cx="5578869" cy="2447197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9AA22D-49A4-4B18-95F7-99120CC88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40" y="3321818"/>
            <a:ext cx="4202193" cy="3447731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F856DAA-CB28-4CBE-A43F-7811317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7" y="987245"/>
            <a:ext cx="5271483" cy="41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74DC7-E9DE-41B9-867D-655FD732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0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Lucida Fax" panose="02060602050505020204" pitchFamily="18" charset="0"/>
              </a:rPr>
              <a:t>Menù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160975-0CFB-43A8-926E-AC36A56C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3" y="700351"/>
            <a:ext cx="8221133" cy="51382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5EBDF4C2-F9B5-4E83-A622-F4487823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4" y="1308761"/>
            <a:ext cx="6153246" cy="185473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4F853A-3A04-4526-ACB7-F6DA46D2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3" y="3201511"/>
            <a:ext cx="3881600" cy="362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8BDFB22-A3A4-49B5-89B8-C94DAC4E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-97896"/>
            <a:ext cx="8597900" cy="62600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Lucida Fax" panose="02060602050505020204" pitchFamily="18" charset="0"/>
              </a:rPr>
              <a:t>Sezione contenuti html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8F0A0C-ECED-4B95-8A5C-D699F525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2077509"/>
            <a:ext cx="3837809" cy="341352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EE87DB-19D9-4ABE-A796-DE694F44B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82" y="507598"/>
            <a:ext cx="3638645" cy="3413527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676595-D7A4-4096-B483-120A8D63D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79" y="1985163"/>
            <a:ext cx="3620788" cy="35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DC1616-6FAC-4EC2-B7E7-CFCEE4FC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467" y="67733"/>
            <a:ext cx="4893733" cy="60113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Lucida Fax" panose="02060602050505020204" pitchFamily="18" charset="0"/>
              </a:rPr>
              <a:t>Sezione contenuti </a:t>
            </a:r>
            <a:r>
              <a:rPr lang="it-IT" dirty="0" err="1">
                <a:latin typeface="Lucida Fax" panose="02060602050505020204" pitchFamily="18" charset="0"/>
              </a:rPr>
              <a:t>css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0BE71EE-336F-4C5D-952C-F949184A3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" y="992716"/>
            <a:ext cx="5208741" cy="446828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88453D-8AE3-4738-89EB-33884494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95" y="992716"/>
            <a:ext cx="4740370" cy="44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0EC9F-141F-4102-A4A4-8E9A3015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84667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>
                <a:latin typeface="Lucida Fax" panose="02060602050505020204" pitchFamily="18" charset="0"/>
              </a:rPr>
              <a:t>Footer</a:t>
            </a:r>
            <a:endParaRPr lang="it-IT" dirty="0">
              <a:latin typeface="Lucida Fax" panose="020606020505050202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9312B9-3309-477F-B381-4A1936340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0" b="47674"/>
          <a:stretch/>
        </p:blipFill>
        <p:spPr>
          <a:xfrm>
            <a:off x="0" y="838201"/>
            <a:ext cx="12192000" cy="36406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EC5F2E8-06EE-4DCA-87A1-914B5FB6F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8" y="1346201"/>
            <a:ext cx="6724650" cy="14001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127D818-FB28-4DBC-8D42-EDB86CEBB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890310"/>
            <a:ext cx="7286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121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Lucida Fax</vt:lpstr>
      <vt:lpstr>Trebuchet MS</vt:lpstr>
      <vt:lpstr>Wingdings 3</vt:lpstr>
      <vt:lpstr>Sfaccettatura</vt:lpstr>
      <vt:lpstr>Presentazione standard di PowerPoint</vt:lpstr>
      <vt:lpstr>Descrizione del progetto</vt:lpstr>
      <vt:lpstr>Layout complessivo HTML+CSS</vt:lpstr>
      <vt:lpstr>header</vt:lpstr>
      <vt:lpstr>Menù navigazione</vt:lpstr>
      <vt:lpstr>Sezione contenuti html</vt:lpstr>
      <vt:lpstr>Sezione contenuti css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Ester Piemonte</dc:creator>
  <cp:lastModifiedBy>Ester Piemonte</cp:lastModifiedBy>
  <cp:revision>3</cp:revision>
  <dcterms:created xsi:type="dcterms:W3CDTF">2022-04-02T19:52:02Z</dcterms:created>
  <dcterms:modified xsi:type="dcterms:W3CDTF">2022-04-02T21:26:11Z</dcterms:modified>
</cp:coreProperties>
</file>