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6" r:id="rId2"/>
  </p:sldIdLst>
  <p:sldSz cx="7562850" cy="10688638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367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BACC6"/>
    <a:srgbClr val="BF3533"/>
    <a:srgbClr val="5C5C5C"/>
    <a:srgbClr val="444444"/>
    <a:srgbClr val="ECECEC"/>
    <a:srgbClr val="2E3A40"/>
    <a:srgbClr val="39596E"/>
    <a:srgbClr val="4E7A98"/>
    <a:srgbClr val="90201E"/>
    <a:srgbClr val="F3F3F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34619" autoAdjust="0"/>
    <p:restoredTop sz="86380" autoAdjust="0"/>
  </p:normalViewPr>
  <p:slideViewPr>
    <p:cSldViewPr snapToGrid="0" snapToObjects="1">
      <p:cViewPr>
        <p:scale>
          <a:sx n="55" d="100"/>
          <a:sy n="55" d="100"/>
        </p:scale>
        <p:origin x="-2586" y="-96"/>
      </p:cViewPr>
      <p:guideLst>
        <p:guide orient="horz" pos="3367"/>
        <p:guide pos="23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C8A66-6C01-4715-9138-B425E1289132}" type="datetimeFigureOut">
              <a:rPr lang="fr-FR" smtClean="0"/>
              <a:pPr/>
              <a:t>25/12/2021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1143000"/>
            <a:ext cx="218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2834C-CC6D-457C-B263-0C12610080C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623700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i="0" dirty="0">
                <a:solidFill>
                  <a:srgbClr val="909090"/>
                </a:solidFill>
                <a:effectLst/>
                <a:latin typeface="Lato"/>
              </a:rPr>
              <a:t>Cvexemple.com © Tous droits réservés</a:t>
            </a:r>
            <a:endParaRPr lang="fr-FR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82834C-CC6D-457C-B263-0C12610080C7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520997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7214" y="3320407"/>
            <a:ext cx="6428423" cy="229112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pPr/>
              <a:t>25/12/2021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83668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pPr/>
              <a:t>25/12/2021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00702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535084" y="668040"/>
            <a:ext cx="1407530" cy="1421440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493" y="668040"/>
            <a:ext cx="4096544" cy="14214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pPr/>
              <a:t>25/12/2021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28675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pPr/>
              <a:t>25/12/2021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44473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413" y="6868441"/>
            <a:ext cx="6428423" cy="212288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pPr/>
              <a:t>25/12/2021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23099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2493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90577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pPr/>
              <a:t>25/12/2021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3769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8143" y="3389684"/>
            <a:ext cx="3341572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1823" y="2392573"/>
            <a:ext cx="3342885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pPr/>
              <a:t>25/12/2021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60179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pPr/>
              <a:t>25/12/2021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3738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pPr/>
              <a:t>25/12/2021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73715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5566"/>
            <a:ext cx="2488126" cy="18111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3" cy="91224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8143" y="2236697"/>
            <a:ext cx="2488126" cy="7311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pPr/>
              <a:t>25/12/2021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67444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82372" y="8365344"/>
            <a:ext cx="4537710" cy="1254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pPr/>
              <a:t>25/12/2021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4869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6A27C-E2F9-C140-AA96-063441F5E1DC}" type="datetimeFigureOut">
              <a:rPr lang="fr-FR" smtClean="0"/>
              <a:pPr/>
              <a:t>25/12/2021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829F0-9E9D-5843-8AC4-BFFFF05F267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37549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11" Type="http://schemas.microsoft.com/office/2007/relationships/hdphoto" Target="../media/hdphoto3.wdp"/><Relationship Id="rId5" Type="http://schemas.openxmlformats.org/officeDocument/2006/relationships/image" Target="../media/image3.pn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02D71D4-0252-47FA-81A3-7E9B877DE770}"/>
              </a:ext>
            </a:extLst>
          </p:cNvPr>
          <p:cNvSpPr/>
          <p:nvPr/>
        </p:nvSpPr>
        <p:spPr>
          <a:xfrm>
            <a:off x="-8909" y="1159203"/>
            <a:ext cx="2640269" cy="9358228"/>
          </a:xfrm>
          <a:prstGeom prst="rect">
            <a:avLst/>
          </a:prstGeom>
          <a:solidFill>
            <a:srgbClr val="2E3A40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FA7A0C6-F780-4B11-B327-DD02DF4480C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49755"/>
            <a:ext cx="7571759" cy="241791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16BD8EAA-91B9-4F06-A842-98C0A5CE5549}"/>
              </a:ext>
            </a:extLst>
          </p:cNvPr>
          <p:cNvSpPr/>
          <p:nvPr/>
        </p:nvSpPr>
        <p:spPr>
          <a:xfrm>
            <a:off x="1645998" y="524069"/>
            <a:ext cx="3448665" cy="580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3600" b="1" dirty="0" err="1" smtClean="0">
                <a:solidFill>
                  <a:srgbClr val="4BACC6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Marouen</a:t>
            </a:r>
            <a:r>
              <a:rPr lang="fr-FR" sz="3600" b="1" dirty="0" smtClean="0">
                <a:solidFill>
                  <a:srgbClr val="4C5358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3600" b="1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Amor</a:t>
            </a:r>
            <a:endParaRPr lang="fr-FR" sz="3600" dirty="0">
              <a:solidFill>
                <a:schemeClr val="bg1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3" name="Text Box 5">
            <a:extLst>
              <a:ext uri="{FF2B5EF4-FFF2-40B4-BE49-F238E27FC236}">
                <a16:creationId xmlns="" xmlns:a16="http://schemas.microsoft.com/office/drawing/2014/main" id="{AAEA90BF-69AF-4D02-ACE7-1A1B4D5F5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5998" y="626076"/>
            <a:ext cx="3244185" cy="7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algn="just"/>
            <a:endParaRPr lang="fr-FR" sz="11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="" xmlns:a16="http://schemas.microsoft.com/office/drawing/2014/main" id="{DC796FB9-6F12-4D0A-89B8-BA0A4B6EDA7F}"/>
              </a:ext>
            </a:extLst>
          </p:cNvPr>
          <p:cNvSpPr/>
          <p:nvPr/>
        </p:nvSpPr>
        <p:spPr>
          <a:xfrm flipH="1">
            <a:off x="181497" y="4409212"/>
            <a:ext cx="2236689" cy="377992"/>
          </a:xfrm>
          <a:custGeom>
            <a:avLst/>
            <a:gdLst>
              <a:gd name="connsiteX0" fmla="*/ 2048647 w 2236689"/>
              <a:gd name="connsiteY0" fmla="*/ 0 h 377992"/>
              <a:gd name="connsiteX1" fmla="*/ 2029720 w 2236689"/>
              <a:gd name="connsiteY1" fmla="*/ 1908 h 377992"/>
              <a:gd name="connsiteX2" fmla="*/ 1260809 w 2236689"/>
              <a:gd name="connsiteY2" fmla="*/ 1908 h 377992"/>
              <a:gd name="connsiteX3" fmla="*/ 1219795 w 2236689"/>
              <a:gd name="connsiteY3" fmla="*/ 1908 h 377992"/>
              <a:gd name="connsiteX4" fmla="*/ 1200868 w 2236689"/>
              <a:gd name="connsiteY4" fmla="*/ 0 h 377992"/>
              <a:gd name="connsiteX5" fmla="*/ 1181941 w 2236689"/>
              <a:gd name="connsiteY5" fmla="*/ 1908 h 377992"/>
              <a:gd name="connsiteX6" fmla="*/ 1054748 w 2236689"/>
              <a:gd name="connsiteY6" fmla="*/ 1908 h 377992"/>
              <a:gd name="connsiteX7" fmla="*/ 1035821 w 2236689"/>
              <a:gd name="connsiteY7" fmla="*/ 0 h 377992"/>
              <a:gd name="connsiteX8" fmla="*/ 1016894 w 2236689"/>
              <a:gd name="connsiteY8" fmla="*/ 1908 h 377992"/>
              <a:gd name="connsiteX9" fmla="*/ 975880 w 2236689"/>
              <a:gd name="connsiteY9" fmla="*/ 1908 h 377992"/>
              <a:gd name="connsiteX10" fmla="*/ 206969 w 2236689"/>
              <a:gd name="connsiteY10" fmla="*/ 1908 h 377992"/>
              <a:gd name="connsiteX11" fmla="*/ 188042 w 2236689"/>
              <a:gd name="connsiteY11" fmla="*/ 0 h 377992"/>
              <a:gd name="connsiteX12" fmla="*/ 0 w 2236689"/>
              <a:gd name="connsiteY12" fmla="*/ 188042 h 377992"/>
              <a:gd name="connsiteX13" fmla="*/ 150145 w 2236689"/>
              <a:gd name="connsiteY13" fmla="*/ 372264 h 377992"/>
              <a:gd name="connsiteX14" fmla="*/ 184051 w 2236689"/>
              <a:gd name="connsiteY14" fmla="*/ 375682 h 377992"/>
              <a:gd name="connsiteX15" fmla="*/ 184051 w 2236689"/>
              <a:gd name="connsiteY15" fmla="*/ 377992 h 377992"/>
              <a:gd name="connsiteX16" fmla="*/ 975880 w 2236689"/>
              <a:gd name="connsiteY16" fmla="*/ 377992 h 377992"/>
              <a:gd name="connsiteX17" fmla="*/ 1039812 w 2236689"/>
              <a:gd name="connsiteY17" fmla="*/ 377992 h 377992"/>
              <a:gd name="connsiteX18" fmla="*/ 1196877 w 2236689"/>
              <a:gd name="connsiteY18" fmla="*/ 377992 h 377992"/>
              <a:gd name="connsiteX19" fmla="*/ 1260809 w 2236689"/>
              <a:gd name="connsiteY19" fmla="*/ 377992 h 377992"/>
              <a:gd name="connsiteX20" fmla="*/ 2052638 w 2236689"/>
              <a:gd name="connsiteY20" fmla="*/ 377992 h 377992"/>
              <a:gd name="connsiteX21" fmla="*/ 2052638 w 2236689"/>
              <a:gd name="connsiteY21" fmla="*/ 375682 h 377992"/>
              <a:gd name="connsiteX22" fmla="*/ 2086544 w 2236689"/>
              <a:gd name="connsiteY22" fmla="*/ 372264 h 377992"/>
              <a:gd name="connsiteX23" fmla="*/ 2236689 w 2236689"/>
              <a:gd name="connsiteY23" fmla="*/ 188042 h 377992"/>
              <a:gd name="connsiteX24" fmla="*/ 2048647 w 2236689"/>
              <a:gd name="connsiteY24" fmla="*/ 0 h 37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236689" h="377992">
                <a:moveTo>
                  <a:pt x="2048647" y="0"/>
                </a:moveTo>
                <a:lnTo>
                  <a:pt x="2029720" y="1908"/>
                </a:lnTo>
                <a:lnTo>
                  <a:pt x="1260809" y="1908"/>
                </a:lnTo>
                <a:lnTo>
                  <a:pt x="1219795" y="1908"/>
                </a:lnTo>
                <a:lnTo>
                  <a:pt x="1200868" y="0"/>
                </a:lnTo>
                <a:lnTo>
                  <a:pt x="1181941" y="1908"/>
                </a:lnTo>
                <a:lnTo>
                  <a:pt x="1054748" y="1908"/>
                </a:lnTo>
                <a:lnTo>
                  <a:pt x="1035821" y="0"/>
                </a:lnTo>
                <a:lnTo>
                  <a:pt x="1016894" y="1908"/>
                </a:lnTo>
                <a:lnTo>
                  <a:pt x="975880" y="1908"/>
                </a:lnTo>
                <a:lnTo>
                  <a:pt x="206969" y="1908"/>
                </a:lnTo>
                <a:lnTo>
                  <a:pt x="188042" y="0"/>
                </a:lnTo>
                <a:cubicBezTo>
                  <a:pt x="84189" y="0"/>
                  <a:pt x="0" y="84189"/>
                  <a:pt x="0" y="188042"/>
                </a:cubicBezTo>
                <a:cubicBezTo>
                  <a:pt x="0" y="278914"/>
                  <a:pt x="64457" y="354730"/>
                  <a:pt x="150145" y="372264"/>
                </a:cubicBezTo>
                <a:lnTo>
                  <a:pt x="184051" y="375682"/>
                </a:lnTo>
                <a:lnTo>
                  <a:pt x="184051" y="377992"/>
                </a:lnTo>
                <a:lnTo>
                  <a:pt x="975880" y="377992"/>
                </a:lnTo>
                <a:lnTo>
                  <a:pt x="1039812" y="377992"/>
                </a:lnTo>
                <a:lnTo>
                  <a:pt x="1196877" y="377992"/>
                </a:lnTo>
                <a:lnTo>
                  <a:pt x="1260809" y="377992"/>
                </a:lnTo>
                <a:lnTo>
                  <a:pt x="2052638" y="377992"/>
                </a:lnTo>
                <a:lnTo>
                  <a:pt x="2052638" y="375682"/>
                </a:lnTo>
                <a:lnTo>
                  <a:pt x="2086544" y="372264"/>
                </a:lnTo>
                <a:cubicBezTo>
                  <a:pt x="2172232" y="354730"/>
                  <a:pt x="2236689" y="278914"/>
                  <a:pt x="2236689" y="188042"/>
                </a:cubicBezTo>
                <a:cubicBezTo>
                  <a:pt x="2236689" y="84189"/>
                  <a:pt x="2152500" y="0"/>
                  <a:pt x="2048647" y="0"/>
                </a:cubicBezTo>
                <a:close/>
              </a:path>
            </a:pathLst>
          </a:custGeom>
          <a:noFill/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LANGUES</a:t>
            </a:r>
            <a:endParaRPr lang="fr-FR" dirty="0"/>
          </a:p>
        </p:txBody>
      </p:sp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7CA16254-A8DA-421E-A4AF-4EBECCF34DE4}"/>
              </a:ext>
            </a:extLst>
          </p:cNvPr>
          <p:cNvSpPr/>
          <p:nvPr/>
        </p:nvSpPr>
        <p:spPr>
          <a:xfrm>
            <a:off x="207065" y="7663543"/>
            <a:ext cx="2424295" cy="2463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fontAlgn="base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Blip>
                <a:blip r:embed="rId4"/>
              </a:buBlip>
              <a:tabLst>
                <a:tab pos="268288" algn="l"/>
                <a:tab pos="4340225" algn="l"/>
              </a:tabLst>
            </a:pPr>
            <a:r>
              <a:rPr lang="fr-FR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Capacité relationnelle </a:t>
            </a:r>
            <a:endParaRPr lang="fr-FR" sz="1400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285750" indent="-285750" fontAlgn="base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Blip>
                <a:blip r:embed="rId4"/>
              </a:buBlip>
              <a:tabLst>
                <a:tab pos="268288" algn="l"/>
                <a:tab pos="4340225" algn="l"/>
              </a:tabLst>
            </a:pPr>
            <a:r>
              <a:rPr lang="fr-FR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Sens de l’initiative </a:t>
            </a:r>
            <a:endParaRPr lang="fr-FR" sz="1400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285750" indent="-285750" fontAlgn="base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Blip>
                <a:blip r:embed="rId4"/>
              </a:buBlip>
              <a:tabLst>
                <a:tab pos="268288" algn="l"/>
                <a:tab pos="4340225" algn="l"/>
              </a:tabLst>
            </a:pPr>
            <a:r>
              <a:rPr lang="fr-FR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Créativité </a:t>
            </a:r>
            <a:endParaRPr lang="fr-FR" sz="1400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285750" indent="-285750" fontAlgn="base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Blip>
                <a:blip r:embed="rId4"/>
              </a:buBlip>
              <a:tabLst>
                <a:tab pos="268288" algn="l"/>
                <a:tab pos="4340225" algn="l"/>
              </a:tabLst>
            </a:pPr>
            <a:r>
              <a:rPr lang="fr-FR" sz="1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Responsabilité  </a:t>
            </a:r>
            <a:endParaRPr lang="fr-FR" sz="1400" b="1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285750" indent="-285750" fontAlgn="base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Blip>
                <a:blip r:embed="rId4"/>
              </a:buBlip>
              <a:tabLst>
                <a:tab pos="268288" algn="l"/>
                <a:tab pos="4340225" algn="l"/>
              </a:tabLst>
            </a:pPr>
            <a:r>
              <a:rPr lang="fr-FR" sz="1400" dirty="0" smtClean="0"/>
              <a:t>Adaptabilité</a:t>
            </a:r>
          </a:p>
          <a:p>
            <a:pPr marL="285750" indent="-285750" fontAlgn="base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Blip>
                <a:blip r:embed="rId4"/>
              </a:buBlip>
              <a:tabLst>
                <a:tab pos="268288" algn="l"/>
                <a:tab pos="4340225" algn="l"/>
              </a:tabLst>
            </a:pPr>
            <a:r>
              <a:rPr lang="fr-FR" sz="1400" dirty="0" smtClean="0"/>
              <a:t>Excellente gestion du temps</a:t>
            </a:r>
            <a:endParaRPr lang="fr-FR" sz="1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="" xmlns:a16="http://schemas.microsoft.com/office/drawing/2014/main" id="{5474A46E-F533-4BE8-A159-83ED48AA3F3D}"/>
              </a:ext>
            </a:extLst>
          </p:cNvPr>
          <p:cNvSpPr/>
          <p:nvPr/>
        </p:nvSpPr>
        <p:spPr>
          <a:xfrm flipH="1">
            <a:off x="178221" y="6999458"/>
            <a:ext cx="2236689" cy="522515"/>
          </a:xfrm>
          <a:custGeom>
            <a:avLst/>
            <a:gdLst>
              <a:gd name="connsiteX0" fmla="*/ 2048647 w 2236689"/>
              <a:gd name="connsiteY0" fmla="*/ 0 h 377992"/>
              <a:gd name="connsiteX1" fmla="*/ 2029720 w 2236689"/>
              <a:gd name="connsiteY1" fmla="*/ 1908 h 377992"/>
              <a:gd name="connsiteX2" fmla="*/ 1260809 w 2236689"/>
              <a:gd name="connsiteY2" fmla="*/ 1908 h 377992"/>
              <a:gd name="connsiteX3" fmla="*/ 1219795 w 2236689"/>
              <a:gd name="connsiteY3" fmla="*/ 1908 h 377992"/>
              <a:gd name="connsiteX4" fmla="*/ 1200868 w 2236689"/>
              <a:gd name="connsiteY4" fmla="*/ 0 h 377992"/>
              <a:gd name="connsiteX5" fmla="*/ 1181941 w 2236689"/>
              <a:gd name="connsiteY5" fmla="*/ 1908 h 377992"/>
              <a:gd name="connsiteX6" fmla="*/ 1054748 w 2236689"/>
              <a:gd name="connsiteY6" fmla="*/ 1908 h 377992"/>
              <a:gd name="connsiteX7" fmla="*/ 1035821 w 2236689"/>
              <a:gd name="connsiteY7" fmla="*/ 0 h 377992"/>
              <a:gd name="connsiteX8" fmla="*/ 1016894 w 2236689"/>
              <a:gd name="connsiteY8" fmla="*/ 1908 h 377992"/>
              <a:gd name="connsiteX9" fmla="*/ 975880 w 2236689"/>
              <a:gd name="connsiteY9" fmla="*/ 1908 h 377992"/>
              <a:gd name="connsiteX10" fmla="*/ 206969 w 2236689"/>
              <a:gd name="connsiteY10" fmla="*/ 1908 h 377992"/>
              <a:gd name="connsiteX11" fmla="*/ 188042 w 2236689"/>
              <a:gd name="connsiteY11" fmla="*/ 0 h 377992"/>
              <a:gd name="connsiteX12" fmla="*/ 0 w 2236689"/>
              <a:gd name="connsiteY12" fmla="*/ 188042 h 377992"/>
              <a:gd name="connsiteX13" fmla="*/ 150145 w 2236689"/>
              <a:gd name="connsiteY13" fmla="*/ 372264 h 377992"/>
              <a:gd name="connsiteX14" fmla="*/ 184051 w 2236689"/>
              <a:gd name="connsiteY14" fmla="*/ 375682 h 377992"/>
              <a:gd name="connsiteX15" fmla="*/ 184051 w 2236689"/>
              <a:gd name="connsiteY15" fmla="*/ 377992 h 377992"/>
              <a:gd name="connsiteX16" fmla="*/ 975880 w 2236689"/>
              <a:gd name="connsiteY16" fmla="*/ 377992 h 377992"/>
              <a:gd name="connsiteX17" fmla="*/ 1039812 w 2236689"/>
              <a:gd name="connsiteY17" fmla="*/ 377992 h 377992"/>
              <a:gd name="connsiteX18" fmla="*/ 1196877 w 2236689"/>
              <a:gd name="connsiteY18" fmla="*/ 377992 h 377992"/>
              <a:gd name="connsiteX19" fmla="*/ 1260809 w 2236689"/>
              <a:gd name="connsiteY19" fmla="*/ 377992 h 377992"/>
              <a:gd name="connsiteX20" fmla="*/ 2052638 w 2236689"/>
              <a:gd name="connsiteY20" fmla="*/ 377992 h 377992"/>
              <a:gd name="connsiteX21" fmla="*/ 2052638 w 2236689"/>
              <a:gd name="connsiteY21" fmla="*/ 375682 h 377992"/>
              <a:gd name="connsiteX22" fmla="*/ 2086544 w 2236689"/>
              <a:gd name="connsiteY22" fmla="*/ 372264 h 377992"/>
              <a:gd name="connsiteX23" fmla="*/ 2236689 w 2236689"/>
              <a:gd name="connsiteY23" fmla="*/ 188042 h 377992"/>
              <a:gd name="connsiteX24" fmla="*/ 2048647 w 2236689"/>
              <a:gd name="connsiteY24" fmla="*/ 0 h 37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236689" h="377992">
                <a:moveTo>
                  <a:pt x="2048647" y="0"/>
                </a:moveTo>
                <a:lnTo>
                  <a:pt x="2029720" y="1908"/>
                </a:lnTo>
                <a:lnTo>
                  <a:pt x="1260809" y="1908"/>
                </a:lnTo>
                <a:lnTo>
                  <a:pt x="1219795" y="1908"/>
                </a:lnTo>
                <a:lnTo>
                  <a:pt x="1200868" y="0"/>
                </a:lnTo>
                <a:lnTo>
                  <a:pt x="1181941" y="1908"/>
                </a:lnTo>
                <a:lnTo>
                  <a:pt x="1054748" y="1908"/>
                </a:lnTo>
                <a:lnTo>
                  <a:pt x="1035821" y="0"/>
                </a:lnTo>
                <a:lnTo>
                  <a:pt x="1016894" y="1908"/>
                </a:lnTo>
                <a:lnTo>
                  <a:pt x="975880" y="1908"/>
                </a:lnTo>
                <a:lnTo>
                  <a:pt x="206969" y="1908"/>
                </a:lnTo>
                <a:lnTo>
                  <a:pt x="188042" y="0"/>
                </a:lnTo>
                <a:cubicBezTo>
                  <a:pt x="84189" y="0"/>
                  <a:pt x="0" y="84189"/>
                  <a:pt x="0" y="188042"/>
                </a:cubicBezTo>
                <a:cubicBezTo>
                  <a:pt x="0" y="278914"/>
                  <a:pt x="64457" y="354730"/>
                  <a:pt x="150145" y="372264"/>
                </a:cubicBezTo>
                <a:lnTo>
                  <a:pt x="184051" y="375682"/>
                </a:lnTo>
                <a:lnTo>
                  <a:pt x="184051" y="377992"/>
                </a:lnTo>
                <a:lnTo>
                  <a:pt x="975880" y="377992"/>
                </a:lnTo>
                <a:lnTo>
                  <a:pt x="1039812" y="377992"/>
                </a:lnTo>
                <a:lnTo>
                  <a:pt x="1196877" y="377992"/>
                </a:lnTo>
                <a:lnTo>
                  <a:pt x="1260809" y="377992"/>
                </a:lnTo>
                <a:lnTo>
                  <a:pt x="2052638" y="377992"/>
                </a:lnTo>
                <a:lnTo>
                  <a:pt x="2052638" y="375682"/>
                </a:lnTo>
                <a:lnTo>
                  <a:pt x="2086544" y="372264"/>
                </a:lnTo>
                <a:cubicBezTo>
                  <a:pt x="2172232" y="354730"/>
                  <a:pt x="2236689" y="278914"/>
                  <a:pt x="2236689" y="188042"/>
                </a:cubicBezTo>
                <a:cubicBezTo>
                  <a:pt x="2236689" y="84189"/>
                  <a:pt x="2152500" y="0"/>
                  <a:pt x="2048647" y="0"/>
                </a:cubicBezTo>
                <a:close/>
              </a:path>
            </a:pathLst>
          </a:custGeom>
          <a:noFill/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dirty="0" smtClean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Compétences transversales </a:t>
            </a:r>
            <a:endParaRPr lang="fr-FR" sz="11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FDC8A106-B5B7-4F27-A6AE-7B112EC27EDD}"/>
              </a:ext>
            </a:extLst>
          </p:cNvPr>
          <p:cNvSpPr/>
          <p:nvPr/>
        </p:nvSpPr>
        <p:spPr>
          <a:xfrm flipH="1">
            <a:off x="207065" y="2206324"/>
            <a:ext cx="2236689" cy="377992"/>
          </a:xfrm>
          <a:custGeom>
            <a:avLst/>
            <a:gdLst>
              <a:gd name="connsiteX0" fmla="*/ 2048647 w 2236689"/>
              <a:gd name="connsiteY0" fmla="*/ 0 h 377992"/>
              <a:gd name="connsiteX1" fmla="*/ 2029720 w 2236689"/>
              <a:gd name="connsiteY1" fmla="*/ 1908 h 377992"/>
              <a:gd name="connsiteX2" fmla="*/ 1260809 w 2236689"/>
              <a:gd name="connsiteY2" fmla="*/ 1908 h 377992"/>
              <a:gd name="connsiteX3" fmla="*/ 1219795 w 2236689"/>
              <a:gd name="connsiteY3" fmla="*/ 1908 h 377992"/>
              <a:gd name="connsiteX4" fmla="*/ 1200868 w 2236689"/>
              <a:gd name="connsiteY4" fmla="*/ 0 h 377992"/>
              <a:gd name="connsiteX5" fmla="*/ 1181941 w 2236689"/>
              <a:gd name="connsiteY5" fmla="*/ 1908 h 377992"/>
              <a:gd name="connsiteX6" fmla="*/ 1054748 w 2236689"/>
              <a:gd name="connsiteY6" fmla="*/ 1908 h 377992"/>
              <a:gd name="connsiteX7" fmla="*/ 1035821 w 2236689"/>
              <a:gd name="connsiteY7" fmla="*/ 0 h 377992"/>
              <a:gd name="connsiteX8" fmla="*/ 1016894 w 2236689"/>
              <a:gd name="connsiteY8" fmla="*/ 1908 h 377992"/>
              <a:gd name="connsiteX9" fmla="*/ 975880 w 2236689"/>
              <a:gd name="connsiteY9" fmla="*/ 1908 h 377992"/>
              <a:gd name="connsiteX10" fmla="*/ 206969 w 2236689"/>
              <a:gd name="connsiteY10" fmla="*/ 1908 h 377992"/>
              <a:gd name="connsiteX11" fmla="*/ 188042 w 2236689"/>
              <a:gd name="connsiteY11" fmla="*/ 0 h 377992"/>
              <a:gd name="connsiteX12" fmla="*/ 0 w 2236689"/>
              <a:gd name="connsiteY12" fmla="*/ 188042 h 377992"/>
              <a:gd name="connsiteX13" fmla="*/ 150145 w 2236689"/>
              <a:gd name="connsiteY13" fmla="*/ 372264 h 377992"/>
              <a:gd name="connsiteX14" fmla="*/ 184051 w 2236689"/>
              <a:gd name="connsiteY14" fmla="*/ 375682 h 377992"/>
              <a:gd name="connsiteX15" fmla="*/ 184051 w 2236689"/>
              <a:gd name="connsiteY15" fmla="*/ 377992 h 377992"/>
              <a:gd name="connsiteX16" fmla="*/ 975880 w 2236689"/>
              <a:gd name="connsiteY16" fmla="*/ 377992 h 377992"/>
              <a:gd name="connsiteX17" fmla="*/ 1039812 w 2236689"/>
              <a:gd name="connsiteY17" fmla="*/ 377992 h 377992"/>
              <a:gd name="connsiteX18" fmla="*/ 1196877 w 2236689"/>
              <a:gd name="connsiteY18" fmla="*/ 377992 h 377992"/>
              <a:gd name="connsiteX19" fmla="*/ 1260809 w 2236689"/>
              <a:gd name="connsiteY19" fmla="*/ 377992 h 377992"/>
              <a:gd name="connsiteX20" fmla="*/ 2052638 w 2236689"/>
              <a:gd name="connsiteY20" fmla="*/ 377992 h 377992"/>
              <a:gd name="connsiteX21" fmla="*/ 2052638 w 2236689"/>
              <a:gd name="connsiteY21" fmla="*/ 375682 h 377992"/>
              <a:gd name="connsiteX22" fmla="*/ 2086544 w 2236689"/>
              <a:gd name="connsiteY22" fmla="*/ 372264 h 377992"/>
              <a:gd name="connsiteX23" fmla="*/ 2236689 w 2236689"/>
              <a:gd name="connsiteY23" fmla="*/ 188042 h 377992"/>
              <a:gd name="connsiteX24" fmla="*/ 2048647 w 2236689"/>
              <a:gd name="connsiteY24" fmla="*/ 0 h 37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236689" h="377992">
                <a:moveTo>
                  <a:pt x="2048647" y="0"/>
                </a:moveTo>
                <a:lnTo>
                  <a:pt x="2029720" y="1908"/>
                </a:lnTo>
                <a:lnTo>
                  <a:pt x="1260809" y="1908"/>
                </a:lnTo>
                <a:lnTo>
                  <a:pt x="1219795" y="1908"/>
                </a:lnTo>
                <a:lnTo>
                  <a:pt x="1200868" y="0"/>
                </a:lnTo>
                <a:lnTo>
                  <a:pt x="1181941" y="1908"/>
                </a:lnTo>
                <a:lnTo>
                  <a:pt x="1054748" y="1908"/>
                </a:lnTo>
                <a:lnTo>
                  <a:pt x="1035821" y="0"/>
                </a:lnTo>
                <a:lnTo>
                  <a:pt x="1016894" y="1908"/>
                </a:lnTo>
                <a:lnTo>
                  <a:pt x="975880" y="1908"/>
                </a:lnTo>
                <a:lnTo>
                  <a:pt x="206969" y="1908"/>
                </a:lnTo>
                <a:lnTo>
                  <a:pt x="188042" y="0"/>
                </a:lnTo>
                <a:cubicBezTo>
                  <a:pt x="84189" y="0"/>
                  <a:pt x="0" y="84189"/>
                  <a:pt x="0" y="188042"/>
                </a:cubicBezTo>
                <a:cubicBezTo>
                  <a:pt x="0" y="278914"/>
                  <a:pt x="64457" y="354730"/>
                  <a:pt x="150145" y="372264"/>
                </a:cubicBezTo>
                <a:lnTo>
                  <a:pt x="184051" y="375682"/>
                </a:lnTo>
                <a:lnTo>
                  <a:pt x="184051" y="377992"/>
                </a:lnTo>
                <a:lnTo>
                  <a:pt x="975880" y="377992"/>
                </a:lnTo>
                <a:lnTo>
                  <a:pt x="1039812" y="377992"/>
                </a:lnTo>
                <a:lnTo>
                  <a:pt x="1196877" y="377992"/>
                </a:lnTo>
                <a:lnTo>
                  <a:pt x="1260809" y="377992"/>
                </a:lnTo>
                <a:lnTo>
                  <a:pt x="2052638" y="377992"/>
                </a:lnTo>
                <a:lnTo>
                  <a:pt x="2052638" y="375682"/>
                </a:lnTo>
                <a:lnTo>
                  <a:pt x="2086544" y="372264"/>
                </a:lnTo>
                <a:cubicBezTo>
                  <a:pt x="2172232" y="354730"/>
                  <a:pt x="2236689" y="278914"/>
                  <a:pt x="2236689" y="188042"/>
                </a:cubicBezTo>
                <a:cubicBezTo>
                  <a:pt x="2236689" y="84189"/>
                  <a:pt x="2152500" y="0"/>
                  <a:pt x="2048647" y="0"/>
                </a:cubicBezTo>
                <a:close/>
              </a:path>
            </a:pathLst>
          </a:custGeom>
          <a:noFill/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 smtClean="0"/>
              <a:t>Passe</a:t>
            </a:r>
            <a:r>
              <a:rPr lang="en-US" b="1" dirty="0" smtClean="0"/>
              <a:t>-Temps</a:t>
            </a:r>
            <a:endParaRPr lang="fr-FR" b="1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919EE7A-B8AA-4EB9-BFC8-DF818B4BBECE}"/>
              </a:ext>
            </a:extLst>
          </p:cNvPr>
          <p:cNvSpPr/>
          <p:nvPr/>
        </p:nvSpPr>
        <p:spPr>
          <a:xfrm>
            <a:off x="178221" y="2920562"/>
            <a:ext cx="1279390" cy="322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07000"/>
              </a:lnSpc>
              <a:buBlip>
                <a:blip r:embed="rId4"/>
              </a:buBlip>
              <a:tabLst>
                <a:tab pos="268288" algn="l"/>
                <a:tab pos="4340225" algn="l"/>
              </a:tabLst>
            </a:pPr>
            <a:r>
              <a:rPr lang="fr-FR" sz="1400" b="1" dirty="0" smtClean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Sport</a:t>
            </a:r>
            <a:endParaRPr lang="fr-FR" sz="1400" b="1" dirty="0">
              <a:solidFill>
                <a:schemeClr val="bg1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4FBC359-92FD-40FE-B069-C73E875A5C3D}"/>
              </a:ext>
            </a:extLst>
          </p:cNvPr>
          <p:cNvSpPr/>
          <p:nvPr/>
        </p:nvSpPr>
        <p:spPr>
          <a:xfrm>
            <a:off x="-7401" y="10517431"/>
            <a:ext cx="7578462" cy="216927"/>
          </a:xfrm>
          <a:prstGeom prst="rect">
            <a:avLst/>
          </a:prstGeom>
          <a:solidFill>
            <a:srgbClr val="4BACC6"/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Rectangle 61">
            <a:extLst>
              <a:ext uri="{FF2B5EF4-FFF2-40B4-BE49-F238E27FC236}">
                <a16:creationId xmlns="" xmlns:a16="http://schemas.microsoft.com/office/drawing/2014/main" id="{0F3077AF-50EC-467A-971C-54111903482D}"/>
              </a:ext>
            </a:extLst>
          </p:cNvPr>
          <p:cNvSpPr/>
          <p:nvPr/>
        </p:nvSpPr>
        <p:spPr>
          <a:xfrm>
            <a:off x="194388" y="3292441"/>
            <a:ext cx="1125629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fontAlgn="base">
              <a:lnSpc>
                <a:spcPct val="107000"/>
              </a:lnSpc>
              <a:buBlip>
                <a:blip r:embed="rId4"/>
              </a:buBlip>
              <a:tabLst>
                <a:tab pos="268288" algn="l"/>
                <a:tab pos="4340225" algn="l"/>
              </a:tabLst>
            </a:pPr>
            <a:r>
              <a:rPr lang="fr-FR" sz="1400" b="1" dirty="0" smtClean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Musique</a:t>
            </a:r>
            <a:endParaRPr lang="fr-FR" sz="1400" b="1" dirty="0">
              <a:solidFill>
                <a:schemeClr val="bg1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EB0D47B8-0305-43F2-ABDA-A6E31BF04D7C}"/>
              </a:ext>
            </a:extLst>
          </p:cNvPr>
          <p:cNvSpPr/>
          <p:nvPr/>
        </p:nvSpPr>
        <p:spPr>
          <a:xfrm>
            <a:off x="178221" y="3712384"/>
            <a:ext cx="1009059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fontAlgn="base">
              <a:lnSpc>
                <a:spcPct val="107000"/>
              </a:lnSpc>
              <a:buBlip>
                <a:blip r:embed="rId4"/>
              </a:buBlip>
              <a:tabLst>
                <a:tab pos="268288" algn="l"/>
                <a:tab pos="4340225" algn="l"/>
              </a:tabLst>
            </a:pPr>
            <a:r>
              <a:rPr lang="fr-FR" sz="1400" b="1" dirty="0" smtClean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Voyage</a:t>
            </a:r>
            <a:endParaRPr lang="fr-FR" sz="1400" b="1" dirty="0">
              <a:solidFill>
                <a:schemeClr val="bg1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A9EA9F19-D5FA-4896-BE26-CCD7D5D1A283}"/>
              </a:ext>
            </a:extLst>
          </p:cNvPr>
          <p:cNvSpPr/>
          <p:nvPr/>
        </p:nvSpPr>
        <p:spPr>
          <a:xfrm>
            <a:off x="207065" y="5508171"/>
            <a:ext cx="1967205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fontAlgn="base">
              <a:lnSpc>
                <a:spcPct val="107000"/>
              </a:lnSpc>
              <a:buBlip>
                <a:blip r:embed="rId4"/>
              </a:buBlip>
              <a:tabLst>
                <a:tab pos="268288" algn="l"/>
                <a:tab pos="4340225" algn="l"/>
              </a:tabLst>
            </a:pPr>
            <a:r>
              <a:rPr lang="fr-FR" sz="1400" b="1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Anglais: </a:t>
            </a:r>
            <a:r>
              <a:rPr lang="fr-FR" sz="1200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lu, parlé, écrit</a:t>
            </a:r>
            <a:endParaRPr lang="fr-FR" sz="1400" dirty="0">
              <a:solidFill>
                <a:schemeClr val="bg1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AE0C5A52-59C1-4700-A8F4-8937CF18B943}"/>
              </a:ext>
            </a:extLst>
          </p:cNvPr>
          <p:cNvSpPr/>
          <p:nvPr/>
        </p:nvSpPr>
        <p:spPr>
          <a:xfrm>
            <a:off x="207065" y="6008914"/>
            <a:ext cx="2032736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fontAlgn="base">
              <a:lnSpc>
                <a:spcPct val="107000"/>
              </a:lnSpc>
              <a:buBlip>
                <a:blip r:embed="rId4"/>
              </a:buBlip>
              <a:tabLst>
                <a:tab pos="268288" algn="l"/>
                <a:tab pos="4340225" algn="l"/>
              </a:tabLst>
            </a:pPr>
            <a:r>
              <a:rPr lang="fr-FR" sz="1400" b="1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Français: </a:t>
            </a:r>
            <a:r>
              <a:rPr lang="fr-FR" sz="1200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lu, parlé, écrit</a:t>
            </a:r>
            <a:endParaRPr lang="fr-FR" sz="1400" dirty="0">
              <a:solidFill>
                <a:schemeClr val="bg1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B7365AE0-E8AA-41E2-92EF-3CEE1145F52C}"/>
              </a:ext>
            </a:extLst>
          </p:cNvPr>
          <p:cNvSpPr/>
          <p:nvPr/>
        </p:nvSpPr>
        <p:spPr>
          <a:xfrm>
            <a:off x="181497" y="5040086"/>
            <a:ext cx="2168542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fontAlgn="base">
              <a:lnSpc>
                <a:spcPct val="107000"/>
              </a:lnSpc>
              <a:buBlip>
                <a:blip r:embed="rId4"/>
              </a:buBlip>
              <a:tabLst>
                <a:tab pos="268288" algn="l"/>
                <a:tab pos="4340225" algn="l"/>
              </a:tabLst>
            </a:pPr>
            <a:r>
              <a:rPr lang="fr-FR" sz="1400" b="1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Arabe: </a:t>
            </a:r>
            <a:r>
              <a:rPr lang="fr-FR" sz="1200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Langue maternelle</a:t>
            </a:r>
            <a:endParaRPr lang="fr-FR" sz="1400" b="1" dirty="0">
              <a:solidFill>
                <a:schemeClr val="bg1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="" xmlns:a16="http://schemas.microsoft.com/office/drawing/2014/main" id="{EB8A1FEC-DBD9-406D-BE8C-5193A9E80733}"/>
              </a:ext>
            </a:extLst>
          </p:cNvPr>
          <p:cNvSpPr/>
          <p:nvPr/>
        </p:nvSpPr>
        <p:spPr>
          <a:xfrm>
            <a:off x="3264821" y="2179164"/>
            <a:ext cx="3659683" cy="377992"/>
          </a:xfrm>
          <a:custGeom>
            <a:avLst/>
            <a:gdLst>
              <a:gd name="connsiteX0" fmla="*/ 188042 w 3659683"/>
              <a:gd name="connsiteY0" fmla="*/ 0 h 377992"/>
              <a:gd name="connsiteX1" fmla="*/ 206969 w 3659683"/>
              <a:gd name="connsiteY1" fmla="*/ 1908 h 377992"/>
              <a:gd name="connsiteX2" fmla="*/ 1181941 w 3659683"/>
              <a:gd name="connsiteY2" fmla="*/ 1908 h 377992"/>
              <a:gd name="connsiteX3" fmla="*/ 1200868 w 3659683"/>
              <a:gd name="connsiteY3" fmla="*/ 0 h 377992"/>
              <a:gd name="connsiteX4" fmla="*/ 1219795 w 3659683"/>
              <a:gd name="connsiteY4" fmla="*/ 1908 h 377992"/>
              <a:gd name="connsiteX5" fmla="*/ 2455302 w 3659683"/>
              <a:gd name="connsiteY5" fmla="*/ 1908 h 377992"/>
              <a:gd name="connsiteX6" fmla="*/ 2458815 w 3659683"/>
              <a:gd name="connsiteY6" fmla="*/ 1908 h 377992"/>
              <a:gd name="connsiteX7" fmla="*/ 3468128 w 3659683"/>
              <a:gd name="connsiteY7" fmla="*/ 1908 h 377992"/>
              <a:gd name="connsiteX8" fmla="*/ 3468128 w 3659683"/>
              <a:gd name="connsiteY8" fmla="*/ 2262 h 377992"/>
              <a:gd name="connsiteX9" fmla="*/ 3471641 w 3659683"/>
              <a:gd name="connsiteY9" fmla="*/ 1908 h 377992"/>
              <a:gd name="connsiteX10" fmla="*/ 3659683 w 3659683"/>
              <a:gd name="connsiteY10" fmla="*/ 189950 h 377992"/>
              <a:gd name="connsiteX11" fmla="*/ 3471641 w 3659683"/>
              <a:gd name="connsiteY11" fmla="*/ 377992 h 377992"/>
              <a:gd name="connsiteX12" fmla="*/ 3468128 w 3659683"/>
              <a:gd name="connsiteY12" fmla="*/ 377638 h 377992"/>
              <a:gd name="connsiteX13" fmla="*/ 3468128 w 3659683"/>
              <a:gd name="connsiteY13" fmla="*/ 377992 h 377992"/>
              <a:gd name="connsiteX14" fmla="*/ 2458815 w 3659683"/>
              <a:gd name="connsiteY14" fmla="*/ 377992 h 377992"/>
              <a:gd name="connsiteX15" fmla="*/ 2455302 w 3659683"/>
              <a:gd name="connsiteY15" fmla="*/ 377992 h 377992"/>
              <a:gd name="connsiteX16" fmla="*/ 1196877 w 3659683"/>
              <a:gd name="connsiteY16" fmla="*/ 377992 h 377992"/>
              <a:gd name="connsiteX17" fmla="*/ 184051 w 3659683"/>
              <a:gd name="connsiteY17" fmla="*/ 377992 h 377992"/>
              <a:gd name="connsiteX18" fmla="*/ 184051 w 3659683"/>
              <a:gd name="connsiteY18" fmla="*/ 375682 h 377992"/>
              <a:gd name="connsiteX19" fmla="*/ 150145 w 3659683"/>
              <a:gd name="connsiteY19" fmla="*/ 372264 h 377992"/>
              <a:gd name="connsiteX20" fmla="*/ 0 w 3659683"/>
              <a:gd name="connsiteY20" fmla="*/ 188042 h 377992"/>
              <a:gd name="connsiteX21" fmla="*/ 188042 w 3659683"/>
              <a:gd name="connsiteY21" fmla="*/ 0 h 37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659683" h="377992">
                <a:moveTo>
                  <a:pt x="188042" y="0"/>
                </a:moveTo>
                <a:lnTo>
                  <a:pt x="206969" y="1908"/>
                </a:lnTo>
                <a:lnTo>
                  <a:pt x="1181941" y="1908"/>
                </a:lnTo>
                <a:lnTo>
                  <a:pt x="1200868" y="0"/>
                </a:lnTo>
                <a:lnTo>
                  <a:pt x="1219795" y="1908"/>
                </a:lnTo>
                <a:lnTo>
                  <a:pt x="2455302" y="1908"/>
                </a:lnTo>
                <a:lnTo>
                  <a:pt x="2458815" y="1908"/>
                </a:lnTo>
                <a:lnTo>
                  <a:pt x="3468128" y="1908"/>
                </a:lnTo>
                <a:lnTo>
                  <a:pt x="3468128" y="2262"/>
                </a:lnTo>
                <a:lnTo>
                  <a:pt x="3471641" y="1908"/>
                </a:lnTo>
                <a:cubicBezTo>
                  <a:pt x="3575494" y="1908"/>
                  <a:pt x="3659683" y="86097"/>
                  <a:pt x="3659683" y="189950"/>
                </a:cubicBezTo>
                <a:cubicBezTo>
                  <a:pt x="3659683" y="293803"/>
                  <a:pt x="3575494" y="377992"/>
                  <a:pt x="3471641" y="377992"/>
                </a:cubicBezTo>
                <a:lnTo>
                  <a:pt x="3468128" y="377638"/>
                </a:lnTo>
                <a:lnTo>
                  <a:pt x="3468128" y="377992"/>
                </a:lnTo>
                <a:lnTo>
                  <a:pt x="2458815" y="377992"/>
                </a:lnTo>
                <a:lnTo>
                  <a:pt x="2455302" y="377992"/>
                </a:lnTo>
                <a:lnTo>
                  <a:pt x="1196877" y="377992"/>
                </a:lnTo>
                <a:lnTo>
                  <a:pt x="184051" y="377992"/>
                </a:lnTo>
                <a:lnTo>
                  <a:pt x="184051" y="375682"/>
                </a:lnTo>
                <a:lnTo>
                  <a:pt x="150145" y="372264"/>
                </a:lnTo>
                <a:cubicBezTo>
                  <a:pt x="64457" y="354730"/>
                  <a:pt x="0" y="278914"/>
                  <a:pt x="0" y="188042"/>
                </a:cubicBezTo>
                <a:cubicBezTo>
                  <a:pt x="0" y="84189"/>
                  <a:pt x="84189" y="0"/>
                  <a:pt x="188042" y="0"/>
                </a:cubicBezTo>
                <a:close/>
              </a:path>
            </a:pathLst>
          </a:custGeom>
          <a:solidFill>
            <a:srgbClr val="4BAC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1910" algn="ctr">
              <a:lnSpc>
                <a:spcPct val="107000"/>
              </a:lnSpc>
              <a:spcAft>
                <a:spcPts val="800"/>
              </a:spcAft>
            </a:pPr>
            <a:r>
              <a:rPr lang="fr-FR" b="1" dirty="0" smtClean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Etudes et Diplômes  </a:t>
            </a:r>
            <a:endParaRPr lang="fr-FR" sz="11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8" name="Subtitle 2">
            <a:extLst>
              <a:ext uri="{FF2B5EF4-FFF2-40B4-BE49-F238E27FC236}">
                <a16:creationId xmlns="" xmlns:a16="http://schemas.microsoft.com/office/drawing/2014/main" id="{C5D7D869-46D6-4E24-AFD8-142B4D024F79}"/>
              </a:ext>
            </a:extLst>
          </p:cNvPr>
          <p:cNvSpPr/>
          <p:nvPr/>
        </p:nvSpPr>
        <p:spPr>
          <a:xfrm>
            <a:off x="2765279" y="2584316"/>
            <a:ext cx="4658768" cy="186942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lvl="0"/>
            <a:r>
              <a:rPr lang="en-US" sz="1200" b="1" dirty="0" smtClean="0"/>
              <a:t>*2019</a:t>
            </a:r>
            <a:r>
              <a:rPr lang="en-US" sz="1200" b="1" dirty="0" smtClean="0"/>
              <a:t>: </a:t>
            </a:r>
            <a:r>
              <a:rPr lang="en-US" sz="1200" dirty="0" err="1" smtClean="0"/>
              <a:t>Ingénierie</a:t>
            </a:r>
            <a:r>
              <a:rPr lang="en-US" sz="1200" dirty="0" smtClean="0"/>
              <a:t> de </a:t>
            </a:r>
            <a:r>
              <a:rPr lang="en-US" sz="1200" dirty="0" err="1" smtClean="0"/>
              <a:t>logiciel</a:t>
            </a:r>
            <a:r>
              <a:rPr lang="en-US" sz="1200" dirty="0" smtClean="0"/>
              <a:t> et </a:t>
            </a:r>
            <a:r>
              <a:rPr lang="en-US" sz="1200" dirty="0" err="1" smtClean="0"/>
              <a:t>systèmes</a:t>
            </a:r>
            <a:r>
              <a:rPr lang="en-US" sz="1200" dirty="0" smtClean="0"/>
              <a:t> </a:t>
            </a:r>
            <a:r>
              <a:rPr lang="en-US" sz="1200" dirty="0" err="1" smtClean="0"/>
              <a:t>d'information</a:t>
            </a:r>
            <a:r>
              <a:rPr lang="en-US" sz="1200" dirty="0" smtClean="0"/>
              <a:t> </a:t>
            </a:r>
            <a:endParaRPr lang="fr-FR" sz="1200" dirty="0" smtClean="0"/>
          </a:p>
          <a:p>
            <a:pPr lvl="0"/>
            <a:r>
              <a:rPr lang="en-US" sz="1200" dirty="0" smtClean="0"/>
              <a:t>--ESIP </a:t>
            </a:r>
            <a:r>
              <a:rPr lang="en-US" sz="1200" dirty="0" smtClean="0"/>
              <a:t>(</a:t>
            </a:r>
            <a:r>
              <a:rPr lang="en-US" sz="1200" dirty="0" err="1" smtClean="0"/>
              <a:t>École</a:t>
            </a:r>
            <a:r>
              <a:rPr lang="en-US" sz="1200" dirty="0" smtClean="0"/>
              <a:t> </a:t>
            </a:r>
            <a:r>
              <a:rPr lang="en-US" sz="1200" dirty="0" err="1" smtClean="0"/>
              <a:t>supérieure</a:t>
            </a:r>
            <a:r>
              <a:rPr lang="en-US" sz="1200" dirty="0" smtClean="0"/>
              <a:t> </a:t>
            </a:r>
            <a:r>
              <a:rPr lang="en-US" sz="1200" dirty="0" err="1" smtClean="0"/>
              <a:t>d'ingénieurs</a:t>
            </a:r>
            <a:r>
              <a:rPr lang="en-US" sz="1200" dirty="0" smtClean="0"/>
              <a:t> </a:t>
            </a:r>
            <a:r>
              <a:rPr lang="en-US" sz="1200" dirty="0" err="1" smtClean="0"/>
              <a:t>privée</a:t>
            </a:r>
            <a:r>
              <a:rPr lang="en-US" sz="1200" dirty="0" smtClean="0"/>
              <a:t> de </a:t>
            </a:r>
            <a:r>
              <a:rPr lang="en-US" sz="1200" dirty="0" err="1" smtClean="0"/>
              <a:t>Gafsa</a:t>
            </a:r>
            <a:r>
              <a:rPr lang="en-US" sz="1200" dirty="0" smtClean="0"/>
              <a:t>)</a:t>
            </a:r>
            <a:endParaRPr lang="fr-FR" sz="120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*2011</a:t>
            </a:r>
            <a:r>
              <a:rPr lang="en-US" sz="1200" dirty="0" smtClean="0"/>
              <a:t> </a:t>
            </a:r>
            <a:r>
              <a:rPr lang="en-US" sz="1200" dirty="0" smtClean="0"/>
              <a:t>: </a:t>
            </a:r>
            <a:r>
              <a:rPr lang="en-US" sz="1200" dirty="0" err="1" smtClean="0"/>
              <a:t>Licence</a:t>
            </a:r>
            <a:r>
              <a:rPr lang="en-US" sz="1200" dirty="0" smtClean="0"/>
              <a:t> </a:t>
            </a:r>
            <a:r>
              <a:rPr lang="en-US" sz="1200" dirty="0" err="1" smtClean="0"/>
              <a:t>fondamentale</a:t>
            </a:r>
            <a:r>
              <a:rPr lang="en-US" sz="1200" dirty="0" smtClean="0"/>
              <a:t> en sciences de </a:t>
            </a:r>
            <a:r>
              <a:rPr lang="en-US" sz="1200" dirty="0" err="1" smtClean="0"/>
              <a:t>l'informatique</a:t>
            </a:r>
            <a:endParaRPr lang="fr-FR" sz="1200" dirty="0" smtClean="0"/>
          </a:p>
          <a:p>
            <a:pPr lvl="0"/>
            <a:r>
              <a:rPr lang="en-US" sz="1200" dirty="0" smtClean="0"/>
              <a:t>--</a:t>
            </a:r>
            <a:r>
              <a:rPr lang="en-US" sz="1200" dirty="0" err="1" smtClean="0"/>
              <a:t>Faculté</a:t>
            </a:r>
            <a:r>
              <a:rPr lang="en-US" sz="1200" dirty="0" smtClean="0"/>
              <a:t> </a:t>
            </a:r>
            <a:r>
              <a:rPr lang="en-US" sz="1200" dirty="0" smtClean="0"/>
              <a:t>des sciences de </a:t>
            </a:r>
            <a:r>
              <a:rPr lang="en-US" sz="1200" dirty="0" err="1" smtClean="0"/>
              <a:t>Monastir</a:t>
            </a:r>
            <a:endParaRPr lang="fr-FR" sz="1200" dirty="0" smtClean="0"/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*2008</a:t>
            </a:r>
            <a:r>
              <a:rPr lang="en-US" sz="1200" dirty="0" smtClean="0"/>
              <a:t> </a:t>
            </a:r>
            <a:r>
              <a:rPr lang="en-US" sz="1200" dirty="0" smtClean="0"/>
              <a:t>: </a:t>
            </a:r>
            <a:r>
              <a:rPr lang="en-US" sz="1200" dirty="0" err="1" smtClean="0"/>
              <a:t>Baccalauréat</a:t>
            </a:r>
            <a:r>
              <a:rPr lang="en-US" sz="1200" dirty="0" smtClean="0"/>
              <a:t> en </a:t>
            </a:r>
            <a:r>
              <a:rPr lang="en-US" sz="1200" dirty="0" err="1" smtClean="0"/>
              <a:t>informatique</a:t>
            </a:r>
            <a:r>
              <a:rPr lang="en-US" sz="1200" dirty="0" smtClean="0"/>
              <a:t>  </a:t>
            </a:r>
            <a:endParaRPr lang="fr-FR" sz="1200" dirty="0" smtClean="0"/>
          </a:p>
          <a:p>
            <a:pPr lvl="0"/>
            <a:r>
              <a:rPr lang="en-US" sz="1200" dirty="0" smtClean="0"/>
              <a:t>--</a:t>
            </a:r>
            <a:r>
              <a:rPr lang="en-US" sz="1200" dirty="0" err="1" smtClean="0"/>
              <a:t>Lycée</a:t>
            </a:r>
            <a:r>
              <a:rPr lang="en-US" sz="1200" dirty="0" smtClean="0"/>
              <a:t> </a:t>
            </a:r>
            <a:r>
              <a:rPr lang="en-US" sz="1200" dirty="0" smtClean="0"/>
              <a:t>Ahmed </a:t>
            </a:r>
            <a:r>
              <a:rPr lang="en-US" sz="1200" dirty="0" err="1" smtClean="0"/>
              <a:t>Tlili</a:t>
            </a:r>
            <a:r>
              <a:rPr lang="en-US" sz="1200" dirty="0" smtClean="0"/>
              <a:t> </a:t>
            </a:r>
            <a:r>
              <a:rPr lang="en-US" sz="1200" dirty="0" err="1" smtClean="0"/>
              <a:t>KsarGafsa</a:t>
            </a:r>
            <a:endParaRPr lang="fr-FR" sz="13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="" xmlns:a16="http://schemas.microsoft.com/office/drawing/2014/main" id="{C99DF8DC-F532-4CB1-8057-B6334BEAD6EC}"/>
              </a:ext>
            </a:extLst>
          </p:cNvPr>
          <p:cNvSpPr/>
          <p:nvPr/>
        </p:nvSpPr>
        <p:spPr>
          <a:xfrm>
            <a:off x="3313185" y="4409212"/>
            <a:ext cx="3659683" cy="377992"/>
          </a:xfrm>
          <a:custGeom>
            <a:avLst/>
            <a:gdLst>
              <a:gd name="connsiteX0" fmla="*/ 188042 w 3659683"/>
              <a:gd name="connsiteY0" fmla="*/ 0 h 377992"/>
              <a:gd name="connsiteX1" fmla="*/ 206969 w 3659683"/>
              <a:gd name="connsiteY1" fmla="*/ 1908 h 377992"/>
              <a:gd name="connsiteX2" fmla="*/ 1181941 w 3659683"/>
              <a:gd name="connsiteY2" fmla="*/ 1908 h 377992"/>
              <a:gd name="connsiteX3" fmla="*/ 1200868 w 3659683"/>
              <a:gd name="connsiteY3" fmla="*/ 0 h 377992"/>
              <a:gd name="connsiteX4" fmla="*/ 1219795 w 3659683"/>
              <a:gd name="connsiteY4" fmla="*/ 1908 h 377992"/>
              <a:gd name="connsiteX5" fmla="*/ 2455302 w 3659683"/>
              <a:gd name="connsiteY5" fmla="*/ 1908 h 377992"/>
              <a:gd name="connsiteX6" fmla="*/ 2458815 w 3659683"/>
              <a:gd name="connsiteY6" fmla="*/ 1908 h 377992"/>
              <a:gd name="connsiteX7" fmla="*/ 3468128 w 3659683"/>
              <a:gd name="connsiteY7" fmla="*/ 1908 h 377992"/>
              <a:gd name="connsiteX8" fmla="*/ 3468128 w 3659683"/>
              <a:gd name="connsiteY8" fmla="*/ 2262 h 377992"/>
              <a:gd name="connsiteX9" fmla="*/ 3471641 w 3659683"/>
              <a:gd name="connsiteY9" fmla="*/ 1908 h 377992"/>
              <a:gd name="connsiteX10" fmla="*/ 3659683 w 3659683"/>
              <a:gd name="connsiteY10" fmla="*/ 189950 h 377992"/>
              <a:gd name="connsiteX11" fmla="*/ 3471641 w 3659683"/>
              <a:gd name="connsiteY11" fmla="*/ 377992 h 377992"/>
              <a:gd name="connsiteX12" fmla="*/ 3468128 w 3659683"/>
              <a:gd name="connsiteY12" fmla="*/ 377638 h 377992"/>
              <a:gd name="connsiteX13" fmla="*/ 3468128 w 3659683"/>
              <a:gd name="connsiteY13" fmla="*/ 377992 h 377992"/>
              <a:gd name="connsiteX14" fmla="*/ 2458815 w 3659683"/>
              <a:gd name="connsiteY14" fmla="*/ 377992 h 377992"/>
              <a:gd name="connsiteX15" fmla="*/ 2455302 w 3659683"/>
              <a:gd name="connsiteY15" fmla="*/ 377992 h 377992"/>
              <a:gd name="connsiteX16" fmla="*/ 1196877 w 3659683"/>
              <a:gd name="connsiteY16" fmla="*/ 377992 h 377992"/>
              <a:gd name="connsiteX17" fmla="*/ 184051 w 3659683"/>
              <a:gd name="connsiteY17" fmla="*/ 377992 h 377992"/>
              <a:gd name="connsiteX18" fmla="*/ 184051 w 3659683"/>
              <a:gd name="connsiteY18" fmla="*/ 375682 h 377992"/>
              <a:gd name="connsiteX19" fmla="*/ 150145 w 3659683"/>
              <a:gd name="connsiteY19" fmla="*/ 372264 h 377992"/>
              <a:gd name="connsiteX20" fmla="*/ 0 w 3659683"/>
              <a:gd name="connsiteY20" fmla="*/ 188042 h 377992"/>
              <a:gd name="connsiteX21" fmla="*/ 188042 w 3659683"/>
              <a:gd name="connsiteY21" fmla="*/ 0 h 37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659683" h="377992">
                <a:moveTo>
                  <a:pt x="188042" y="0"/>
                </a:moveTo>
                <a:lnTo>
                  <a:pt x="206969" y="1908"/>
                </a:lnTo>
                <a:lnTo>
                  <a:pt x="1181941" y="1908"/>
                </a:lnTo>
                <a:lnTo>
                  <a:pt x="1200868" y="0"/>
                </a:lnTo>
                <a:lnTo>
                  <a:pt x="1219795" y="1908"/>
                </a:lnTo>
                <a:lnTo>
                  <a:pt x="2455302" y="1908"/>
                </a:lnTo>
                <a:lnTo>
                  <a:pt x="2458815" y="1908"/>
                </a:lnTo>
                <a:lnTo>
                  <a:pt x="3468128" y="1908"/>
                </a:lnTo>
                <a:lnTo>
                  <a:pt x="3468128" y="2262"/>
                </a:lnTo>
                <a:lnTo>
                  <a:pt x="3471641" y="1908"/>
                </a:lnTo>
                <a:cubicBezTo>
                  <a:pt x="3575494" y="1908"/>
                  <a:pt x="3659683" y="86097"/>
                  <a:pt x="3659683" y="189950"/>
                </a:cubicBezTo>
                <a:cubicBezTo>
                  <a:pt x="3659683" y="293803"/>
                  <a:pt x="3575494" y="377992"/>
                  <a:pt x="3471641" y="377992"/>
                </a:cubicBezTo>
                <a:lnTo>
                  <a:pt x="3468128" y="377638"/>
                </a:lnTo>
                <a:lnTo>
                  <a:pt x="3468128" y="377992"/>
                </a:lnTo>
                <a:lnTo>
                  <a:pt x="2458815" y="377992"/>
                </a:lnTo>
                <a:lnTo>
                  <a:pt x="2455302" y="377992"/>
                </a:lnTo>
                <a:lnTo>
                  <a:pt x="1196877" y="377992"/>
                </a:lnTo>
                <a:lnTo>
                  <a:pt x="184051" y="377992"/>
                </a:lnTo>
                <a:lnTo>
                  <a:pt x="184051" y="375682"/>
                </a:lnTo>
                <a:lnTo>
                  <a:pt x="150145" y="372264"/>
                </a:lnTo>
                <a:cubicBezTo>
                  <a:pt x="64457" y="354730"/>
                  <a:pt x="0" y="278914"/>
                  <a:pt x="0" y="188042"/>
                </a:cubicBezTo>
                <a:cubicBezTo>
                  <a:pt x="0" y="84189"/>
                  <a:pt x="84189" y="0"/>
                  <a:pt x="188042" y="0"/>
                </a:cubicBezTo>
                <a:close/>
              </a:path>
            </a:pathLst>
          </a:custGeom>
          <a:solidFill>
            <a:srgbClr val="4BAC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1910" algn="ctr">
              <a:lnSpc>
                <a:spcPct val="107000"/>
              </a:lnSpc>
              <a:spcAft>
                <a:spcPts val="800"/>
              </a:spcAft>
            </a:pPr>
            <a:r>
              <a:rPr lang="fr-FR" b="1" dirty="0" smtClean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Stages d’études </a:t>
            </a:r>
            <a:endParaRPr lang="fr-FR" sz="10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0" name="Subtitle 2">
            <a:extLst>
              <a:ext uri="{FF2B5EF4-FFF2-40B4-BE49-F238E27FC236}">
                <a16:creationId xmlns="" xmlns:a16="http://schemas.microsoft.com/office/drawing/2014/main" id="{C1C2422F-3056-4538-B7A3-24F048FF9B5F}"/>
              </a:ext>
            </a:extLst>
          </p:cNvPr>
          <p:cNvSpPr/>
          <p:nvPr/>
        </p:nvSpPr>
        <p:spPr>
          <a:xfrm>
            <a:off x="2803200" y="4787204"/>
            <a:ext cx="4734997" cy="273476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180975" lvl="0" indent="-180975" fontAlgn="base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"/>
            </a:pPr>
            <a:r>
              <a:rPr lang="fr-F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L’ANNÉE </a:t>
            </a:r>
            <a:r>
              <a:rPr lang="fr-F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2019 </a:t>
            </a:r>
            <a:r>
              <a:rPr lang="fr-F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fr-F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projet fin </a:t>
            </a:r>
            <a:r>
              <a:rPr lang="fr-F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d’</a:t>
            </a:r>
            <a:r>
              <a:rPr lang="fr-FR" sz="1100" dirty="0" smtClean="0"/>
              <a:t>études</a:t>
            </a:r>
            <a:r>
              <a:rPr lang="fr-F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au sein du Groupe Chimique Tunisien (</a:t>
            </a:r>
            <a:r>
              <a:rPr lang="fr-FR" sz="1100" dirty="0" smtClean="0"/>
              <a:t>développement d'une solution web de contrôle d'accès sur </a:t>
            </a:r>
            <a:r>
              <a:rPr lang="fr-FR" sz="1100" dirty="0" err="1" smtClean="0"/>
              <a:t>reseaux</a:t>
            </a:r>
            <a:r>
              <a:rPr lang="fr-FR" sz="1100" dirty="0" smtClean="0"/>
              <a:t>)</a:t>
            </a:r>
            <a:r>
              <a:rPr lang="fr-F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180975" lvl="0" indent="-180975" fontAlgn="base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"/>
            </a:pPr>
            <a:endParaRPr lang="fr-FR" sz="1100" b="1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180975" lvl="0" indent="-180975" fontAlgn="base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"/>
            </a:pPr>
            <a:r>
              <a:rPr lang="fr-F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L’ANNÉE </a:t>
            </a:r>
            <a:r>
              <a:rPr lang="fr-F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2017 : </a:t>
            </a:r>
            <a:r>
              <a:rPr lang="fr-F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technicien informatique </a:t>
            </a:r>
            <a:r>
              <a:rPr lang="fr-F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au centre </a:t>
            </a:r>
            <a:r>
              <a:rPr lang="fr-F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de </a:t>
            </a:r>
            <a:r>
              <a:rPr lang="fr-FR" sz="11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telecommunication</a:t>
            </a:r>
            <a:r>
              <a:rPr lang="fr-F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assistance et </a:t>
            </a:r>
            <a:r>
              <a:rPr lang="fr-F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consultation (CTAC)</a:t>
            </a:r>
          </a:p>
          <a:p>
            <a:pPr marL="180975" lvl="0" indent="-180975" fontAlgn="base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"/>
            </a:pPr>
            <a:endParaRPr lang="fr-FR" sz="1100" dirty="0" smtClean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180975" lvl="0" indent="-180975" fontAlgn="base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"/>
            </a:pPr>
            <a:r>
              <a:rPr lang="fr-F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L’ANNÉE 2014.</a:t>
            </a:r>
            <a:r>
              <a:rPr lang="fr-F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fr-FR" sz="1100" dirty="0" smtClean="0"/>
              <a:t>Ouvrier (Compagnie des phosphates de Gafsa (CPG</a:t>
            </a:r>
            <a:r>
              <a:rPr lang="fr-FR" sz="1100" dirty="0" smtClean="0"/>
              <a:t>))</a:t>
            </a:r>
          </a:p>
          <a:p>
            <a:pPr marL="180975" lvl="0" indent="-180975" fontAlgn="base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"/>
            </a:pPr>
            <a:endParaRPr lang="fr-FR" sz="1100" b="1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0975" indent="-180975" fontAlgn="base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"/>
            </a:pPr>
            <a:r>
              <a:rPr lang="fr-FR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L’ANNÉE 2011:</a:t>
            </a:r>
            <a:r>
              <a:rPr lang="fr-FR" sz="1100" dirty="0" smtClean="0"/>
              <a:t> </a:t>
            </a:r>
            <a:r>
              <a:rPr lang="fr-FR" sz="11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stage technicien supérieur </a:t>
            </a:r>
            <a:r>
              <a:rPr lang="en-US" sz="1100" dirty="0" smtClean="0"/>
              <a:t>(</a:t>
            </a:r>
            <a:r>
              <a:rPr lang="en-US" sz="1100" dirty="0" err="1" smtClean="0"/>
              <a:t>unité</a:t>
            </a:r>
            <a:r>
              <a:rPr lang="en-US" sz="1100" dirty="0" smtClean="0"/>
              <a:t> de </a:t>
            </a:r>
            <a:r>
              <a:rPr lang="en-US" sz="1100" dirty="0" err="1" smtClean="0"/>
              <a:t>recherche</a:t>
            </a:r>
            <a:r>
              <a:rPr lang="en-US" sz="1100" dirty="0" smtClean="0"/>
              <a:t> de la </a:t>
            </a:r>
            <a:r>
              <a:rPr lang="en-US" sz="1100" dirty="0" err="1" smtClean="0"/>
              <a:t>faculté</a:t>
            </a:r>
            <a:r>
              <a:rPr lang="en-US" sz="1100" dirty="0" smtClean="0"/>
              <a:t> des sciences de </a:t>
            </a:r>
            <a:r>
              <a:rPr lang="en-US" sz="1100" dirty="0" err="1" smtClean="0"/>
              <a:t>monastir</a:t>
            </a:r>
            <a:r>
              <a:rPr lang="en-US" sz="1100" dirty="0" smtClean="0"/>
              <a:t>)</a:t>
            </a:r>
            <a:endParaRPr lang="fr-FR" sz="1100" dirty="0" smtClean="0"/>
          </a:p>
          <a:p>
            <a:pPr marL="630555" indent="-270510">
              <a:lnSpc>
                <a:spcPct val="107000"/>
              </a:lnSpc>
              <a:spcBef>
                <a:spcPts val="100"/>
              </a:spcBef>
              <a:spcAft>
                <a:spcPts val="100"/>
              </a:spcAft>
            </a:pPr>
            <a:endParaRPr lang="fr-FR" sz="1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indent="-131445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</a:pPr>
            <a:r>
              <a:rPr lang="fr-FR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="" xmlns:a16="http://schemas.microsoft.com/office/drawing/2014/main" id="{FAB4F22C-68EB-4D19-B8CA-362AC96A4640}"/>
              </a:ext>
            </a:extLst>
          </p:cNvPr>
          <p:cNvSpPr/>
          <p:nvPr/>
        </p:nvSpPr>
        <p:spPr>
          <a:xfrm>
            <a:off x="3264821" y="7078723"/>
            <a:ext cx="3659683" cy="377992"/>
          </a:xfrm>
          <a:custGeom>
            <a:avLst/>
            <a:gdLst>
              <a:gd name="connsiteX0" fmla="*/ 188042 w 3659683"/>
              <a:gd name="connsiteY0" fmla="*/ 0 h 377992"/>
              <a:gd name="connsiteX1" fmla="*/ 206969 w 3659683"/>
              <a:gd name="connsiteY1" fmla="*/ 1908 h 377992"/>
              <a:gd name="connsiteX2" fmla="*/ 1181941 w 3659683"/>
              <a:gd name="connsiteY2" fmla="*/ 1908 h 377992"/>
              <a:gd name="connsiteX3" fmla="*/ 1200868 w 3659683"/>
              <a:gd name="connsiteY3" fmla="*/ 0 h 377992"/>
              <a:gd name="connsiteX4" fmla="*/ 1219795 w 3659683"/>
              <a:gd name="connsiteY4" fmla="*/ 1908 h 377992"/>
              <a:gd name="connsiteX5" fmla="*/ 2455302 w 3659683"/>
              <a:gd name="connsiteY5" fmla="*/ 1908 h 377992"/>
              <a:gd name="connsiteX6" fmla="*/ 2458815 w 3659683"/>
              <a:gd name="connsiteY6" fmla="*/ 1908 h 377992"/>
              <a:gd name="connsiteX7" fmla="*/ 3468128 w 3659683"/>
              <a:gd name="connsiteY7" fmla="*/ 1908 h 377992"/>
              <a:gd name="connsiteX8" fmla="*/ 3468128 w 3659683"/>
              <a:gd name="connsiteY8" fmla="*/ 2262 h 377992"/>
              <a:gd name="connsiteX9" fmla="*/ 3471641 w 3659683"/>
              <a:gd name="connsiteY9" fmla="*/ 1908 h 377992"/>
              <a:gd name="connsiteX10" fmla="*/ 3659683 w 3659683"/>
              <a:gd name="connsiteY10" fmla="*/ 189950 h 377992"/>
              <a:gd name="connsiteX11" fmla="*/ 3471641 w 3659683"/>
              <a:gd name="connsiteY11" fmla="*/ 377992 h 377992"/>
              <a:gd name="connsiteX12" fmla="*/ 3468128 w 3659683"/>
              <a:gd name="connsiteY12" fmla="*/ 377638 h 377992"/>
              <a:gd name="connsiteX13" fmla="*/ 3468128 w 3659683"/>
              <a:gd name="connsiteY13" fmla="*/ 377992 h 377992"/>
              <a:gd name="connsiteX14" fmla="*/ 2458815 w 3659683"/>
              <a:gd name="connsiteY14" fmla="*/ 377992 h 377992"/>
              <a:gd name="connsiteX15" fmla="*/ 2455302 w 3659683"/>
              <a:gd name="connsiteY15" fmla="*/ 377992 h 377992"/>
              <a:gd name="connsiteX16" fmla="*/ 1196877 w 3659683"/>
              <a:gd name="connsiteY16" fmla="*/ 377992 h 377992"/>
              <a:gd name="connsiteX17" fmla="*/ 184051 w 3659683"/>
              <a:gd name="connsiteY17" fmla="*/ 377992 h 377992"/>
              <a:gd name="connsiteX18" fmla="*/ 184051 w 3659683"/>
              <a:gd name="connsiteY18" fmla="*/ 375682 h 377992"/>
              <a:gd name="connsiteX19" fmla="*/ 150145 w 3659683"/>
              <a:gd name="connsiteY19" fmla="*/ 372264 h 377992"/>
              <a:gd name="connsiteX20" fmla="*/ 0 w 3659683"/>
              <a:gd name="connsiteY20" fmla="*/ 188042 h 377992"/>
              <a:gd name="connsiteX21" fmla="*/ 188042 w 3659683"/>
              <a:gd name="connsiteY21" fmla="*/ 0 h 37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659683" h="377992">
                <a:moveTo>
                  <a:pt x="188042" y="0"/>
                </a:moveTo>
                <a:lnTo>
                  <a:pt x="206969" y="1908"/>
                </a:lnTo>
                <a:lnTo>
                  <a:pt x="1181941" y="1908"/>
                </a:lnTo>
                <a:lnTo>
                  <a:pt x="1200868" y="0"/>
                </a:lnTo>
                <a:lnTo>
                  <a:pt x="1219795" y="1908"/>
                </a:lnTo>
                <a:lnTo>
                  <a:pt x="2455302" y="1908"/>
                </a:lnTo>
                <a:lnTo>
                  <a:pt x="2458815" y="1908"/>
                </a:lnTo>
                <a:lnTo>
                  <a:pt x="3468128" y="1908"/>
                </a:lnTo>
                <a:lnTo>
                  <a:pt x="3468128" y="2262"/>
                </a:lnTo>
                <a:lnTo>
                  <a:pt x="3471641" y="1908"/>
                </a:lnTo>
                <a:cubicBezTo>
                  <a:pt x="3575494" y="1908"/>
                  <a:pt x="3659683" y="86097"/>
                  <a:pt x="3659683" y="189950"/>
                </a:cubicBezTo>
                <a:cubicBezTo>
                  <a:pt x="3659683" y="293803"/>
                  <a:pt x="3575494" y="377992"/>
                  <a:pt x="3471641" y="377992"/>
                </a:cubicBezTo>
                <a:lnTo>
                  <a:pt x="3468128" y="377638"/>
                </a:lnTo>
                <a:lnTo>
                  <a:pt x="3468128" y="377992"/>
                </a:lnTo>
                <a:lnTo>
                  <a:pt x="2458815" y="377992"/>
                </a:lnTo>
                <a:lnTo>
                  <a:pt x="2455302" y="377992"/>
                </a:lnTo>
                <a:lnTo>
                  <a:pt x="1196877" y="377992"/>
                </a:lnTo>
                <a:lnTo>
                  <a:pt x="184051" y="377992"/>
                </a:lnTo>
                <a:lnTo>
                  <a:pt x="184051" y="375682"/>
                </a:lnTo>
                <a:lnTo>
                  <a:pt x="150145" y="372264"/>
                </a:lnTo>
                <a:cubicBezTo>
                  <a:pt x="64457" y="354730"/>
                  <a:pt x="0" y="278914"/>
                  <a:pt x="0" y="188042"/>
                </a:cubicBezTo>
                <a:cubicBezTo>
                  <a:pt x="0" y="84189"/>
                  <a:pt x="84189" y="0"/>
                  <a:pt x="188042" y="0"/>
                </a:cubicBezTo>
                <a:close/>
              </a:path>
            </a:pathLst>
          </a:custGeom>
          <a:solidFill>
            <a:srgbClr val="4BAC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1910" algn="ctr">
              <a:lnSpc>
                <a:spcPct val="107000"/>
              </a:lnSpc>
              <a:spcAft>
                <a:spcPts val="800"/>
              </a:spcAft>
            </a:pPr>
            <a:r>
              <a:rPr lang="fr-FR" b="1" dirty="0" smtClean="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Compétences techniques  </a:t>
            </a:r>
            <a:endParaRPr lang="fr-FR" sz="10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D2E37E33-1075-4074-9C2E-36D7AD123584}"/>
              </a:ext>
            </a:extLst>
          </p:cNvPr>
          <p:cNvSpPr>
            <a:spLocks/>
          </p:cNvSpPr>
          <p:nvPr/>
        </p:nvSpPr>
        <p:spPr>
          <a:xfrm>
            <a:off x="2738100" y="7456715"/>
            <a:ext cx="4713126" cy="300742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0">
            <a:noAutofit/>
          </a:bodyPr>
          <a:lstStyle/>
          <a:p>
            <a:pPr marL="180975" indent="-180975">
              <a:spcBef>
                <a:spcPts val="600"/>
              </a:spcBef>
              <a:spcAft>
                <a:spcPts val="600"/>
              </a:spcAft>
            </a:pPr>
            <a:r>
              <a:rPr lang="fr-FR" sz="1100" b="1" dirty="0" smtClean="0"/>
              <a:t>Langages et </a:t>
            </a:r>
            <a:r>
              <a:rPr lang="fr-FR" sz="1100" b="1" dirty="0" err="1" smtClean="0"/>
              <a:t>frameworks</a:t>
            </a:r>
            <a:r>
              <a:rPr lang="fr-FR" sz="1100" b="1" dirty="0" smtClean="0"/>
              <a:t> </a:t>
            </a:r>
            <a:endParaRPr lang="fr-FR" sz="1100" b="1" dirty="0" smtClean="0"/>
          </a:p>
          <a:p>
            <a:pPr marL="180975" indent="-18097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100" dirty="0" err="1" smtClean="0"/>
              <a:t>Javascript</a:t>
            </a:r>
            <a:endParaRPr lang="fr-FR" sz="1100" dirty="0" smtClean="0"/>
          </a:p>
          <a:p>
            <a:pPr marL="180975" indent="-18097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100" dirty="0" smtClean="0"/>
              <a:t>HTML</a:t>
            </a:r>
          </a:p>
          <a:p>
            <a:pPr marL="180975" indent="-18097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100" dirty="0" smtClean="0"/>
              <a:t>CSS</a:t>
            </a:r>
          </a:p>
          <a:p>
            <a:pPr marL="180975" indent="-18097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100" dirty="0" err="1" smtClean="0"/>
              <a:t>Bootstrap</a:t>
            </a:r>
            <a:endParaRPr lang="fr-FR" sz="1100" dirty="0" smtClean="0"/>
          </a:p>
          <a:p>
            <a:pPr marL="180975" indent="-18097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100" dirty="0" err="1" smtClean="0"/>
              <a:t>NodeJS</a:t>
            </a:r>
            <a:endParaRPr lang="fr-FR" sz="1100" dirty="0" smtClean="0"/>
          </a:p>
          <a:p>
            <a:pPr marL="180975" indent="-18097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100" dirty="0" err="1" smtClean="0"/>
              <a:t>ExpressJS</a:t>
            </a:r>
            <a:endParaRPr lang="fr-FR" sz="1100" dirty="0" smtClean="0"/>
          </a:p>
          <a:p>
            <a:pPr marL="180975" indent="-18097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100" dirty="0" err="1" smtClean="0"/>
              <a:t>MongoDB</a:t>
            </a:r>
            <a:endParaRPr lang="fr-FR" sz="1100" dirty="0" smtClean="0"/>
          </a:p>
          <a:p>
            <a:pPr marL="180975" indent="-180975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1100" dirty="0" smtClean="0"/>
              <a:t>MySQL</a:t>
            </a:r>
            <a:r>
              <a:rPr lang="fr-FR" sz="1100" b="1" dirty="0" smtClean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fr-FR" sz="1100" b="1" dirty="0" smtClean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180975" indent="-180975">
              <a:spcBef>
                <a:spcPts val="600"/>
              </a:spcBef>
              <a:spcAft>
                <a:spcPts val="600"/>
              </a:spcAft>
              <a:buFontTx/>
              <a:buChar char="-"/>
            </a:pPr>
            <a:endParaRPr lang="fr-FR" sz="12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="" xmlns:a16="http://schemas.microsoft.com/office/drawing/2014/main" id="{EA2DEB59-4512-4293-9564-23F33B4B7171}"/>
              </a:ext>
            </a:extLst>
          </p:cNvPr>
          <p:cNvSpPr/>
          <p:nvPr/>
        </p:nvSpPr>
        <p:spPr>
          <a:xfrm>
            <a:off x="5176795" y="864338"/>
            <a:ext cx="294864" cy="294864"/>
          </a:xfrm>
          <a:prstGeom prst="ellipse">
            <a:avLst/>
          </a:prstGeom>
          <a:solidFill>
            <a:srgbClr val="4BAC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B1739DA6-45BF-4209-9CDD-7B0BFF63E970}"/>
              </a:ext>
            </a:extLst>
          </p:cNvPr>
          <p:cNvSpPr/>
          <p:nvPr/>
        </p:nvSpPr>
        <p:spPr>
          <a:xfrm>
            <a:off x="5178630" y="1195981"/>
            <a:ext cx="294864" cy="294864"/>
          </a:xfrm>
          <a:prstGeom prst="ellipse">
            <a:avLst/>
          </a:prstGeom>
          <a:solidFill>
            <a:srgbClr val="4BACC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="" xmlns:a16="http://schemas.microsoft.com/office/drawing/2014/main" id="{C5836029-27CD-48C1-8F5A-FC617633F624}"/>
              </a:ext>
            </a:extLst>
          </p:cNvPr>
          <p:cNvPicPr/>
          <p:nvPr/>
        </p:nvPicPr>
        <p:blipFill>
          <a:blip r:embed="rId5">
            <a:extLst>
              <a:ext uri="{BEBA8EAE-BF5A-486C-A8C5-ECC9F3942E4B}">
                <a14:imgProps xmlns=""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5232919" y="923944"/>
            <a:ext cx="180512" cy="180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Picture 77">
            <a:extLst>
              <a:ext uri="{FF2B5EF4-FFF2-40B4-BE49-F238E27FC236}">
                <a16:creationId xmlns="" xmlns:a16="http://schemas.microsoft.com/office/drawing/2014/main" id="{3143FEE4-3F7A-4151-8559-2FD03D1C5011}"/>
              </a:ext>
            </a:extLst>
          </p:cNvPr>
          <p:cNvPicPr/>
          <p:nvPr/>
        </p:nvPicPr>
        <p:blipFill>
          <a:blip r:embed="rId10">
            <a:extLst>
              <a:ext uri="{BEBA8EAE-BF5A-486C-A8C5-ECC9F3942E4B}">
                <a14:imgProps xmlns=""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5233232" y="1246128"/>
            <a:ext cx="190868" cy="190868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39C321F5-C3E0-493C-BDA0-B2012F65F34A}"/>
              </a:ext>
            </a:extLst>
          </p:cNvPr>
          <p:cNvSpPr/>
          <p:nvPr/>
        </p:nvSpPr>
        <p:spPr>
          <a:xfrm>
            <a:off x="5462013" y="119549"/>
            <a:ext cx="2194341" cy="6544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200" dirty="0" smtClean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29</a:t>
            </a:r>
            <a:endParaRPr lang="fr-FR" sz="1400" b="1" dirty="0">
              <a:solidFill>
                <a:schemeClr val="bg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F470FF7C-7E81-4B49-BA22-A8B89CC037D2}"/>
              </a:ext>
            </a:extLst>
          </p:cNvPr>
          <p:cNvSpPr/>
          <p:nvPr/>
        </p:nvSpPr>
        <p:spPr>
          <a:xfrm>
            <a:off x="5526261" y="906684"/>
            <a:ext cx="1974398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+</a:t>
            </a:r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21693394900</a:t>
            </a:r>
            <a:endParaRPr lang="en-US" sz="14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endParaRPr lang="en-US" sz="2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endParaRPr lang="fr-FR" sz="4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cs typeface="Arial" panose="020B0604020202020204" pitchFamily="34" charset="0"/>
              </a:rPr>
              <a:t>Marouen.amor.89@gmail.com</a:t>
            </a:r>
            <a:endParaRPr lang="fr-FR" sz="1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021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44444"/>
        </a:solidFill>
        <a:ln w="25400"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10742</TotalTime>
  <Words>183</Words>
  <Application>Microsoft Office PowerPoint</Application>
  <PresentationFormat>Personnalisé</PresentationFormat>
  <Paragraphs>52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Cvexemple.com © Tous droits réservés</dc:title>
  <dc:creator>YOUSSEF BAHLA</dc:creator>
  <cp:keywords>Cvexemple.com © Tous droits réservés</cp:keywords>
  <cp:lastModifiedBy>Utilisateur Windows</cp:lastModifiedBy>
  <cp:revision>109</cp:revision>
  <dcterms:created xsi:type="dcterms:W3CDTF">2015-07-03T12:55:42Z</dcterms:created>
  <dcterms:modified xsi:type="dcterms:W3CDTF">2021-12-25T23:29:34Z</dcterms:modified>
  <cp:category>Cvexemple.com © Tous droits réservés</cp:category>
</cp:coreProperties>
</file>