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8" r:id="rId4"/>
    <p:sldId id="258" r:id="rId5"/>
    <p:sldId id="259" r:id="rId6"/>
    <p:sldId id="300" r:id="rId7"/>
    <p:sldId id="306" r:id="rId8"/>
    <p:sldId id="307" r:id="rId9"/>
    <p:sldId id="308" r:id="rId10"/>
    <p:sldId id="309" r:id="rId11"/>
    <p:sldId id="301" r:id="rId12"/>
    <p:sldId id="313" r:id="rId13"/>
    <p:sldId id="303" r:id="rId14"/>
    <p:sldId id="310" r:id="rId15"/>
    <p:sldId id="314" r:id="rId16"/>
    <p:sldId id="317" r:id="rId17"/>
    <p:sldId id="318" r:id="rId18"/>
    <p:sldId id="319" r:id="rId19"/>
    <p:sldId id="311" r:id="rId20"/>
    <p:sldId id="312" r:id="rId21"/>
    <p:sldId id="315" r:id="rId22"/>
    <p:sldId id="316" r:id="rId23"/>
    <p:sldId id="302" r:id="rId24"/>
    <p:sldId id="305" r:id="rId25"/>
    <p:sldId id="320" r:id="rId26"/>
    <p:sldId id="322" r:id="rId27"/>
    <p:sldId id="323" r:id="rId28"/>
    <p:sldId id="324" r:id="rId29"/>
    <p:sldId id="326" r:id="rId30"/>
    <p:sldId id="325" r:id="rId31"/>
    <p:sldId id="329" r:id="rId32"/>
    <p:sldId id="330" r:id="rId33"/>
    <p:sldId id="32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oun Haddad" initials="MH" lastIdx="12" clrIdx="0">
    <p:extLst>
      <p:ext uri="{19B8F6BF-5375-455C-9EA6-DF929625EA0E}">
        <p15:presenceInfo xmlns:p15="http://schemas.microsoft.com/office/powerpoint/2012/main" userId="7d8dbb744c99a2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FCEFE"/>
    <a:srgbClr val="E6B0FE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76280" autoAdjust="0"/>
  </p:normalViewPr>
  <p:slideViewPr>
    <p:cSldViewPr snapToGrid="0">
      <p:cViewPr varScale="1">
        <p:scale>
          <a:sx n="66" d="100"/>
          <a:sy n="66" d="100"/>
        </p:scale>
        <p:origin x="1325" y="43"/>
      </p:cViewPr>
      <p:guideLst/>
    </p:cSldViewPr>
  </p:slideViewPr>
  <p:outlineViewPr>
    <p:cViewPr>
      <p:scale>
        <a:sx n="33" d="100"/>
        <a:sy n="33" d="100"/>
      </p:scale>
      <p:origin x="0" y="-1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1B397-2F71-4085-AE60-0B52E7AFB89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7EC98-D1FF-4E4A-8797-C09DB6F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cannot detect division and merging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detect resurgence events.</a:t>
            </a:r>
          </a:p>
          <a:p>
            <a:r>
              <a:rPr lang="en-US" dirty="0"/>
              <a:t>Might be limited to initial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Looks at the entire life cycle of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Automatically define the similarity threshold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It only uses one of both indices (if it ends up using the Jaccard index only it gives the same results as Green et al.)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 evaluation metrics: Pearson correlation and Average proportion of nodes persisting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6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 node representations for new nodes in the next 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1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also 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Silhouette : inter-intra / max(</a:t>
            </a:r>
            <a:r>
              <a:rPr lang="en-US" dirty="0" err="1"/>
              <a:t>inter,intra</a:t>
            </a:r>
            <a:r>
              <a:rPr lang="en-US" dirty="0"/>
              <a:t>)</a:t>
            </a:r>
          </a:p>
          <a:p>
            <a:r>
              <a:rPr lang="en-US" dirty="0"/>
              <a:t>Silhouette </a:t>
            </a:r>
            <a:r>
              <a:rPr lang="en-US" dirty="0" err="1"/>
              <a:t>jaccard</a:t>
            </a:r>
            <a:r>
              <a:rPr lang="en-US" dirty="0"/>
              <a:t> : intra-inter/ max(</a:t>
            </a:r>
            <a:r>
              <a:rPr lang="en-US" dirty="0" err="1"/>
              <a:t>inter,intra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9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9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8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consider also multidimensional edge changes (no studies exist in this domain)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 add threshold in order to consider growth or shrinking or division...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6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algorithms consider overlapping sequences</a:t>
            </a:r>
          </a:p>
          <a:p>
            <a:endParaRPr lang="en-US" dirty="0"/>
          </a:p>
          <a:p>
            <a:r>
              <a:rPr lang="en-US" dirty="0"/>
              <a:t>Can also match snapshots across the entire lifetime of the graph in order to detect resurgence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not detect </a:t>
            </a:r>
            <a:r>
              <a:rPr lang="en-US" sz="1800" b="0" i="0" u="none" strike="noStrike" baseline="0" dirty="0">
                <a:latin typeface="AdvOT596495f2"/>
              </a:rPr>
              <a:t>abrupt changes</a:t>
            </a:r>
          </a:p>
          <a:p>
            <a:r>
              <a:rPr lang="en-US" dirty="0"/>
              <a:t>Cannot detect resurgence events</a:t>
            </a:r>
          </a:p>
          <a:p>
            <a:r>
              <a:rPr lang="en-US" dirty="0"/>
              <a:t>Works on consecutive snapshots only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*Louvain is iterative, evaluates modularity (density intra edges vs density inter edges). It starts with every node as a cluster and then groups nodes iteratively until it reaches the optimal modularity.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EC98-D1FF-4E4A-8797-C09DB6FD0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001B-F2BD-4D1D-B5D9-1F6B0690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7BAA-CDD8-4BFB-8688-0AC202894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DBD2-30BF-4CD5-8E8B-F4F1612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808-DF64-4971-8FE0-AC6AB50C37FB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5E46-CAEE-43D9-8CF8-E24D810E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0181-15F9-468E-8A6B-435175D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8AA-CFBE-4450-9D77-FCE365B9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A0D2F-2253-42AC-987B-C3ADE63FB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FCED-0C03-4806-9769-0DE66ADB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C93D-EDE5-4484-9887-B12F8909383F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AD53-DA83-4490-9266-D4852772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B9C3-00E6-4293-9DDA-25AB39C2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20C8-6974-4817-8229-CAA144B47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A983A-8B92-4997-AB47-E1F80A01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8789-6DD0-4084-A9B6-530C05F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ADC6-2485-423C-8E58-AAD49AB1FE43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D4AD-2013-45D5-A57E-12B3F9E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6072-FF56-4FEE-A015-046727C4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052A-9084-427B-ACBD-0B3F137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641A-046A-4D2C-A16B-89DC39E2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D8A2-AB80-4BEB-9C67-98762D9D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7F31-4CD3-43AC-BFB7-48155178AB6B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7E2F-6B99-4C7E-AF1E-3C0F9F9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3866-4C0E-431B-A0D3-F036D51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96B9-A2E4-4B9B-9652-3A0BBB4C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6C7B9-DCBA-49A2-8E67-D7C7F756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C67D-112E-4853-A1E6-A8CED862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87-5B50-4F3B-96C6-A5EBF997BAD4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EFE6-EA2E-4004-AEA8-5C0FAE7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89EE-055B-4729-A8C3-1705709E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4CD5-F188-4E35-93A7-CEC542B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426-000E-4359-A423-466B7985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83D79-74B1-4C11-908A-41A3741C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BBEF-94EE-442E-B31F-904839AC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CB52-1881-4D3B-9F9E-344A441CE383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72CF-0E95-4A82-AACF-D6D53811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FDE6-EBE3-4168-B882-2773EDBD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184-53C5-4ABD-9031-F386E506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05DE-27ED-4159-B326-868883CE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4A7B-E558-4D01-AC06-C3E8EE7CD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2F6FB-32BB-4B53-AE5E-FA53FDF4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3E0C-95C9-4678-B84C-6E6AD7A8D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9109D-1E6F-42AF-A52D-0C8CC6AD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D0D-9F5A-4FC6-9A6D-146400BF5FA7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C2DA4-E59D-4A7D-BD32-D8E580E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291E0-8E41-49E7-92AF-026F4BA0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3C5-9BB5-4FC8-BB23-01A89C3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EFFD8-66F3-4819-B33B-0354B8DD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43E-5C5E-430B-8BFC-697EF74C2FE6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F0BF6-BF91-4A37-AE5E-22237D13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FBB2-2474-4FF5-9E7F-5DBE43D9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ADE8C-9C43-4C7D-847A-A43F6372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024A-9271-4930-82EA-3A52620E824B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02138-6119-4975-94DC-F02D901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6217-D39B-4F33-9BBA-B90AB32A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C8DC-9143-4E15-8F83-56F8449B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1D28-6825-41E1-A663-E7E282CB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12FF4-2026-46D2-9F48-ADDF7C97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2DEE0-BF32-4637-8469-F5090DCA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C581-5B89-4186-BC52-16E70422A95C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6B3D-85C8-410F-8291-747C49A4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40DC-BE2E-4167-BD9B-908BED8C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DF07-DEBB-4385-98E3-8FA448DF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53E52-012B-4318-852D-6B70AC38C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6F1E-8D90-413F-9AAF-C1215366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0BB9-D295-474F-8BBB-16D9855F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26A8-13C8-4F5B-B10C-6473BC408242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08673-42B8-4179-880B-0F5765C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CD394-F6B6-4413-AD4D-9732E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3E34B-0D6D-451A-A827-0D44A0E3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022-6E31-43EB-AE70-94314D3E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C137-95FC-4453-8A26-90858BA77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38D4-373C-45FC-9087-917BF9880E3D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55CD-5BBF-4F63-AEE9-A984D6511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F71E-E414-41B8-840E-0F26E094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AAB9-7561-4DE3-9556-B9A961D8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50" Type="http://schemas.openxmlformats.org/officeDocument/2006/relationships/image" Target="../media/image76.png"/><Relationship Id="rId55" Type="http://schemas.openxmlformats.org/officeDocument/2006/relationships/image" Target="../media/image8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41" Type="http://schemas.openxmlformats.org/officeDocument/2006/relationships/image" Target="../media/image67.png"/><Relationship Id="rId5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3" Type="http://schemas.openxmlformats.org/officeDocument/2006/relationships/image" Target="../media/image79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75.png"/><Relationship Id="rId57" Type="http://schemas.openxmlformats.org/officeDocument/2006/relationships/image" Target="../media/image83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52" Type="http://schemas.openxmlformats.org/officeDocument/2006/relationships/image" Target="../media/image7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56" Type="http://schemas.openxmlformats.org/officeDocument/2006/relationships/image" Target="../media/image82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3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0.png"/><Relationship Id="rId13" Type="http://schemas.openxmlformats.org/officeDocument/2006/relationships/image" Target="../media/image4010.png"/><Relationship Id="rId18" Type="http://schemas.openxmlformats.org/officeDocument/2006/relationships/image" Target="../media/image452.png"/><Relationship Id="rId26" Type="http://schemas.openxmlformats.org/officeDocument/2006/relationships/image" Target="../media/image530.png"/><Relationship Id="rId3" Type="http://schemas.openxmlformats.org/officeDocument/2006/relationships/image" Target="../media/image85.png"/><Relationship Id="rId21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3910.png"/><Relationship Id="rId17" Type="http://schemas.openxmlformats.org/officeDocument/2006/relationships/image" Target="../media/image444.png"/><Relationship Id="rId25" Type="http://schemas.openxmlformats.org/officeDocument/2006/relationships/image" Target="../media/image520.png"/><Relationship Id="rId2" Type="http://schemas.openxmlformats.org/officeDocument/2006/relationships/image" Target="../media/image84.png"/><Relationship Id="rId16" Type="http://schemas.openxmlformats.org/officeDocument/2006/relationships/image" Target="../media/image4310.png"/><Relationship Id="rId20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3810.png"/><Relationship Id="rId24" Type="http://schemas.openxmlformats.org/officeDocument/2006/relationships/image" Target="../media/image511.png"/><Relationship Id="rId5" Type="http://schemas.openxmlformats.org/officeDocument/2006/relationships/image" Target="../media/image87.png"/><Relationship Id="rId15" Type="http://schemas.openxmlformats.org/officeDocument/2006/relationships/image" Target="../media/image4210.png"/><Relationship Id="rId23" Type="http://schemas.openxmlformats.org/officeDocument/2006/relationships/image" Target="../media/image500.png"/><Relationship Id="rId10" Type="http://schemas.openxmlformats.org/officeDocument/2006/relationships/image" Target="../media/image3710.png"/><Relationship Id="rId19" Type="http://schemas.openxmlformats.org/officeDocument/2006/relationships/image" Target="../media/image462.png"/><Relationship Id="rId4" Type="http://schemas.openxmlformats.org/officeDocument/2006/relationships/image" Target="../media/image86.png"/><Relationship Id="rId9" Type="http://schemas.openxmlformats.org/officeDocument/2006/relationships/image" Target="../media/image3610.png"/><Relationship Id="rId14" Type="http://schemas.openxmlformats.org/officeDocument/2006/relationships/image" Target="../media/image4110.png"/><Relationship Id="rId22" Type="http://schemas.openxmlformats.org/officeDocument/2006/relationships/image" Target="../media/image49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image" Target="../media/image311.png"/><Relationship Id="rId26" Type="http://schemas.openxmlformats.org/officeDocument/2006/relationships/image" Target="../media/image391.png"/><Relationship Id="rId39" Type="http://schemas.openxmlformats.org/officeDocument/2006/relationships/image" Target="../media/image812.png"/><Relationship Id="rId21" Type="http://schemas.openxmlformats.org/officeDocument/2006/relationships/image" Target="../media/image661.png"/><Relationship Id="rId34" Type="http://schemas.openxmlformats.org/officeDocument/2006/relationships/image" Target="../media/image760.png"/><Relationship Id="rId42" Type="http://schemas.openxmlformats.org/officeDocument/2006/relationships/image" Target="../media/image831.png"/><Relationship Id="rId47" Type="http://schemas.openxmlformats.org/officeDocument/2006/relationships/image" Target="../media/image870.png"/><Relationship Id="rId50" Type="http://schemas.openxmlformats.org/officeDocument/2006/relationships/image" Target="../media/image630.png"/><Relationship Id="rId55" Type="http://schemas.openxmlformats.org/officeDocument/2006/relationships/image" Target="../media/image92.png"/><Relationship Id="rId63" Type="http://schemas.openxmlformats.org/officeDocument/2006/relationships/image" Target="../media/image97.png"/><Relationship Id="rId68" Type="http://schemas.openxmlformats.org/officeDocument/2006/relationships/image" Target="../media/image810.png"/><Relationship Id="rId76" Type="http://schemas.openxmlformats.org/officeDocument/2006/relationships/image" Target="../media/image890.png"/><Relationship Id="rId84" Type="http://schemas.openxmlformats.org/officeDocument/2006/relationships/image" Target="../media/image970.png"/><Relationship Id="rId89" Type="http://schemas.openxmlformats.org/officeDocument/2006/relationships/image" Target="../media/image110.png"/><Relationship Id="rId7" Type="http://schemas.openxmlformats.org/officeDocument/2006/relationships/image" Target="../media/image58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1.png"/><Relationship Id="rId29" Type="http://schemas.openxmlformats.org/officeDocument/2006/relationships/image" Target="../media/image730.png"/><Relationship Id="rId11" Type="http://schemas.openxmlformats.org/officeDocument/2006/relationships/image" Target="../media/image240.png"/><Relationship Id="rId24" Type="http://schemas.openxmlformats.org/officeDocument/2006/relationships/image" Target="../media/image691.png"/><Relationship Id="rId32" Type="http://schemas.openxmlformats.org/officeDocument/2006/relationships/image" Target="../media/image451.png"/><Relationship Id="rId37" Type="http://schemas.openxmlformats.org/officeDocument/2006/relationships/image" Target="../media/image790.png"/><Relationship Id="rId40" Type="http://schemas.openxmlformats.org/officeDocument/2006/relationships/image" Target="../media/image821.png"/><Relationship Id="rId45" Type="http://schemas.openxmlformats.org/officeDocument/2006/relationships/image" Target="../media/image852.png"/><Relationship Id="rId53" Type="http://schemas.openxmlformats.org/officeDocument/2006/relationships/image" Target="../media/image660.png"/><Relationship Id="rId58" Type="http://schemas.openxmlformats.org/officeDocument/2006/relationships/image" Target="../media/image94.png"/><Relationship Id="rId66" Type="http://schemas.openxmlformats.org/officeDocument/2006/relationships/image" Target="../media/image99.png"/><Relationship Id="rId74" Type="http://schemas.openxmlformats.org/officeDocument/2006/relationships/image" Target="../media/image105.png"/><Relationship Id="rId79" Type="http://schemas.openxmlformats.org/officeDocument/2006/relationships/image" Target="../media/image920.png"/><Relationship Id="rId87" Type="http://schemas.openxmlformats.org/officeDocument/2006/relationships/image" Target="../media/image108.png"/><Relationship Id="rId5" Type="http://schemas.openxmlformats.org/officeDocument/2006/relationships/image" Target="../media/image560.png"/><Relationship Id="rId61" Type="http://schemas.openxmlformats.org/officeDocument/2006/relationships/image" Target="../media/image740.png"/><Relationship Id="rId82" Type="http://schemas.openxmlformats.org/officeDocument/2006/relationships/image" Target="../media/image950.png"/><Relationship Id="rId90" Type="http://schemas.openxmlformats.org/officeDocument/2006/relationships/image" Target="../media/image111.png"/><Relationship Id="rId19" Type="http://schemas.openxmlformats.org/officeDocument/2006/relationships/image" Target="../media/image64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20.png"/><Relationship Id="rId22" Type="http://schemas.openxmlformats.org/officeDocument/2006/relationships/image" Target="../media/image671.png"/><Relationship Id="rId27" Type="http://schemas.openxmlformats.org/officeDocument/2006/relationships/image" Target="../media/image710.png"/><Relationship Id="rId30" Type="http://schemas.openxmlformats.org/officeDocument/2006/relationships/image" Target="../media/image741.png"/><Relationship Id="rId35" Type="http://schemas.openxmlformats.org/officeDocument/2006/relationships/image" Target="../media/image770.png"/><Relationship Id="rId43" Type="http://schemas.openxmlformats.org/officeDocument/2006/relationships/image" Target="../media/image841.png"/><Relationship Id="rId48" Type="http://schemas.openxmlformats.org/officeDocument/2006/relationships/image" Target="../media/image880.png"/><Relationship Id="rId56" Type="http://schemas.openxmlformats.org/officeDocument/2006/relationships/image" Target="../media/image690.png"/><Relationship Id="rId64" Type="http://schemas.openxmlformats.org/officeDocument/2006/relationships/image" Target="../media/image98.png"/><Relationship Id="rId69" Type="http://schemas.openxmlformats.org/officeDocument/2006/relationships/image" Target="../media/image101.png"/><Relationship Id="rId77" Type="http://schemas.openxmlformats.org/officeDocument/2006/relationships/image" Target="../media/image900.png"/><Relationship Id="rId8" Type="http://schemas.openxmlformats.org/officeDocument/2006/relationships/image" Target="../media/image590.png"/><Relationship Id="rId51" Type="http://schemas.openxmlformats.org/officeDocument/2006/relationships/image" Target="../media/image90.png"/><Relationship Id="rId72" Type="http://schemas.openxmlformats.org/officeDocument/2006/relationships/image" Target="../media/image850.png"/><Relationship Id="rId80" Type="http://schemas.openxmlformats.org/officeDocument/2006/relationships/image" Target="../media/image930.png"/><Relationship Id="rId85" Type="http://schemas.openxmlformats.org/officeDocument/2006/relationships/image" Target="../media/image980.png"/><Relationship Id="rId3" Type="http://schemas.openxmlformats.org/officeDocument/2006/relationships/image" Target="../media/image541.png"/><Relationship Id="rId12" Type="http://schemas.openxmlformats.org/officeDocument/2006/relationships/image" Target="../media/image250.png"/><Relationship Id="rId17" Type="http://schemas.openxmlformats.org/officeDocument/2006/relationships/image" Target="../media/image301.png"/><Relationship Id="rId25" Type="http://schemas.openxmlformats.org/officeDocument/2006/relationships/image" Target="../media/image700.png"/><Relationship Id="rId33" Type="http://schemas.openxmlformats.org/officeDocument/2006/relationships/image" Target="../media/image461.png"/><Relationship Id="rId38" Type="http://schemas.openxmlformats.org/officeDocument/2006/relationships/image" Target="../media/image800.png"/><Relationship Id="rId46" Type="http://schemas.openxmlformats.org/officeDocument/2006/relationships/image" Target="../media/image861.png"/><Relationship Id="rId59" Type="http://schemas.openxmlformats.org/officeDocument/2006/relationships/image" Target="../media/image720.png"/><Relationship Id="rId67" Type="http://schemas.openxmlformats.org/officeDocument/2006/relationships/image" Target="../media/image100.png"/><Relationship Id="rId20" Type="http://schemas.openxmlformats.org/officeDocument/2006/relationships/image" Target="../media/image650.png"/><Relationship Id="rId41" Type="http://schemas.openxmlformats.org/officeDocument/2006/relationships/image" Target="../media/image540.png"/><Relationship Id="rId54" Type="http://schemas.openxmlformats.org/officeDocument/2006/relationships/image" Target="../media/image670.png"/><Relationship Id="rId62" Type="http://schemas.openxmlformats.org/officeDocument/2006/relationships/image" Target="../media/image96.png"/><Relationship Id="rId70" Type="http://schemas.openxmlformats.org/officeDocument/2006/relationships/image" Target="../media/image102.png"/><Relationship Id="rId75" Type="http://schemas.openxmlformats.org/officeDocument/2006/relationships/image" Target="../media/image106.png"/><Relationship Id="rId83" Type="http://schemas.openxmlformats.org/officeDocument/2006/relationships/image" Target="../media/image960.png"/><Relationship Id="rId88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15" Type="http://schemas.openxmlformats.org/officeDocument/2006/relationships/image" Target="../media/image631.png"/><Relationship Id="rId23" Type="http://schemas.openxmlformats.org/officeDocument/2006/relationships/image" Target="../media/image680.png"/><Relationship Id="rId28" Type="http://schemas.openxmlformats.org/officeDocument/2006/relationships/image" Target="../media/image721.png"/><Relationship Id="rId36" Type="http://schemas.openxmlformats.org/officeDocument/2006/relationships/image" Target="../media/image781.png"/><Relationship Id="rId49" Type="http://schemas.openxmlformats.org/officeDocument/2006/relationships/image" Target="../media/image891.png"/><Relationship Id="rId57" Type="http://schemas.openxmlformats.org/officeDocument/2006/relationships/image" Target="../media/image93.png"/><Relationship Id="rId10" Type="http://schemas.openxmlformats.org/officeDocument/2006/relationships/image" Target="../media/image230.png"/><Relationship Id="rId31" Type="http://schemas.openxmlformats.org/officeDocument/2006/relationships/image" Target="../media/image750.png"/><Relationship Id="rId44" Type="http://schemas.openxmlformats.org/officeDocument/2006/relationships/image" Target="../media/image570.png"/><Relationship Id="rId52" Type="http://schemas.openxmlformats.org/officeDocument/2006/relationships/image" Target="../media/image91.png"/><Relationship Id="rId60" Type="http://schemas.openxmlformats.org/officeDocument/2006/relationships/image" Target="../media/image95.png"/><Relationship Id="rId65" Type="http://schemas.openxmlformats.org/officeDocument/2006/relationships/image" Target="../media/image780.png"/><Relationship Id="rId73" Type="http://schemas.openxmlformats.org/officeDocument/2006/relationships/image" Target="../media/image104.png"/><Relationship Id="rId78" Type="http://schemas.openxmlformats.org/officeDocument/2006/relationships/image" Target="../media/image910.png"/><Relationship Id="rId81" Type="http://schemas.openxmlformats.org/officeDocument/2006/relationships/image" Target="../media/image940.png"/><Relationship Id="rId86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0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3.png"/><Relationship Id="rId4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22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3.png"/><Relationship Id="rId4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image" Target="../media/image129.png"/><Relationship Id="rId7" Type="http://schemas.openxmlformats.org/officeDocument/2006/relationships/image" Target="../media/image1180.png"/><Relationship Id="rId12" Type="http://schemas.openxmlformats.org/officeDocument/2006/relationships/image" Target="../media/image1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11" Type="http://schemas.openxmlformats.org/officeDocument/2006/relationships/image" Target="../media/image1220.png"/><Relationship Id="rId5" Type="http://schemas.openxmlformats.org/officeDocument/2006/relationships/image" Target="../media/image1160.png"/><Relationship Id="rId10" Type="http://schemas.openxmlformats.org/officeDocument/2006/relationships/image" Target="../media/image1210.png"/><Relationship Id="rId4" Type="http://schemas.openxmlformats.org/officeDocument/2006/relationships/image" Target="../media/image1150.png"/><Relationship Id="rId9" Type="http://schemas.openxmlformats.org/officeDocument/2006/relationships/image" Target="../media/image1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9" Type="http://schemas.openxmlformats.org/officeDocument/2006/relationships/image" Target="../media/image166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34" Type="http://schemas.openxmlformats.org/officeDocument/2006/relationships/image" Target="../media/image161.png"/><Relationship Id="rId42" Type="http://schemas.openxmlformats.org/officeDocument/2006/relationships/image" Target="../media/image169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38" Type="http://schemas.openxmlformats.org/officeDocument/2006/relationships/image" Target="../media/image16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4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37" Type="http://schemas.openxmlformats.org/officeDocument/2006/relationships/image" Target="../media/image164.png"/><Relationship Id="rId40" Type="http://schemas.openxmlformats.org/officeDocument/2006/relationships/image" Target="../media/image167.png"/><Relationship Id="rId45" Type="http://schemas.openxmlformats.org/officeDocument/2006/relationships/image" Target="../media/image172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36" Type="http://schemas.openxmlformats.org/officeDocument/2006/relationships/image" Target="../media/image163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4" Type="http://schemas.openxmlformats.org/officeDocument/2006/relationships/image" Target="../media/image171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162.png"/><Relationship Id="rId43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89.png"/><Relationship Id="rId26" Type="http://schemas.openxmlformats.org/officeDocument/2006/relationships/image" Target="../media/image194.png"/><Relationship Id="rId39" Type="http://schemas.openxmlformats.org/officeDocument/2006/relationships/image" Target="../media/image204.png"/><Relationship Id="rId21" Type="http://schemas.openxmlformats.org/officeDocument/2006/relationships/image" Target="../media/image191.png"/><Relationship Id="rId34" Type="http://schemas.openxmlformats.org/officeDocument/2006/relationships/image" Target="../media/image199.png"/><Relationship Id="rId42" Type="http://schemas.openxmlformats.org/officeDocument/2006/relationships/image" Target="../media/image170.png"/><Relationship Id="rId47" Type="http://schemas.openxmlformats.org/officeDocument/2006/relationships/image" Target="../media/image209.png"/><Relationship Id="rId50" Type="http://schemas.openxmlformats.org/officeDocument/2006/relationships/image" Target="../media/image212.png"/><Relationship Id="rId55" Type="http://schemas.openxmlformats.org/officeDocument/2006/relationships/image" Target="../media/image217.png"/><Relationship Id="rId7" Type="http://schemas.openxmlformats.org/officeDocument/2006/relationships/image" Target="../media/image181.png"/><Relationship Id="rId12" Type="http://schemas.openxmlformats.org/officeDocument/2006/relationships/image" Target="../media/image184.png"/><Relationship Id="rId17" Type="http://schemas.openxmlformats.org/officeDocument/2006/relationships/image" Target="../media/image188.png"/><Relationship Id="rId25" Type="http://schemas.openxmlformats.org/officeDocument/2006/relationships/image" Target="../media/image148.png"/><Relationship Id="rId33" Type="http://schemas.openxmlformats.org/officeDocument/2006/relationships/image" Target="../media/image198.png"/><Relationship Id="rId38" Type="http://schemas.openxmlformats.org/officeDocument/2006/relationships/image" Target="../media/image203.png"/><Relationship Id="rId46" Type="http://schemas.openxmlformats.org/officeDocument/2006/relationships/image" Target="../media/image208.png"/><Relationship Id="rId59" Type="http://schemas.openxmlformats.org/officeDocument/2006/relationships/image" Target="../media/image22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7.png"/><Relationship Id="rId20" Type="http://schemas.openxmlformats.org/officeDocument/2006/relationships/image" Target="../media/image190.png"/><Relationship Id="rId29" Type="http://schemas.openxmlformats.org/officeDocument/2006/relationships/image" Target="../media/image196.png"/><Relationship Id="rId41" Type="http://schemas.openxmlformats.org/officeDocument/2006/relationships/image" Target="../media/image169.png"/><Relationship Id="rId54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11" Type="http://schemas.openxmlformats.org/officeDocument/2006/relationships/image" Target="../media/image138.png"/><Relationship Id="rId24" Type="http://schemas.openxmlformats.org/officeDocument/2006/relationships/image" Target="../media/image193.png"/><Relationship Id="rId32" Type="http://schemas.openxmlformats.org/officeDocument/2006/relationships/image" Target="../media/image157.png"/><Relationship Id="rId37" Type="http://schemas.openxmlformats.org/officeDocument/2006/relationships/image" Target="../media/image202.png"/><Relationship Id="rId40" Type="http://schemas.openxmlformats.org/officeDocument/2006/relationships/image" Target="../media/image168.png"/><Relationship Id="rId45" Type="http://schemas.openxmlformats.org/officeDocument/2006/relationships/image" Target="../media/image207.png"/><Relationship Id="rId53" Type="http://schemas.openxmlformats.org/officeDocument/2006/relationships/image" Target="../media/image215.png"/><Relationship Id="rId58" Type="http://schemas.openxmlformats.org/officeDocument/2006/relationships/image" Target="../media/image221.png"/><Relationship Id="rId5" Type="http://schemas.openxmlformats.org/officeDocument/2006/relationships/image" Target="../media/image1790.png"/><Relationship Id="rId15" Type="http://schemas.openxmlformats.org/officeDocument/2006/relationships/image" Target="../media/image186.png"/><Relationship Id="rId23" Type="http://schemas.openxmlformats.org/officeDocument/2006/relationships/image" Target="../media/image192.png"/><Relationship Id="rId28" Type="http://schemas.openxmlformats.org/officeDocument/2006/relationships/image" Target="../media/image195.png"/><Relationship Id="rId36" Type="http://schemas.openxmlformats.org/officeDocument/2006/relationships/image" Target="../media/image201.png"/><Relationship Id="rId49" Type="http://schemas.openxmlformats.org/officeDocument/2006/relationships/image" Target="../media/image211.png"/><Relationship Id="rId57" Type="http://schemas.openxmlformats.org/officeDocument/2006/relationships/image" Target="../media/image219.png"/><Relationship Id="rId10" Type="http://schemas.openxmlformats.org/officeDocument/2006/relationships/image" Target="../media/image183.png"/><Relationship Id="rId19" Type="http://schemas.openxmlformats.org/officeDocument/2006/relationships/image" Target="../media/image147.png"/><Relationship Id="rId31" Type="http://schemas.openxmlformats.org/officeDocument/2006/relationships/image" Target="../media/image156.png"/><Relationship Id="rId44" Type="http://schemas.openxmlformats.org/officeDocument/2006/relationships/image" Target="../media/image206.png"/><Relationship Id="rId52" Type="http://schemas.openxmlformats.org/officeDocument/2006/relationships/image" Target="../media/image214.png"/><Relationship Id="rId4" Type="http://schemas.openxmlformats.org/officeDocument/2006/relationships/image" Target="../media/image180.png"/><Relationship Id="rId9" Type="http://schemas.openxmlformats.org/officeDocument/2006/relationships/image" Target="../media/image182.png"/><Relationship Id="rId14" Type="http://schemas.openxmlformats.org/officeDocument/2006/relationships/image" Target="../media/image185.png"/><Relationship Id="rId22" Type="http://schemas.openxmlformats.org/officeDocument/2006/relationships/image" Target="../media/image142.png"/><Relationship Id="rId27" Type="http://schemas.openxmlformats.org/officeDocument/2006/relationships/image" Target="../media/image152.png"/><Relationship Id="rId30" Type="http://schemas.openxmlformats.org/officeDocument/2006/relationships/image" Target="../media/image197.png"/><Relationship Id="rId35" Type="http://schemas.openxmlformats.org/officeDocument/2006/relationships/image" Target="../media/image200.png"/><Relationship Id="rId43" Type="http://schemas.openxmlformats.org/officeDocument/2006/relationships/image" Target="../media/image205.png"/><Relationship Id="rId48" Type="http://schemas.openxmlformats.org/officeDocument/2006/relationships/image" Target="../media/image210.png"/><Relationship Id="rId56" Type="http://schemas.openxmlformats.org/officeDocument/2006/relationships/image" Target="../media/image218.png"/><Relationship Id="rId8" Type="http://schemas.openxmlformats.org/officeDocument/2006/relationships/image" Target="../media/image133.png"/><Relationship Id="rId51" Type="http://schemas.openxmlformats.org/officeDocument/2006/relationships/image" Target="../media/image213.png"/><Relationship Id="rId3" Type="http://schemas.openxmlformats.org/officeDocument/2006/relationships/image" Target="../media/image17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341.png"/><Relationship Id="rId26" Type="http://schemas.openxmlformats.org/officeDocument/2006/relationships/image" Target="../media/image470.png"/><Relationship Id="rId3" Type="http://schemas.openxmlformats.org/officeDocument/2006/relationships/image" Target="../media/image260.png"/><Relationship Id="rId21" Type="http://schemas.openxmlformats.org/officeDocument/2006/relationships/image" Target="../media/image37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31.png"/><Relationship Id="rId25" Type="http://schemas.openxmlformats.org/officeDocument/2006/relationships/image" Target="../media/image46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410.png"/><Relationship Id="rId24" Type="http://schemas.openxmlformats.org/officeDocument/2006/relationships/image" Target="../media/image450.png"/><Relationship Id="rId5" Type="http://schemas.openxmlformats.org/officeDocument/2006/relationships/image" Target="../media/image280.png"/><Relationship Id="rId15" Type="http://schemas.openxmlformats.org/officeDocument/2006/relationships/image" Target="../media/image420.png"/><Relationship Id="rId23" Type="http://schemas.openxmlformats.org/officeDocument/2006/relationships/image" Target="../media/image440.png"/><Relationship Id="rId10" Type="http://schemas.openxmlformats.org/officeDocument/2006/relationships/image" Target="../media/image400.png"/><Relationship Id="rId19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80.png"/><Relationship Id="rId22" Type="http://schemas.openxmlformats.org/officeDocument/2006/relationships/image" Target="../media/image43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26" Type="http://schemas.openxmlformats.org/officeDocument/2006/relationships/image" Target="../media/image248.png"/><Relationship Id="rId39" Type="http://schemas.openxmlformats.org/officeDocument/2006/relationships/image" Target="../media/image263.png"/><Relationship Id="rId21" Type="http://schemas.openxmlformats.org/officeDocument/2006/relationships/image" Target="../media/image243.png"/><Relationship Id="rId34" Type="http://schemas.openxmlformats.org/officeDocument/2006/relationships/image" Target="../media/image257.png"/><Relationship Id="rId42" Type="http://schemas.openxmlformats.org/officeDocument/2006/relationships/image" Target="../media/image266.png"/><Relationship Id="rId47" Type="http://schemas.openxmlformats.org/officeDocument/2006/relationships/image" Target="../media/image272.png"/><Relationship Id="rId50" Type="http://schemas.openxmlformats.org/officeDocument/2006/relationships/image" Target="../media/image275.png"/><Relationship Id="rId55" Type="http://schemas.openxmlformats.org/officeDocument/2006/relationships/image" Target="../media/image281.png"/><Relationship Id="rId63" Type="http://schemas.openxmlformats.org/officeDocument/2006/relationships/image" Target="../media/image289.png"/><Relationship Id="rId68" Type="http://schemas.openxmlformats.org/officeDocument/2006/relationships/image" Target="../media/image296.png"/><Relationship Id="rId76" Type="http://schemas.openxmlformats.org/officeDocument/2006/relationships/image" Target="../media/image304.png"/><Relationship Id="rId7" Type="http://schemas.openxmlformats.org/officeDocument/2006/relationships/image" Target="../media/image227.png"/><Relationship Id="rId71" Type="http://schemas.openxmlformats.org/officeDocument/2006/relationships/image" Target="../media/image29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37.png"/><Relationship Id="rId29" Type="http://schemas.openxmlformats.org/officeDocument/2006/relationships/image" Target="../media/image252.png"/><Relationship Id="rId11" Type="http://schemas.openxmlformats.org/officeDocument/2006/relationships/image" Target="../media/image232.png"/><Relationship Id="rId24" Type="http://schemas.openxmlformats.org/officeDocument/2006/relationships/image" Target="../media/image246.png"/><Relationship Id="rId32" Type="http://schemas.openxmlformats.org/officeDocument/2006/relationships/image" Target="../media/image255.png"/><Relationship Id="rId37" Type="http://schemas.openxmlformats.org/officeDocument/2006/relationships/image" Target="../media/image261.png"/><Relationship Id="rId40" Type="http://schemas.openxmlformats.org/officeDocument/2006/relationships/image" Target="../media/image264.png"/><Relationship Id="rId45" Type="http://schemas.openxmlformats.org/officeDocument/2006/relationships/image" Target="../media/image269.png"/><Relationship Id="rId53" Type="http://schemas.openxmlformats.org/officeDocument/2006/relationships/image" Target="../media/image278.png"/><Relationship Id="rId58" Type="http://schemas.openxmlformats.org/officeDocument/2006/relationships/image" Target="../media/image284.png"/><Relationship Id="rId66" Type="http://schemas.openxmlformats.org/officeDocument/2006/relationships/image" Target="../media/image294.png"/><Relationship Id="rId74" Type="http://schemas.openxmlformats.org/officeDocument/2006/relationships/image" Target="../media/image208.png"/><Relationship Id="rId5" Type="http://schemas.openxmlformats.org/officeDocument/2006/relationships/image" Target="../media/image225.png"/><Relationship Id="rId15" Type="http://schemas.openxmlformats.org/officeDocument/2006/relationships/image" Target="../media/image236.png"/><Relationship Id="rId23" Type="http://schemas.openxmlformats.org/officeDocument/2006/relationships/image" Target="../media/image245.png"/><Relationship Id="rId28" Type="http://schemas.openxmlformats.org/officeDocument/2006/relationships/image" Target="../media/image251.png"/><Relationship Id="rId36" Type="http://schemas.openxmlformats.org/officeDocument/2006/relationships/image" Target="../media/image259.png"/><Relationship Id="rId49" Type="http://schemas.openxmlformats.org/officeDocument/2006/relationships/image" Target="../media/image274.png"/><Relationship Id="rId57" Type="http://schemas.openxmlformats.org/officeDocument/2006/relationships/image" Target="../media/image283.png"/><Relationship Id="rId61" Type="http://schemas.openxmlformats.org/officeDocument/2006/relationships/image" Target="../media/image287.png"/><Relationship Id="rId10" Type="http://schemas.openxmlformats.org/officeDocument/2006/relationships/image" Target="../media/image231.png"/><Relationship Id="rId19" Type="http://schemas.openxmlformats.org/officeDocument/2006/relationships/image" Target="../media/image241.png"/><Relationship Id="rId31" Type="http://schemas.openxmlformats.org/officeDocument/2006/relationships/image" Target="../media/image254.png"/><Relationship Id="rId44" Type="http://schemas.openxmlformats.org/officeDocument/2006/relationships/image" Target="../media/image268.png"/><Relationship Id="rId52" Type="http://schemas.openxmlformats.org/officeDocument/2006/relationships/image" Target="../media/image277.png"/><Relationship Id="rId60" Type="http://schemas.openxmlformats.org/officeDocument/2006/relationships/image" Target="../media/image286.png"/><Relationship Id="rId65" Type="http://schemas.openxmlformats.org/officeDocument/2006/relationships/image" Target="../media/image293.png"/><Relationship Id="rId73" Type="http://schemas.openxmlformats.org/officeDocument/2006/relationships/image" Target="../media/image303.png"/><Relationship Id="rId78" Type="http://schemas.openxmlformats.org/officeDocument/2006/relationships/image" Target="../media/image306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5.png"/><Relationship Id="rId22" Type="http://schemas.openxmlformats.org/officeDocument/2006/relationships/image" Target="../media/image244.png"/><Relationship Id="rId27" Type="http://schemas.openxmlformats.org/officeDocument/2006/relationships/image" Target="../media/image249.png"/><Relationship Id="rId30" Type="http://schemas.openxmlformats.org/officeDocument/2006/relationships/image" Target="../media/image253.png"/><Relationship Id="rId35" Type="http://schemas.openxmlformats.org/officeDocument/2006/relationships/image" Target="../media/image258.png"/><Relationship Id="rId43" Type="http://schemas.openxmlformats.org/officeDocument/2006/relationships/image" Target="../media/image267.png"/><Relationship Id="rId48" Type="http://schemas.openxmlformats.org/officeDocument/2006/relationships/image" Target="../media/image273.png"/><Relationship Id="rId56" Type="http://schemas.openxmlformats.org/officeDocument/2006/relationships/image" Target="../media/image282.png"/><Relationship Id="rId64" Type="http://schemas.openxmlformats.org/officeDocument/2006/relationships/image" Target="../media/image292.png"/><Relationship Id="rId69" Type="http://schemas.openxmlformats.org/officeDocument/2006/relationships/image" Target="../media/image297.png"/><Relationship Id="rId77" Type="http://schemas.openxmlformats.org/officeDocument/2006/relationships/image" Target="../media/image305.png"/><Relationship Id="rId8" Type="http://schemas.openxmlformats.org/officeDocument/2006/relationships/image" Target="../media/image228.png"/><Relationship Id="rId51" Type="http://schemas.openxmlformats.org/officeDocument/2006/relationships/image" Target="../media/image276.png"/><Relationship Id="rId72" Type="http://schemas.openxmlformats.org/officeDocument/2006/relationships/image" Target="../media/image302.png"/><Relationship Id="rId3" Type="http://schemas.openxmlformats.org/officeDocument/2006/relationships/image" Target="../media/image223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5" Type="http://schemas.openxmlformats.org/officeDocument/2006/relationships/image" Target="../media/image247.png"/><Relationship Id="rId33" Type="http://schemas.openxmlformats.org/officeDocument/2006/relationships/image" Target="../media/image256.png"/><Relationship Id="rId38" Type="http://schemas.openxmlformats.org/officeDocument/2006/relationships/image" Target="../media/image262.png"/><Relationship Id="rId46" Type="http://schemas.openxmlformats.org/officeDocument/2006/relationships/image" Target="../media/image271.png"/><Relationship Id="rId59" Type="http://schemas.openxmlformats.org/officeDocument/2006/relationships/image" Target="../media/image285.png"/><Relationship Id="rId67" Type="http://schemas.openxmlformats.org/officeDocument/2006/relationships/image" Target="../media/image295.png"/><Relationship Id="rId20" Type="http://schemas.openxmlformats.org/officeDocument/2006/relationships/image" Target="../media/image242.png"/><Relationship Id="rId41" Type="http://schemas.openxmlformats.org/officeDocument/2006/relationships/image" Target="../media/image265.png"/><Relationship Id="rId54" Type="http://schemas.openxmlformats.org/officeDocument/2006/relationships/image" Target="../media/image279.png"/><Relationship Id="rId62" Type="http://schemas.openxmlformats.org/officeDocument/2006/relationships/image" Target="../media/image288.png"/><Relationship Id="rId70" Type="http://schemas.openxmlformats.org/officeDocument/2006/relationships/image" Target="../media/image298.png"/><Relationship Id="rId75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9.png"/><Relationship Id="rId18" Type="http://schemas.openxmlformats.org/officeDocument/2006/relationships/image" Target="../media/image325.png"/><Relationship Id="rId26" Type="http://schemas.openxmlformats.org/officeDocument/2006/relationships/image" Target="../media/image335.png"/><Relationship Id="rId39" Type="http://schemas.openxmlformats.org/officeDocument/2006/relationships/image" Target="../media/image351.png"/><Relationship Id="rId3" Type="http://schemas.openxmlformats.org/officeDocument/2006/relationships/image" Target="../media/image307.png"/><Relationship Id="rId21" Type="http://schemas.openxmlformats.org/officeDocument/2006/relationships/image" Target="../media/image328.png"/><Relationship Id="rId34" Type="http://schemas.openxmlformats.org/officeDocument/2006/relationships/image" Target="../media/image345.png"/><Relationship Id="rId42" Type="http://schemas.openxmlformats.org/officeDocument/2006/relationships/image" Target="../media/image354.png"/><Relationship Id="rId47" Type="http://schemas.openxmlformats.org/officeDocument/2006/relationships/image" Target="../media/image359.png"/><Relationship Id="rId50" Type="http://schemas.openxmlformats.org/officeDocument/2006/relationships/image" Target="../media/image363.png"/><Relationship Id="rId7" Type="http://schemas.openxmlformats.org/officeDocument/2006/relationships/image" Target="../media/image313.png"/><Relationship Id="rId12" Type="http://schemas.openxmlformats.org/officeDocument/2006/relationships/image" Target="../media/image318.png"/><Relationship Id="rId17" Type="http://schemas.openxmlformats.org/officeDocument/2006/relationships/image" Target="../media/image324.png"/><Relationship Id="rId25" Type="http://schemas.openxmlformats.org/officeDocument/2006/relationships/image" Target="../media/image334.png"/><Relationship Id="rId33" Type="http://schemas.openxmlformats.org/officeDocument/2006/relationships/image" Target="../media/image344.png"/><Relationship Id="rId38" Type="http://schemas.openxmlformats.org/officeDocument/2006/relationships/image" Target="../media/image349.png"/><Relationship Id="rId46" Type="http://schemas.openxmlformats.org/officeDocument/2006/relationships/image" Target="../media/image35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23.png"/><Relationship Id="rId20" Type="http://schemas.openxmlformats.org/officeDocument/2006/relationships/image" Target="../media/image327.png"/><Relationship Id="rId29" Type="http://schemas.openxmlformats.org/officeDocument/2006/relationships/image" Target="../media/image338.png"/><Relationship Id="rId41" Type="http://schemas.openxmlformats.org/officeDocument/2006/relationships/image" Target="../media/image353.png"/><Relationship Id="rId54" Type="http://schemas.openxmlformats.org/officeDocument/2006/relationships/image" Target="../media/image3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17.png"/><Relationship Id="rId24" Type="http://schemas.openxmlformats.org/officeDocument/2006/relationships/image" Target="../media/image333.png"/><Relationship Id="rId32" Type="http://schemas.openxmlformats.org/officeDocument/2006/relationships/image" Target="../media/image343.png"/><Relationship Id="rId37" Type="http://schemas.openxmlformats.org/officeDocument/2006/relationships/image" Target="../media/image348.png"/><Relationship Id="rId40" Type="http://schemas.openxmlformats.org/officeDocument/2006/relationships/image" Target="../media/image352.png"/><Relationship Id="rId45" Type="http://schemas.openxmlformats.org/officeDocument/2006/relationships/image" Target="../media/image357.png"/><Relationship Id="rId53" Type="http://schemas.openxmlformats.org/officeDocument/2006/relationships/image" Target="../media/image366.png"/><Relationship Id="rId5" Type="http://schemas.openxmlformats.org/officeDocument/2006/relationships/image" Target="../media/image309.png"/><Relationship Id="rId15" Type="http://schemas.openxmlformats.org/officeDocument/2006/relationships/image" Target="../media/image322.png"/><Relationship Id="rId23" Type="http://schemas.openxmlformats.org/officeDocument/2006/relationships/image" Target="../media/image332.png"/><Relationship Id="rId28" Type="http://schemas.openxmlformats.org/officeDocument/2006/relationships/image" Target="../media/image337.png"/><Relationship Id="rId36" Type="http://schemas.openxmlformats.org/officeDocument/2006/relationships/image" Target="../media/image347.png"/><Relationship Id="rId49" Type="http://schemas.openxmlformats.org/officeDocument/2006/relationships/image" Target="../media/image362.png"/><Relationship Id="rId10" Type="http://schemas.openxmlformats.org/officeDocument/2006/relationships/image" Target="../media/image316.png"/><Relationship Id="rId19" Type="http://schemas.openxmlformats.org/officeDocument/2006/relationships/image" Target="../media/image326.png"/><Relationship Id="rId31" Type="http://schemas.openxmlformats.org/officeDocument/2006/relationships/image" Target="../media/image342.png"/><Relationship Id="rId44" Type="http://schemas.openxmlformats.org/officeDocument/2006/relationships/image" Target="../media/image356.png"/><Relationship Id="rId52" Type="http://schemas.openxmlformats.org/officeDocument/2006/relationships/image" Target="../media/image365.png"/><Relationship Id="rId4" Type="http://schemas.openxmlformats.org/officeDocument/2006/relationships/image" Target="../media/image308.png"/><Relationship Id="rId9" Type="http://schemas.openxmlformats.org/officeDocument/2006/relationships/image" Target="../media/image315.png"/><Relationship Id="rId14" Type="http://schemas.openxmlformats.org/officeDocument/2006/relationships/image" Target="../media/image321.png"/><Relationship Id="rId22" Type="http://schemas.openxmlformats.org/officeDocument/2006/relationships/image" Target="../media/image329.png"/><Relationship Id="rId27" Type="http://schemas.openxmlformats.org/officeDocument/2006/relationships/image" Target="../media/image336.png"/><Relationship Id="rId30" Type="http://schemas.openxmlformats.org/officeDocument/2006/relationships/image" Target="../media/image339.png"/><Relationship Id="rId35" Type="http://schemas.openxmlformats.org/officeDocument/2006/relationships/image" Target="../media/image346.png"/><Relationship Id="rId43" Type="http://schemas.openxmlformats.org/officeDocument/2006/relationships/image" Target="../media/image355.png"/><Relationship Id="rId48" Type="http://schemas.openxmlformats.org/officeDocument/2006/relationships/image" Target="../media/image361.png"/><Relationship Id="rId8" Type="http://schemas.openxmlformats.org/officeDocument/2006/relationships/image" Target="../media/image314.png"/><Relationship Id="rId51" Type="http://schemas.openxmlformats.org/officeDocument/2006/relationships/image" Target="../media/image36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5.png"/><Relationship Id="rId26" Type="http://schemas.openxmlformats.org/officeDocument/2006/relationships/image" Target="../media/image395.png"/><Relationship Id="rId39" Type="http://schemas.openxmlformats.org/officeDocument/2006/relationships/image" Target="../media/image408.png"/><Relationship Id="rId3" Type="http://schemas.openxmlformats.org/officeDocument/2006/relationships/image" Target="../media/image368.png"/><Relationship Id="rId21" Type="http://schemas.openxmlformats.org/officeDocument/2006/relationships/image" Target="../media/image388.png"/><Relationship Id="rId34" Type="http://schemas.openxmlformats.org/officeDocument/2006/relationships/image" Target="../media/image403.png"/><Relationship Id="rId42" Type="http://schemas.openxmlformats.org/officeDocument/2006/relationships/image" Target="../media/image412.png"/><Relationship Id="rId47" Type="http://schemas.openxmlformats.org/officeDocument/2006/relationships/image" Target="../media/image41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4.png"/><Relationship Id="rId25" Type="http://schemas.openxmlformats.org/officeDocument/2006/relationships/image" Target="../media/image394.png"/><Relationship Id="rId33" Type="http://schemas.openxmlformats.org/officeDocument/2006/relationships/image" Target="../media/image402.png"/><Relationship Id="rId38" Type="http://schemas.openxmlformats.org/officeDocument/2006/relationships/image" Target="../media/image407.png"/><Relationship Id="rId46" Type="http://schemas.openxmlformats.org/officeDocument/2006/relationships/image" Target="../media/image41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3.png"/><Relationship Id="rId20" Type="http://schemas.openxmlformats.org/officeDocument/2006/relationships/image" Target="../media/image387.png"/><Relationship Id="rId29" Type="http://schemas.openxmlformats.org/officeDocument/2006/relationships/image" Target="../media/image398.png"/><Relationship Id="rId41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3.png"/><Relationship Id="rId32" Type="http://schemas.openxmlformats.org/officeDocument/2006/relationships/image" Target="../media/image401.png"/><Relationship Id="rId37" Type="http://schemas.openxmlformats.org/officeDocument/2006/relationships/image" Target="../media/image406.png"/><Relationship Id="rId40" Type="http://schemas.openxmlformats.org/officeDocument/2006/relationships/image" Target="../media/image409.png"/><Relationship Id="rId45" Type="http://schemas.openxmlformats.org/officeDocument/2006/relationships/image" Target="../media/image415.png"/><Relationship Id="rId5" Type="http://schemas.openxmlformats.org/officeDocument/2006/relationships/image" Target="../media/image371.png"/><Relationship Id="rId15" Type="http://schemas.openxmlformats.org/officeDocument/2006/relationships/image" Target="../media/image382.png"/><Relationship Id="rId23" Type="http://schemas.openxmlformats.org/officeDocument/2006/relationships/image" Target="../media/image392.png"/><Relationship Id="rId28" Type="http://schemas.openxmlformats.org/officeDocument/2006/relationships/image" Target="../media/image397.png"/><Relationship Id="rId36" Type="http://schemas.openxmlformats.org/officeDocument/2006/relationships/image" Target="../media/image405.png"/><Relationship Id="rId49" Type="http://schemas.openxmlformats.org/officeDocument/2006/relationships/image" Target="../media/image419.png"/><Relationship Id="rId10" Type="http://schemas.openxmlformats.org/officeDocument/2006/relationships/image" Target="../media/image376.png"/><Relationship Id="rId19" Type="http://schemas.openxmlformats.org/officeDocument/2006/relationships/image" Target="../media/image386.png"/><Relationship Id="rId31" Type="http://schemas.openxmlformats.org/officeDocument/2006/relationships/image" Target="../media/image308.png"/><Relationship Id="rId44" Type="http://schemas.openxmlformats.org/officeDocument/2006/relationships/image" Target="../media/image414.png"/><Relationship Id="rId4" Type="http://schemas.openxmlformats.org/officeDocument/2006/relationships/image" Target="../media/image369.png"/><Relationship Id="rId9" Type="http://schemas.openxmlformats.org/officeDocument/2006/relationships/image" Target="../media/image375.png"/><Relationship Id="rId14" Type="http://schemas.openxmlformats.org/officeDocument/2006/relationships/image" Target="../media/image381.png"/><Relationship Id="rId22" Type="http://schemas.openxmlformats.org/officeDocument/2006/relationships/image" Target="../media/image389.png"/><Relationship Id="rId27" Type="http://schemas.openxmlformats.org/officeDocument/2006/relationships/image" Target="../media/image396.png"/><Relationship Id="rId30" Type="http://schemas.openxmlformats.org/officeDocument/2006/relationships/image" Target="../media/image399.png"/><Relationship Id="rId35" Type="http://schemas.openxmlformats.org/officeDocument/2006/relationships/image" Target="../media/image404.png"/><Relationship Id="rId43" Type="http://schemas.openxmlformats.org/officeDocument/2006/relationships/image" Target="../media/image413.png"/><Relationship Id="rId48" Type="http://schemas.openxmlformats.org/officeDocument/2006/relationships/image" Target="../media/image400.gif"/><Relationship Id="rId8" Type="http://schemas.openxmlformats.org/officeDocument/2006/relationships/image" Target="../media/image3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8" Type="http://schemas.openxmlformats.org/officeDocument/2006/relationships/image" Target="../media/image971.png"/><Relationship Id="rId26" Type="http://schemas.openxmlformats.org/officeDocument/2006/relationships/image" Target="../media/image1050.png"/><Relationship Id="rId3" Type="http://schemas.openxmlformats.org/officeDocument/2006/relationships/image" Target="../media/image811.png"/><Relationship Id="rId21" Type="http://schemas.openxmlformats.org/officeDocument/2006/relationships/image" Target="../media/image1000.png"/><Relationship Id="rId7" Type="http://schemas.openxmlformats.org/officeDocument/2006/relationships/image" Target="../media/image851.png"/><Relationship Id="rId17" Type="http://schemas.openxmlformats.org/officeDocument/2006/relationships/image" Target="../media/image961.png"/><Relationship Id="rId25" Type="http://schemas.openxmlformats.org/officeDocument/2006/relationships/image" Target="../media/image104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51.png"/><Relationship Id="rId20" Type="http://schemas.openxmlformats.org/officeDocument/2006/relationships/image" Target="../media/image990.png"/><Relationship Id="rId29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24" Type="http://schemas.openxmlformats.org/officeDocument/2006/relationships/image" Target="../media/image1030.png"/><Relationship Id="rId5" Type="http://schemas.openxmlformats.org/officeDocument/2006/relationships/image" Target="../media/image830.png"/><Relationship Id="rId23" Type="http://schemas.openxmlformats.org/officeDocument/2006/relationships/image" Target="../media/image1020.png"/><Relationship Id="rId28" Type="http://schemas.openxmlformats.org/officeDocument/2006/relationships/image" Target="../media/image422.png"/><Relationship Id="rId19" Type="http://schemas.openxmlformats.org/officeDocument/2006/relationships/image" Target="../media/image981.png"/><Relationship Id="rId4" Type="http://schemas.openxmlformats.org/officeDocument/2006/relationships/image" Target="../media/image820.png"/><Relationship Id="rId22" Type="http://schemas.openxmlformats.org/officeDocument/2006/relationships/image" Target="../media/image1010.png"/><Relationship Id="rId27" Type="http://schemas.openxmlformats.org/officeDocument/2006/relationships/image" Target="../media/image421.png"/><Relationship Id="rId30" Type="http://schemas.openxmlformats.org/officeDocument/2006/relationships/image" Target="../media/image4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png"/><Relationship Id="rId3" Type="http://schemas.openxmlformats.org/officeDocument/2006/relationships/image" Target="../media/image418.png"/><Relationship Id="rId7" Type="http://schemas.openxmlformats.org/officeDocument/2006/relationships/image" Target="../media/image4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7.png"/><Relationship Id="rId11" Type="http://schemas.openxmlformats.org/officeDocument/2006/relationships/image" Target="../media/image433.png"/><Relationship Id="rId5" Type="http://schemas.openxmlformats.org/officeDocument/2006/relationships/image" Target="../media/image426.png"/><Relationship Id="rId10" Type="http://schemas.openxmlformats.org/officeDocument/2006/relationships/image" Target="../media/image432.png"/><Relationship Id="rId4" Type="http://schemas.openxmlformats.org/officeDocument/2006/relationships/image" Target="../media/image425.png"/><Relationship Id="rId9" Type="http://schemas.openxmlformats.org/officeDocument/2006/relationships/image" Target="../media/image4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png"/><Relationship Id="rId3" Type="http://schemas.openxmlformats.org/officeDocument/2006/relationships/image" Target="../media/image434.png"/><Relationship Id="rId7" Type="http://schemas.openxmlformats.org/officeDocument/2006/relationships/image" Target="../media/image4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7.png"/><Relationship Id="rId11" Type="http://schemas.openxmlformats.org/officeDocument/2006/relationships/image" Target="../media/image443.png"/><Relationship Id="rId5" Type="http://schemas.openxmlformats.org/officeDocument/2006/relationships/image" Target="../media/image436.png"/><Relationship Id="rId10" Type="http://schemas.openxmlformats.org/officeDocument/2006/relationships/image" Target="../media/image442.png"/><Relationship Id="rId4" Type="http://schemas.openxmlformats.org/officeDocument/2006/relationships/image" Target="../media/image435.png"/><Relationship Id="rId9" Type="http://schemas.openxmlformats.org/officeDocument/2006/relationships/image" Target="../media/image4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42857B7-6B09-4368-890A-0F31E450E46C}"/>
              </a:ext>
            </a:extLst>
          </p:cNvPr>
          <p:cNvSpPr txBox="1">
            <a:spLocks/>
          </p:cNvSpPr>
          <p:nvPr/>
        </p:nvSpPr>
        <p:spPr>
          <a:xfrm>
            <a:off x="1523999" y="5894833"/>
            <a:ext cx="9144000" cy="368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Maroun Haddad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80F3D23-CABF-4EA8-8ADB-BECC99338775}"/>
              </a:ext>
            </a:extLst>
          </p:cNvPr>
          <p:cNvSpPr txBox="1">
            <a:spLocks/>
          </p:cNvSpPr>
          <p:nvPr/>
        </p:nvSpPr>
        <p:spPr>
          <a:xfrm>
            <a:off x="1523999" y="5664455"/>
            <a:ext cx="9144000" cy="1027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fr-CA" sz="1800" b="1" dirty="0"/>
              <a:t>June -</a:t>
            </a:r>
            <a:r>
              <a:rPr lang="en-US" sz="1800" b="1" dirty="0"/>
              <a:t>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84021-D360-4F0A-81FD-30BE0C0E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0BDD1-48AB-477E-8DFF-95B597C637A6}"/>
              </a:ext>
            </a:extLst>
          </p:cNvPr>
          <p:cNvSpPr txBox="1"/>
          <p:nvPr/>
        </p:nvSpPr>
        <p:spPr>
          <a:xfrm>
            <a:off x="0" y="1876453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Dynamic Graphs</a:t>
            </a:r>
          </a:p>
          <a:p>
            <a:pPr algn="ctr"/>
            <a:r>
              <a:rPr lang="fr-FR" sz="4400" dirty="0"/>
              <a:t>&amp;</a:t>
            </a:r>
            <a:endParaRPr lang="fr-FR" sz="2000" dirty="0"/>
          </a:p>
          <a:p>
            <a:pPr algn="ctr"/>
            <a:r>
              <a:rPr lang="en-US" sz="4000" dirty="0"/>
              <a:t>Tracking Community Evolution </a:t>
            </a:r>
          </a:p>
          <a:p>
            <a:pPr algn="ctr"/>
            <a:r>
              <a:rPr lang="en-US" sz="4000" dirty="0"/>
              <a:t>with Graph Autoencoders</a:t>
            </a:r>
          </a:p>
        </p:txBody>
      </p:sp>
    </p:spTree>
    <p:extLst>
      <p:ext uri="{BB962C8B-B14F-4D97-AF65-F5344CB8AC3E}">
        <p14:creationId xmlns:p14="http://schemas.microsoft.com/office/powerpoint/2010/main" val="190511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>
            <a:extLst>
              <a:ext uri="{FF2B5EF4-FFF2-40B4-BE49-F238E27FC236}">
                <a16:creationId xmlns:a16="http://schemas.microsoft.com/office/drawing/2014/main" id="{92159CA3-EC60-428E-93F7-5F6C014CCF7D}"/>
              </a:ext>
            </a:extLst>
          </p:cNvPr>
          <p:cNvSpPr txBox="1"/>
          <p:nvPr/>
        </p:nvSpPr>
        <p:spPr>
          <a:xfrm>
            <a:off x="5008775" y="2458163"/>
            <a:ext cx="123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Update</a:t>
            </a:r>
          </a:p>
        </p:txBody>
      </p:sp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TGN – Actual Training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Slide Number Placeholder 15">
            <a:extLst>
              <a:ext uri="{FF2B5EF4-FFF2-40B4-BE49-F238E27FC236}">
                <a16:creationId xmlns:a16="http://schemas.microsoft.com/office/drawing/2014/main" id="{A07EED6C-85EE-49C5-AB51-3986B9E4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C0DDB-55FD-4F68-AFF4-CF6F6874EB7D}"/>
              </a:ext>
            </a:extLst>
          </p:cNvPr>
          <p:cNvGrpSpPr/>
          <p:nvPr/>
        </p:nvGrpSpPr>
        <p:grpSpPr>
          <a:xfrm>
            <a:off x="908258" y="882174"/>
            <a:ext cx="662427" cy="256784"/>
            <a:chOff x="459547" y="882174"/>
            <a:chExt cx="662427" cy="25678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E7CFE1-AF65-451A-8E82-B99DA3505AC7}"/>
                </a:ext>
              </a:extLst>
            </p:cNvPr>
            <p:cNvSpPr/>
            <p:nvPr/>
          </p:nvSpPr>
          <p:spPr>
            <a:xfrm>
              <a:off x="948238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951FCB-437D-4C5C-8FDE-270F41BD546A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>
              <a:off x="633283" y="969042"/>
              <a:ext cx="31495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D2FAC8-8491-4973-AC85-11AA7BE0D308}"/>
                </a:ext>
              </a:extLst>
            </p:cNvPr>
            <p:cNvSpPr/>
            <p:nvPr/>
          </p:nvSpPr>
          <p:spPr>
            <a:xfrm>
              <a:off x="459547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7EC84C-2A80-4607-943D-7C1E2DE41D5E}"/>
                    </a:ext>
                  </a:extLst>
                </p:cNvPr>
                <p:cNvSpPr txBox="1"/>
                <p:nvPr/>
              </p:nvSpPr>
              <p:spPr>
                <a:xfrm>
                  <a:off x="695264" y="977375"/>
                  <a:ext cx="13991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7EC84C-2A80-4607-943D-7C1E2DE41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64" y="977375"/>
                  <a:ext cx="139910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5070F7-9014-444A-9597-24069385B081}"/>
              </a:ext>
            </a:extLst>
          </p:cNvPr>
          <p:cNvGrpSpPr/>
          <p:nvPr/>
        </p:nvGrpSpPr>
        <p:grpSpPr>
          <a:xfrm>
            <a:off x="1695146" y="882174"/>
            <a:ext cx="662427" cy="256784"/>
            <a:chOff x="1231897" y="882174"/>
            <a:chExt cx="662427" cy="2567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CBCE7-06EC-45D0-84AB-41FDAC822996}"/>
                </a:ext>
              </a:extLst>
            </p:cNvPr>
            <p:cNvSpPr/>
            <p:nvPr/>
          </p:nvSpPr>
          <p:spPr>
            <a:xfrm>
              <a:off x="1720588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E6D1AF-330F-4C9D-8B4C-B4C08719EB5E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1405633" y="969042"/>
              <a:ext cx="31495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76E5E-2D2E-4854-A2AB-FD0B7B1D9B74}"/>
                </a:ext>
              </a:extLst>
            </p:cNvPr>
            <p:cNvSpPr/>
            <p:nvPr/>
          </p:nvSpPr>
          <p:spPr>
            <a:xfrm>
              <a:off x="1231897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18E886F-4AAE-425D-A48C-E7B81500A483}"/>
                    </a:ext>
                  </a:extLst>
                </p:cNvPr>
                <p:cNvSpPr txBox="1"/>
                <p:nvPr/>
              </p:nvSpPr>
              <p:spPr>
                <a:xfrm>
                  <a:off x="1467614" y="977375"/>
                  <a:ext cx="13991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18E886F-4AAE-425D-A48C-E7B81500A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614" y="977375"/>
                  <a:ext cx="139910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D7878C-5F6C-4712-8266-5E56EB0EC5BC}"/>
              </a:ext>
            </a:extLst>
          </p:cNvPr>
          <p:cNvGrpSpPr/>
          <p:nvPr/>
        </p:nvGrpSpPr>
        <p:grpSpPr>
          <a:xfrm>
            <a:off x="2482034" y="882174"/>
            <a:ext cx="662427" cy="256784"/>
            <a:chOff x="2034932" y="882174"/>
            <a:chExt cx="662427" cy="2567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436793-24D2-4172-93EA-30E34C600FC1}"/>
                </a:ext>
              </a:extLst>
            </p:cNvPr>
            <p:cNvSpPr/>
            <p:nvPr/>
          </p:nvSpPr>
          <p:spPr>
            <a:xfrm>
              <a:off x="2523623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4C71E9-73A6-4B3F-8CBB-1A88F16FCE8B}"/>
                </a:ext>
              </a:extLst>
            </p:cNvPr>
            <p:cNvCxnSpPr>
              <a:cxnSpLocks/>
              <a:stCxn id="25" idx="6"/>
              <a:endCxn id="23" idx="2"/>
            </p:cNvCxnSpPr>
            <p:nvPr/>
          </p:nvCxnSpPr>
          <p:spPr>
            <a:xfrm>
              <a:off x="2208668" y="969042"/>
              <a:ext cx="31495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39F78E-FDDC-4AAF-AE7C-E85CC53F5971}"/>
                </a:ext>
              </a:extLst>
            </p:cNvPr>
            <p:cNvSpPr/>
            <p:nvPr/>
          </p:nvSpPr>
          <p:spPr>
            <a:xfrm>
              <a:off x="2034932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CB74B96-BC0C-47BC-8C8F-BDD9E54814D7}"/>
                    </a:ext>
                  </a:extLst>
                </p:cNvPr>
                <p:cNvSpPr txBox="1"/>
                <p:nvPr/>
              </p:nvSpPr>
              <p:spPr>
                <a:xfrm>
                  <a:off x="2270649" y="977375"/>
                  <a:ext cx="14305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CB74B96-BC0C-47BC-8C8F-BDD9E5481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649" y="977375"/>
                  <a:ext cx="143052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7391" r="-13043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67BCF5-AFB0-4138-AC00-EFDEF6E4BC66}"/>
              </a:ext>
            </a:extLst>
          </p:cNvPr>
          <p:cNvGrpSpPr/>
          <p:nvPr/>
        </p:nvGrpSpPr>
        <p:grpSpPr>
          <a:xfrm>
            <a:off x="3268922" y="882174"/>
            <a:ext cx="662427" cy="256784"/>
            <a:chOff x="2790025" y="882174"/>
            <a:chExt cx="662427" cy="25678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C5F8EF-D7E6-4B70-8927-46DFDACAB092}"/>
                </a:ext>
              </a:extLst>
            </p:cNvPr>
            <p:cNvSpPr/>
            <p:nvPr/>
          </p:nvSpPr>
          <p:spPr>
            <a:xfrm>
              <a:off x="3278716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3D8AF5-3B16-4F55-A1A2-A99EAE15C5BB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2963761" y="969042"/>
              <a:ext cx="31495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222E81-09C0-4D34-9D84-988469FD69A2}"/>
                </a:ext>
              </a:extLst>
            </p:cNvPr>
            <p:cNvSpPr/>
            <p:nvPr/>
          </p:nvSpPr>
          <p:spPr>
            <a:xfrm>
              <a:off x="2790025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82F5B9-08D2-461A-8B96-F311BE5080BE}"/>
                    </a:ext>
                  </a:extLst>
                </p:cNvPr>
                <p:cNvSpPr txBox="1"/>
                <p:nvPr/>
              </p:nvSpPr>
              <p:spPr>
                <a:xfrm>
                  <a:off x="3025742" y="977375"/>
                  <a:ext cx="14305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82F5B9-08D2-461A-8B96-F311BE508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42" y="977375"/>
                  <a:ext cx="143052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7391" r="-13043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252A2C-1DA3-497A-AE76-C1584E29E351}"/>
              </a:ext>
            </a:extLst>
          </p:cNvPr>
          <p:cNvGrpSpPr/>
          <p:nvPr/>
        </p:nvGrpSpPr>
        <p:grpSpPr>
          <a:xfrm>
            <a:off x="4086494" y="882174"/>
            <a:ext cx="662427" cy="256784"/>
            <a:chOff x="3607099" y="882174"/>
            <a:chExt cx="662427" cy="25678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24F91A6-D013-4E7A-A84C-858759762C84}"/>
                </a:ext>
              </a:extLst>
            </p:cNvPr>
            <p:cNvSpPr/>
            <p:nvPr/>
          </p:nvSpPr>
          <p:spPr>
            <a:xfrm>
              <a:off x="4095790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6E811F-1CF2-4072-913E-16777EAF3DE3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3780835" y="969042"/>
              <a:ext cx="314955" cy="0"/>
            </a:xfrm>
            <a:prstGeom prst="line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245147E-F556-4220-857E-F268815BA1EA}"/>
                </a:ext>
              </a:extLst>
            </p:cNvPr>
            <p:cNvSpPr/>
            <p:nvPr/>
          </p:nvSpPr>
          <p:spPr>
            <a:xfrm>
              <a:off x="3607099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7F61D86-1D76-49C3-91BA-9515A67089AB}"/>
                    </a:ext>
                  </a:extLst>
                </p:cNvPr>
                <p:cNvSpPr txBox="1"/>
                <p:nvPr/>
              </p:nvSpPr>
              <p:spPr>
                <a:xfrm>
                  <a:off x="3842816" y="977375"/>
                  <a:ext cx="141449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1050" i="1">
                      <a:solidFill>
                        <a:schemeClr val="tx1"/>
                      </a:solidFill>
                      <a:latin typeface="Cambria Math" panose="02040503050406030204" pitchFamily="18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7F61D86-1D76-49C3-91BA-9515A6708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16" y="977375"/>
                  <a:ext cx="141449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21739" r="-13043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514D85-B3A4-46F1-B37F-AED82A411CEC}"/>
                  </a:ext>
                </a:extLst>
              </p:cNvPr>
              <p:cNvSpPr txBox="1"/>
              <p:nvPr/>
            </p:nvSpPr>
            <p:spPr>
              <a:xfrm>
                <a:off x="82999" y="838875"/>
                <a:ext cx="343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514D85-B3A4-46F1-B37F-AED82A41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" y="838875"/>
                <a:ext cx="343556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F65312E-D61D-47AF-9354-F24A3855B3EE}"/>
              </a:ext>
            </a:extLst>
          </p:cNvPr>
          <p:cNvGrpSpPr/>
          <p:nvPr/>
        </p:nvGrpSpPr>
        <p:grpSpPr>
          <a:xfrm>
            <a:off x="4854590" y="882174"/>
            <a:ext cx="662427" cy="256784"/>
            <a:chOff x="3607099" y="882174"/>
            <a:chExt cx="662427" cy="25678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732BEB-2CA7-415E-879B-EDC31894D493}"/>
                </a:ext>
              </a:extLst>
            </p:cNvPr>
            <p:cNvSpPr/>
            <p:nvPr/>
          </p:nvSpPr>
          <p:spPr>
            <a:xfrm>
              <a:off x="4095790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DD3680-7692-45D1-942A-E27F3972D20C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3780835" y="969042"/>
              <a:ext cx="314955" cy="0"/>
            </a:xfrm>
            <a:prstGeom prst="line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863FA1-09E6-411B-B1C8-004D63860A76}"/>
                </a:ext>
              </a:extLst>
            </p:cNvPr>
            <p:cNvSpPr/>
            <p:nvPr/>
          </p:nvSpPr>
          <p:spPr>
            <a:xfrm>
              <a:off x="3607099" y="882174"/>
              <a:ext cx="173736" cy="17373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5DD206-F580-42D3-A04A-9401348DB27C}"/>
                    </a:ext>
                  </a:extLst>
                </p:cNvPr>
                <p:cNvSpPr txBox="1"/>
                <p:nvPr/>
              </p:nvSpPr>
              <p:spPr>
                <a:xfrm>
                  <a:off x="3842816" y="977375"/>
                  <a:ext cx="14305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5DD206-F580-42D3-A04A-9401348DB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16" y="977375"/>
                  <a:ext cx="143052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7391" r="-17391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0619CD-52D8-463E-B108-BC211FC45332}"/>
                  </a:ext>
                </a:extLst>
              </p:cNvPr>
              <p:cNvSpPr txBox="1"/>
              <p:nvPr/>
            </p:nvSpPr>
            <p:spPr>
              <a:xfrm>
                <a:off x="5684667" y="83887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0619CD-52D8-463E-B108-BC211FC4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67" y="838875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0BD65D86-FCFB-4444-BE34-904CE850850A}"/>
              </a:ext>
            </a:extLst>
          </p:cNvPr>
          <p:cNvSpPr/>
          <p:nvPr/>
        </p:nvSpPr>
        <p:spPr>
          <a:xfrm rot="5400000">
            <a:off x="2345412" y="-264906"/>
            <a:ext cx="165885" cy="3005988"/>
          </a:xfrm>
          <a:prstGeom prst="rightBrace">
            <a:avLst>
              <a:gd name="adj1" fmla="val 11435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A93189-CF0E-4984-AC77-98285B2B9848}"/>
              </a:ext>
            </a:extLst>
          </p:cNvPr>
          <p:cNvSpPr/>
          <p:nvPr/>
        </p:nvSpPr>
        <p:spPr>
          <a:xfrm>
            <a:off x="695264" y="1686945"/>
            <a:ext cx="848869" cy="27551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59B92B-97C9-469E-B84D-292C217F8B23}"/>
              </a:ext>
            </a:extLst>
          </p:cNvPr>
          <p:cNvCxnSpPr>
            <a:cxnSpLocks/>
            <a:stCxn id="50" idx="1"/>
            <a:endCxn id="58" idx="0"/>
          </p:cNvCxnSpPr>
          <p:nvPr/>
        </p:nvCxnSpPr>
        <p:spPr>
          <a:xfrm rot="16200000" flipH="1" flipV="1">
            <a:off x="1591070" y="849660"/>
            <a:ext cx="365914" cy="1308656"/>
          </a:xfrm>
          <a:prstGeom prst="bentConnector3">
            <a:avLst>
              <a:gd name="adj1" fmla="val 413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F76516-B969-4E61-94E1-2F92200B4745}"/>
              </a:ext>
            </a:extLst>
          </p:cNvPr>
          <p:cNvSpPr txBox="1"/>
          <p:nvPr/>
        </p:nvSpPr>
        <p:spPr>
          <a:xfrm>
            <a:off x="528021" y="4416735"/>
            <a:ext cx="123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/>
              <a:t>Raw Message Store</a:t>
            </a:r>
            <a:endParaRPr lang="en-US" sz="1200" i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753255B-232E-4F79-890C-6C4BEC16D705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570685" y="2715768"/>
            <a:ext cx="1061175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645C424-9AB3-47BA-A378-A034E5D9B65A}"/>
              </a:ext>
            </a:extLst>
          </p:cNvPr>
          <p:cNvSpPr/>
          <p:nvPr/>
        </p:nvSpPr>
        <p:spPr>
          <a:xfrm>
            <a:off x="6237539" y="2024791"/>
            <a:ext cx="848869" cy="1368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49D6E0-71B3-4220-9907-E678E7F02254}"/>
              </a:ext>
            </a:extLst>
          </p:cNvPr>
          <p:cNvSpPr txBox="1"/>
          <p:nvPr/>
        </p:nvSpPr>
        <p:spPr>
          <a:xfrm>
            <a:off x="6040521" y="3414229"/>
            <a:ext cx="123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Memory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AC5919-A453-42A6-8BC5-1FCA5E47EE82}"/>
              </a:ext>
            </a:extLst>
          </p:cNvPr>
          <p:cNvSpPr txBox="1"/>
          <p:nvPr/>
        </p:nvSpPr>
        <p:spPr>
          <a:xfrm>
            <a:off x="2768743" y="1242012"/>
            <a:ext cx="123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Previous batch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A6365AB-9FFD-4FA8-9F2F-A93CEB147094}"/>
              </a:ext>
            </a:extLst>
          </p:cNvPr>
          <p:cNvSpPr/>
          <p:nvPr/>
        </p:nvSpPr>
        <p:spPr>
          <a:xfrm rot="5400000">
            <a:off x="5468406" y="-242954"/>
            <a:ext cx="182072" cy="2945897"/>
          </a:xfrm>
          <a:prstGeom prst="rightBrace">
            <a:avLst>
              <a:gd name="adj1" fmla="val 11435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3EBB8F-4F75-4281-AAB8-A779CF8C1E19}"/>
              </a:ext>
            </a:extLst>
          </p:cNvPr>
          <p:cNvSpPr txBox="1"/>
          <p:nvPr/>
        </p:nvSpPr>
        <p:spPr>
          <a:xfrm>
            <a:off x="5800483" y="1242012"/>
            <a:ext cx="123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current batch</a:t>
            </a:r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349F51B5-6204-4334-9B1C-F5F818BB4F4C}"/>
              </a:ext>
            </a:extLst>
          </p:cNvPr>
          <p:cNvGrpSpPr/>
          <p:nvPr/>
        </p:nvGrpSpPr>
        <p:grpSpPr>
          <a:xfrm>
            <a:off x="1892368" y="2780963"/>
            <a:ext cx="429155" cy="1454729"/>
            <a:chOff x="1892368" y="2780963"/>
            <a:chExt cx="429155" cy="1454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2B83E35-0AFA-46B9-80A6-1EB3B317596B}"/>
                    </a:ext>
                  </a:extLst>
                </p:cNvPr>
                <p:cNvSpPr txBox="1"/>
                <p:nvPr/>
              </p:nvSpPr>
              <p:spPr>
                <a:xfrm>
                  <a:off x="1892368" y="2780963"/>
                  <a:ext cx="42287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2B83E35-0AFA-46B9-80A6-1EB3B3175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2780963"/>
                  <a:ext cx="422872" cy="161583"/>
                </a:xfrm>
                <a:prstGeom prst="rect">
                  <a:avLst/>
                </a:prstGeom>
                <a:blipFill>
                  <a:blip r:embed="rId8"/>
                  <a:stretch>
                    <a:fillRect l="-2857" t="-3704" r="-11429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31089D8-57A6-40AB-8978-50EBEA3CA9FE}"/>
                    </a:ext>
                  </a:extLst>
                </p:cNvPr>
                <p:cNvSpPr txBox="1"/>
                <p:nvPr/>
              </p:nvSpPr>
              <p:spPr>
                <a:xfrm>
                  <a:off x="1892368" y="2965698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31089D8-57A6-40AB-8978-50EBEA3CA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2965698"/>
                  <a:ext cx="426014" cy="161583"/>
                </a:xfrm>
                <a:prstGeom prst="rect">
                  <a:avLst/>
                </a:prstGeom>
                <a:blipFill>
                  <a:blip r:embed="rId9"/>
                  <a:stretch>
                    <a:fillRect l="-2857" r="-11429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D88DF12-FA02-43AB-9C13-85F42C8512E5}"/>
                    </a:ext>
                  </a:extLst>
                </p:cNvPr>
                <p:cNvSpPr txBox="1"/>
                <p:nvPr/>
              </p:nvSpPr>
              <p:spPr>
                <a:xfrm>
                  <a:off x="1892368" y="3150433"/>
                  <a:ext cx="42287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D88DF12-FA02-43AB-9C13-85F42C851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3150433"/>
                  <a:ext cx="422872" cy="161583"/>
                </a:xfrm>
                <a:prstGeom prst="rect">
                  <a:avLst/>
                </a:prstGeom>
                <a:blipFill>
                  <a:blip r:embed="rId8"/>
                  <a:stretch>
                    <a:fillRect l="-2857" t="-3846" r="-11429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EA688C3-BCBE-499A-A3B3-3ABC8D8FBE32}"/>
                    </a:ext>
                  </a:extLst>
                </p:cNvPr>
                <p:cNvSpPr txBox="1"/>
                <p:nvPr/>
              </p:nvSpPr>
              <p:spPr>
                <a:xfrm>
                  <a:off x="1892368" y="3335168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EA688C3-BCBE-499A-A3B3-3ABC8D8FB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3335168"/>
                  <a:ext cx="426014" cy="161583"/>
                </a:xfrm>
                <a:prstGeom prst="rect">
                  <a:avLst/>
                </a:prstGeom>
                <a:blipFill>
                  <a:blip r:embed="rId10"/>
                  <a:stretch>
                    <a:fillRect l="-2857" t="-3704" r="-11429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786B07B-FE87-4532-8117-7FAEA0C4EC49}"/>
                    </a:ext>
                  </a:extLst>
                </p:cNvPr>
                <p:cNvSpPr txBox="1"/>
                <p:nvPr/>
              </p:nvSpPr>
              <p:spPr>
                <a:xfrm>
                  <a:off x="1892368" y="3519903"/>
                  <a:ext cx="42915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786B07B-FE87-4532-8117-7FAEA0C4E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3519903"/>
                  <a:ext cx="429155" cy="161583"/>
                </a:xfrm>
                <a:prstGeom prst="rect">
                  <a:avLst/>
                </a:prstGeom>
                <a:blipFill>
                  <a:blip r:embed="rId11"/>
                  <a:stretch>
                    <a:fillRect l="-2817" r="-11268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019421D-2DE8-482F-86A8-DA45A6198759}"/>
                    </a:ext>
                  </a:extLst>
                </p:cNvPr>
                <p:cNvSpPr txBox="1"/>
                <p:nvPr/>
              </p:nvSpPr>
              <p:spPr>
                <a:xfrm>
                  <a:off x="1892368" y="3704638"/>
                  <a:ext cx="42915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019421D-2DE8-482F-86A8-DA45A6198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3704638"/>
                  <a:ext cx="429155" cy="161583"/>
                </a:xfrm>
                <a:prstGeom prst="rect">
                  <a:avLst/>
                </a:prstGeom>
                <a:blipFill>
                  <a:blip r:embed="rId12"/>
                  <a:stretch>
                    <a:fillRect l="-2817" t="-3846" r="-11268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743E13E-BB50-4B45-BCC8-20D0A2839F27}"/>
                    </a:ext>
                  </a:extLst>
                </p:cNvPr>
                <p:cNvSpPr txBox="1"/>
                <p:nvPr/>
              </p:nvSpPr>
              <p:spPr>
                <a:xfrm>
                  <a:off x="1892368" y="3889373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743E13E-BB50-4B45-BCC8-20D0A2839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3889373"/>
                  <a:ext cx="426014" cy="161583"/>
                </a:xfrm>
                <a:prstGeom prst="rect">
                  <a:avLst/>
                </a:prstGeom>
                <a:blipFill>
                  <a:blip r:embed="rId13"/>
                  <a:stretch>
                    <a:fillRect l="-2857" t="-3704" r="-12857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2A83295-A497-44BB-B1D7-1D34ABDD5BDF}"/>
                    </a:ext>
                  </a:extLst>
                </p:cNvPr>
                <p:cNvSpPr txBox="1"/>
                <p:nvPr/>
              </p:nvSpPr>
              <p:spPr>
                <a:xfrm>
                  <a:off x="1892368" y="4074109"/>
                  <a:ext cx="42915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2A83295-A497-44BB-B1D7-1D34ABDD5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68" y="4074109"/>
                  <a:ext cx="429155" cy="161583"/>
                </a:xfrm>
                <a:prstGeom prst="rect">
                  <a:avLst/>
                </a:prstGeom>
                <a:blipFill>
                  <a:blip r:embed="rId11"/>
                  <a:stretch>
                    <a:fillRect l="-2817" r="-11268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9A3C2D7-62CC-444F-9EF7-800908984634}"/>
                  </a:ext>
                </a:extLst>
              </p:cNvPr>
              <p:cNvSpPr/>
              <p:nvPr/>
            </p:nvSpPr>
            <p:spPr>
              <a:xfrm>
                <a:off x="2631860" y="2520695"/>
                <a:ext cx="664922" cy="3901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9A3C2D7-62CC-444F-9EF7-800908984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60" y="2520695"/>
                <a:ext cx="664922" cy="390145"/>
              </a:xfrm>
              <a:prstGeom prst="rect">
                <a:avLst/>
              </a:prstGeom>
              <a:blipFill>
                <a:blip r:embed="rId14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1BB4482-FE70-40CE-A4AF-23D21BD3290F}"/>
              </a:ext>
            </a:extLst>
          </p:cNvPr>
          <p:cNvGrpSpPr/>
          <p:nvPr/>
        </p:nvGrpSpPr>
        <p:grpSpPr>
          <a:xfrm>
            <a:off x="3630367" y="2780963"/>
            <a:ext cx="435439" cy="695213"/>
            <a:chOff x="3502056" y="2780963"/>
            <a:chExt cx="435439" cy="695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B399A1F-A9D1-4ECC-8D08-28B6A596C4CC}"/>
                    </a:ext>
                  </a:extLst>
                </p:cNvPr>
                <p:cNvSpPr txBox="1"/>
                <p:nvPr/>
              </p:nvSpPr>
              <p:spPr>
                <a:xfrm>
                  <a:off x="3510434" y="2780963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B399A1F-A9D1-4ECC-8D08-28B6A596C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434" y="2780963"/>
                  <a:ext cx="426014" cy="161583"/>
                </a:xfrm>
                <a:prstGeom prst="rect">
                  <a:avLst/>
                </a:prstGeom>
                <a:blipFill>
                  <a:blip r:embed="rId15"/>
                  <a:stretch>
                    <a:fillRect l="-4286" t="-3704" r="-12857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6585D20-E193-486F-81B4-8F4F407DAFDB}"/>
                    </a:ext>
                  </a:extLst>
                </p:cNvPr>
                <p:cNvSpPr txBox="1"/>
                <p:nvPr/>
              </p:nvSpPr>
              <p:spPr>
                <a:xfrm>
                  <a:off x="3508340" y="2942546"/>
                  <a:ext cx="42915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6585D20-E193-486F-81B4-8F4F407DA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340" y="2942546"/>
                  <a:ext cx="429155" cy="161583"/>
                </a:xfrm>
                <a:prstGeom prst="rect">
                  <a:avLst/>
                </a:prstGeom>
                <a:blipFill>
                  <a:blip r:embed="rId16"/>
                  <a:stretch>
                    <a:fillRect l="-4286" t="-3846" r="-12857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E7C6EFE-3ECA-421D-9657-A210B0438E08}"/>
                    </a:ext>
                  </a:extLst>
                </p:cNvPr>
                <p:cNvSpPr txBox="1"/>
                <p:nvPr/>
              </p:nvSpPr>
              <p:spPr>
                <a:xfrm>
                  <a:off x="3502056" y="3134760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E7C6EFE-3ECA-421D-9657-A210B0438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56" y="3134760"/>
                  <a:ext cx="426014" cy="161583"/>
                </a:xfrm>
                <a:prstGeom prst="rect">
                  <a:avLst/>
                </a:prstGeom>
                <a:blipFill>
                  <a:blip r:embed="rId17"/>
                  <a:stretch>
                    <a:fillRect l="-4348" t="-3704" r="-13043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B54BF66-2A5F-4514-8619-318015B8CAAA}"/>
                    </a:ext>
                  </a:extLst>
                </p:cNvPr>
                <p:cNvSpPr txBox="1"/>
                <p:nvPr/>
              </p:nvSpPr>
              <p:spPr>
                <a:xfrm>
                  <a:off x="3506245" y="3314593"/>
                  <a:ext cx="42915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B54BF66-2A5F-4514-8619-318015B8C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245" y="3314593"/>
                  <a:ext cx="429155" cy="161583"/>
                </a:xfrm>
                <a:prstGeom prst="rect">
                  <a:avLst/>
                </a:prstGeom>
                <a:blipFill>
                  <a:blip r:embed="rId12"/>
                  <a:stretch>
                    <a:fillRect l="-2817" t="-3846" r="-11268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Connector: Elbow 65">
            <a:extLst>
              <a:ext uri="{FF2B5EF4-FFF2-40B4-BE49-F238E27FC236}">
                <a16:creationId xmlns:a16="http://schemas.microsoft.com/office/drawing/2014/main" id="{98AD09C7-CE0D-4DE0-9704-6D6B4C3C4F31}"/>
              </a:ext>
            </a:extLst>
          </p:cNvPr>
          <p:cNvCxnSpPr>
            <a:cxnSpLocks/>
            <a:stCxn id="100" idx="3"/>
            <a:endCxn id="427" idx="2"/>
          </p:cNvCxnSpPr>
          <p:nvPr/>
        </p:nvCxnSpPr>
        <p:spPr>
          <a:xfrm flipV="1">
            <a:off x="3296782" y="2711659"/>
            <a:ext cx="1277158" cy="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9BA6D96-B962-4242-A7B8-9A4E59BCD230}"/>
              </a:ext>
            </a:extLst>
          </p:cNvPr>
          <p:cNvSpPr txBox="1"/>
          <p:nvPr/>
        </p:nvSpPr>
        <p:spPr>
          <a:xfrm>
            <a:off x="2400574" y="2933170"/>
            <a:ext cx="11867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Aggregate Messages</a:t>
            </a:r>
          </a:p>
          <a:p>
            <a:pPr algn="ctr"/>
            <a:r>
              <a:rPr lang="en-US" sz="900" i="1" dirty="0"/>
              <a:t>Recent event per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A4D5146-6DCB-466F-BD51-5F30D58DD419}"/>
                  </a:ext>
                </a:extLst>
              </p:cNvPr>
              <p:cNvSpPr txBox="1"/>
              <p:nvPr/>
            </p:nvSpPr>
            <p:spPr>
              <a:xfrm>
                <a:off x="897678" y="2122813"/>
                <a:ext cx="4228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A4D5146-6DCB-466F-BD51-5F30D58DD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2122813"/>
                <a:ext cx="422872" cy="161583"/>
              </a:xfrm>
              <a:prstGeom prst="rect">
                <a:avLst/>
              </a:prstGeom>
              <a:blipFill>
                <a:blip r:embed="rId8"/>
                <a:stretch>
                  <a:fillRect l="-2857" t="-3704" r="-1142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A483D5C-218D-4A1A-B535-0C35E2AA5F08}"/>
                  </a:ext>
                </a:extLst>
              </p:cNvPr>
              <p:cNvSpPr txBox="1"/>
              <p:nvPr/>
            </p:nvSpPr>
            <p:spPr>
              <a:xfrm>
                <a:off x="897678" y="2307548"/>
                <a:ext cx="42601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A483D5C-218D-4A1A-B535-0C35E2AA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2307548"/>
                <a:ext cx="426014" cy="161583"/>
              </a:xfrm>
              <a:prstGeom prst="rect">
                <a:avLst/>
              </a:prstGeom>
              <a:blipFill>
                <a:blip r:embed="rId18"/>
                <a:stretch>
                  <a:fillRect l="-2857" t="-3846" r="-11429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D8DA3C5-370C-47C8-9883-6EEF89BA235B}"/>
                  </a:ext>
                </a:extLst>
              </p:cNvPr>
              <p:cNvSpPr txBox="1"/>
              <p:nvPr/>
            </p:nvSpPr>
            <p:spPr>
              <a:xfrm>
                <a:off x="897678" y="2492283"/>
                <a:ext cx="4228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D8DA3C5-370C-47C8-9883-6EEF89BA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2492283"/>
                <a:ext cx="422872" cy="161583"/>
              </a:xfrm>
              <a:prstGeom prst="rect">
                <a:avLst/>
              </a:prstGeom>
              <a:blipFill>
                <a:blip r:embed="rId8"/>
                <a:stretch>
                  <a:fillRect l="-2857" t="-3846" r="-11429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63C9D25-D929-4CFA-BEEE-2D4771B78C48}"/>
                  </a:ext>
                </a:extLst>
              </p:cNvPr>
              <p:cNvSpPr txBox="1"/>
              <p:nvPr/>
            </p:nvSpPr>
            <p:spPr>
              <a:xfrm>
                <a:off x="897678" y="2677018"/>
                <a:ext cx="42601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63C9D25-D929-4CFA-BEEE-2D4771B7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2677018"/>
                <a:ext cx="426014" cy="161583"/>
              </a:xfrm>
              <a:prstGeom prst="rect">
                <a:avLst/>
              </a:prstGeom>
              <a:blipFill>
                <a:blip r:embed="rId10"/>
                <a:stretch>
                  <a:fillRect l="-2857" t="-3704" r="-1142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393CDA-5D1B-47A2-9824-F2A523F4154C}"/>
                  </a:ext>
                </a:extLst>
              </p:cNvPr>
              <p:cNvSpPr txBox="1"/>
              <p:nvPr/>
            </p:nvSpPr>
            <p:spPr>
              <a:xfrm>
                <a:off x="897678" y="2861753"/>
                <a:ext cx="42915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393CDA-5D1B-47A2-9824-F2A523F4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2861753"/>
                <a:ext cx="429155" cy="161583"/>
              </a:xfrm>
              <a:prstGeom prst="rect">
                <a:avLst/>
              </a:prstGeom>
              <a:blipFill>
                <a:blip r:embed="rId11"/>
                <a:stretch>
                  <a:fillRect l="-2817" r="-11268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AEC81B1-54E9-4C46-BDA3-2455EC50096F}"/>
                  </a:ext>
                </a:extLst>
              </p:cNvPr>
              <p:cNvSpPr txBox="1"/>
              <p:nvPr/>
            </p:nvSpPr>
            <p:spPr>
              <a:xfrm>
                <a:off x="897678" y="3046488"/>
                <a:ext cx="42915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AEC81B1-54E9-4C46-BDA3-2455EC50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3046488"/>
                <a:ext cx="429155" cy="161583"/>
              </a:xfrm>
              <a:prstGeom prst="rect">
                <a:avLst/>
              </a:prstGeom>
              <a:blipFill>
                <a:blip r:embed="rId12"/>
                <a:stretch>
                  <a:fillRect l="-2817" t="-3846" r="-11268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E29B716-DE81-424E-8CD4-CDBD572FB014}"/>
                  </a:ext>
                </a:extLst>
              </p:cNvPr>
              <p:cNvSpPr txBox="1"/>
              <p:nvPr/>
            </p:nvSpPr>
            <p:spPr>
              <a:xfrm>
                <a:off x="897678" y="3231223"/>
                <a:ext cx="42601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E29B716-DE81-424E-8CD4-CDBD572F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3231223"/>
                <a:ext cx="426014" cy="161583"/>
              </a:xfrm>
              <a:prstGeom prst="rect">
                <a:avLst/>
              </a:prstGeom>
              <a:blipFill>
                <a:blip r:embed="rId13"/>
                <a:stretch>
                  <a:fillRect l="-2857" t="-3704" r="-1285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F185875-2BEB-4F2F-AC47-4AEF0B217D3E}"/>
                  </a:ext>
                </a:extLst>
              </p:cNvPr>
              <p:cNvSpPr txBox="1"/>
              <p:nvPr/>
            </p:nvSpPr>
            <p:spPr>
              <a:xfrm>
                <a:off x="897678" y="3415959"/>
                <a:ext cx="42915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F185875-2BEB-4F2F-AC47-4AEF0B217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3415959"/>
                <a:ext cx="429155" cy="161583"/>
              </a:xfrm>
              <a:prstGeom prst="rect">
                <a:avLst/>
              </a:prstGeom>
              <a:blipFill>
                <a:blip r:embed="rId11"/>
                <a:stretch>
                  <a:fillRect l="-2817" r="-11268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96D3818-0144-4DB5-8BA1-2A092B21E4A8}"/>
                  </a:ext>
                </a:extLst>
              </p:cNvPr>
              <p:cNvSpPr txBox="1"/>
              <p:nvPr/>
            </p:nvSpPr>
            <p:spPr>
              <a:xfrm>
                <a:off x="897678" y="1754651"/>
                <a:ext cx="42601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96D3818-0144-4DB5-8BA1-2A092B21E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1754651"/>
                <a:ext cx="426014" cy="161583"/>
              </a:xfrm>
              <a:prstGeom prst="rect">
                <a:avLst/>
              </a:prstGeom>
              <a:blipFill>
                <a:blip r:embed="rId19"/>
                <a:stretch>
                  <a:fillRect l="-2857" t="-3846" r="-12857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55F3F0E-967F-42CF-9404-995DD10D5627}"/>
                  </a:ext>
                </a:extLst>
              </p:cNvPr>
              <p:cNvSpPr txBox="1"/>
              <p:nvPr/>
            </p:nvSpPr>
            <p:spPr>
              <a:xfrm>
                <a:off x="897678" y="1937608"/>
                <a:ext cx="42915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55F3F0E-967F-42CF-9404-995DD10D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8" y="1937608"/>
                <a:ext cx="429155" cy="161583"/>
              </a:xfrm>
              <a:prstGeom prst="rect">
                <a:avLst/>
              </a:prstGeom>
              <a:blipFill>
                <a:blip r:embed="rId20"/>
                <a:stretch>
                  <a:fillRect l="-2817" t="-3846" r="-11268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7ED7E5B-DD41-47FA-8CE9-176FC3C0D9CA}"/>
                  </a:ext>
                </a:extLst>
              </p:cNvPr>
              <p:cNvSpPr txBox="1"/>
              <p:nvPr/>
            </p:nvSpPr>
            <p:spPr>
              <a:xfrm>
                <a:off x="602997" y="83887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7ED7E5B-DD41-47FA-8CE9-176FC3C0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7" y="838875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E17D028-45A7-4D5A-89D0-6133689F4527}"/>
              </a:ext>
            </a:extLst>
          </p:cNvPr>
          <p:cNvGrpSpPr/>
          <p:nvPr/>
        </p:nvGrpSpPr>
        <p:grpSpPr>
          <a:xfrm>
            <a:off x="6467594" y="2468423"/>
            <a:ext cx="382477" cy="695213"/>
            <a:chOff x="6467594" y="2468423"/>
            <a:chExt cx="382477" cy="695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64A8D6-D93A-42CF-AF77-84DA974B04ED}"/>
                    </a:ext>
                  </a:extLst>
                </p:cNvPr>
                <p:cNvSpPr txBox="1"/>
                <p:nvPr/>
              </p:nvSpPr>
              <p:spPr>
                <a:xfrm>
                  <a:off x="6475972" y="2468423"/>
                  <a:ext cx="373051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64A8D6-D93A-42CF-AF77-84DA974B0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972" y="2468423"/>
                  <a:ext cx="373051" cy="161583"/>
                </a:xfrm>
                <a:prstGeom prst="rect">
                  <a:avLst/>
                </a:prstGeom>
                <a:blipFill>
                  <a:blip r:embed="rId22"/>
                  <a:stretch>
                    <a:fillRect l="-3226" t="-3846" r="-12903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2CE1323-4216-4281-94FE-CB8B824AA76C}"/>
                    </a:ext>
                  </a:extLst>
                </p:cNvPr>
                <p:cNvSpPr txBox="1"/>
                <p:nvPr/>
              </p:nvSpPr>
              <p:spPr>
                <a:xfrm>
                  <a:off x="6473878" y="2630006"/>
                  <a:ext cx="37619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2CE1323-4216-4281-94FE-CB8B824AA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878" y="2630006"/>
                  <a:ext cx="376193" cy="161583"/>
                </a:xfrm>
                <a:prstGeom prst="rect">
                  <a:avLst/>
                </a:prstGeom>
                <a:blipFill>
                  <a:blip r:embed="rId23"/>
                  <a:stretch>
                    <a:fillRect l="-4839" r="-14516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0DFA7FF-4005-49C3-9D91-BFDF2464BF0C}"/>
                    </a:ext>
                  </a:extLst>
                </p:cNvPr>
                <p:cNvSpPr txBox="1"/>
                <p:nvPr/>
              </p:nvSpPr>
              <p:spPr>
                <a:xfrm>
                  <a:off x="6467594" y="2822220"/>
                  <a:ext cx="373051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0DFA7FF-4005-49C3-9D91-BFDF2464B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594" y="2822220"/>
                  <a:ext cx="373051" cy="161583"/>
                </a:xfrm>
                <a:prstGeom prst="rect">
                  <a:avLst/>
                </a:prstGeom>
                <a:blipFill>
                  <a:blip r:embed="rId24"/>
                  <a:stretch>
                    <a:fillRect l="-4918" t="-3846" r="-14754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4E43B21-8F8B-419F-9948-D1BBA047D1FF}"/>
                    </a:ext>
                  </a:extLst>
                </p:cNvPr>
                <p:cNvSpPr txBox="1"/>
                <p:nvPr/>
              </p:nvSpPr>
              <p:spPr>
                <a:xfrm>
                  <a:off x="6471783" y="3002053"/>
                  <a:ext cx="37356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4E43B21-8F8B-419F-9948-D1BBA047D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783" y="3002053"/>
                  <a:ext cx="373564" cy="161583"/>
                </a:xfrm>
                <a:prstGeom prst="rect">
                  <a:avLst/>
                </a:prstGeom>
                <a:blipFill>
                  <a:blip r:embed="rId25"/>
                  <a:stretch>
                    <a:fillRect l="-4918" r="-14754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2C58D09-3ED2-40DB-9604-33E84F9E18EA}"/>
              </a:ext>
            </a:extLst>
          </p:cNvPr>
          <p:cNvGrpSpPr/>
          <p:nvPr/>
        </p:nvGrpSpPr>
        <p:grpSpPr>
          <a:xfrm>
            <a:off x="6477020" y="2100549"/>
            <a:ext cx="376193" cy="344540"/>
            <a:chOff x="6477020" y="2100549"/>
            <a:chExt cx="376193" cy="344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C596093C-D361-443A-8ED3-E74950651F13}"/>
                    </a:ext>
                  </a:extLst>
                </p:cNvPr>
                <p:cNvSpPr txBox="1"/>
                <p:nvPr/>
              </p:nvSpPr>
              <p:spPr>
                <a:xfrm>
                  <a:off x="6477020" y="2100549"/>
                  <a:ext cx="373051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C596093C-D361-443A-8ED3-E74950651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20" y="2100549"/>
                  <a:ext cx="373051" cy="161583"/>
                </a:xfrm>
                <a:prstGeom prst="rect">
                  <a:avLst/>
                </a:prstGeom>
                <a:blipFill>
                  <a:blip r:embed="rId26"/>
                  <a:stretch>
                    <a:fillRect l="-4918" t="-3846" r="-14754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2F20A2-F808-41DD-8A37-9F9EC7714216}"/>
                    </a:ext>
                  </a:extLst>
                </p:cNvPr>
                <p:cNvSpPr txBox="1"/>
                <p:nvPr/>
              </p:nvSpPr>
              <p:spPr>
                <a:xfrm>
                  <a:off x="6477020" y="2283506"/>
                  <a:ext cx="37619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2F20A2-F808-41DD-8A37-9F9EC7714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20" y="2283506"/>
                  <a:ext cx="376193" cy="161583"/>
                </a:xfrm>
                <a:prstGeom prst="rect">
                  <a:avLst/>
                </a:prstGeom>
                <a:blipFill>
                  <a:blip r:embed="rId27"/>
                  <a:stretch>
                    <a:fillRect l="-4918" t="-3846" r="-16393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696A398B-6D60-4E64-B3D1-DA0FAB88EB8E}"/>
                  </a:ext>
                </a:extLst>
              </p:cNvPr>
              <p:cNvSpPr/>
              <p:nvPr/>
            </p:nvSpPr>
            <p:spPr>
              <a:xfrm>
                <a:off x="4573940" y="2420669"/>
                <a:ext cx="598795" cy="581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𝑮𝑹𝑼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696A398B-6D60-4E64-B3D1-DA0FAB88E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40" y="2420669"/>
                <a:ext cx="598795" cy="581980"/>
              </a:xfrm>
              <a:prstGeom prst="ellipse">
                <a:avLst/>
              </a:prstGeom>
              <a:blipFill>
                <a:blip r:embed="rId28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nector: Elbow 65">
            <a:extLst>
              <a:ext uri="{FF2B5EF4-FFF2-40B4-BE49-F238E27FC236}">
                <a16:creationId xmlns:a16="http://schemas.microsoft.com/office/drawing/2014/main" id="{C5D434B2-CD04-4697-B692-5506E0D026A1}"/>
              </a:ext>
            </a:extLst>
          </p:cNvPr>
          <p:cNvCxnSpPr>
            <a:cxnSpLocks/>
            <a:stCxn id="427" idx="6"/>
            <a:endCxn id="78" idx="1"/>
          </p:cNvCxnSpPr>
          <p:nvPr/>
        </p:nvCxnSpPr>
        <p:spPr>
          <a:xfrm flipV="1">
            <a:off x="5172735" y="2708799"/>
            <a:ext cx="1064804" cy="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4A08438D-E2D3-475D-9277-6BEC43759EB4}"/>
              </a:ext>
            </a:extLst>
          </p:cNvPr>
          <p:cNvGrpSpPr/>
          <p:nvPr/>
        </p:nvGrpSpPr>
        <p:grpSpPr>
          <a:xfrm>
            <a:off x="4207071" y="3005364"/>
            <a:ext cx="1922638" cy="858350"/>
            <a:chOff x="4117230" y="3005364"/>
            <a:chExt cx="1922638" cy="858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C30DE1D-EB4B-4B35-8062-8FF6997240E2}"/>
                    </a:ext>
                  </a:extLst>
                </p:cNvPr>
                <p:cNvSpPr txBox="1"/>
                <p:nvPr/>
              </p:nvSpPr>
              <p:spPr>
                <a:xfrm>
                  <a:off x="4117230" y="3005364"/>
                  <a:ext cx="192263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𝐺𝑅𝑈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050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050" dirty="0"/>
                    <a:t>)</a:t>
                  </a:r>
                </a:p>
                <a:p>
                  <a:endParaRPr lang="en-US" sz="105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C30DE1D-EB4B-4B35-8062-8FF699724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30" y="3005364"/>
                  <a:ext cx="192263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40F8E68-78A6-46EE-B018-ED037709B962}"/>
                    </a:ext>
                  </a:extLst>
                </p:cNvPr>
                <p:cNvSpPr txBox="1"/>
                <p:nvPr/>
              </p:nvSpPr>
              <p:spPr>
                <a:xfrm>
                  <a:off x="4117230" y="3208161"/>
                  <a:ext cx="1922638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𝐺𝑅𝑈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50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050" dirty="0"/>
                    <a:t>)</a:t>
                  </a: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40F8E68-78A6-46EE-B018-ED037709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30" y="3208161"/>
                  <a:ext cx="1922638" cy="253916"/>
                </a:xfrm>
                <a:prstGeom prst="rect">
                  <a:avLst/>
                </a:prstGeom>
                <a:blipFill>
                  <a:blip r:embed="rId3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E398C6E-EBB4-47DC-914B-CFDAFC39E98A}"/>
                    </a:ext>
                  </a:extLst>
                </p:cNvPr>
                <p:cNvSpPr txBox="1"/>
                <p:nvPr/>
              </p:nvSpPr>
              <p:spPr>
                <a:xfrm>
                  <a:off x="4117230" y="3395521"/>
                  <a:ext cx="787258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E398C6E-EBB4-47DC-914B-CFDAFC39E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30" y="3395521"/>
                  <a:ext cx="787258" cy="25391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2336BB2-2717-45C9-A966-1F2FC5EC4FEF}"/>
                    </a:ext>
                  </a:extLst>
                </p:cNvPr>
                <p:cNvSpPr txBox="1"/>
                <p:nvPr/>
              </p:nvSpPr>
              <p:spPr>
                <a:xfrm>
                  <a:off x="4117230" y="3609798"/>
                  <a:ext cx="787258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2336BB2-2717-45C9-A966-1F2FC5EC4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30" y="3609798"/>
                  <a:ext cx="787258" cy="25391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7FACE2B-4633-4B5E-AB98-BB5F58084AF3}"/>
              </a:ext>
            </a:extLst>
          </p:cNvPr>
          <p:cNvSpPr/>
          <p:nvPr/>
        </p:nvSpPr>
        <p:spPr>
          <a:xfrm>
            <a:off x="7570898" y="2024791"/>
            <a:ext cx="4441056" cy="138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1AE6E0-042F-4B93-BD1C-48828D16CCC7}"/>
              </a:ext>
            </a:extLst>
          </p:cNvPr>
          <p:cNvGrpSpPr/>
          <p:nvPr/>
        </p:nvGrpSpPr>
        <p:grpSpPr>
          <a:xfrm>
            <a:off x="7673771" y="2204275"/>
            <a:ext cx="1365391" cy="1110481"/>
            <a:chOff x="7794125" y="1959023"/>
            <a:chExt cx="1365391" cy="1110481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1E6055D-5D0E-4510-9210-5433F4397BE2}"/>
                </a:ext>
              </a:extLst>
            </p:cNvPr>
            <p:cNvGrpSpPr/>
            <p:nvPr/>
          </p:nvGrpSpPr>
          <p:grpSpPr>
            <a:xfrm>
              <a:off x="8186366" y="2177299"/>
              <a:ext cx="686937" cy="672849"/>
              <a:chOff x="2591779" y="383061"/>
              <a:chExt cx="686937" cy="672849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0FED7B3-0FDF-43C1-AA1C-A0ABF5BD5118}"/>
                  </a:ext>
                </a:extLst>
              </p:cNvPr>
              <p:cNvSpPr/>
              <p:nvPr/>
            </p:nvSpPr>
            <p:spPr>
              <a:xfrm>
                <a:off x="3104980" y="397102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1792A3F-49AC-4978-AEE7-55D65A575E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3761" y="545395"/>
                <a:ext cx="192105" cy="36222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B8041CC-6C8A-4217-8316-D505FD9D1FE4}"/>
                  </a:ext>
                </a:extLst>
              </p:cNvPr>
              <p:cNvSpPr/>
              <p:nvPr/>
            </p:nvSpPr>
            <p:spPr>
              <a:xfrm>
                <a:off x="2790025" y="882174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B2DEA4DE-76C9-4832-A62A-657E93697F9D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180" y="680020"/>
                    <a:ext cx="143052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B2DEA4DE-76C9-4832-A62A-657E93697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180" y="680020"/>
                    <a:ext cx="143052" cy="1615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391" r="-13043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AA96395-AF86-4C86-9BC6-DBEBBBE6C1F3}"/>
                  </a:ext>
                </a:extLst>
              </p:cNvPr>
              <p:cNvSpPr/>
              <p:nvPr/>
            </p:nvSpPr>
            <p:spPr>
              <a:xfrm>
                <a:off x="2591779" y="383061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BCC025DF-EB29-4E21-905D-2FEBB11E5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662" y="694281"/>
                    <a:ext cx="139910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BCC025DF-EB29-4E21-905D-2FEBB11E5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662" y="694281"/>
                    <a:ext cx="139910" cy="161583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7391" r="-13043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D650EE7-4D6B-4B2D-A5FE-DC2441607452}"/>
                </a:ext>
              </a:extLst>
            </p:cNvPr>
            <p:cNvCxnSpPr>
              <a:cxnSpLocks/>
              <a:stCxn id="196" idx="1"/>
              <a:endCxn id="207" idx="4"/>
            </p:cNvCxnSpPr>
            <p:nvPr/>
          </p:nvCxnSpPr>
          <p:spPr>
            <a:xfrm flipH="1" flipV="1">
              <a:off x="8273234" y="2351035"/>
              <a:ext cx="136821" cy="35082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7CD32C4-313D-4D9B-A174-C0F0C523AA96}"/>
                    </a:ext>
                  </a:extLst>
                </p:cNvPr>
                <p:cNvSpPr txBox="1"/>
                <p:nvPr/>
              </p:nvSpPr>
              <p:spPr>
                <a:xfrm>
                  <a:off x="7794125" y="1959023"/>
                  <a:ext cx="56597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7CD32C4-313D-4D9B-A174-C0F0C523A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25" y="1959023"/>
                  <a:ext cx="565977" cy="246221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84C265B8-BC58-41E9-AF26-602B4BD05424}"/>
                    </a:ext>
                  </a:extLst>
                </p:cNvPr>
                <p:cNvSpPr txBox="1"/>
                <p:nvPr/>
              </p:nvSpPr>
              <p:spPr>
                <a:xfrm>
                  <a:off x="8230545" y="2815588"/>
                  <a:ext cx="505116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chemeClr val="accent2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84C265B8-BC58-41E9-AF26-602B4BD05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545" y="2815588"/>
                  <a:ext cx="505116" cy="253916"/>
                </a:xfrm>
                <a:prstGeom prst="rect">
                  <a:avLst/>
                </a:prstGeom>
                <a:blipFill>
                  <a:blip r:embed="rId3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FE500B3-A718-4B2F-BE3E-153406550137}"/>
                    </a:ext>
                  </a:extLst>
                </p:cNvPr>
                <p:cNvSpPr txBox="1"/>
                <p:nvPr/>
              </p:nvSpPr>
              <p:spPr>
                <a:xfrm>
                  <a:off x="8654400" y="1963827"/>
                  <a:ext cx="505116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chemeClr val="accent2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FE500B3-A718-4B2F-BE3E-153406550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400" y="1963827"/>
                  <a:ext cx="505116" cy="253916"/>
                </a:xfrm>
                <a:prstGeom prst="rect">
                  <a:avLst/>
                </a:prstGeom>
                <a:blipFill>
                  <a:blip r:embed="rId3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0EB4AEC-C2BA-4444-ADF3-5198DA038C3A}"/>
              </a:ext>
            </a:extLst>
          </p:cNvPr>
          <p:cNvGrpSpPr/>
          <p:nvPr/>
        </p:nvGrpSpPr>
        <p:grpSpPr>
          <a:xfrm>
            <a:off x="11028478" y="2103302"/>
            <a:ext cx="565977" cy="1224141"/>
            <a:chOff x="8205116" y="1896678"/>
            <a:chExt cx="565977" cy="1224141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ABD37C7E-2444-41F2-A722-961903775B25}"/>
                </a:ext>
              </a:extLst>
            </p:cNvPr>
            <p:cNvGrpSpPr/>
            <p:nvPr/>
          </p:nvGrpSpPr>
          <p:grpSpPr>
            <a:xfrm>
              <a:off x="8306876" y="2155136"/>
              <a:ext cx="270212" cy="754520"/>
              <a:chOff x="2712289" y="360898"/>
              <a:chExt cx="270212" cy="75452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68DC6BC3-572F-459C-B4BA-CDD11E0550A5}"/>
                  </a:ext>
                </a:extLst>
              </p:cNvPr>
              <p:cNvSpPr/>
              <p:nvPr/>
            </p:nvSpPr>
            <p:spPr>
              <a:xfrm>
                <a:off x="2808765" y="941682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3</a:t>
                </a: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01E7FBBE-31EE-4860-A82C-774236C9EC80}"/>
                  </a:ext>
                </a:extLst>
              </p:cNvPr>
              <p:cNvSpPr/>
              <p:nvPr/>
            </p:nvSpPr>
            <p:spPr>
              <a:xfrm>
                <a:off x="2808765" y="360898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3AC276BB-355E-4CD1-B2F3-6941A5220744}"/>
                      </a:ext>
                    </a:extLst>
                  </p:cNvPr>
                  <p:cNvSpPr txBox="1"/>
                  <p:nvPr/>
                </p:nvSpPr>
                <p:spPr>
                  <a:xfrm>
                    <a:off x="2712289" y="653004"/>
                    <a:ext cx="139910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3AC276BB-355E-4CD1-B2F3-6941A5220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2289" y="653004"/>
                    <a:ext cx="139910" cy="1615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391" r="-8696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B3829F0-A6D0-42BB-9768-FD162C9D6F0E}"/>
                </a:ext>
              </a:extLst>
            </p:cNvPr>
            <p:cNvCxnSpPr>
              <a:cxnSpLocks/>
              <a:stCxn id="241" idx="4"/>
              <a:endCxn id="239" idx="0"/>
            </p:cNvCxnSpPr>
            <p:nvPr/>
          </p:nvCxnSpPr>
          <p:spPr>
            <a:xfrm>
              <a:off x="8490220" y="2328872"/>
              <a:ext cx="0" cy="40704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8EBA779-3DF7-424A-9DAB-0F8409C685F3}"/>
                    </a:ext>
                  </a:extLst>
                </p:cNvPr>
                <p:cNvSpPr txBox="1"/>
                <p:nvPr/>
              </p:nvSpPr>
              <p:spPr>
                <a:xfrm>
                  <a:off x="8205116" y="2874598"/>
                  <a:ext cx="56597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8EBA779-3DF7-424A-9DAB-0F8409C68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116" y="2874598"/>
                  <a:ext cx="565977" cy="246221"/>
                </a:xfrm>
                <a:prstGeom prst="rect">
                  <a:avLst/>
                </a:prstGeom>
                <a:blipFill>
                  <a:blip r:embed="rId3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F5B205B-BEAE-46A8-85F4-ADCDF83914C0}"/>
                    </a:ext>
                  </a:extLst>
                </p:cNvPr>
                <p:cNvSpPr txBox="1"/>
                <p:nvPr/>
              </p:nvSpPr>
              <p:spPr>
                <a:xfrm>
                  <a:off x="8228292" y="1896678"/>
                  <a:ext cx="505116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chemeClr val="accent2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F5B205B-BEAE-46A8-85F4-ADCDF8391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292" y="1896678"/>
                  <a:ext cx="505116" cy="253916"/>
                </a:xfrm>
                <a:prstGeom prst="rect">
                  <a:avLst/>
                </a:prstGeom>
                <a:blipFill>
                  <a:blip r:embed="rId3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969D43F-B992-456C-9C91-CED5E2E33FAA}"/>
              </a:ext>
            </a:extLst>
          </p:cNvPr>
          <p:cNvGrpSpPr/>
          <p:nvPr/>
        </p:nvGrpSpPr>
        <p:grpSpPr>
          <a:xfrm>
            <a:off x="9242443" y="2203604"/>
            <a:ext cx="1317205" cy="1131814"/>
            <a:chOff x="7794125" y="1959023"/>
            <a:chExt cx="1317205" cy="1131814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0E6A07B-8835-469A-974A-6E2DEB8B2661}"/>
                </a:ext>
              </a:extLst>
            </p:cNvPr>
            <p:cNvGrpSpPr/>
            <p:nvPr/>
          </p:nvGrpSpPr>
          <p:grpSpPr>
            <a:xfrm>
              <a:off x="8186366" y="2177299"/>
              <a:ext cx="686937" cy="672849"/>
              <a:chOff x="2591779" y="383061"/>
              <a:chExt cx="686937" cy="672849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C79D3B6E-2AFD-4558-80B1-7FB5F16DE2CB}"/>
                  </a:ext>
                </a:extLst>
              </p:cNvPr>
              <p:cNvSpPr/>
              <p:nvPr/>
            </p:nvSpPr>
            <p:spPr>
              <a:xfrm>
                <a:off x="3104980" y="397102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9A3D3E3-1470-40ED-975F-2209E82E059C}"/>
                  </a:ext>
                </a:extLst>
              </p:cNvPr>
              <p:cNvCxnSpPr>
                <a:cxnSpLocks/>
                <a:stCxn id="249" idx="3"/>
                <a:endCxn id="251" idx="7"/>
              </p:cNvCxnSpPr>
              <p:nvPr/>
            </p:nvCxnSpPr>
            <p:spPr>
              <a:xfrm flipH="1">
                <a:off x="2938318" y="545395"/>
                <a:ext cx="192105" cy="36222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ADBC881-0EF9-470F-A4D1-601F7478054D}"/>
                  </a:ext>
                </a:extLst>
              </p:cNvPr>
              <p:cNvSpPr/>
              <p:nvPr/>
            </p:nvSpPr>
            <p:spPr>
              <a:xfrm>
                <a:off x="2790025" y="882174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F86D2F12-5614-4DF2-83A8-2851E03167C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370" y="654035"/>
                    <a:ext cx="143052" cy="1615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F86D2F12-5614-4DF2-83A8-2851E03167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370" y="654035"/>
                    <a:ext cx="143052" cy="161583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6667" r="-12500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2609ABE-EA68-4B20-A8E1-D97DB30BB089}"/>
                  </a:ext>
                </a:extLst>
              </p:cNvPr>
              <p:cNvSpPr/>
              <p:nvPr/>
            </p:nvSpPr>
            <p:spPr>
              <a:xfrm>
                <a:off x="2591779" y="383061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04179606-DF2E-47C0-B457-635547C32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07121" y="667418"/>
                    <a:ext cx="143052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04179606-DF2E-47C0-B457-635547C328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7121" y="667418"/>
                    <a:ext cx="143052" cy="161583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7391" r="-17391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1BA7378-47AF-4C65-B566-617EC3DA89C5}"/>
                </a:ext>
              </a:extLst>
            </p:cNvPr>
            <p:cNvCxnSpPr>
              <a:cxnSpLocks/>
              <a:stCxn id="251" idx="1"/>
              <a:endCxn id="253" idx="4"/>
            </p:cNvCxnSpPr>
            <p:nvPr/>
          </p:nvCxnSpPr>
          <p:spPr>
            <a:xfrm flipH="1" flipV="1">
              <a:off x="8273234" y="2351035"/>
              <a:ext cx="136821" cy="35082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2A735F00-79DD-4ABC-8FF1-6DB9DE4AE9AB}"/>
                    </a:ext>
                  </a:extLst>
                </p:cNvPr>
                <p:cNvSpPr txBox="1"/>
                <p:nvPr/>
              </p:nvSpPr>
              <p:spPr>
                <a:xfrm>
                  <a:off x="7794125" y="1959023"/>
                  <a:ext cx="56597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050" i="1">
                      <a:solidFill>
                        <a:schemeClr val="accent2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2A735F00-79DD-4ABC-8FF1-6DB9DE4AE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25" y="1959023"/>
                  <a:ext cx="565977" cy="246221"/>
                </a:xfrm>
                <a:prstGeom prst="rect">
                  <a:avLst/>
                </a:prstGeom>
                <a:blipFill>
                  <a:blip r:embed="rId39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184CA87-B2AA-4AFE-A46B-7606CB752BA8}"/>
                    </a:ext>
                  </a:extLst>
                </p:cNvPr>
                <p:cNvSpPr txBox="1"/>
                <p:nvPr/>
              </p:nvSpPr>
              <p:spPr>
                <a:xfrm>
                  <a:off x="8606214" y="1963827"/>
                  <a:ext cx="505116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chemeClr val="accent2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184CA87-B2AA-4AFE-A46B-7606CB752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214" y="1963827"/>
                  <a:ext cx="505116" cy="253916"/>
                </a:xfrm>
                <a:prstGeom prst="rect">
                  <a:avLst/>
                </a:prstGeom>
                <a:blipFill>
                  <a:blip r:embed="rId3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225C4D5-D2FB-4537-82B8-907E12DDFFD3}"/>
                    </a:ext>
                  </a:extLst>
                </p:cNvPr>
                <p:cNvSpPr txBox="1"/>
                <p:nvPr/>
              </p:nvSpPr>
              <p:spPr>
                <a:xfrm>
                  <a:off x="8181484" y="2836921"/>
                  <a:ext cx="505116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chemeClr val="accent2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225C4D5-D2FB-4537-82B8-907E12DDF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484" y="2836921"/>
                  <a:ext cx="505116" cy="253916"/>
                </a:xfrm>
                <a:prstGeom prst="rect">
                  <a:avLst/>
                </a:prstGeom>
                <a:blipFill>
                  <a:blip r:embed="rId3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7" name="Connector: Elbow 65">
            <a:extLst>
              <a:ext uri="{FF2B5EF4-FFF2-40B4-BE49-F238E27FC236}">
                <a16:creationId xmlns:a16="http://schemas.microsoft.com/office/drawing/2014/main" id="{16F4ABD4-78D9-406F-90BF-A614940F70E2}"/>
              </a:ext>
            </a:extLst>
          </p:cNvPr>
          <p:cNvCxnSpPr>
            <a:cxnSpLocks/>
            <a:stCxn id="78" idx="3"/>
            <a:endCxn id="255" idx="1"/>
          </p:cNvCxnSpPr>
          <p:nvPr/>
        </p:nvCxnSpPr>
        <p:spPr>
          <a:xfrm>
            <a:off x="7086408" y="2708799"/>
            <a:ext cx="484490" cy="1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9B6F0E92-CDA7-4A7E-B5FF-161EFE0DB58D}"/>
              </a:ext>
            </a:extLst>
          </p:cNvPr>
          <p:cNvSpPr txBox="1"/>
          <p:nvPr/>
        </p:nvSpPr>
        <p:spPr>
          <a:xfrm>
            <a:off x="8807987" y="1736237"/>
            <a:ext cx="20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Embedding model</a:t>
            </a:r>
          </a:p>
        </p:txBody>
      </p:sp>
      <p:cxnSp>
        <p:nvCxnSpPr>
          <p:cNvPr id="276" name="Connector: Elbow 65">
            <a:extLst>
              <a:ext uri="{FF2B5EF4-FFF2-40B4-BE49-F238E27FC236}">
                <a16:creationId xmlns:a16="http://schemas.microsoft.com/office/drawing/2014/main" id="{CC626FE6-FC1B-4638-8951-6D2594FC1964}"/>
              </a:ext>
            </a:extLst>
          </p:cNvPr>
          <p:cNvCxnSpPr>
            <a:cxnSpLocks/>
            <a:endCxn id="279" idx="0"/>
          </p:cNvCxnSpPr>
          <p:nvPr/>
        </p:nvCxnSpPr>
        <p:spPr>
          <a:xfrm>
            <a:off x="8362749" y="3312014"/>
            <a:ext cx="0" cy="45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1DAA13BC-7E9F-4E0C-83EF-CF5D480BF023}"/>
                  </a:ext>
                </a:extLst>
              </p:cNvPr>
              <p:cNvSpPr/>
              <p:nvPr/>
            </p:nvSpPr>
            <p:spPr>
              <a:xfrm>
                <a:off x="8013851" y="3763899"/>
                <a:ext cx="697796" cy="67820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𝑻𝑮𝑨𝑻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1DAA13BC-7E9F-4E0C-83EF-CF5D480BF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51" y="3763899"/>
                <a:ext cx="697796" cy="678201"/>
              </a:xfrm>
              <a:prstGeom prst="ellipse">
                <a:avLst/>
              </a:prstGeom>
              <a:blipFill>
                <a:blip r:embed="rId40"/>
                <a:stretch>
                  <a:fillRect l="-689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C1FCB59E-7897-46B9-A03A-759C67AFD1E9}"/>
                  </a:ext>
                </a:extLst>
              </p:cNvPr>
              <p:cNvSpPr/>
              <p:nvPr/>
            </p:nvSpPr>
            <p:spPr>
              <a:xfrm>
                <a:off x="9570900" y="3736756"/>
                <a:ext cx="697796" cy="67820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𝑻𝑮𝑨𝑻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C1FCB59E-7897-46B9-A03A-759C67AFD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900" y="3736756"/>
                <a:ext cx="697796" cy="678201"/>
              </a:xfrm>
              <a:prstGeom prst="ellipse">
                <a:avLst/>
              </a:prstGeom>
              <a:blipFill>
                <a:blip r:embed="rId41"/>
                <a:stretch>
                  <a:fillRect l="-689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E7CC11B6-D266-4771-9C11-1ED12ADCC884}"/>
                  </a:ext>
                </a:extLst>
              </p:cNvPr>
              <p:cNvSpPr/>
              <p:nvPr/>
            </p:nvSpPr>
            <p:spPr>
              <a:xfrm>
                <a:off x="10934994" y="3736756"/>
                <a:ext cx="697796" cy="67820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𝑻𝑮𝑨𝑻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E7CC11B6-D266-4771-9C11-1ED12ADCC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994" y="3736756"/>
                <a:ext cx="697796" cy="678201"/>
              </a:xfrm>
              <a:prstGeom prst="ellipse">
                <a:avLst/>
              </a:prstGeom>
              <a:blipFill>
                <a:blip r:embed="rId42"/>
                <a:stretch>
                  <a:fillRect l="-689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Connector: Elbow 65">
            <a:extLst>
              <a:ext uri="{FF2B5EF4-FFF2-40B4-BE49-F238E27FC236}">
                <a16:creationId xmlns:a16="http://schemas.microsoft.com/office/drawing/2014/main" id="{05D007B9-1060-48B1-AE8C-A4D3C5663446}"/>
              </a:ext>
            </a:extLst>
          </p:cNvPr>
          <p:cNvCxnSpPr>
            <a:cxnSpLocks/>
            <a:endCxn id="280" idx="0"/>
          </p:cNvCxnSpPr>
          <p:nvPr/>
        </p:nvCxnSpPr>
        <p:spPr>
          <a:xfrm flipH="1">
            <a:off x="9919798" y="3312014"/>
            <a:ext cx="3610" cy="42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ctor: Elbow 65">
            <a:extLst>
              <a:ext uri="{FF2B5EF4-FFF2-40B4-BE49-F238E27FC236}">
                <a16:creationId xmlns:a16="http://schemas.microsoft.com/office/drawing/2014/main" id="{9238D8F7-5253-4681-8973-5D4332C77185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11283892" y="3312014"/>
            <a:ext cx="0" cy="42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nector: Elbow 65">
            <a:extLst>
              <a:ext uri="{FF2B5EF4-FFF2-40B4-BE49-F238E27FC236}">
                <a16:creationId xmlns:a16="http://schemas.microsoft.com/office/drawing/2014/main" id="{15AB79A0-899D-40CE-96BC-B58CF5E9B0B2}"/>
              </a:ext>
            </a:extLst>
          </p:cNvPr>
          <p:cNvCxnSpPr>
            <a:cxnSpLocks/>
          </p:cNvCxnSpPr>
          <p:nvPr/>
        </p:nvCxnSpPr>
        <p:spPr>
          <a:xfrm>
            <a:off x="8362749" y="4442100"/>
            <a:ext cx="0" cy="45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nector: Elbow 65">
            <a:extLst>
              <a:ext uri="{FF2B5EF4-FFF2-40B4-BE49-F238E27FC236}">
                <a16:creationId xmlns:a16="http://schemas.microsoft.com/office/drawing/2014/main" id="{411D44E8-F278-467D-80B6-EABCF8EFA790}"/>
              </a:ext>
            </a:extLst>
          </p:cNvPr>
          <p:cNvCxnSpPr>
            <a:cxnSpLocks/>
          </p:cNvCxnSpPr>
          <p:nvPr/>
        </p:nvCxnSpPr>
        <p:spPr>
          <a:xfrm>
            <a:off x="9949315" y="4442100"/>
            <a:ext cx="0" cy="45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nector: Elbow 65">
            <a:extLst>
              <a:ext uri="{FF2B5EF4-FFF2-40B4-BE49-F238E27FC236}">
                <a16:creationId xmlns:a16="http://schemas.microsoft.com/office/drawing/2014/main" id="{7EA9EB03-D78D-4FD5-BC1B-E4AC09228270}"/>
              </a:ext>
            </a:extLst>
          </p:cNvPr>
          <p:cNvCxnSpPr>
            <a:cxnSpLocks/>
          </p:cNvCxnSpPr>
          <p:nvPr/>
        </p:nvCxnSpPr>
        <p:spPr>
          <a:xfrm>
            <a:off x="11311467" y="4442100"/>
            <a:ext cx="0" cy="45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FF27D2C6-BD6D-4D18-88BA-F33C00D27FFF}"/>
                  </a:ext>
                </a:extLst>
              </p:cNvPr>
              <p:cNvSpPr txBox="1"/>
              <p:nvPr/>
            </p:nvSpPr>
            <p:spPr>
              <a:xfrm>
                <a:off x="8148850" y="4894984"/>
                <a:ext cx="38009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FF27D2C6-BD6D-4D18-88BA-F33C00D2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850" y="4894984"/>
                <a:ext cx="380097" cy="253916"/>
              </a:xfrm>
              <a:prstGeom prst="rect">
                <a:avLst/>
              </a:prstGeom>
              <a:blipFill>
                <a:blip r:embed="rId43"/>
                <a:stretch>
                  <a:fillRect r="-3387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52AFF3B-0EBD-4BDB-AF20-B692AB738A05}"/>
                  </a:ext>
                </a:extLst>
              </p:cNvPr>
              <p:cNvSpPr txBox="1"/>
              <p:nvPr/>
            </p:nvSpPr>
            <p:spPr>
              <a:xfrm>
                <a:off x="9754821" y="4894984"/>
                <a:ext cx="38009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52AFF3B-0EBD-4BDB-AF20-B692AB738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21" y="4894984"/>
                <a:ext cx="380097" cy="253916"/>
              </a:xfrm>
              <a:prstGeom prst="rect">
                <a:avLst/>
              </a:prstGeom>
              <a:blipFill>
                <a:blip r:embed="rId44"/>
                <a:stretch>
                  <a:fillRect r="-3174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772FE9F-8505-49E6-8ACF-ED3B0A2E9C5C}"/>
                  </a:ext>
                </a:extLst>
              </p:cNvPr>
              <p:cNvSpPr txBox="1"/>
              <p:nvPr/>
            </p:nvSpPr>
            <p:spPr>
              <a:xfrm>
                <a:off x="11112045" y="4894984"/>
                <a:ext cx="38009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772FE9F-8505-49E6-8ACF-ED3B0A2E9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045" y="4894984"/>
                <a:ext cx="380097" cy="253916"/>
              </a:xfrm>
              <a:prstGeom prst="rect">
                <a:avLst/>
              </a:prstGeom>
              <a:blipFill>
                <a:blip r:embed="rId44"/>
                <a:stretch>
                  <a:fillRect r="-3387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Oval 301">
            <a:extLst>
              <a:ext uri="{FF2B5EF4-FFF2-40B4-BE49-F238E27FC236}">
                <a16:creationId xmlns:a16="http://schemas.microsoft.com/office/drawing/2014/main" id="{5412C1BD-7C10-45BE-8ADF-A44F7A1E7DF6}"/>
              </a:ext>
            </a:extLst>
          </p:cNvPr>
          <p:cNvSpPr/>
          <p:nvPr/>
        </p:nvSpPr>
        <p:spPr>
          <a:xfrm>
            <a:off x="8724002" y="5404444"/>
            <a:ext cx="1226864" cy="2977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3CE4C1E-EB9E-4DFB-B6C5-4C102DE4E6AD}"/>
              </a:ext>
            </a:extLst>
          </p:cNvPr>
          <p:cNvSpPr txBox="1"/>
          <p:nvPr/>
        </p:nvSpPr>
        <p:spPr>
          <a:xfrm>
            <a:off x="8961964" y="5176262"/>
            <a:ext cx="20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86DD8162-223C-49EF-80B7-C7FCB94C961B}"/>
                  </a:ext>
                </a:extLst>
              </p:cNvPr>
              <p:cNvSpPr txBox="1"/>
              <p:nvPr/>
            </p:nvSpPr>
            <p:spPr>
              <a:xfrm>
                <a:off x="8667308" y="5435895"/>
                <a:ext cx="136368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/>
                  <a:t>)</a:t>
                </a:r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86DD8162-223C-49EF-80B7-C7FCB94C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08" y="5435895"/>
                <a:ext cx="1363685" cy="41549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Oval 312">
            <a:extLst>
              <a:ext uri="{FF2B5EF4-FFF2-40B4-BE49-F238E27FC236}">
                <a16:creationId xmlns:a16="http://schemas.microsoft.com/office/drawing/2014/main" id="{56598B5F-AE1F-4683-8AE3-C0E8329C0F93}"/>
              </a:ext>
            </a:extLst>
          </p:cNvPr>
          <p:cNvSpPr/>
          <p:nvPr/>
        </p:nvSpPr>
        <p:spPr>
          <a:xfrm>
            <a:off x="10007560" y="5404444"/>
            <a:ext cx="1226864" cy="2977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BDF5A41C-6BBB-439C-9346-B7764AF4CC71}"/>
                  </a:ext>
                </a:extLst>
              </p:cNvPr>
              <p:cNvSpPr txBox="1"/>
              <p:nvPr/>
            </p:nvSpPr>
            <p:spPr>
              <a:xfrm>
                <a:off x="9950866" y="5435895"/>
                <a:ext cx="136368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/>
                  <a:t>)</a:t>
                </a:r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BDF5A41C-6BBB-439C-9346-B7764AF4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66" y="5435895"/>
                <a:ext cx="1363685" cy="415498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Oval 314">
            <a:extLst>
              <a:ext uri="{FF2B5EF4-FFF2-40B4-BE49-F238E27FC236}">
                <a16:creationId xmlns:a16="http://schemas.microsoft.com/office/drawing/2014/main" id="{61EF05E1-99F5-4D0A-A98D-18FCB1FF543C}"/>
              </a:ext>
            </a:extLst>
          </p:cNvPr>
          <p:cNvSpPr/>
          <p:nvPr/>
        </p:nvSpPr>
        <p:spPr>
          <a:xfrm>
            <a:off x="8720021" y="5780333"/>
            <a:ext cx="1226864" cy="2977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21E01A7-3417-48AF-8229-DAE7A52CBD17}"/>
                  </a:ext>
                </a:extLst>
              </p:cNvPr>
              <p:cNvSpPr txBox="1"/>
              <p:nvPr/>
            </p:nvSpPr>
            <p:spPr>
              <a:xfrm>
                <a:off x="8663327" y="5811784"/>
                <a:ext cx="136368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sz="105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>
                    <a:solidFill>
                      <a:srgbClr val="FF0000"/>
                    </a:solidFill>
                  </a:rPr>
                  <a:t>)</a:t>
                </a:r>
              </a:p>
              <a:p>
                <a:pPr algn="ctr"/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21E01A7-3417-48AF-8229-DAE7A52C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27" y="5811784"/>
                <a:ext cx="1363685" cy="41549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Oval 317">
            <a:extLst>
              <a:ext uri="{FF2B5EF4-FFF2-40B4-BE49-F238E27FC236}">
                <a16:creationId xmlns:a16="http://schemas.microsoft.com/office/drawing/2014/main" id="{CAE13D24-E46C-411D-806C-3317A2037F74}"/>
              </a:ext>
            </a:extLst>
          </p:cNvPr>
          <p:cNvSpPr/>
          <p:nvPr/>
        </p:nvSpPr>
        <p:spPr>
          <a:xfrm>
            <a:off x="10006666" y="5780333"/>
            <a:ext cx="1226864" cy="2977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AB58C0A8-8883-40FB-86A1-27E852367883}"/>
                  </a:ext>
                </a:extLst>
              </p:cNvPr>
              <p:cNvSpPr txBox="1"/>
              <p:nvPr/>
            </p:nvSpPr>
            <p:spPr>
              <a:xfrm>
                <a:off x="9949972" y="5811784"/>
                <a:ext cx="136368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sz="105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5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>
                    <a:solidFill>
                      <a:srgbClr val="FF0000"/>
                    </a:solidFill>
                  </a:rPr>
                  <a:t>)</a:t>
                </a:r>
              </a:p>
              <a:p>
                <a:pPr algn="ctr"/>
                <a:endParaRPr lang="en-US" sz="10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AB58C0A8-8883-40FB-86A1-27E852367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972" y="5811784"/>
                <a:ext cx="1363685" cy="415498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TextBox 319">
            <a:extLst>
              <a:ext uri="{FF2B5EF4-FFF2-40B4-BE49-F238E27FC236}">
                <a16:creationId xmlns:a16="http://schemas.microsoft.com/office/drawing/2014/main" id="{F963BE8B-F7DC-45C0-815C-DA4161E45081}"/>
              </a:ext>
            </a:extLst>
          </p:cNvPr>
          <p:cNvSpPr txBox="1"/>
          <p:nvPr/>
        </p:nvSpPr>
        <p:spPr>
          <a:xfrm>
            <a:off x="7775841" y="5465851"/>
            <a:ext cx="1231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Positive Samples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1F736CE-8AD7-407E-96CA-3C12A4C1A87C}"/>
              </a:ext>
            </a:extLst>
          </p:cNvPr>
          <p:cNvSpPr txBox="1"/>
          <p:nvPr/>
        </p:nvSpPr>
        <p:spPr>
          <a:xfrm>
            <a:off x="7775841" y="5836861"/>
            <a:ext cx="1231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Negative Samples</a:t>
            </a:r>
          </a:p>
        </p:txBody>
      </p:sp>
      <p:sp>
        <p:nvSpPr>
          <p:cNvPr id="323" name="Right Brace 322">
            <a:extLst>
              <a:ext uri="{FF2B5EF4-FFF2-40B4-BE49-F238E27FC236}">
                <a16:creationId xmlns:a16="http://schemas.microsoft.com/office/drawing/2014/main" id="{7A46D152-6644-44A1-B7D8-1E77DC44492D}"/>
              </a:ext>
            </a:extLst>
          </p:cNvPr>
          <p:cNvSpPr/>
          <p:nvPr/>
        </p:nvSpPr>
        <p:spPr>
          <a:xfrm rot="5400000">
            <a:off x="9864079" y="5620202"/>
            <a:ext cx="161581" cy="1233622"/>
          </a:xfrm>
          <a:prstGeom prst="rightBrace">
            <a:avLst>
              <a:gd name="adj1" fmla="val 11435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Connector: Elbow 65">
            <a:extLst>
              <a:ext uri="{FF2B5EF4-FFF2-40B4-BE49-F238E27FC236}">
                <a16:creationId xmlns:a16="http://schemas.microsoft.com/office/drawing/2014/main" id="{35FA086F-BBA6-4F7B-AD22-98FE006132D5}"/>
              </a:ext>
            </a:extLst>
          </p:cNvPr>
          <p:cNvCxnSpPr>
            <a:cxnSpLocks/>
          </p:cNvCxnSpPr>
          <p:nvPr/>
        </p:nvCxnSpPr>
        <p:spPr>
          <a:xfrm>
            <a:off x="9944869" y="6318790"/>
            <a:ext cx="0" cy="2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8FEC48DB-FBDF-4C95-A16F-75102FDE9D20}"/>
              </a:ext>
            </a:extLst>
          </p:cNvPr>
          <p:cNvSpPr txBox="1"/>
          <p:nvPr/>
        </p:nvSpPr>
        <p:spPr>
          <a:xfrm>
            <a:off x="8961964" y="6517517"/>
            <a:ext cx="20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9C71F4EE-B577-40CA-96A3-8011B45AF19D}"/>
                  </a:ext>
                </a:extLst>
              </p:cNvPr>
              <p:cNvSpPr/>
              <p:nvPr/>
            </p:nvSpPr>
            <p:spPr>
              <a:xfrm>
                <a:off x="795077" y="5260579"/>
                <a:ext cx="697796" cy="6782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𝑴𝑳𝑷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9C71F4EE-B577-40CA-96A3-8011B45AF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77" y="5260579"/>
                <a:ext cx="697796" cy="678201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Connector: Elbow 65">
            <a:extLst>
              <a:ext uri="{FF2B5EF4-FFF2-40B4-BE49-F238E27FC236}">
                <a16:creationId xmlns:a16="http://schemas.microsoft.com/office/drawing/2014/main" id="{7B0A8074-B422-4C96-B289-EB24DF779EDB}"/>
              </a:ext>
            </a:extLst>
          </p:cNvPr>
          <p:cNvCxnSpPr>
            <a:cxnSpLocks/>
            <a:stCxn id="333" idx="0"/>
          </p:cNvCxnSpPr>
          <p:nvPr/>
        </p:nvCxnSpPr>
        <p:spPr>
          <a:xfrm flipV="1">
            <a:off x="1143975" y="4866728"/>
            <a:ext cx="0" cy="39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B651AD19-212E-4A5D-8C37-E26811C3B0D7}"/>
              </a:ext>
            </a:extLst>
          </p:cNvPr>
          <p:cNvSpPr txBox="1"/>
          <p:nvPr/>
        </p:nvSpPr>
        <p:spPr>
          <a:xfrm>
            <a:off x="816822" y="4948373"/>
            <a:ext cx="123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Update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14587DB5-32F5-4E6D-83DD-36197C6BAAEF}"/>
              </a:ext>
            </a:extLst>
          </p:cNvPr>
          <p:cNvGrpSpPr/>
          <p:nvPr/>
        </p:nvGrpSpPr>
        <p:grpSpPr>
          <a:xfrm>
            <a:off x="906691" y="3640352"/>
            <a:ext cx="429155" cy="677964"/>
            <a:chOff x="906691" y="3640352"/>
            <a:chExt cx="429155" cy="677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DD5A0DA2-80DC-4BC0-94C4-FDEA89C9E347}"/>
                    </a:ext>
                  </a:extLst>
                </p:cNvPr>
                <p:cNvSpPr txBox="1"/>
                <p:nvPr/>
              </p:nvSpPr>
              <p:spPr>
                <a:xfrm>
                  <a:off x="906691" y="3640352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DD5A0DA2-80DC-4BC0-94C4-FDEA89C9E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3640352"/>
                  <a:ext cx="426014" cy="161583"/>
                </a:xfrm>
                <a:prstGeom prst="rect">
                  <a:avLst/>
                </a:prstGeom>
                <a:blipFill>
                  <a:blip r:embed="rId50"/>
                  <a:stretch>
                    <a:fillRect l="-4286" t="-3704" r="-12857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ED0D74B-A6A9-4941-8B80-D20163122138}"/>
                    </a:ext>
                  </a:extLst>
                </p:cNvPr>
                <p:cNvSpPr txBox="1"/>
                <p:nvPr/>
              </p:nvSpPr>
              <p:spPr>
                <a:xfrm>
                  <a:off x="906691" y="3812479"/>
                  <a:ext cx="426014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ED0D74B-A6A9-4941-8B80-D20163122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3812479"/>
                  <a:ext cx="426014" cy="161583"/>
                </a:xfrm>
                <a:prstGeom prst="rect">
                  <a:avLst/>
                </a:prstGeom>
                <a:blipFill>
                  <a:blip r:embed="rId51"/>
                  <a:stretch>
                    <a:fillRect l="-4286" r="-12857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0B3EF69F-EB79-4137-8F9F-34E77CC2AE90}"/>
                    </a:ext>
                  </a:extLst>
                </p:cNvPr>
                <p:cNvSpPr txBox="1"/>
                <p:nvPr/>
              </p:nvSpPr>
              <p:spPr>
                <a:xfrm>
                  <a:off x="906691" y="3984606"/>
                  <a:ext cx="42287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0B3EF69F-EB79-4137-8F9F-34E77CC2A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3984606"/>
                  <a:ext cx="422872" cy="161583"/>
                </a:xfrm>
                <a:prstGeom prst="rect">
                  <a:avLst/>
                </a:prstGeom>
                <a:blipFill>
                  <a:blip r:embed="rId52"/>
                  <a:stretch>
                    <a:fillRect l="-4348" t="-3846" r="-13043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D042FBAB-A5AB-4A6D-A6F5-37880FEC8825}"/>
                    </a:ext>
                  </a:extLst>
                </p:cNvPr>
                <p:cNvSpPr txBox="1"/>
                <p:nvPr/>
              </p:nvSpPr>
              <p:spPr>
                <a:xfrm>
                  <a:off x="906691" y="4156733"/>
                  <a:ext cx="42915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D042FBAB-A5AB-4A6D-A6F5-37880FEC8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4156733"/>
                  <a:ext cx="429155" cy="161583"/>
                </a:xfrm>
                <a:prstGeom prst="rect">
                  <a:avLst/>
                </a:prstGeom>
                <a:blipFill>
                  <a:blip r:embed="rId53"/>
                  <a:stretch>
                    <a:fillRect l="-4286" t="-3846" r="-12857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6536078-2F3A-4CAC-A107-1059BC4A48F9}"/>
              </a:ext>
            </a:extLst>
          </p:cNvPr>
          <p:cNvGrpSpPr/>
          <p:nvPr/>
        </p:nvGrpSpPr>
        <p:grpSpPr>
          <a:xfrm>
            <a:off x="1712817" y="4765083"/>
            <a:ext cx="1827292" cy="677964"/>
            <a:chOff x="906691" y="3640352"/>
            <a:chExt cx="1807238" cy="677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DC5507F3-DE32-4BE9-B5C1-9008C60565E8}"/>
                    </a:ext>
                  </a:extLst>
                </p:cNvPr>
                <p:cNvSpPr txBox="1"/>
                <p:nvPr/>
              </p:nvSpPr>
              <p:spPr>
                <a:xfrm>
                  <a:off x="906691" y="3640352"/>
                  <a:ext cx="180723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𝑀𝐿𝑃</m:t>
                        </m:r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DC5507F3-DE32-4BE9-B5C1-9008C6056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3640352"/>
                  <a:ext cx="1807238" cy="161583"/>
                </a:xfrm>
                <a:prstGeom prst="rect">
                  <a:avLst/>
                </a:prstGeom>
                <a:blipFill>
                  <a:blip r:embed="rId54"/>
                  <a:stretch>
                    <a:fillRect l="-2000" t="-3846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EFE575B9-5FA6-4C2E-A257-C22D73BB1D37}"/>
                    </a:ext>
                  </a:extLst>
                </p:cNvPr>
                <p:cNvSpPr txBox="1"/>
                <p:nvPr/>
              </p:nvSpPr>
              <p:spPr>
                <a:xfrm>
                  <a:off x="906691" y="3812479"/>
                  <a:ext cx="174173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𝑀𝐿𝑃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EFE575B9-5FA6-4C2E-A257-C22D73BB1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3812479"/>
                  <a:ext cx="1741733" cy="161583"/>
                </a:xfrm>
                <a:prstGeom prst="rect">
                  <a:avLst/>
                </a:prstGeom>
                <a:blipFill>
                  <a:blip r:embed="rId55"/>
                  <a:stretch>
                    <a:fillRect l="-2076" t="-3846" r="-1384"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CB874BFD-B90B-4D09-A8E0-295BA3F7EAAD}"/>
                    </a:ext>
                  </a:extLst>
                </p:cNvPr>
                <p:cNvSpPr txBox="1"/>
                <p:nvPr/>
              </p:nvSpPr>
              <p:spPr>
                <a:xfrm>
                  <a:off x="906691" y="3984606"/>
                  <a:ext cx="174173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𝑀𝐿𝑃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CB874BFD-B90B-4D09-A8E0-295BA3F7E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3984606"/>
                  <a:ext cx="1741733" cy="161583"/>
                </a:xfrm>
                <a:prstGeom prst="rect">
                  <a:avLst/>
                </a:prstGeom>
                <a:blipFill>
                  <a:blip r:embed="rId56"/>
                  <a:stretch>
                    <a:fillRect l="-2076" t="-3704" r="-1384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84015D10-5FC2-4244-84FC-249D684EA3C1}"/>
                    </a:ext>
                  </a:extLst>
                </p:cNvPr>
                <p:cNvSpPr txBox="1"/>
                <p:nvPr/>
              </p:nvSpPr>
              <p:spPr>
                <a:xfrm>
                  <a:off x="906691" y="4156733"/>
                  <a:ext cx="1744839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𝑀𝐿𝑃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84015D10-5FC2-4244-84FC-249D684E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91" y="4156733"/>
                  <a:ext cx="1744839" cy="161583"/>
                </a:xfrm>
                <a:prstGeom prst="rect">
                  <a:avLst/>
                </a:prstGeom>
                <a:blipFill>
                  <a:blip r:embed="rId57"/>
                  <a:stretch>
                    <a:fillRect l="-2076" r="-1384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DD44497-DD3C-4B94-BFAE-5B5E6F25264C}"/>
              </a:ext>
            </a:extLst>
          </p:cNvPr>
          <p:cNvGrpSpPr/>
          <p:nvPr/>
        </p:nvGrpSpPr>
        <p:grpSpPr>
          <a:xfrm>
            <a:off x="2048730" y="3892838"/>
            <a:ext cx="5627400" cy="2512124"/>
            <a:chOff x="2048730" y="3892838"/>
            <a:chExt cx="5627400" cy="2512124"/>
          </a:xfrm>
        </p:grpSpPr>
        <p:sp>
          <p:nvSpPr>
            <p:cNvPr id="330" name="Arrow: U-Turn 329">
              <a:extLst>
                <a:ext uri="{FF2B5EF4-FFF2-40B4-BE49-F238E27FC236}">
                  <a16:creationId xmlns:a16="http://schemas.microsoft.com/office/drawing/2014/main" id="{C95B457E-62FC-4E6A-9C92-8C91EED1F1EC}"/>
                </a:ext>
              </a:extLst>
            </p:cNvPr>
            <p:cNvSpPr/>
            <p:nvPr/>
          </p:nvSpPr>
          <p:spPr>
            <a:xfrm rot="16200000" flipV="1">
              <a:off x="3606368" y="2335200"/>
              <a:ext cx="2512124" cy="5627400"/>
            </a:xfrm>
            <a:prstGeom prst="uturnArrow">
              <a:avLst>
                <a:gd name="adj1" fmla="val 4087"/>
                <a:gd name="adj2" fmla="val 13777"/>
                <a:gd name="adj3" fmla="val 12538"/>
                <a:gd name="adj4" fmla="val 43750"/>
                <a:gd name="adj5" fmla="val 75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7023D254-1D8E-4084-B1C4-C54C7C898C33}"/>
                </a:ext>
              </a:extLst>
            </p:cNvPr>
            <p:cNvSpPr txBox="1"/>
            <p:nvPr/>
          </p:nvSpPr>
          <p:spPr>
            <a:xfrm>
              <a:off x="4097165" y="5971556"/>
              <a:ext cx="20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2">
                      <a:lumMod val="75000"/>
                    </a:schemeClr>
                  </a:solidFill>
                </a:rPr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0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78" grpId="0" animBg="1"/>
      <p:bldP spid="79" grpId="0"/>
      <p:bldP spid="100" grpId="0" animBg="1"/>
      <p:bldP spid="106" grpId="0"/>
      <p:bldP spid="427" grpId="0" animBg="1"/>
      <p:bldP spid="255" grpId="0" animBg="1"/>
      <p:bldP spid="275" grpId="0"/>
      <p:bldP spid="279" grpId="0" animBg="1"/>
      <p:bldP spid="280" grpId="0" animBg="1"/>
      <p:bldP spid="281" grpId="0" animBg="1"/>
      <p:bldP spid="299" grpId="0"/>
      <p:bldP spid="300" grpId="0"/>
      <p:bldP spid="301" grpId="0"/>
      <p:bldP spid="302" grpId="0" animBg="1"/>
      <p:bldP spid="303" grpId="0"/>
      <p:bldP spid="307" grpId="0"/>
      <p:bldP spid="313" grpId="0" animBg="1"/>
      <p:bldP spid="314" grpId="0"/>
      <p:bldP spid="315" grpId="0" animBg="1"/>
      <p:bldP spid="316" grpId="0"/>
      <p:bldP spid="318" grpId="0" animBg="1"/>
      <p:bldP spid="319" grpId="0"/>
      <p:bldP spid="320" grpId="0"/>
      <p:bldP spid="321" grpId="0"/>
      <p:bldP spid="323" grpId="0" animBg="1"/>
      <p:bldP spid="327" grpId="0"/>
      <p:bldP spid="333" grpId="0" animBg="1"/>
      <p:bldP spid="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400362"/>
            <a:ext cx="9144000" cy="1403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Tracking Community Evolution</a:t>
            </a:r>
            <a:endParaRPr lang="fr-CA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F0945-22AA-44E6-A94E-B6EC11C42F1F}"/>
              </a:ext>
            </a:extLst>
          </p:cNvPr>
          <p:cNvCxnSpPr>
            <a:cxnSpLocks/>
          </p:cNvCxnSpPr>
          <p:nvPr/>
        </p:nvCxnSpPr>
        <p:spPr>
          <a:xfrm>
            <a:off x="2106507" y="3739570"/>
            <a:ext cx="804333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EC674-3C8A-4453-B1B0-9F8E92F8EE03}"/>
              </a:ext>
            </a:extLst>
          </p:cNvPr>
          <p:cNvSpPr txBox="1"/>
          <p:nvPr/>
        </p:nvSpPr>
        <p:spPr>
          <a:xfrm>
            <a:off x="5856790" y="407428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404072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Ship of Theseus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Slide Number Placeholder 15">
            <a:extLst>
              <a:ext uri="{FF2B5EF4-FFF2-40B4-BE49-F238E27FC236}">
                <a16:creationId xmlns:a16="http://schemas.microsoft.com/office/drawing/2014/main" id="{9D519E52-CF00-4167-9950-A386D2B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4378C-5CBC-455C-A7B3-79DFB6C32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633" y="1615736"/>
            <a:ext cx="1886104" cy="130605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4E83F-A3FF-4CC5-AA6C-86C27DADA510}"/>
              </a:ext>
            </a:extLst>
          </p:cNvPr>
          <p:cNvGrpSpPr/>
          <p:nvPr/>
        </p:nvGrpSpPr>
        <p:grpSpPr>
          <a:xfrm>
            <a:off x="2552543" y="1615736"/>
            <a:ext cx="1886104" cy="1306052"/>
            <a:chOff x="2555676" y="1615736"/>
            <a:chExt cx="1886104" cy="1306052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532291BB-EA33-443A-B904-2B2F3A8F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55676" y="1615736"/>
              <a:ext cx="1886104" cy="130605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B3C0C9-95B1-42E2-8DF2-C57376D30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49217" y="1938740"/>
              <a:ext cx="965938" cy="67711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6AB1DA-265D-4058-85EF-2944443B14CB}"/>
              </a:ext>
            </a:extLst>
          </p:cNvPr>
          <p:cNvGrpSpPr/>
          <p:nvPr/>
        </p:nvGrpSpPr>
        <p:grpSpPr>
          <a:xfrm>
            <a:off x="4836453" y="1615736"/>
            <a:ext cx="1907193" cy="1306052"/>
            <a:chOff x="4842719" y="1615736"/>
            <a:chExt cx="1907193" cy="1306052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CCAB06EA-5A9D-4234-A256-AC652C3B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42719" y="1615736"/>
              <a:ext cx="1886104" cy="1306052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A054E74B-B723-43F7-AECC-407E40534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3658" y="1938740"/>
              <a:ext cx="965938" cy="6771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E850CD-95CD-48F5-AA71-395267AA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1719" y="2434060"/>
              <a:ext cx="608193" cy="443513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26F4391A-59E2-42A9-A33B-036575544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26313" y="1652424"/>
              <a:ext cx="285885" cy="31099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DFA0DA-5B7D-46A1-ABC6-BBD79E1E683D}"/>
              </a:ext>
            </a:extLst>
          </p:cNvPr>
          <p:cNvGrpSpPr/>
          <p:nvPr/>
        </p:nvGrpSpPr>
        <p:grpSpPr>
          <a:xfrm>
            <a:off x="7141452" y="1615736"/>
            <a:ext cx="1886104" cy="1306052"/>
            <a:chOff x="7356679" y="1615736"/>
            <a:chExt cx="1886104" cy="1306052"/>
          </a:xfrm>
        </p:grpSpPr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A40000ED-9B5E-4585-AD8C-C8025626F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56679" y="1615736"/>
              <a:ext cx="1886104" cy="1306052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6B7C817F-6BFA-4BF8-9990-754CEAAE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69429" y="1938740"/>
              <a:ext cx="965938" cy="677113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A08F1458-0B58-475F-BCDB-D9D2B220C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34590" y="2434060"/>
              <a:ext cx="608193" cy="44351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6F8D12-562F-49E4-AEB3-0EE04352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9008" y="1652424"/>
              <a:ext cx="285885" cy="3109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325142-1D57-49CB-8EF4-BED858FA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56679" y="2388981"/>
              <a:ext cx="462551" cy="49985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F3C509-7A01-4BA7-A06D-7C2331FBCE99}"/>
              </a:ext>
            </a:extLst>
          </p:cNvPr>
          <p:cNvGrpSpPr/>
          <p:nvPr/>
        </p:nvGrpSpPr>
        <p:grpSpPr>
          <a:xfrm>
            <a:off x="9425363" y="1615736"/>
            <a:ext cx="1886104" cy="1306052"/>
            <a:chOff x="9425363" y="1615736"/>
            <a:chExt cx="1886104" cy="1306052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96D36FD-8D46-461B-81C7-1B12A9142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25363" y="1615736"/>
              <a:ext cx="1886104" cy="130605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8F285C1F-99C9-4390-87A9-5AA04479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38113" y="1938740"/>
              <a:ext cx="965938" cy="677113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668C3557-AA83-406A-81D4-67D878F9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03274" y="2434060"/>
              <a:ext cx="608193" cy="443513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2E3218E8-1D2F-4BB6-96B6-1EA6C728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10232" y="1652424"/>
              <a:ext cx="285885" cy="310996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834D147A-95C9-44CC-98F2-C7DD4D21F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26041" y="2388981"/>
              <a:ext cx="462551" cy="499853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90F8C28C-36F1-4313-A98E-54E57ECE6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58775" y="2546935"/>
              <a:ext cx="861476" cy="33063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F5C505-EF20-429C-AAD1-F3A8F9A0C6C8}"/>
                  </a:ext>
                </a:extLst>
              </p:cNvPr>
              <p:cNvSpPr txBox="1"/>
              <p:nvPr/>
            </p:nvSpPr>
            <p:spPr>
              <a:xfrm>
                <a:off x="847675" y="1253115"/>
                <a:ext cx="72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F5C505-EF20-429C-AAD1-F3A8F9A0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5" y="1253115"/>
                <a:ext cx="728020" cy="276999"/>
              </a:xfrm>
              <a:prstGeom prst="rect">
                <a:avLst/>
              </a:prstGeom>
              <a:blipFill>
                <a:blip r:embed="rId8"/>
                <a:stretch>
                  <a:fillRect l="-6723" r="-84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E4E9610-C946-4CAC-9664-101FBEE980DB}"/>
                  </a:ext>
                </a:extLst>
              </p:cNvPr>
              <p:cNvSpPr txBox="1"/>
              <p:nvPr/>
            </p:nvSpPr>
            <p:spPr>
              <a:xfrm>
                <a:off x="3097312" y="1253115"/>
                <a:ext cx="72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E4E9610-C946-4CAC-9664-101FBEE9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312" y="1253115"/>
                <a:ext cx="728020" cy="276999"/>
              </a:xfrm>
              <a:prstGeom prst="rect">
                <a:avLst/>
              </a:prstGeom>
              <a:blipFill>
                <a:blip r:embed="rId9"/>
                <a:stretch>
                  <a:fillRect l="-6667" r="-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A7A6F0E-564B-47EE-B407-1D6807894ECB}"/>
                  </a:ext>
                </a:extLst>
              </p:cNvPr>
              <p:cNvSpPr txBox="1"/>
              <p:nvPr/>
            </p:nvSpPr>
            <p:spPr>
              <a:xfrm>
                <a:off x="5346949" y="1253115"/>
                <a:ext cx="72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A7A6F0E-564B-47EE-B407-1D680789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49" y="1253115"/>
                <a:ext cx="728020" cy="276999"/>
              </a:xfrm>
              <a:prstGeom prst="rect">
                <a:avLst/>
              </a:prstGeom>
              <a:blipFill>
                <a:blip r:embed="rId10"/>
                <a:stretch>
                  <a:fillRect l="-6667" r="-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9FEB97-4F0A-4041-8501-2D8626ABE43A}"/>
                  </a:ext>
                </a:extLst>
              </p:cNvPr>
              <p:cNvSpPr txBox="1"/>
              <p:nvPr/>
            </p:nvSpPr>
            <p:spPr>
              <a:xfrm>
                <a:off x="7596586" y="1253115"/>
                <a:ext cx="72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9FEB97-4F0A-4041-8501-2D8626ABE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86" y="1253115"/>
                <a:ext cx="728020" cy="276999"/>
              </a:xfrm>
              <a:prstGeom prst="rect">
                <a:avLst/>
              </a:prstGeom>
              <a:blipFill>
                <a:blip r:embed="rId11"/>
                <a:stretch>
                  <a:fillRect l="-6667" r="-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6C31CE-3AEF-4E6E-8284-E44CF836CB26}"/>
                  </a:ext>
                </a:extLst>
              </p:cNvPr>
              <p:cNvSpPr txBox="1"/>
              <p:nvPr/>
            </p:nvSpPr>
            <p:spPr>
              <a:xfrm>
                <a:off x="9846222" y="1253115"/>
                <a:ext cx="72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6C31CE-3AEF-4E6E-8284-E44CF836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222" y="1253115"/>
                <a:ext cx="728020" cy="276999"/>
              </a:xfrm>
              <a:prstGeom prst="rect">
                <a:avLst/>
              </a:prstGeom>
              <a:blipFill>
                <a:blip r:embed="rId12"/>
                <a:stretch>
                  <a:fillRect l="-6667" r="-75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3E2DCBFD-272D-4DF8-A627-3F8802E48AF7}"/>
              </a:ext>
            </a:extLst>
          </p:cNvPr>
          <p:cNvSpPr txBox="1"/>
          <p:nvPr/>
        </p:nvSpPr>
        <p:spPr>
          <a:xfrm>
            <a:off x="2160663" y="3027641"/>
            <a:ext cx="787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 which moment can we consider the ship of Theseus as a totally different ship?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BC458A-135F-456F-8A34-8A42493B2209}"/>
              </a:ext>
            </a:extLst>
          </p:cNvPr>
          <p:cNvGrpSpPr/>
          <p:nvPr/>
        </p:nvGrpSpPr>
        <p:grpSpPr>
          <a:xfrm>
            <a:off x="200188" y="1623426"/>
            <a:ext cx="11035109" cy="2064780"/>
            <a:chOff x="231712" y="3730786"/>
            <a:chExt cx="11035109" cy="206478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4C4FAB3-1BD8-44EF-9343-7FE466CA049B}"/>
                </a:ext>
              </a:extLst>
            </p:cNvPr>
            <p:cNvGrpSpPr/>
            <p:nvPr/>
          </p:nvGrpSpPr>
          <p:grpSpPr>
            <a:xfrm>
              <a:off x="231712" y="3730786"/>
              <a:ext cx="1891479" cy="2064780"/>
              <a:chOff x="231712" y="3730786"/>
              <a:chExt cx="1891479" cy="206478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DE68777-E10E-4035-8BFE-33BB79A7FB81}"/>
                  </a:ext>
                </a:extLst>
              </p:cNvPr>
              <p:cNvGrpSpPr/>
              <p:nvPr/>
            </p:nvGrpSpPr>
            <p:grpSpPr>
              <a:xfrm>
                <a:off x="231712" y="3730786"/>
                <a:ext cx="1891479" cy="1880172"/>
                <a:chOff x="579481" y="4145874"/>
                <a:chExt cx="1891479" cy="1880172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022D07D7-EFBB-4039-A3F5-1A621335BCD9}"/>
                    </a:ext>
                  </a:extLst>
                </p:cNvPr>
                <p:cNvSpPr/>
                <p:nvPr/>
              </p:nvSpPr>
              <p:spPr>
                <a:xfrm rot="2245921">
                  <a:off x="579481" y="4145874"/>
                  <a:ext cx="1891479" cy="1880172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5611933F-0F1E-4283-A24F-A643F050F178}"/>
                    </a:ext>
                  </a:extLst>
                </p:cNvPr>
                <p:cNvSpPr/>
                <p:nvPr/>
              </p:nvSpPr>
              <p:spPr>
                <a:xfrm>
                  <a:off x="1390274" y="4227413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FAFFFE5B-EEDB-4494-A029-CB2B6B872DFC}"/>
                    </a:ext>
                  </a:extLst>
                </p:cNvPr>
                <p:cNvSpPr/>
                <p:nvPr/>
              </p:nvSpPr>
              <p:spPr>
                <a:xfrm>
                  <a:off x="1390274" y="4766139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41EA3E4-6FB7-444C-A7B5-88BFE50AA7F3}"/>
                    </a:ext>
                  </a:extLst>
                </p:cNvPr>
                <p:cNvSpPr/>
                <p:nvPr/>
              </p:nvSpPr>
              <p:spPr>
                <a:xfrm>
                  <a:off x="73337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AD8E88A-C694-4947-B932-27BBA9C90222}"/>
                    </a:ext>
                  </a:extLst>
                </p:cNvPr>
                <p:cNvSpPr/>
                <p:nvPr/>
              </p:nvSpPr>
              <p:spPr>
                <a:xfrm>
                  <a:off x="1384076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BAE7905F-CCDB-40E3-A8D5-58C6F19AB1A6}"/>
                    </a:ext>
                  </a:extLst>
                </p:cNvPr>
                <p:cNvSpPr/>
                <p:nvPr/>
              </p:nvSpPr>
              <p:spPr>
                <a:xfrm>
                  <a:off x="208325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DA51C91-9CA9-495E-A24D-11E9F880FF77}"/>
                    </a:ext>
                  </a:extLst>
                </p:cNvPr>
                <p:cNvCxnSpPr>
                  <a:stCxn id="223" idx="4"/>
                  <a:endCxn id="237" idx="0"/>
                </p:cNvCxnSpPr>
                <p:nvPr/>
              </p:nvCxnSpPr>
              <p:spPr>
                <a:xfrm>
                  <a:off x="1504574" y="4456013"/>
                  <a:ext cx="0" cy="310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57A5387-8615-4869-829A-217AEC652D68}"/>
                    </a:ext>
                  </a:extLst>
                </p:cNvPr>
                <p:cNvCxnSpPr>
                  <a:cxnSpLocks/>
                  <a:stCxn id="239" idx="7"/>
                  <a:endCxn id="237" idx="2"/>
                </p:cNvCxnSpPr>
                <p:nvPr/>
              </p:nvCxnSpPr>
              <p:spPr>
                <a:xfrm flipV="1">
                  <a:off x="928497" y="4880439"/>
                  <a:ext cx="461777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1E5AF80-9F3E-49B5-9536-7CBCEB80D7D7}"/>
                    </a:ext>
                  </a:extLst>
                </p:cNvPr>
                <p:cNvCxnSpPr>
                  <a:cxnSpLocks/>
                  <a:stCxn id="239" idx="6"/>
                  <a:endCxn id="243" idx="2"/>
                </p:cNvCxnSpPr>
                <p:nvPr/>
              </p:nvCxnSpPr>
              <p:spPr>
                <a:xfrm>
                  <a:off x="961975" y="5356564"/>
                  <a:ext cx="42210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8A8E7AC1-3785-435D-86C8-F18C6D40C2C7}"/>
                    </a:ext>
                  </a:extLst>
                </p:cNvPr>
                <p:cNvCxnSpPr>
                  <a:cxnSpLocks/>
                  <a:stCxn id="243" idx="6"/>
                  <a:endCxn id="244" idx="2"/>
                </p:cNvCxnSpPr>
                <p:nvPr/>
              </p:nvCxnSpPr>
              <p:spPr>
                <a:xfrm>
                  <a:off x="1612676" y="5356564"/>
                  <a:ext cx="47057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4D7BCBDF-92B5-4940-AACA-E70A0317F88F}"/>
                    </a:ext>
                  </a:extLst>
                </p:cNvPr>
                <p:cNvCxnSpPr>
                  <a:cxnSpLocks/>
                  <a:stCxn id="237" idx="6"/>
                  <a:endCxn id="244" idx="1"/>
                </p:cNvCxnSpPr>
                <p:nvPr/>
              </p:nvCxnSpPr>
              <p:spPr>
                <a:xfrm>
                  <a:off x="1618874" y="4880439"/>
                  <a:ext cx="497859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E2A9DB17-69A4-4B1A-962A-3C44B442448C}"/>
                    </a:ext>
                  </a:extLst>
                </p:cNvPr>
                <p:cNvCxnSpPr>
                  <a:cxnSpLocks/>
                  <a:stCxn id="223" idx="5"/>
                  <a:endCxn id="244" idx="1"/>
                </p:cNvCxnSpPr>
                <p:nvPr/>
              </p:nvCxnSpPr>
              <p:spPr>
                <a:xfrm>
                  <a:off x="1585396" y="4422535"/>
                  <a:ext cx="531337" cy="8532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AC3F3CD-A48F-4A14-B29E-AACFD536F344}"/>
                    </a:ext>
                  </a:extLst>
                </p:cNvPr>
                <p:cNvCxnSpPr>
                  <a:cxnSpLocks/>
                  <a:stCxn id="223" idx="3"/>
                  <a:endCxn id="239" idx="0"/>
                </p:cNvCxnSpPr>
                <p:nvPr/>
              </p:nvCxnSpPr>
              <p:spPr>
                <a:xfrm flipH="1">
                  <a:off x="847675" y="4422535"/>
                  <a:ext cx="576077" cy="81972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FCCB7864-3381-42AA-A39E-3D6D6D9966B7}"/>
                    </a:ext>
                  </a:extLst>
                </p:cNvPr>
                <p:cNvCxnSpPr>
                  <a:cxnSpLocks/>
                  <a:stCxn id="237" idx="4"/>
                  <a:endCxn id="243" idx="0"/>
                </p:cNvCxnSpPr>
                <p:nvPr/>
              </p:nvCxnSpPr>
              <p:spPr>
                <a:xfrm flipH="1">
                  <a:off x="1498376" y="4994739"/>
                  <a:ext cx="6198" cy="2475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49BC246-44C4-48AC-A981-9465FB307BB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5630" y="5518567"/>
                    <a:ext cx="279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49BC246-44C4-48AC-A981-9465FB307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5630" y="5518567"/>
                    <a:ext cx="27924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565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5FC062-858E-4380-BAF3-D3B1F5583099}"/>
                </a:ext>
              </a:extLst>
            </p:cNvPr>
            <p:cNvGrpSpPr/>
            <p:nvPr/>
          </p:nvGrpSpPr>
          <p:grpSpPr>
            <a:xfrm>
              <a:off x="2483313" y="3730786"/>
              <a:ext cx="1891479" cy="2064780"/>
              <a:chOff x="2483313" y="3730786"/>
              <a:chExt cx="1891479" cy="2064780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663FF646-9CD5-49E6-9042-911DA22B6AA7}"/>
                  </a:ext>
                </a:extLst>
              </p:cNvPr>
              <p:cNvGrpSpPr/>
              <p:nvPr/>
            </p:nvGrpSpPr>
            <p:grpSpPr>
              <a:xfrm>
                <a:off x="2483313" y="3730786"/>
                <a:ext cx="1891479" cy="1880172"/>
                <a:chOff x="579481" y="4145874"/>
                <a:chExt cx="1891479" cy="1880172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DB4D00BD-A6EC-488F-B5AA-B962F12A4C3F}"/>
                    </a:ext>
                  </a:extLst>
                </p:cNvPr>
                <p:cNvSpPr/>
                <p:nvPr/>
              </p:nvSpPr>
              <p:spPr>
                <a:xfrm rot="2245921">
                  <a:off x="579481" y="4145874"/>
                  <a:ext cx="1891479" cy="1880172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328AA0A2-3D0A-4772-8FBE-72B70154AE4E}"/>
                    </a:ext>
                  </a:extLst>
                </p:cNvPr>
                <p:cNvSpPr/>
                <p:nvPr/>
              </p:nvSpPr>
              <p:spPr>
                <a:xfrm>
                  <a:off x="1390274" y="4227413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B93CD09-E5EC-4113-BD12-EEE89C32B2D7}"/>
                    </a:ext>
                  </a:extLst>
                </p:cNvPr>
                <p:cNvSpPr/>
                <p:nvPr/>
              </p:nvSpPr>
              <p:spPr>
                <a:xfrm>
                  <a:off x="1390274" y="4766139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128C0E89-ED03-4797-8138-663A72BFD900}"/>
                    </a:ext>
                  </a:extLst>
                </p:cNvPr>
                <p:cNvSpPr/>
                <p:nvPr/>
              </p:nvSpPr>
              <p:spPr>
                <a:xfrm>
                  <a:off x="73337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2066978C-67F2-40EA-8D08-9C86C721A980}"/>
                    </a:ext>
                  </a:extLst>
                </p:cNvPr>
                <p:cNvSpPr/>
                <p:nvPr/>
              </p:nvSpPr>
              <p:spPr>
                <a:xfrm>
                  <a:off x="1384076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5546ABEA-CC98-4D60-9076-91177E5FC32D}"/>
                    </a:ext>
                  </a:extLst>
                </p:cNvPr>
                <p:cNvSpPr/>
                <p:nvPr/>
              </p:nvSpPr>
              <p:spPr>
                <a:xfrm>
                  <a:off x="208325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8E326B6-1AE0-47BA-923D-EBE50AD2666B}"/>
                    </a:ext>
                  </a:extLst>
                </p:cNvPr>
                <p:cNvCxnSpPr>
                  <a:stCxn id="259" idx="4"/>
                  <a:endCxn id="260" idx="0"/>
                </p:cNvCxnSpPr>
                <p:nvPr/>
              </p:nvCxnSpPr>
              <p:spPr>
                <a:xfrm>
                  <a:off x="1504574" y="4456013"/>
                  <a:ext cx="0" cy="310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323340C-65FD-4BBE-B143-4E2D7A8C3A9E}"/>
                    </a:ext>
                  </a:extLst>
                </p:cNvPr>
                <p:cNvCxnSpPr>
                  <a:cxnSpLocks/>
                  <a:stCxn id="269" idx="7"/>
                  <a:endCxn id="260" idx="2"/>
                </p:cNvCxnSpPr>
                <p:nvPr/>
              </p:nvCxnSpPr>
              <p:spPr>
                <a:xfrm flipV="1">
                  <a:off x="928497" y="4880439"/>
                  <a:ext cx="461777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00C68D1-BCD0-4651-B83E-84EC7ACAA407}"/>
                    </a:ext>
                  </a:extLst>
                </p:cNvPr>
                <p:cNvCxnSpPr>
                  <a:cxnSpLocks/>
                  <a:stCxn id="269" idx="6"/>
                  <a:endCxn id="270" idx="2"/>
                </p:cNvCxnSpPr>
                <p:nvPr/>
              </p:nvCxnSpPr>
              <p:spPr>
                <a:xfrm>
                  <a:off x="961975" y="5356564"/>
                  <a:ext cx="42210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FD6452CC-65CF-4B30-A2EF-D45C4595F836}"/>
                    </a:ext>
                  </a:extLst>
                </p:cNvPr>
                <p:cNvCxnSpPr>
                  <a:cxnSpLocks/>
                  <a:stCxn id="270" idx="6"/>
                  <a:endCxn id="272" idx="2"/>
                </p:cNvCxnSpPr>
                <p:nvPr/>
              </p:nvCxnSpPr>
              <p:spPr>
                <a:xfrm>
                  <a:off x="1612676" y="5356564"/>
                  <a:ext cx="47057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B7732181-DD2A-4B51-A9A5-631BD389F346}"/>
                    </a:ext>
                  </a:extLst>
                </p:cNvPr>
                <p:cNvCxnSpPr>
                  <a:cxnSpLocks/>
                  <a:stCxn id="260" idx="6"/>
                  <a:endCxn id="272" idx="1"/>
                </p:cNvCxnSpPr>
                <p:nvPr/>
              </p:nvCxnSpPr>
              <p:spPr>
                <a:xfrm>
                  <a:off x="1618874" y="4880439"/>
                  <a:ext cx="497859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AACAB099-157F-46CB-994A-D31927085DB0}"/>
                    </a:ext>
                  </a:extLst>
                </p:cNvPr>
                <p:cNvCxnSpPr>
                  <a:cxnSpLocks/>
                  <a:stCxn id="259" idx="5"/>
                  <a:endCxn id="272" idx="1"/>
                </p:cNvCxnSpPr>
                <p:nvPr/>
              </p:nvCxnSpPr>
              <p:spPr>
                <a:xfrm>
                  <a:off x="1585396" y="4422535"/>
                  <a:ext cx="531337" cy="8532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BD2BE769-3E4E-4276-A06B-6BCA6DF6CDD0}"/>
                    </a:ext>
                  </a:extLst>
                </p:cNvPr>
                <p:cNvCxnSpPr>
                  <a:cxnSpLocks/>
                  <a:stCxn id="259" idx="3"/>
                  <a:endCxn id="269" idx="0"/>
                </p:cNvCxnSpPr>
                <p:nvPr/>
              </p:nvCxnSpPr>
              <p:spPr>
                <a:xfrm flipH="1">
                  <a:off x="847675" y="4422535"/>
                  <a:ext cx="576077" cy="81972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2B43CF0B-4BCA-40D6-8D1D-6281F7086B3B}"/>
                    </a:ext>
                  </a:extLst>
                </p:cNvPr>
                <p:cNvCxnSpPr>
                  <a:cxnSpLocks/>
                  <a:stCxn id="260" idx="4"/>
                  <a:endCxn id="270" idx="0"/>
                </p:cNvCxnSpPr>
                <p:nvPr/>
              </p:nvCxnSpPr>
              <p:spPr>
                <a:xfrm flipH="1">
                  <a:off x="1498376" y="4994739"/>
                  <a:ext cx="6198" cy="2475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D68426C-C09D-47C1-BE43-05B728C16D31}"/>
                      </a:ext>
                    </a:extLst>
                  </p:cNvPr>
                  <p:cNvSpPr txBox="1"/>
                  <p:nvPr/>
                </p:nvSpPr>
                <p:spPr>
                  <a:xfrm>
                    <a:off x="3961765" y="5518567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D68426C-C09D-47C1-BE43-05B728C16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1765" y="5518567"/>
                    <a:ext cx="284565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739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B9D982-804B-45BB-8862-77411C33D2F7}"/>
                </a:ext>
              </a:extLst>
            </p:cNvPr>
            <p:cNvGrpSpPr/>
            <p:nvPr/>
          </p:nvGrpSpPr>
          <p:grpSpPr>
            <a:xfrm>
              <a:off x="4762434" y="3730786"/>
              <a:ext cx="1891479" cy="2064780"/>
              <a:chOff x="4762434" y="3730786"/>
              <a:chExt cx="1891479" cy="2064780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4AAF18F-FA62-41E9-8D17-4D725A90690D}"/>
                  </a:ext>
                </a:extLst>
              </p:cNvPr>
              <p:cNvGrpSpPr/>
              <p:nvPr/>
            </p:nvGrpSpPr>
            <p:grpSpPr>
              <a:xfrm>
                <a:off x="4762434" y="3730786"/>
                <a:ext cx="1891479" cy="1880172"/>
                <a:chOff x="579481" y="4145874"/>
                <a:chExt cx="1891479" cy="1880172"/>
              </a:xfrm>
            </p:grpSpPr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63FF9152-9E3E-4322-B861-B229F0F74C7F}"/>
                    </a:ext>
                  </a:extLst>
                </p:cNvPr>
                <p:cNvSpPr/>
                <p:nvPr/>
              </p:nvSpPr>
              <p:spPr>
                <a:xfrm rot="2245921">
                  <a:off x="579481" y="4145874"/>
                  <a:ext cx="1891479" cy="1880172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211ED5D8-EEDC-4B6D-96AE-424CD2DB90C8}"/>
                    </a:ext>
                  </a:extLst>
                </p:cNvPr>
                <p:cNvSpPr/>
                <p:nvPr/>
              </p:nvSpPr>
              <p:spPr>
                <a:xfrm>
                  <a:off x="1390274" y="4227413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3A91B880-F0F9-4930-937E-E388DF54EB96}"/>
                    </a:ext>
                  </a:extLst>
                </p:cNvPr>
                <p:cNvSpPr/>
                <p:nvPr/>
              </p:nvSpPr>
              <p:spPr>
                <a:xfrm>
                  <a:off x="1390274" y="4766139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C3305D57-8118-476A-AD7F-74A3A93C4441}"/>
                    </a:ext>
                  </a:extLst>
                </p:cNvPr>
                <p:cNvSpPr/>
                <p:nvPr/>
              </p:nvSpPr>
              <p:spPr>
                <a:xfrm>
                  <a:off x="73337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923DD26E-72E0-4F41-9CC0-FE619416B50B}"/>
                    </a:ext>
                  </a:extLst>
                </p:cNvPr>
                <p:cNvSpPr/>
                <p:nvPr/>
              </p:nvSpPr>
              <p:spPr>
                <a:xfrm>
                  <a:off x="1384076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8496F8C-CC01-40D3-8513-2655888C0E9C}"/>
                    </a:ext>
                  </a:extLst>
                </p:cNvPr>
                <p:cNvSpPr/>
                <p:nvPr/>
              </p:nvSpPr>
              <p:spPr>
                <a:xfrm>
                  <a:off x="208325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D505CCF2-593A-458B-AC9C-4653C5B3D310}"/>
                    </a:ext>
                  </a:extLst>
                </p:cNvPr>
                <p:cNvCxnSpPr>
                  <a:stCxn id="286" idx="4"/>
                  <a:endCxn id="287" idx="0"/>
                </p:cNvCxnSpPr>
                <p:nvPr/>
              </p:nvCxnSpPr>
              <p:spPr>
                <a:xfrm>
                  <a:off x="1504574" y="4456013"/>
                  <a:ext cx="0" cy="310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25052B7A-7A6B-454F-890E-902ABEE4FACC}"/>
                    </a:ext>
                  </a:extLst>
                </p:cNvPr>
                <p:cNvCxnSpPr>
                  <a:cxnSpLocks/>
                  <a:stCxn id="290" idx="7"/>
                  <a:endCxn id="287" idx="2"/>
                </p:cNvCxnSpPr>
                <p:nvPr/>
              </p:nvCxnSpPr>
              <p:spPr>
                <a:xfrm flipV="1">
                  <a:off x="928497" y="4880439"/>
                  <a:ext cx="461777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C9FF9A7F-253D-405F-8B51-1BF9C6151C31}"/>
                    </a:ext>
                  </a:extLst>
                </p:cNvPr>
                <p:cNvCxnSpPr>
                  <a:cxnSpLocks/>
                  <a:stCxn id="290" idx="6"/>
                  <a:endCxn id="291" idx="2"/>
                </p:cNvCxnSpPr>
                <p:nvPr/>
              </p:nvCxnSpPr>
              <p:spPr>
                <a:xfrm>
                  <a:off x="961975" y="5356564"/>
                  <a:ext cx="42210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41DCF92-F893-4731-BF6F-C3AD2D896928}"/>
                    </a:ext>
                  </a:extLst>
                </p:cNvPr>
                <p:cNvCxnSpPr>
                  <a:cxnSpLocks/>
                  <a:stCxn id="291" idx="6"/>
                  <a:endCxn id="292" idx="2"/>
                </p:cNvCxnSpPr>
                <p:nvPr/>
              </p:nvCxnSpPr>
              <p:spPr>
                <a:xfrm>
                  <a:off x="1612676" y="5356564"/>
                  <a:ext cx="47057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FF90F156-2556-4167-95C4-79E8E78253FB}"/>
                    </a:ext>
                  </a:extLst>
                </p:cNvPr>
                <p:cNvCxnSpPr>
                  <a:cxnSpLocks/>
                  <a:stCxn id="287" idx="6"/>
                  <a:endCxn id="292" idx="1"/>
                </p:cNvCxnSpPr>
                <p:nvPr/>
              </p:nvCxnSpPr>
              <p:spPr>
                <a:xfrm>
                  <a:off x="1618874" y="4880439"/>
                  <a:ext cx="497859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19D078A2-5FAF-4AFA-B758-01FEDA9CCC17}"/>
                    </a:ext>
                  </a:extLst>
                </p:cNvPr>
                <p:cNvCxnSpPr>
                  <a:cxnSpLocks/>
                  <a:stCxn id="286" idx="5"/>
                  <a:endCxn id="292" idx="1"/>
                </p:cNvCxnSpPr>
                <p:nvPr/>
              </p:nvCxnSpPr>
              <p:spPr>
                <a:xfrm>
                  <a:off x="1585396" y="4422535"/>
                  <a:ext cx="531337" cy="8532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1A22A440-1CDF-460D-B497-0269C6AE9505}"/>
                    </a:ext>
                  </a:extLst>
                </p:cNvPr>
                <p:cNvCxnSpPr>
                  <a:cxnSpLocks/>
                  <a:stCxn id="286" idx="3"/>
                  <a:endCxn id="290" idx="0"/>
                </p:cNvCxnSpPr>
                <p:nvPr/>
              </p:nvCxnSpPr>
              <p:spPr>
                <a:xfrm flipH="1">
                  <a:off x="847675" y="4422535"/>
                  <a:ext cx="576077" cy="81972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C4BA73CA-C5BE-4671-B5D2-9A458D0B802C}"/>
                    </a:ext>
                  </a:extLst>
                </p:cNvPr>
                <p:cNvCxnSpPr>
                  <a:cxnSpLocks/>
                  <a:stCxn id="287" idx="4"/>
                  <a:endCxn id="291" idx="0"/>
                </p:cNvCxnSpPr>
                <p:nvPr/>
              </p:nvCxnSpPr>
              <p:spPr>
                <a:xfrm flipH="1">
                  <a:off x="1498376" y="4994739"/>
                  <a:ext cx="6198" cy="2475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E90FAED9-304D-44A8-B6BA-CD92151D0250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06" y="5518567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E90FAED9-304D-44A8-B6BA-CD92151D0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206" y="5518567"/>
                    <a:ext cx="28456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1277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492FF9-F64E-455D-BFD4-370BC9CE65CC}"/>
                </a:ext>
              </a:extLst>
            </p:cNvPr>
            <p:cNvGrpSpPr/>
            <p:nvPr/>
          </p:nvGrpSpPr>
          <p:grpSpPr>
            <a:xfrm>
              <a:off x="7091431" y="3730786"/>
              <a:ext cx="1891479" cy="2064780"/>
              <a:chOff x="7091431" y="3730786"/>
              <a:chExt cx="1891479" cy="2064780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CF946D77-7663-43D8-A6D0-C82B009BEC72}"/>
                  </a:ext>
                </a:extLst>
              </p:cNvPr>
              <p:cNvGrpSpPr/>
              <p:nvPr/>
            </p:nvGrpSpPr>
            <p:grpSpPr>
              <a:xfrm>
                <a:off x="7091431" y="3730786"/>
                <a:ext cx="1891479" cy="1880172"/>
                <a:chOff x="579481" y="4145874"/>
                <a:chExt cx="1891479" cy="1880172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5D78A9C6-9D9C-4BC9-BBD6-A109CD238300}"/>
                    </a:ext>
                  </a:extLst>
                </p:cNvPr>
                <p:cNvSpPr/>
                <p:nvPr/>
              </p:nvSpPr>
              <p:spPr>
                <a:xfrm rot="2245921">
                  <a:off x="579481" y="4145874"/>
                  <a:ext cx="1891479" cy="1880172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BC07796F-5313-48AE-8C84-AD23733BEEFA}"/>
                    </a:ext>
                  </a:extLst>
                </p:cNvPr>
                <p:cNvSpPr/>
                <p:nvPr/>
              </p:nvSpPr>
              <p:spPr>
                <a:xfrm>
                  <a:off x="1390274" y="4227413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061181EA-C003-4156-8D17-431E3A5B9EB1}"/>
                    </a:ext>
                  </a:extLst>
                </p:cNvPr>
                <p:cNvSpPr/>
                <p:nvPr/>
              </p:nvSpPr>
              <p:spPr>
                <a:xfrm>
                  <a:off x="1390274" y="4766139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21CE3892-6289-4E72-85F4-6FDDC06E3E32}"/>
                    </a:ext>
                  </a:extLst>
                </p:cNvPr>
                <p:cNvSpPr/>
                <p:nvPr/>
              </p:nvSpPr>
              <p:spPr>
                <a:xfrm>
                  <a:off x="73337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4FA42EFC-9BEE-48AC-8B0E-BA89A27CBF82}"/>
                    </a:ext>
                  </a:extLst>
                </p:cNvPr>
                <p:cNvSpPr/>
                <p:nvPr/>
              </p:nvSpPr>
              <p:spPr>
                <a:xfrm>
                  <a:off x="1384076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A6BE344B-28B1-440A-9B61-D8C0FDB47402}"/>
                    </a:ext>
                  </a:extLst>
                </p:cNvPr>
                <p:cNvSpPr/>
                <p:nvPr/>
              </p:nvSpPr>
              <p:spPr>
                <a:xfrm>
                  <a:off x="208325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1A15D0C2-2D2B-45ED-ADA0-E8C1D8727A93}"/>
                    </a:ext>
                  </a:extLst>
                </p:cNvPr>
                <p:cNvCxnSpPr>
                  <a:stCxn id="366" idx="4"/>
                  <a:endCxn id="370" idx="0"/>
                </p:cNvCxnSpPr>
                <p:nvPr/>
              </p:nvCxnSpPr>
              <p:spPr>
                <a:xfrm>
                  <a:off x="1504574" y="4456013"/>
                  <a:ext cx="0" cy="310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BF6106E2-A641-4672-8F08-D890FC183E8A}"/>
                    </a:ext>
                  </a:extLst>
                </p:cNvPr>
                <p:cNvCxnSpPr>
                  <a:cxnSpLocks/>
                  <a:stCxn id="371" idx="7"/>
                  <a:endCxn id="370" idx="2"/>
                </p:cNvCxnSpPr>
                <p:nvPr/>
              </p:nvCxnSpPr>
              <p:spPr>
                <a:xfrm flipV="1">
                  <a:off x="928497" y="4880439"/>
                  <a:ext cx="461777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1A715759-4479-4A60-9D23-68E05D0E7F1A}"/>
                    </a:ext>
                  </a:extLst>
                </p:cNvPr>
                <p:cNvCxnSpPr>
                  <a:cxnSpLocks/>
                  <a:stCxn id="371" idx="6"/>
                  <a:endCxn id="372" idx="2"/>
                </p:cNvCxnSpPr>
                <p:nvPr/>
              </p:nvCxnSpPr>
              <p:spPr>
                <a:xfrm>
                  <a:off x="961975" y="5356564"/>
                  <a:ext cx="42210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600E575B-21F1-416A-86C0-DE220A6607F1}"/>
                    </a:ext>
                  </a:extLst>
                </p:cNvPr>
                <p:cNvCxnSpPr>
                  <a:cxnSpLocks/>
                  <a:stCxn id="372" idx="6"/>
                  <a:endCxn id="373" idx="2"/>
                </p:cNvCxnSpPr>
                <p:nvPr/>
              </p:nvCxnSpPr>
              <p:spPr>
                <a:xfrm>
                  <a:off x="1612676" y="5356564"/>
                  <a:ext cx="47057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8EA997A-79BC-491F-9B2B-3959F9F4D616}"/>
                    </a:ext>
                  </a:extLst>
                </p:cNvPr>
                <p:cNvCxnSpPr>
                  <a:cxnSpLocks/>
                  <a:stCxn id="370" idx="6"/>
                  <a:endCxn id="373" idx="1"/>
                </p:cNvCxnSpPr>
                <p:nvPr/>
              </p:nvCxnSpPr>
              <p:spPr>
                <a:xfrm>
                  <a:off x="1618874" y="4880439"/>
                  <a:ext cx="497859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19D97341-6D17-416A-8A3D-F27C17F1C512}"/>
                    </a:ext>
                  </a:extLst>
                </p:cNvPr>
                <p:cNvCxnSpPr>
                  <a:cxnSpLocks/>
                  <a:stCxn id="366" idx="5"/>
                  <a:endCxn id="373" idx="1"/>
                </p:cNvCxnSpPr>
                <p:nvPr/>
              </p:nvCxnSpPr>
              <p:spPr>
                <a:xfrm>
                  <a:off x="1585396" y="4422535"/>
                  <a:ext cx="531337" cy="8532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E060FA0D-4DB7-4646-95C1-67307FE45DD8}"/>
                    </a:ext>
                  </a:extLst>
                </p:cNvPr>
                <p:cNvCxnSpPr>
                  <a:cxnSpLocks/>
                  <a:stCxn id="366" idx="3"/>
                  <a:endCxn id="371" idx="0"/>
                </p:cNvCxnSpPr>
                <p:nvPr/>
              </p:nvCxnSpPr>
              <p:spPr>
                <a:xfrm flipH="1">
                  <a:off x="847675" y="4422535"/>
                  <a:ext cx="576077" cy="81972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757B2E01-238C-49B5-A48A-897699AE790F}"/>
                    </a:ext>
                  </a:extLst>
                </p:cNvPr>
                <p:cNvCxnSpPr>
                  <a:cxnSpLocks/>
                  <a:stCxn id="370" idx="4"/>
                  <a:endCxn id="372" idx="0"/>
                </p:cNvCxnSpPr>
                <p:nvPr/>
              </p:nvCxnSpPr>
              <p:spPr>
                <a:xfrm flipH="1">
                  <a:off x="1498376" y="4994739"/>
                  <a:ext cx="6198" cy="2475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86C89079-326B-43E6-B5E4-F3086D3A2945}"/>
                      </a:ext>
                    </a:extLst>
                  </p:cNvPr>
                  <p:cNvSpPr txBox="1"/>
                  <p:nvPr/>
                </p:nvSpPr>
                <p:spPr>
                  <a:xfrm>
                    <a:off x="8604139" y="5518567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86C89079-326B-43E6-B5E4-F3086D3A29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4139" y="5518567"/>
                    <a:ext cx="28456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149" r="-85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01EFD1-6422-4CCC-B381-139A4AA9F8E1}"/>
                </a:ext>
              </a:extLst>
            </p:cNvPr>
            <p:cNvGrpSpPr/>
            <p:nvPr/>
          </p:nvGrpSpPr>
          <p:grpSpPr>
            <a:xfrm>
              <a:off x="9375342" y="3730786"/>
              <a:ext cx="1891479" cy="2064780"/>
              <a:chOff x="9375342" y="3730786"/>
              <a:chExt cx="1891479" cy="2064780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CCAB3FA7-C8E1-4606-A5B7-3C69C9F98BAE}"/>
                  </a:ext>
                </a:extLst>
              </p:cNvPr>
              <p:cNvGrpSpPr/>
              <p:nvPr/>
            </p:nvGrpSpPr>
            <p:grpSpPr>
              <a:xfrm>
                <a:off x="9375342" y="3730786"/>
                <a:ext cx="1891479" cy="1880172"/>
                <a:chOff x="579481" y="4145874"/>
                <a:chExt cx="1891479" cy="1880172"/>
              </a:xfrm>
            </p:grpSpPr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9C72E858-2F00-44C3-8546-790D4D59C906}"/>
                    </a:ext>
                  </a:extLst>
                </p:cNvPr>
                <p:cNvSpPr/>
                <p:nvPr/>
              </p:nvSpPr>
              <p:spPr>
                <a:xfrm rot="2245921">
                  <a:off x="579481" y="4145874"/>
                  <a:ext cx="1891479" cy="1880172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C119D9FE-111F-47F7-9CD8-36685335E7D1}"/>
                    </a:ext>
                  </a:extLst>
                </p:cNvPr>
                <p:cNvSpPr/>
                <p:nvPr/>
              </p:nvSpPr>
              <p:spPr>
                <a:xfrm>
                  <a:off x="1390274" y="4227413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7678EBDE-D9CE-4391-A8B8-80FE6E4DC091}"/>
                    </a:ext>
                  </a:extLst>
                </p:cNvPr>
                <p:cNvSpPr/>
                <p:nvPr/>
              </p:nvSpPr>
              <p:spPr>
                <a:xfrm>
                  <a:off x="1390274" y="4766139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060CA9B4-F7A3-428D-B899-3581DB6719AA}"/>
                    </a:ext>
                  </a:extLst>
                </p:cNvPr>
                <p:cNvSpPr/>
                <p:nvPr/>
              </p:nvSpPr>
              <p:spPr>
                <a:xfrm>
                  <a:off x="73337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ABB9C1EE-3CE6-49FB-9C28-73CCD1D52297}"/>
                    </a:ext>
                  </a:extLst>
                </p:cNvPr>
                <p:cNvSpPr/>
                <p:nvPr/>
              </p:nvSpPr>
              <p:spPr>
                <a:xfrm>
                  <a:off x="1384076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5053B5A-1E4F-4CEF-B805-E17011509A4F}"/>
                    </a:ext>
                  </a:extLst>
                </p:cNvPr>
                <p:cNvSpPr/>
                <p:nvPr/>
              </p:nvSpPr>
              <p:spPr>
                <a:xfrm>
                  <a:off x="2083255" y="5242264"/>
                  <a:ext cx="228600" cy="22860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C146374C-8ADD-4D3E-B8A7-924E3F4D448B}"/>
                    </a:ext>
                  </a:extLst>
                </p:cNvPr>
                <p:cNvCxnSpPr>
                  <a:stCxn id="384" idx="4"/>
                  <a:endCxn id="385" idx="0"/>
                </p:cNvCxnSpPr>
                <p:nvPr/>
              </p:nvCxnSpPr>
              <p:spPr>
                <a:xfrm>
                  <a:off x="1504574" y="4456013"/>
                  <a:ext cx="0" cy="310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5FDE1E7C-D850-49CC-82B3-73240056FE12}"/>
                    </a:ext>
                  </a:extLst>
                </p:cNvPr>
                <p:cNvCxnSpPr>
                  <a:cxnSpLocks/>
                  <a:stCxn id="386" idx="7"/>
                  <a:endCxn id="385" idx="2"/>
                </p:cNvCxnSpPr>
                <p:nvPr/>
              </p:nvCxnSpPr>
              <p:spPr>
                <a:xfrm flipV="1">
                  <a:off x="928497" y="4880439"/>
                  <a:ext cx="461777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127215F-9328-4469-A895-6AB305D59754}"/>
                    </a:ext>
                  </a:extLst>
                </p:cNvPr>
                <p:cNvCxnSpPr>
                  <a:cxnSpLocks/>
                  <a:stCxn id="386" idx="6"/>
                  <a:endCxn id="387" idx="2"/>
                </p:cNvCxnSpPr>
                <p:nvPr/>
              </p:nvCxnSpPr>
              <p:spPr>
                <a:xfrm>
                  <a:off x="961975" y="5356564"/>
                  <a:ext cx="42210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C432F9A1-14F6-4AF6-80BD-8DB965C29943}"/>
                    </a:ext>
                  </a:extLst>
                </p:cNvPr>
                <p:cNvCxnSpPr>
                  <a:cxnSpLocks/>
                  <a:stCxn id="387" idx="6"/>
                  <a:endCxn id="388" idx="2"/>
                </p:cNvCxnSpPr>
                <p:nvPr/>
              </p:nvCxnSpPr>
              <p:spPr>
                <a:xfrm>
                  <a:off x="1612676" y="5356564"/>
                  <a:ext cx="47057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C35DF197-77E2-4688-9FD0-BC5F474952C9}"/>
                    </a:ext>
                  </a:extLst>
                </p:cNvPr>
                <p:cNvCxnSpPr>
                  <a:cxnSpLocks/>
                  <a:stCxn id="385" idx="6"/>
                  <a:endCxn id="388" idx="1"/>
                </p:cNvCxnSpPr>
                <p:nvPr/>
              </p:nvCxnSpPr>
              <p:spPr>
                <a:xfrm>
                  <a:off x="1618874" y="4880439"/>
                  <a:ext cx="497859" cy="3953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FC2F9311-0962-4E65-96AE-8B3C44866378}"/>
                    </a:ext>
                  </a:extLst>
                </p:cNvPr>
                <p:cNvCxnSpPr>
                  <a:cxnSpLocks/>
                  <a:stCxn id="384" idx="5"/>
                  <a:endCxn id="388" idx="1"/>
                </p:cNvCxnSpPr>
                <p:nvPr/>
              </p:nvCxnSpPr>
              <p:spPr>
                <a:xfrm>
                  <a:off x="1585396" y="4422535"/>
                  <a:ext cx="531337" cy="8532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51FABE4C-BDEC-472F-ADE8-CBC32D3AEB19}"/>
                    </a:ext>
                  </a:extLst>
                </p:cNvPr>
                <p:cNvCxnSpPr>
                  <a:cxnSpLocks/>
                  <a:stCxn id="384" idx="3"/>
                  <a:endCxn id="386" idx="0"/>
                </p:cNvCxnSpPr>
                <p:nvPr/>
              </p:nvCxnSpPr>
              <p:spPr>
                <a:xfrm flipH="1">
                  <a:off x="847675" y="4422535"/>
                  <a:ext cx="576077" cy="81972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B00D96BD-2A3E-4A6F-A2D0-9702640DA7EE}"/>
                    </a:ext>
                  </a:extLst>
                </p:cNvPr>
                <p:cNvCxnSpPr>
                  <a:cxnSpLocks/>
                  <a:stCxn id="385" idx="4"/>
                  <a:endCxn id="387" idx="0"/>
                </p:cNvCxnSpPr>
                <p:nvPr/>
              </p:nvCxnSpPr>
              <p:spPr>
                <a:xfrm flipH="1">
                  <a:off x="1498376" y="4994739"/>
                  <a:ext cx="6198" cy="2475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55CDC78-AF57-41A1-B5CA-B234051DCE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7130" y="5518567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55CDC78-AF57-41A1-B5CA-B234051DCE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7130" y="5518567"/>
                    <a:ext cx="28456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9149" r="-851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2D2E1A-A027-4DEE-8837-5E0F2DD69E88}"/>
              </a:ext>
            </a:extLst>
          </p:cNvPr>
          <p:cNvGrpSpPr/>
          <p:nvPr/>
        </p:nvGrpSpPr>
        <p:grpSpPr>
          <a:xfrm>
            <a:off x="1072038" y="3248476"/>
            <a:ext cx="9355623" cy="276999"/>
            <a:chOff x="1072038" y="3411036"/>
            <a:chExt cx="935562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BB1740DC-202A-44B5-81FD-6CEC5E605195}"/>
                    </a:ext>
                  </a:extLst>
                </p:cNvPr>
                <p:cNvSpPr txBox="1"/>
                <p:nvPr/>
              </p:nvSpPr>
              <p:spPr>
                <a:xfrm>
                  <a:off x="1072038" y="3411036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BB1740DC-202A-44B5-81FD-6CEC5E605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38" y="3411036"/>
                  <a:ext cx="24288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2500" r="-5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5E39A50C-7367-45CA-B382-AC195626C07C}"/>
                    </a:ext>
                  </a:extLst>
                </p:cNvPr>
                <p:cNvSpPr txBox="1"/>
                <p:nvPr/>
              </p:nvSpPr>
              <p:spPr>
                <a:xfrm>
                  <a:off x="3296517" y="3411036"/>
                  <a:ext cx="2482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5E39A50C-7367-45CA-B382-AC195626C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517" y="3411036"/>
                  <a:ext cx="248208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75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8A88CD37-146F-48FC-9E4B-5B03F32513AC}"/>
                    </a:ext>
                  </a:extLst>
                </p:cNvPr>
                <p:cNvSpPr txBox="1"/>
                <p:nvPr/>
              </p:nvSpPr>
              <p:spPr>
                <a:xfrm>
                  <a:off x="5593639" y="3411036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8A88CD37-146F-48FC-9E4B-5B03F3251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639" y="3411036"/>
                  <a:ext cx="24820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2500" r="-75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5D7AE58-29EF-4B40-9924-B14C76457461}"/>
                    </a:ext>
                  </a:extLst>
                </p:cNvPr>
                <p:cNvSpPr txBox="1"/>
                <p:nvPr/>
              </p:nvSpPr>
              <p:spPr>
                <a:xfrm>
                  <a:off x="7901403" y="3411036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5D7AE58-29EF-4B40-9924-B14C76457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403" y="3411036"/>
                  <a:ext cx="24820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9512" r="-731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EC93E14A-A792-473C-AFEC-366220D01C29}"/>
                    </a:ext>
                  </a:extLst>
                </p:cNvPr>
                <p:cNvSpPr txBox="1"/>
                <p:nvPr/>
              </p:nvSpPr>
              <p:spPr>
                <a:xfrm>
                  <a:off x="10179452" y="3411036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EC93E14A-A792-473C-AFEC-366220D01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9452" y="3411036"/>
                  <a:ext cx="24820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1951" r="-731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6" name="TextBox 405">
            <a:extLst>
              <a:ext uri="{FF2B5EF4-FFF2-40B4-BE49-F238E27FC236}">
                <a16:creationId xmlns:a16="http://schemas.microsoft.com/office/drawing/2014/main" id="{02BE7A06-F824-45A4-AB5C-3A3AEBE4E017}"/>
              </a:ext>
            </a:extLst>
          </p:cNvPr>
          <p:cNvSpPr txBox="1"/>
          <p:nvPr/>
        </p:nvSpPr>
        <p:spPr>
          <a:xfrm>
            <a:off x="3227492" y="5627055"/>
            <a:ext cx="544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Form sequences by matching clusters from different time-steps. </a:t>
            </a:r>
            <a:endParaRPr lang="en-US" sz="1600" b="0" i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4677F2-2EF5-4F46-A56D-D14B555A85C7}"/>
              </a:ext>
            </a:extLst>
          </p:cNvPr>
          <p:cNvGrpSpPr/>
          <p:nvPr/>
        </p:nvGrpSpPr>
        <p:grpSpPr>
          <a:xfrm>
            <a:off x="6024846" y="6042553"/>
            <a:ext cx="5171507" cy="1107996"/>
            <a:chOff x="3281944" y="6109278"/>
            <a:chExt cx="5171507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28DEE348-DB99-4BDF-AFC5-A95FCEA73F95}"/>
                    </a:ext>
                  </a:extLst>
                </p:cNvPr>
                <p:cNvSpPr txBox="1"/>
                <p:nvPr/>
              </p:nvSpPr>
              <p:spPr>
                <a:xfrm>
                  <a:off x="3281944" y="6109278"/>
                  <a:ext cx="171715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100" b="1" dirty="0"/>
                    <a:t>or</a:t>
                  </a:r>
                </a:p>
              </p:txBody>
            </p:sp>
          </mc:Choice>
          <mc:Fallback xmlns="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28DEE348-DB99-4BDF-AFC5-A95FCEA73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944" y="6109278"/>
                  <a:ext cx="1717159" cy="261610"/>
                </a:xfrm>
                <a:prstGeom prst="rect">
                  <a:avLst/>
                </a:prstGeom>
                <a:blipFill>
                  <a:blip r:embed="rId2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E1D741EC-AB9F-4F76-A58A-AEFEA718A532}"/>
                    </a:ext>
                  </a:extLst>
                </p:cNvPr>
                <p:cNvSpPr txBox="1"/>
                <p:nvPr/>
              </p:nvSpPr>
              <p:spPr>
                <a:xfrm>
                  <a:off x="4875342" y="6109278"/>
                  <a:ext cx="150513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sz="1100" b="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100" b="1" dirty="0"/>
                    <a:t>or</a:t>
                  </a:r>
                  <a:endParaRPr lang="en-US" sz="1100" b="0" dirty="0">
                    <a:solidFill>
                      <a:srgbClr val="0070C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E1D741EC-AB9F-4F76-A58A-AEFEA718A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2" y="6109278"/>
                  <a:ext cx="1505138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EA2B31F5-6F2C-446C-ABF6-FE94600650D5}"/>
                    </a:ext>
                  </a:extLst>
                </p:cNvPr>
                <p:cNvSpPr txBox="1"/>
                <p:nvPr/>
              </p:nvSpPr>
              <p:spPr>
                <a:xfrm>
                  <a:off x="6132523" y="6109278"/>
                  <a:ext cx="1272789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sz="1100" b="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100" b="1" dirty="0"/>
                    <a:t>or</a:t>
                  </a:r>
                  <a:endParaRPr lang="en-US" sz="1100" b="0" dirty="0">
                    <a:solidFill>
                      <a:srgbClr val="0070C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chemeClr val="accent2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endParaRPr lang="en-US" sz="11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EA2B31F5-6F2C-446C-ABF6-FE9460065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23" y="6109278"/>
                  <a:ext cx="1272789" cy="76944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3D432521-0633-4715-9EF1-66E741302D0B}"/>
                    </a:ext>
                  </a:extLst>
                </p:cNvPr>
                <p:cNvSpPr txBox="1"/>
                <p:nvPr/>
              </p:nvSpPr>
              <p:spPr>
                <a:xfrm>
                  <a:off x="7180662" y="6109278"/>
                  <a:ext cx="1272789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rgbClr val="0070C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chemeClr val="accent2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0" dirty="0">
                    <a:solidFill>
                      <a:srgbClr val="7030A0"/>
                    </a:solidFill>
                  </a:endParaRPr>
                </a:p>
                <a:p>
                  <a:endParaRPr lang="en-US" sz="11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endParaRPr lang="en-US" sz="11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3D432521-0633-4715-9EF1-66E74130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0662" y="6109278"/>
                  <a:ext cx="1272789" cy="110799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3F8082-A858-4FDF-9420-10E2218E5E66}"/>
              </a:ext>
            </a:extLst>
          </p:cNvPr>
          <p:cNvGrpSpPr/>
          <p:nvPr/>
        </p:nvGrpSpPr>
        <p:grpSpPr>
          <a:xfrm>
            <a:off x="1286656" y="6042553"/>
            <a:ext cx="4586479" cy="769441"/>
            <a:chOff x="1286656" y="6042553"/>
            <a:chExt cx="4586479" cy="769441"/>
          </a:xfrm>
        </p:grpSpPr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C187571C-63EA-4C38-8F12-ECE2B1000817}"/>
                </a:ext>
              </a:extLst>
            </p:cNvPr>
            <p:cNvSpPr txBox="1"/>
            <p:nvPr/>
          </p:nvSpPr>
          <p:spPr>
            <a:xfrm>
              <a:off x="1286656" y="6227219"/>
              <a:ext cx="44501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What are the most representative sequences?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617C8251-5C75-49C5-91C1-DA71BF9DFE03}"/>
                </a:ext>
              </a:extLst>
            </p:cNvPr>
            <p:cNvSpPr/>
            <p:nvPr/>
          </p:nvSpPr>
          <p:spPr>
            <a:xfrm>
              <a:off x="5695751" y="6042553"/>
              <a:ext cx="177384" cy="769441"/>
            </a:xfrm>
            <a:prstGeom prst="leftBrace">
              <a:avLst>
                <a:gd name="adj1" fmla="val 80758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F6788884-18A6-4D00-A3D0-11837EA2E9AD}"/>
              </a:ext>
            </a:extLst>
          </p:cNvPr>
          <p:cNvSpPr txBox="1"/>
          <p:nvPr/>
        </p:nvSpPr>
        <p:spPr>
          <a:xfrm>
            <a:off x="9249737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</a:rPr>
              <a:t>Cazabet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6518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3403 L 0.00169 0.291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62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406" grpId="0"/>
      <p:bldP spid="40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Oval 310">
            <a:extLst>
              <a:ext uri="{FF2B5EF4-FFF2-40B4-BE49-F238E27FC236}">
                <a16:creationId xmlns:a16="http://schemas.microsoft.com/office/drawing/2014/main" id="{3CDDDEED-6980-40AB-A799-86418C99EB67}"/>
              </a:ext>
            </a:extLst>
          </p:cNvPr>
          <p:cNvSpPr/>
          <p:nvPr/>
        </p:nvSpPr>
        <p:spPr>
          <a:xfrm rot="2245921">
            <a:off x="4150146" y="3318553"/>
            <a:ext cx="829899" cy="8249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8F287609-F231-4CFF-942D-9169B3C92BA8}"/>
              </a:ext>
            </a:extLst>
          </p:cNvPr>
          <p:cNvSpPr/>
          <p:nvPr/>
        </p:nvSpPr>
        <p:spPr>
          <a:xfrm rot="16617199">
            <a:off x="4236467" y="6196730"/>
            <a:ext cx="615458" cy="6347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C9454AE-1AA8-4601-B80B-D4661729C5C9}"/>
              </a:ext>
            </a:extLst>
          </p:cNvPr>
          <p:cNvSpPr/>
          <p:nvPr/>
        </p:nvSpPr>
        <p:spPr>
          <a:xfrm>
            <a:off x="3305978" y="789068"/>
            <a:ext cx="2287102" cy="2321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0F309D4-116E-49A3-8526-6D8909F2789F}"/>
              </a:ext>
            </a:extLst>
          </p:cNvPr>
          <p:cNvSpPr/>
          <p:nvPr/>
        </p:nvSpPr>
        <p:spPr>
          <a:xfrm rot="16617199">
            <a:off x="4633470" y="2267926"/>
            <a:ext cx="644825" cy="6191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A62BCCC-6659-4795-8EC5-53634A966DC6}"/>
              </a:ext>
            </a:extLst>
          </p:cNvPr>
          <p:cNvSpPr/>
          <p:nvPr/>
        </p:nvSpPr>
        <p:spPr>
          <a:xfrm rot="16617199">
            <a:off x="3844672" y="2203772"/>
            <a:ext cx="780729" cy="7496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42F9E4-07E6-4C55-ACFD-78A0D522A8DA}"/>
              </a:ext>
            </a:extLst>
          </p:cNvPr>
          <p:cNvSpPr/>
          <p:nvPr/>
        </p:nvSpPr>
        <p:spPr>
          <a:xfrm>
            <a:off x="4287316" y="904373"/>
            <a:ext cx="872184" cy="1129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F5F1D4F-6100-42E4-A6E1-A10A46640509}"/>
              </a:ext>
            </a:extLst>
          </p:cNvPr>
          <p:cNvSpPr/>
          <p:nvPr/>
        </p:nvSpPr>
        <p:spPr>
          <a:xfrm rot="2245921">
            <a:off x="3390418" y="1284906"/>
            <a:ext cx="829899" cy="9777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02A713F-0434-4BA7-9EAE-FFD900E1079D}"/>
                  </a:ext>
                </a:extLst>
              </p:cNvPr>
              <p:cNvSpPr/>
              <p:nvPr/>
            </p:nvSpPr>
            <p:spPr>
              <a:xfrm>
                <a:off x="4894862" y="1354196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02A713F-0434-4BA7-9EAE-FFD900E10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62" y="1354196"/>
                <a:ext cx="228600" cy="228600"/>
              </a:xfrm>
              <a:prstGeom prst="ellipse">
                <a:avLst/>
              </a:prstGeom>
              <a:blipFill>
                <a:blip r:embed="rId3"/>
                <a:stretch>
                  <a:fillRect l="-12500" b="-7317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41CF58F-7F06-4EB5-8FEE-36EC56E8A1BB}"/>
                  </a:ext>
                </a:extLst>
              </p:cNvPr>
              <p:cNvSpPr/>
              <p:nvPr/>
            </p:nvSpPr>
            <p:spPr>
              <a:xfrm>
                <a:off x="4666220" y="1652704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41CF58F-7F06-4EB5-8FEE-36EC56E8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20" y="1652704"/>
                <a:ext cx="228600" cy="228600"/>
              </a:xfrm>
              <a:prstGeom prst="ellipse">
                <a:avLst/>
              </a:prstGeom>
              <a:blipFill>
                <a:blip r:embed="rId4"/>
                <a:stretch>
                  <a:fillRect l="-9756" b="-4878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DAEC99D-A2DE-48C1-9460-653896A76BC8}"/>
                  </a:ext>
                </a:extLst>
              </p:cNvPr>
              <p:cNvSpPr/>
              <p:nvPr/>
            </p:nvSpPr>
            <p:spPr>
              <a:xfrm>
                <a:off x="4244487" y="2317770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DAEC99D-A2DE-48C1-9460-653896A7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87" y="2317770"/>
                <a:ext cx="228600" cy="228600"/>
              </a:xfrm>
              <a:prstGeom prst="ellipse">
                <a:avLst/>
              </a:prstGeom>
              <a:blipFill>
                <a:blip r:embed="rId5"/>
                <a:stretch>
                  <a:fillRect l="-9756" b="-4878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F6DF09-CB81-4804-A441-0BC24C648AC0}"/>
              </a:ext>
            </a:extLst>
          </p:cNvPr>
          <p:cNvCxnSpPr>
            <a:cxnSpLocks/>
            <a:stCxn id="107" idx="7"/>
            <a:endCxn id="106" idx="3"/>
          </p:cNvCxnSpPr>
          <p:nvPr/>
        </p:nvCxnSpPr>
        <p:spPr>
          <a:xfrm flipV="1">
            <a:off x="4439609" y="1847826"/>
            <a:ext cx="260089" cy="50342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C47CD0C-0279-4487-AC59-7CFF462F145C}"/>
                  </a:ext>
                </a:extLst>
              </p:cNvPr>
              <p:cNvSpPr/>
              <p:nvPr/>
            </p:nvSpPr>
            <p:spPr>
              <a:xfrm>
                <a:off x="4867143" y="232554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C47CD0C-0279-4487-AC59-7CFF462F1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43" y="2325543"/>
                <a:ext cx="228600" cy="228600"/>
              </a:xfrm>
              <a:prstGeom prst="ellipse">
                <a:avLst/>
              </a:prstGeom>
              <a:blipFill>
                <a:blip r:embed="rId6"/>
                <a:stretch>
                  <a:fillRect l="-9756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7DB7F1-0035-40BE-BEC7-28AD7914B2CB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4861342" y="1847826"/>
            <a:ext cx="120101" cy="477717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88EDFA3-F1BA-4376-8E03-A6C53F4D9BFF}"/>
              </a:ext>
            </a:extLst>
          </p:cNvPr>
          <p:cNvCxnSpPr>
            <a:cxnSpLocks/>
            <a:stCxn id="106" idx="7"/>
            <a:endCxn id="105" idx="4"/>
          </p:cNvCxnSpPr>
          <p:nvPr/>
        </p:nvCxnSpPr>
        <p:spPr>
          <a:xfrm flipV="1">
            <a:off x="4861342" y="1582796"/>
            <a:ext cx="147820" cy="10338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C2D53D6-6D24-44BD-9E80-7F4992084DC7}"/>
                  </a:ext>
                </a:extLst>
              </p:cNvPr>
              <p:cNvSpPr/>
              <p:nvPr/>
            </p:nvSpPr>
            <p:spPr>
              <a:xfrm>
                <a:off x="3574334" y="1787953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C2D53D6-6D24-44BD-9E80-7F4992084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34" y="1787953"/>
                <a:ext cx="228600" cy="228600"/>
              </a:xfrm>
              <a:prstGeom prst="ellipse">
                <a:avLst/>
              </a:prstGeom>
              <a:blipFill>
                <a:blip r:embed="rId7"/>
                <a:stretch>
                  <a:fillRect l="-9756" b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CF6447-EAD0-40AE-8BEA-3151D203EBE9}"/>
              </a:ext>
            </a:extLst>
          </p:cNvPr>
          <p:cNvCxnSpPr>
            <a:cxnSpLocks/>
            <a:stCxn id="107" idx="1"/>
            <a:endCxn id="113" idx="5"/>
          </p:cNvCxnSpPr>
          <p:nvPr/>
        </p:nvCxnSpPr>
        <p:spPr>
          <a:xfrm flipH="1" flipV="1">
            <a:off x="3769456" y="1983075"/>
            <a:ext cx="508509" cy="36817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06EE9E-CBD2-4C67-A101-E2C96FF6ADF2}"/>
                  </a:ext>
                </a:extLst>
              </p:cNvPr>
              <p:cNvSpPr/>
              <p:nvPr/>
            </p:nvSpPr>
            <p:spPr>
              <a:xfrm>
                <a:off x="3770149" y="144942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06EE9E-CBD2-4C67-A101-E2C96FF6A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49" y="1449427"/>
                <a:ext cx="228600" cy="228600"/>
              </a:xfrm>
              <a:prstGeom prst="ellipse">
                <a:avLst/>
              </a:prstGeom>
              <a:blipFill>
                <a:blip r:embed="rId8"/>
                <a:stretch>
                  <a:fillRect l="-9756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8A0C85B-D84B-4195-AD06-6E9C07A07C6A}"/>
                  </a:ext>
                </a:extLst>
              </p:cNvPr>
              <p:cNvSpPr/>
              <p:nvPr/>
            </p:nvSpPr>
            <p:spPr>
              <a:xfrm>
                <a:off x="4561981" y="110051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8A0C85B-D84B-4195-AD06-6E9C07A07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981" y="1100517"/>
                <a:ext cx="228600" cy="228600"/>
              </a:xfrm>
              <a:prstGeom prst="ellipse">
                <a:avLst/>
              </a:prstGeom>
              <a:blipFill>
                <a:blip r:embed="rId9"/>
                <a:stretch>
                  <a:fillRect l="-9756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D4736F7-0592-4264-8A82-AB5DD6569403}"/>
              </a:ext>
            </a:extLst>
          </p:cNvPr>
          <p:cNvCxnSpPr>
            <a:cxnSpLocks/>
            <a:stCxn id="116" idx="6"/>
            <a:endCxn id="105" idx="1"/>
          </p:cNvCxnSpPr>
          <p:nvPr/>
        </p:nvCxnSpPr>
        <p:spPr>
          <a:xfrm>
            <a:off x="4790581" y="1214817"/>
            <a:ext cx="137759" cy="17285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EC45D0-EF4B-4D0F-BAF5-DA93DD855065}"/>
                  </a:ext>
                </a:extLst>
              </p:cNvPr>
              <p:cNvSpPr/>
              <p:nvPr/>
            </p:nvSpPr>
            <p:spPr>
              <a:xfrm>
                <a:off x="5173283" y="1339146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EC45D0-EF4B-4D0F-BAF5-DA93DD855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83" y="1339146"/>
                <a:ext cx="290139" cy="369332"/>
              </a:xfrm>
              <a:prstGeom prst="rect">
                <a:avLst/>
              </a:prstGeom>
              <a:blipFill>
                <a:blip r:embed="rId10"/>
                <a:stretch>
                  <a:fillRect l="-1702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6BC2F38-6D90-47B1-AF1E-959AB9E557C1}"/>
                  </a:ext>
                </a:extLst>
              </p:cNvPr>
              <p:cNvSpPr/>
              <p:nvPr/>
            </p:nvSpPr>
            <p:spPr>
              <a:xfrm>
                <a:off x="4262695" y="1896128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6BC2F38-6D90-47B1-AF1E-959AB9E55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5" y="1896128"/>
                <a:ext cx="290139" cy="369332"/>
              </a:xfrm>
              <a:prstGeom prst="rect">
                <a:avLst/>
              </a:prstGeom>
              <a:blipFill>
                <a:blip r:embed="rId11"/>
                <a:stretch>
                  <a:fillRect l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DD3FE97-C7B5-422F-A02C-EC9A2E401684}"/>
                  </a:ext>
                </a:extLst>
              </p:cNvPr>
              <p:cNvSpPr/>
              <p:nvPr/>
            </p:nvSpPr>
            <p:spPr>
              <a:xfrm>
                <a:off x="3834258" y="964795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rgbClr val="3D5B9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DD3FE97-C7B5-422F-A02C-EC9A2E4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58" y="964795"/>
                <a:ext cx="290139" cy="369332"/>
              </a:xfrm>
              <a:prstGeom prst="rect">
                <a:avLst/>
              </a:prstGeom>
              <a:blipFill>
                <a:blip r:embed="rId12"/>
                <a:stretch>
                  <a:fillRect l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EE4B73B5-914C-4384-B61E-2C8E763B1E2A}"/>
              </a:ext>
            </a:extLst>
          </p:cNvPr>
          <p:cNvSpPr/>
          <p:nvPr/>
        </p:nvSpPr>
        <p:spPr>
          <a:xfrm>
            <a:off x="532298" y="789068"/>
            <a:ext cx="2287102" cy="2321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E57C159-A502-47F2-A884-25F9BCBBB3ED}"/>
              </a:ext>
            </a:extLst>
          </p:cNvPr>
          <p:cNvSpPr/>
          <p:nvPr/>
        </p:nvSpPr>
        <p:spPr>
          <a:xfrm rot="16617199">
            <a:off x="1258184" y="1888508"/>
            <a:ext cx="780729" cy="13795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E72A333-899F-4C8A-A763-ED23731342FE}"/>
              </a:ext>
            </a:extLst>
          </p:cNvPr>
          <p:cNvSpPr/>
          <p:nvPr/>
        </p:nvSpPr>
        <p:spPr>
          <a:xfrm>
            <a:off x="1683470" y="904373"/>
            <a:ext cx="702349" cy="1129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F8A744B-B0D4-4435-BC98-331621C471D2}"/>
              </a:ext>
            </a:extLst>
          </p:cNvPr>
          <p:cNvSpPr/>
          <p:nvPr/>
        </p:nvSpPr>
        <p:spPr>
          <a:xfrm rot="2245921">
            <a:off x="709243" y="1011861"/>
            <a:ext cx="829899" cy="12821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A1EE7728-C38D-46CE-ADCD-2339DE7223CF}"/>
                  </a:ext>
                </a:extLst>
              </p:cNvPr>
              <p:cNvSpPr/>
              <p:nvPr/>
            </p:nvSpPr>
            <p:spPr>
              <a:xfrm>
                <a:off x="2121182" y="1354196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A1EE7728-C38D-46CE-ADCD-2339DE722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82" y="1354196"/>
                <a:ext cx="228600" cy="228600"/>
              </a:xfrm>
              <a:prstGeom prst="ellipse">
                <a:avLst/>
              </a:prstGeom>
              <a:blipFill>
                <a:blip r:embed="rId3"/>
                <a:stretch>
                  <a:fillRect l="-12500" b="-7317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E14DF7E3-9C55-4301-AD96-62A11D8C18AA}"/>
                  </a:ext>
                </a:extLst>
              </p:cNvPr>
              <p:cNvSpPr/>
              <p:nvPr/>
            </p:nvSpPr>
            <p:spPr>
              <a:xfrm>
                <a:off x="1892540" y="1652704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E14DF7E3-9C55-4301-AD96-62A11D8C1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540" y="1652704"/>
                <a:ext cx="228600" cy="228600"/>
              </a:xfrm>
              <a:prstGeom prst="ellipse">
                <a:avLst/>
              </a:prstGeom>
              <a:blipFill>
                <a:blip r:embed="rId4"/>
                <a:stretch>
                  <a:fillRect l="-9756" b="-4878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A64752D-FA71-49C4-8963-2C5B901DD49F}"/>
                  </a:ext>
                </a:extLst>
              </p:cNvPr>
              <p:cNvSpPr/>
              <p:nvPr/>
            </p:nvSpPr>
            <p:spPr>
              <a:xfrm>
                <a:off x="1500707" y="223340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A64752D-FA71-49C4-8963-2C5B901DD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07" y="2233402"/>
                <a:ext cx="228600" cy="228600"/>
              </a:xfrm>
              <a:prstGeom prst="ellipse">
                <a:avLst/>
              </a:prstGeom>
              <a:blipFill>
                <a:blip r:embed="rId13"/>
                <a:stretch>
                  <a:fillRect l="-9756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B24DE36-9844-4E46-B148-032CCAC85431}"/>
              </a:ext>
            </a:extLst>
          </p:cNvPr>
          <p:cNvCxnSpPr>
            <a:cxnSpLocks/>
            <a:stCxn id="264" idx="7"/>
            <a:endCxn id="263" idx="3"/>
          </p:cNvCxnSpPr>
          <p:nvPr/>
        </p:nvCxnSpPr>
        <p:spPr>
          <a:xfrm flipV="1">
            <a:off x="1695829" y="1847826"/>
            <a:ext cx="230189" cy="41905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C77299F-C601-482E-8058-F647F11D157A}"/>
                  </a:ext>
                </a:extLst>
              </p:cNvPr>
              <p:cNvSpPr/>
              <p:nvPr/>
            </p:nvSpPr>
            <p:spPr>
              <a:xfrm>
                <a:off x="1840312" y="2343006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C77299F-C601-482E-8058-F647F11D1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12" y="2343006"/>
                <a:ext cx="228600" cy="228600"/>
              </a:xfrm>
              <a:prstGeom prst="ellipse">
                <a:avLst/>
              </a:prstGeom>
              <a:blipFill>
                <a:blip r:embed="rId14"/>
                <a:stretch>
                  <a:fillRect l="-12500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7D743A8-35A0-4A57-B9EE-38A879DED1CA}"/>
              </a:ext>
            </a:extLst>
          </p:cNvPr>
          <p:cNvCxnSpPr>
            <a:cxnSpLocks/>
            <a:stCxn id="266" idx="1"/>
            <a:endCxn id="263" idx="5"/>
          </p:cNvCxnSpPr>
          <p:nvPr/>
        </p:nvCxnSpPr>
        <p:spPr>
          <a:xfrm flipV="1">
            <a:off x="1873790" y="1847826"/>
            <a:ext cx="213872" cy="528658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A89009-C4C0-446A-9072-0A33ABBAF082}"/>
              </a:ext>
            </a:extLst>
          </p:cNvPr>
          <p:cNvCxnSpPr>
            <a:cxnSpLocks/>
            <a:stCxn id="263" idx="7"/>
            <a:endCxn id="262" idx="4"/>
          </p:cNvCxnSpPr>
          <p:nvPr/>
        </p:nvCxnSpPr>
        <p:spPr>
          <a:xfrm flipV="1">
            <a:off x="2087662" y="1582796"/>
            <a:ext cx="147820" cy="10338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4BFA313-07CD-4018-94D3-F30A9BE9BF8D}"/>
              </a:ext>
            </a:extLst>
          </p:cNvPr>
          <p:cNvCxnSpPr>
            <a:cxnSpLocks/>
            <a:stCxn id="266" idx="1"/>
            <a:endCxn id="264" idx="6"/>
          </p:cNvCxnSpPr>
          <p:nvPr/>
        </p:nvCxnSpPr>
        <p:spPr>
          <a:xfrm flipH="1" flipV="1">
            <a:off x="1729307" y="2347702"/>
            <a:ext cx="144483" cy="2878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9F14D4A-CD29-4E25-9570-18C62C55AF28}"/>
                  </a:ext>
                </a:extLst>
              </p:cNvPr>
              <p:cNvSpPr/>
              <p:nvPr/>
            </p:nvSpPr>
            <p:spPr>
              <a:xfrm>
                <a:off x="800654" y="1787953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9F14D4A-CD29-4E25-9570-18C62C55A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54" y="1787953"/>
                <a:ext cx="228600" cy="228600"/>
              </a:xfrm>
              <a:prstGeom prst="ellipse">
                <a:avLst/>
              </a:prstGeom>
              <a:blipFill>
                <a:blip r:embed="rId7"/>
                <a:stretch>
                  <a:fillRect l="-9756" b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3582A939-5D22-4486-8218-8F3D9B121EBE}"/>
              </a:ext>
            </a:extLst>
          </p:cNvPr>
          <p:cNvCxnSpPr>
            <a:cxnSpLocks/>
            <a:stCxn id="264" idx="1"/>
            <a:endCxn id="277" idx="5"/>
          </p:cNvCxnSpPr>
          <p:nvPr/>
        </p:nvCxnSpPr>
        <p:spPr>
          <a:xfrm flipH="1" flipV="1">
            <a:off x="995776" y="1983075"/>
            <a:ext cx="538409" cy="28380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D4E3A5D-793C-408A-A6C5-11C64EA196FB}"/>
                  </a:ext>
                </a:extLst>
              </p:cNvPr>
              <p:cNvSpPr/>
              <p:nvPr/>
            </p:nvSpPr>
            <p:spPr>
              <a:xfrm>
                <a:off x="845237" y="138782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D4E3A5D-793C-408A-A6C5-11C64EA1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7" y="1387826"/>
                <a:ext cx="228600" cy="228600"/>
              </a:xfrm>
              <a:prstGeom prst="ellipse">
                <a:avLst/>
              </a:prstGeom>
              <a:blipFill>
                <a:blip r:embed="rId15"/>
                <a:stretch>
                  <a:fillRect l="-12500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FEEE1801-A76F-4F01-9262-A403FB1A23E9}"/>
                  </a:ext>
                </a:extLst>
              </p:cNvPr>
              <p:cNvSpPr/>
              <p:nvPr/>
            </p:nvSpPr>
            <p:spPr>
              <a:xfrm>
                <a:off x="1788301" y="110051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FEEE1801-A76F-4F01-9262-A403FB1A2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01" y="1100517"/>
                <a:ext cx="228600" cy="228600"/>
              </a:xfrm>
              <a:prstGeom prst="ellipse">
                <a:avLst/>
              </a:prstGeom>
              <a:blipFill>
                <a:blip r:embed="rId9"/>
                <a:stretch>
                  <a:fillRect l="-9756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2C82DFA-7E57-49A2-9DC3-077FB35C34D8}"/>
              </a:ext>
            </a:extLst>
          </p:cNvPr>
          <p:cNvCxnSpPr>
            <a:cxnSpLocks/>
            <a:stCxn id="314" idx="6"/>
            <a:endCxn id="262" idx="1"/>
          </p:cNvCxnSpPr>
          <p:nvPr/>
        </p:nvCxnSpPr>
        <p:spPr>
          <a:xfrm>
            <a:off x="2016901" y="1214817"/>
            <a:ext cx="137759" cy="17285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5E12BBD-DC75-4A6B-9AAC-8EB137F547CD}"/>
                  </a:ext>
                </a:extLst>
              </p:cNvPr>
              <p:cNvSpPr/>
              <p:nvPr/>
            </p:nvSpPr>
            <p:spPr>
              <a:xfrm>
                <a:off x="2399603" y="1339146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5E12BBD-DC75-4A6B-9AAC-8EB137F54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03" y="1339146"/>
                <a:ext cx="290139" cy="369332"/>
              </a:xfrm>
              <a:prstGeom prst="rect">
                <a:avLst/>
              </a:prstGeom>
              <a:blipFill>
                <a:blip r:embed="rId16"/>
                <a:stretch>
                  <a:fillRect l="-1702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F5986F9-553B-426C-A7B8-E1153A0A34E8}"/>
                  </a:ext>
                </a:extLst>
              </p:cNvPr>
              <p:cNvSpPr/>
              <p:nvPr/>
            </p:nvSpPr>
            <p:spPr>
              <a:xfrm>
                <a:off x="2316778" y="2321909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F5986F9-553B-426C-A7B8-E1153A0A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8" y="2321909"/>
                <a:ext cx="290139" cy="369332"/>
              </a:xfrm>
              <a:prstGeom prst="rect">
                <a:avLst/>
              </a:prstGeom>
              <a:blipFill>
                <a:blip r:embed="rId17"/>
                <a:stretch>
                  <a:fillRect l="-1458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3035949D-26EE-4982-BA46-6A3EF7D9C772}"/>
                  </a:ext>
                </a:extLst>
              </p:cNvPr>
              <p:cNvSpPr/>
              <p:nvPr/>
            </p:nvSpPr>
            <p:spPr>
              <a:xfrm>
                <a:off x="1372187" y="750766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rgbClr val="3D5B9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3035949D-26EE-4982-BA46-6A3EF7D9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87" y="750766"/>
                <a:ext cx="290139" cy="369332"/>
              </a:xfrm>
              <a:prstGeom prst="rect">
                <a:avLst/>
              </a:prstGeom>
              <a:blipFill>
                <a:blip r:embed="rId18"/>
                <a:stretch>
                  <a:fillRect l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Slide Number Placeholder 15">
            <a:extLst>
              <a:ext uri="{FF2B5EF4-FFF2-40B4-BE49-F238E27FC236}">
                <a16:creationId xmlns:a16="http://schemas.microsoft.com/office/drawing/2014/main" id="{9D519E52-CF00-4167-9950-A386D2B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ED94C1D-B1DF-40E3-8AA7-3E94CF184C93}"/>
                  </a:ext>
                </a:extLst>
              </p:cNvPr>
              <p:cNvSpPr/>
              <p:nvPr/>
            </p:nvSpPr>
            <p:spPr>
              <a:xfrm>
                <a:off x="1186824" y="245261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ED94C1D-B1DF-40E3-8AA7-3E94CF184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24" y="2452612"/>
                <a:ext cx="228600" cy="228600"/>
              </a:xfrm>
              <a:prstGeom prst="ellipse">
                <a:avLst/>
              </a:prstGeom>
              <a:blipFill>
                <a:blip r:embed="rId19"/>
                <a:stretch>
                  <a:fillRect l="-12500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30A3711-4A9A-4221-8383-9BD86B4FAF32}"/>
                  </a:ext>
                </a:extLst>
              </p:cNvPr>
              <p:cNvSpPr/>
              <p:nvPr/>
            </p:nvSpPr>
            <p:spPr>
              <a:xfrm>
                <a:off x="1449731" y="2666105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30A3711-4A9A-4221-8383-9BD86B4F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31" y="2666105"/>
                <a:ext cx="228600" cy="228600"/>
              </a:xfrm>
              <a:prstGeom prst="ellipse">
                <a:avLst/>
              </a:prstGeom>
              <a:blipFill>
                <a:blip r:embed="rId20"/>
                <a:stretch>
                  <a:fillRect l="-12500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A4C588-6195-4EC7-A841-F39EF7CC2543}"/>
              </a:ext>
            </a:extLst>
          </p:cNvPr>
          <p:cNvCxnSpPr>
            <a:cxnSpLocks/>
            <a:stCxn id="53" idx="7"/>
            <a:endCxn id="264" idx="3"/>
          </p:cNvCxnSpPr>
          <p:nvPr/>
        </p:nvCxnSpPr>
        <p:spPr>
          <a:xfrm flipV="1">
            <a:off x="1381946" y="2428524"/>
            <a:ext cx="152239" cy="57566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28DDA5-39FF-4218-9878-C19F8C42C3E5}"/>
              </a:ext>
            </a:extLst>
          </p:cNvPr>
          <p:cNvCxnSpPr>
            <a:cxnSpLocks/>
            <a:stCxn id="277" idx="0"/>
            <a:endCxn id="285" idx="3"/>
          </p:cNvCxnSpPr>
          <p:nvPr/>
        </p:nvCxnSpPr>
        <p:spPr>
          <a:xfrm flipH="1" flipV="1">
            <a:off x="878715" y="1582948"/>
            <a:ext cx="36239" cy="205005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3A7C1B-C22E-437C-9C31-AE27FE6E2BF9}"/>
              </a:ext>
            </a:extLst>
          </p:cNvPr>
          <p:cNvCxnSpPr>
            <a:cxnSpLocks/>
            <a:stCxn id="53" idx="5"/>
            <a:endCxn id="54" idx="2"/>
          </p:cNvCxnSpPr>
          <p:nvPr/>
        </p:nvCxnSpPr>
        <p:spPr>
          <a:xfrm>
            <a:off x="1381946" y="2647734"/>
            <a:ext cx="67785" cy="132671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191206-018E-44EE-93C3-B9F8EE73D93B}"/>
              </a:ext>
            </a:extLst>
          </p:cNvPr>
          <p:cNvCxnSpPr>
            <a:cxnSpLocks/>
            <a:stCxn id="263" idx="0"/>
            <a:endCxn id="314" idx="4"/>
          </p:cNvCxnSpPr>
          <p:nvPr/>
        </p:nvCxnSpPr>
        <p:spPr>
          <a:xfrm flipH="1" flipV="1">
            <a:off x="1902601" y="1329117"/>
            <a:ext cx="104239" cy="32358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042AA-B562-4973-85AC-E94DB49FF160}"/>
              </a:ext>
            </a:extLst>
          </p:cNvPr>
          <p:cNvCxnSpPr>
            <a:cxnSpLocks/>
            <a:stCxn id="54" idx="0"/>
            <a:endCxn id="264" idx="4"/>
          </p:cNvCxnSpPr>
          <p:nvPr/>
        </p:nvCxnSpPr>
        <p:spPr>
          <a:xfrm flipV="1">
            <a:off x="1564031" y="2462002"/>
            <a:ext cx="50976" cy="20410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4CF3C9-7C28-4031-9ABC-9E5500D2D33E}"/>
              </a:ext>
            </a:extLst>
          </p:cNvPr>
          <p:cNvCxnSpPr>
            <a:cxnSpLocks/>
            <a:stCxn id="54" idx="7"/>
            <a:endCxn id="266" idx="3"/>
          </p:cNvCxnSpPr>
          <p:nvPr/>
        </p:nvCxnSpPr>
        <p:spPr>
          <a:xfrm flipV="1">
            <a:off x="1644853" y="2538128"/>
            <a:ext cx="228937" cy="16145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1AFD2C-FD53-46DC-9337-73C84B3EDC5C}"/>
                  </a:ext>
                </a:extLst>
              </p:cNvPr>
              <p:cNvSpPr/>
              <p:nvPr/>
            </p:nvSpPr>
            <p:spPr>
              <a:xfrm>
                <a:off x="1873007" y="264474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1AFD2C-FD53-46DC-9337-73C84B3ED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07" y="2644742"/>
                <a:ext cx="228600" cy="228600"/>
              </a:xfrm>
              <a:prstGeom prst="ellipse">
                <a:avLst/>
              </a:prstGeom>
              <a:blipFill>
                <a:blip r:embed="rId21"/>
                <a:stretch>
                  <a:fillRect l="-34146" r="-9756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FB1C6F-B9ED-42EF-8540-0AA27C5549E8}"/>
              </a:ext>
            </a:extLst>
          </p:cNvPr>
          <p:cNvCxnSpPr>
            <a:cxnSpLocks/>
            <a:stCxn id="73" idx="7"/>
            <a:endCxn id="266" idx="5"/>
          </p:cNvCxnSpPr>
          <p:nvPr/>
        </p:nvCxnSpPr>
        <p:spPr>
          <a:xfrm flipH="1" flipV="1">
            <a:off x="2035434" y="2538128"/>
            <a:ext cx="32695" cy="14009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0CB2D6E-1D90-4E7B-A660-5089161E8F5D}"/>
                  </a:ext>
                </a:extLst>
              </p:cNvPr>
              <p:cNvSpPr/>
              <p:nvPr/>
            </p:nvSpPr>
            <p:spPr>
              <a:xfrm>
                <a:off x="1249038" y="134338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0CB2D6E-1D90-4E7B-A660-5089161E8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38" y="1343384"/>
                <a:ext cx="228600" cy="228600"/>
              </a:xfrm>
              <a:prstGeom prst="ellipse">
                <a:avLst/>
              </a:prstGeom>
              <a:blipFill>
                <a:blip r:embed="rId22"/>
                <a:stretch>
                  <a:fillRect l="-35000" r="-12500" b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301075D-CB2D-47CC-87C2-0EE73C9F9C62}"/>
                  </a:ext>
                </a:extLst>
              </p:cNvPr>
              <p:cNvSpPr/>
              <p:nvPr/>
            </p:nvSpPr>
            <p:spPr>
              <a:xfrm>
                <a:off x="1172825" y="172468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301075D-CB2D-47CC-87C2-0EE73C9F9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5" y="1724684"/>
                <a:ext cx="228600" cy="228600"/>
              </a:xfrm>
              <a:prstGeom prst="ellipse">
                <a:avLst/>
              </a:prstGeom>
              <a:blipFill>
                <a:blip r:embed="rId23"/>
                <a:stretch>
                  <a:fillRect l="-31707" r="-12195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5F1170-7768-4D0C-BAD0-51F4CF9D660A}"/>
              </a:ext>
            </a:extLst>
          </p:cNvPr>
          <p:cNvCxnSpPr>
            <a:cxnSpLocks/>
            <a:stCxn id="277" idx="6"/>
            <a:endCxn id="87" idx="3"/>
          </p:cNvCxnSpPr>
          <p:nvPr/>
        </p:nvCxnSpPr>
        <p:spPr>
          <a:xfrm>
            <a:off x="1029254" y="1902253"/>
            <a:ext cx="177049" cy="17553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CD4B81A-DB7F-44B9-9D80-78E9F4B54F40}"/>
              </a:ext>
            </a:extLst>
          </p:cNvPr>
          <p:cNvCxnSpPr>
            <a:cxnSpLocks/>
            <a:stCxn id="87" idx="7"/>
            <a:endCxn id="86" idx="4"/>
          </p:cNvCxnSpPr>
          <p:nvPr/>
        </p:nvCxnSpPr>
        <p:spPr>
          <a:xfrm flipH="1" flipV="1">
            <a:off x="1363338" y="1571984"/>
            <a:ext cx="4609" cy="186178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5CDD41-9A6C-489B-8B32-99C30053C932}"/>
              </a:ext>
            </a:extLst>
          </p:cNvPr>
          <p:cNvCxnSpPr>
            <a:cxnSpLocks/>
            <a:stCxn id="285" idx="7"/>
            <a:endCxn id="86" idx="1"/>
          </p:cNvCxnSpPr>
          <p:nvPr/>
        </p:nvCxnSpPr>
        <p:spPr>
          <a:xfrm flipV="1">
            <a:off x="1040359" y="1376862"/>
            <a:ext cx="242157" cy="4444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D1D4CC-7F34-4F8B-BBB1-D7CD8CBB7CEC}"/>
              </a:ext>
            </a:extLst>
          </p:cNvPr>
          <p:cNvCxnSpPr>
            <a:cxnSpLocks/>
            <a:stCxn id="314" idx="2"/>
            <a:endCxn id="86" idx="7"/>
          </p:cNvCxnSpPr>
          <p:nvPr/>
        </p:nvCxnSpPr>
        <p:spPr>
          <a:xfrm flipH="1">
            <a:off x="1444160" y="1214817"/>
            <a:ext cx="344141" cy="1620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FAA60E-E8ED-4AE2-B7CB-9A1652457336}"/>
                  </a:ext>
                </a:extLst>
              </p:cNvPr>
              <p:cNvSpPr/>
              <p:nvPr/>
            </p:nvSpPr>
            <p:spPr>
              <a:xfrm>
                <a:off x="3960504" y="245261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FAA60E-E8ED-4AE2-B7CB-9A1652457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04" y="2452612"/>
                <a:ext cx="228600" cy="228600"/>
              </a:xfrm>
              <a:prstGeom prst="ellipse">
                <a:avLst/>
              </a:prstGeom>
              <a:blipFill>
                <a:blip r:embed="rId19"/>
                <a:stretch>
                  <a:fillRect l="-12500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61B864F-B417-4047-A69F-0065A58A1F6F}"/>
                  </a:ext>
                </a:extLst>
              </p:cNvPr>
              <p:cNvSpPr/>
              <p:nvPr/>
            </p:nvSpPr>
            <p:spPr>
              <a:xfrm>
                <a:off x="4223411" y="2666105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61B864F-B417-4047-A69F-0065A58A1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2666105"/>
                <a:ext cx="228600" cy="228600"/>
              </a:xfrm>
              <a:prstGeom prst="ellipse">
                <a:avLst/>
              </a:prstGeom>
              <a:blipFill>
                <a:blip r:embed="rId20"/>
                <a:stretch>
                  <a:fillRect l="-12500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0073F2-E453-4CA5-A5A7-075D55BB43B8}"/>
              </a:ext>
            </a:extLst>
          </p:cNvPr>
          <p:cNvCxnSpPr>
            <a:cxnSpLocks/>
            <a:stCxn id="121" idx="7"/>
            <a:endCxn id="107" idx="3"/>
          </p:cNvCxnSpPr>
          <p:nvPr/>
        </p:nvCxnSpPr>
        <p:spPr>
          <a:xfrm>
            <a:off x="4155626" y="2486090"/>
            <a:ext cx="122339" cy="2680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EEFC5-F90E-4537-81B4-83229163BDDA}"/>
              </a:ext>
            </a:extLst>
          </p:cNvPr>
          <p:cNvCxnSpPr>
            <a:cxnSpLocks/>
            <a:stCxn id="113" idx="0"/>
            <a:endCxn id="115" idx="3"/>
          </p:cNvCxnSpPr>
          <p:nvPr/>
        </p:nvCxnSpPr>
        <p:spPr>
          <a:xfrm flipV="1">
            <a:off x="3688634" y="1644549"/>
            <a:ext cx="114993" cy="143404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8ED060-70F7-417E-9EE6-6A5F02F793AE}"/>
              </a:ext>
            </a:extLst>
          </p:cNvPr>
          <p:cNvCxnSpPr>
            <a:cxnSpLocks/>
            <a:stCxn id="121" idx="5"/>
            <a:endCxn id="122" idx="2"/>
          </p:cNvCxnSpPr>
          <p:nvPr/>
        </p:nvCxnSpPr>
        <p:spPr>
          <a:xfrm>
            <a:off x="4155626" y="2647734"/>
            <a:ext cx="67785" cy="132671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3F0BBFC-5CE8-46CC-B696-01BA1F34A663}"/>
              </a:ext>
            </a:extLst>
          </p:cNvPr>
          <p:cNvCxnSpPr>
            <a:cxnSpLocks/>
            <a:stCxn id="106" idx="0"/>
            <a:endCxn id="116" idx="4"/>
          </p:cNvCxnSpPr>
          <p:nvPr/>
        </p:nvCxnSpPr>
        <p:spPr>
          <a:xfrm flipH="1" flipV="1">
            <a:off x="4676281" y="1329117"/>
            <a:ext cx="104239" cy="32358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C158610-036B-49CD-B5DB-F9374E80D81F}"/>
              </a:ext>
            </a:extLst>
          </p:cNvPr>
          <p:cNvCxnSpPr>
            <a:cxnSpLocks/>
            <a:stCxn id="122" idx="0"/>
            <a:endCxn id="107" idx="4"/>
          </p:cNvCxnSpPr>
          <p:nvPr/>
        </p:nvCxnSpPr>
        <p:spPr>
          <a:xfrm flipV="1">
            <a:off x="4337711" y="2546370"/>
            <a:ext cx="21076" cy="11973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5647D64-5BB9-4C29-B07F-7521B182AA07}"/>
                  </a:ext>
                </a:extLst>
              </p:cNvPr>
              <p:cNvSpPr/>
              <p:nvPr/>
            </p:nvSpPr>
            <p:spPr>
              <a:xfrm>
                <a:off x="4862069" y="2635491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5647D64-5BB9-4C29-B07F-7521B182A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69" y="2635491"/>
                <a:ext cx="228600" cy="228600"/>
              </a:xfrm>
              <a:prstGeom prst="ellipse">
                <a:avLst/>
              </a:prstGeom>
              <a:blipFill>
                <a:blip r:embed="rId24"/>
                <a:stretch>
                  <a:fillRect l="-35000" r="-12500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13BBB0-EA8D-4DFA-B8DA-77940245ED57}"/>
              </a:ext>
            </a:extLst>
          </p:cNvPr>
          <p:cNvCxnSpPr>
            <a:cxnSpLocks/>
            <a:stCxn id="129" idx="0"/>
            <a:endCxn id="109" idx="4"/>
          </p:cNvCxnSpPr>
          <p:nvPr/>
        </p:nvCxnSpPr>
        <p:spPr>
          <a:xfrm flipV="1">
            <a:off x="4976369" y="2554143"/>
            <a:ext cx="5074" cy="8134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9E7CD9-C487-44CB-B2E8-1326310CBF0D}"/>
                  </a:ext>
                </a:extLst>
              </p:cNvPr>
              <p:cNvSpPr/>
              <p:nvPr/>
            </p:nvSpPr>
            <p:spPr>
              <a:xfrm>
                <a:off x="4329082" y="134655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9E7CD9-C487-44CB-B2E8-1326310CB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82" y="1346555"/>
                <a:ext cx="228600" cy="228600"/>
              </a:xfrm>
              <a:prstGeom prst="ellipse">
                <a:avLst/>
              </a:prstGeom>
              <a:blipFill>
                <a:blip r:embed="rId25"/>
                <a:stretch>
                  <a:fillRect l="-34146" r="-9756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66D69F7-CCB6-48F3-80AC-C807E08B4850}"/>
                  </a:ext>
                </a:extLst>
              </p:cNvPr>
              <p:cNvSpPr/>
              <p:nvPr/>
            </p:nvSpPr>
            <p:spPr>
              <a:xfrm>
                <a:off x="3946505" y="172468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66D69F7-CCB6-48F3-80AC-C807E08B4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05" y="1724684"/>
                <a:ext cx="228600" cy="228600"/>
              </a:xfrm>
              <a:prstGeom prst="ellipse">
                <a:avLst/>
              </a:prstGeom>
              <a:blipFill>
                <a:blip r:embed="rId23"/>
                <a:stretch>
                  <a:fillRect l="-31707" r="-12195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362DDFA-4F83-4212-8FAD-83323552C5FF}"/>
              </a:ext>
            </a:extLst>
          </p:cNvPr>
          <p:cNvCxnSpPr>
            <a:cxnSpLocks/>
            <a:stCxn id="113" idx="6"/>
            <a:endCxn id="132" idx="2"/>
          </p:cNvCxnSpPr>
          <p:nvPr/>
        </p:nvCxnSpPr>
        <p:spPr>
          <a:xfrm flipV="1">
            <a:off x="3802934" y="1838984"/>
            <a:ext cx="143571" cy="63269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E6F3DFA-0437-474D-9C95-3F8495616B24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flipH="1">
            <a:off x="4443382" y="1214817"/>
            <a:ext cx="118599" cy="13173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CED48BB-40F2-40AE-9D6F-927207FD6383}"/>
                  </a:ext>
                </a:extLst>
              </p:cNvPr>
              <p:cNvSpPr/>
              <p:nvPr/>
            </p:nvSpPr>
            <p:spPr>
              <a:xfrm>
                <a:off x="5082166" y="1998170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CED48BB-40F2-40AE-9D6F-927207FD6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66" y="1998170"/>
                <a:ext cx="290139" cy="369332"/>
              </a:xfrm>
              <a:prstGeom prst="rect">
                <a:avLst/>
              </a:prstGeom>
              <a:blipFill>
                <a:blip r:embed="rId26"/>
                <a:stretch>
                  <a:fillRect l="-1702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0635751B-383F-4422-8313-FA1E1A4B7F75}"/>
              </a:ext>
            </a:extLst>
          </p:cNvPr>
          <p:cNvSpPr/>
          <p:nvPr/>
        </p:nvSpPr>
        <p:spPr>
          <a:xfrm>
            <a:off x="6121360" y="789068"/>
            <a:ext cx="2287102" cy="2321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C801DAC-D961-484D-8722-CABC6C6F63FA}"/>
              </a:ext>
            </a:extLst>
          </p:cNvPr>
          <p:cNvSpPr/>
          <p:nvPr/>
        </p:nvSpPr>
        <p:spPr>
          <a:xfrm rot="16617199">
            <a:off x="6977851" y="2176042"/>
            <a:ext cx="780729" cy="7496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89B8BDF-FE64-4938-96C2-9DE591736CF2}"/>
              </a:ext>
            </a:extLst>
          </p:cNvPr>
          <p:cNvSpPr/>
          <p:nvPr/>
        </p:nvSpPr>
        <p:spPr>
          <a:xfrm>
            <a:off x="6631116" y="904373"/>
            <a:ext cx="1343766" cy="1129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86B3B61-9A85-47E3-A321-8B80F5B7B8E7}"/>
                  </a:ext>
                </a:extLst>
              </p:cNvPr>
              <p:cNvSpPr/>
              <p:nvPr/>
            </p:nvSpPr>
            <p:spPr>
              <a:xfrm>
                <a:off x="7710244" y="1354196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86B3B61-9A85-47E3-A321-8B80F5B7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44" y="1354196"/>
                <a:ext cx="228600" cy="228600"/>
              </a:xfrm>
              <a:prstGeom prst="ellipse">
                <a:avLst/>
              </a:prstGeom>
              <a:blipFill>
                <a:blip r:embed="rId27"/>
                <a:stretch>
                  <a:fillRect l="-12500" b="-7317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F3D48DB-873D-483A-9C35-D24B2E6D3766}"/>
                  </a:ext>
                </a:extLst>
              </p:cNvPr>
              <p:cNvSpPr/>
              <p:nvPr/>
            </p:nvSpPr>
            <p:spPr>
              <a:xfrm>
                <a:off x="7481602" y="1652704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F3D48DB-873D-483A-9C35-D24B2E6D3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602" y="1652704"/>
                <a:ext cx="228600" cy="228600"/>
              </a:xfrm>
              <a:prstGeom prst="ellipse">
                <a:avLst/>
              </a:prstGeom>
              <a:blipFill>
                <a:blip r:embed="rId28"/>
                <a:stretch>
                  <a:fillRect l="-9756" b="-4878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DCE0454-B6B9-465A-90DE-02CD77EB27C3}"/>
                  </a:ext>
                </a:extLst>
              </p:cNvPr>
              <p:cNvSpPr/>
              <p:nvPr/>
            </p:nvSpPr>
            <p:spPr>
              <a:xfrm>
                <a:off x="7377666" y="2290040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DCE0454-B6B9-465A-90DE-02CD77EB2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66" y="2290040"/>
                <a:ext cx="228600" cy="228600"/>
              </a:xfrm>
              <a:prstGeom prst="ellipse">
                <a:avLst/>
              </a:prstGeom>
              <a:blipFill>
                <a:blip r:embed="rId29"/>
                <a:stretch>
                  <a:fillRect l="-9756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4409620-0F00-46C9-9D2C-2D3E0202294A}"/>
              </a:ext>
            </a:extLst>
          </p:cNvPr>
          <p:cNvCxnSpPr>
            <a:cxnSpLocks/>
            <a:stCxn id="162" idx="0"/>
            <a:endCxn id="161" idx="3"/>
          </p:cNvCxnSpPr>
          <p:nvPr/>
        </p:nvCxnSpPr>
        <p:spPr>
          <a:xfrm flipV="1">
            <a:off x="7491966" y="1847826"/>
            <a:ext cx="23114" cy="44221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A536832-6CE1-484D-A753-E92B9F005763}"/>
              </a:ext>
            </a:extLst>
          </p:cNvPr>
          <p:cNvCxnSpPr>
            <a:cxnSpLocks/>
            <a:stCxn id="161" idx="7"/>
            <a:endCxn id="160" idx="4"/>
          </p:cNvCxnSpPr>
          <p:nvPr/>
        </p:nvCxnSpPr>
        <p:spPr>
          <a:xfrm flipV="1">
            <a:off x="7676724" y="1582796"/>
            <a:ext cx="147820" cy="10338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A1F1FB6C-CB13-4FF7-B42C-586F511517A8}"/>
                  </a:ext>
                </a:extLst>
              </p:cNvPr>
              <p:cNvSpPr/>
              <p:nvPr/>
            </p:nvSpPr>
            <p:spPr>
              <a:xfrm>
                <a:off x="6812510" y="131485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A1F1FB6C-CB13-4FF7-B42C-586F51151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10" y="1314857"/>
                <a:ext cx="228600" cy="228600"/>
              </a:xfrm>
              <a:prstGeom prst="ellipse">
                <a:avLst/>
              </a:prstGeom>
              <a:blipFill>
                <a:blip r:embed="rId30"/>
                <a:stretch>
                  <a:fillRect l="-12500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E7C467D-ADC2-42E8-9C39-3E952C6DEBFC}"/>
                  </a:ext>
                </a:extLst>
              </p:cNvPr>
              <p:cNvSpPr/>
              <p:nvPr/>
            </p:nvSpPr>
            <p:spPr>
              <a:xfrm>
                <a:off x="7377363" y="110051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E7C467D-ADC2-42E8-9C39-3E952C6DE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363" y="1100517"/>
                <a:ext cx="228600" cy="228600"/>
              </a:xfrm>
              <a:prstGeom prst="ellipse">
                <a:avLst/>
              </a:prstGeom>
              <a:blipFill>
                <a:blip r:embed="rId31"/>
                <a:stretch>
                  <a:fillRect l="-9756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33B441B-61CF-4A17-91D4-D46EAA9E5E08}"/>
              </a:ext>
            </a:extLst>
          </p:cNvPr>
          <p:cNvCxnSpPr>
            <a:cxnSpLocks/>
            <a:stCxn id="170" idx="6"/>
            <a:endCxn id="160" idx="1"/>
          </p:cNvCxnSpPr>
          <p:nvPr/>
        </p:nvCxnSpPr>
        <p:spPr>
          <a:xfrm>
            <a:off x="7605963" y="1214817"/>
            <a:ext cx="137759" cy="17285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B41C590-2529-41E5-87AB-79EB7D81BE03}"/>
                  </a:ext>
                </a:extLst>
              </p:cNvPr>
              <p:cNvSpPr/>
              <p:nvPr/>
            </p:nvSpPr>
            <p:spPr>
              <a:xfrm>
                <a:off x="7988665" y="1339146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B41C590-2529-41E5-87AB-79EB7D81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65" y="1339146"/>
                <a:ext cx="290139" cy="369332"/>
              </a:xfrm>
              <a:prstGeom prst="rect">
                <a:avLst/>
              </a:prstGeom>
              <a:blipFill>
                <a:blip r:embed="rId32"/>
                <a:stretch>
                  <a:fillRect l="-1458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F86437B-ED5E-41A4-9B57-0F96C045AD99}"/>
                  </a:ext>
                </a:extLst>
              </p:cNvPr>
              <p:cNvSpPr/>
              <p:nvPr/>
            </p:nvSpPr>
            <p:spPr>
              <a:xfrm>
                <a:off x="7662781" y="2016049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F86437B-ED5E-41A4-9B57-0F96C045A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781" y="2016049"/>
                <a:ext cx="290139" cy="369332"/>
              </a:xfrm>
              <a:prstGeom prst="rect">
                <a:avLst/>
              </a:prstGeom>
              <a:blipFill>
                <a:blip r:embed="rId33"/>
                <a:stretch>
                  <a:fillRect l="-1458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0824450-D323-4876-9AE5-4F69FF6C41EE}"/>
                  </a:ext>
                </a:extLst>
              </p:cNvPr>
              <p:cNvSpPr/>
              <p:nvPr/>
            </p:nvSpPr>
            <p:spPr>
              <a:xfrm>
                <a:off x="7093683" y="242488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0824450-D323-4876-9AE5-4F69FF6C4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683" y="2424882"/>
                <a:ext cx="228600" cy="228600"/>
              </a:xfrm>
              <a:prstGeom prst="ellipse">
                <a:avLst/>
              </a:prstGeom>
              <a:blipFill>
                <a:blip r:embed="rId34"/>
                <a:stretch>
                  <a:fillRect l="-12500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38DAF259-28F0-4B18-B625-C3C037F7626F}"/>
                  </a:ext>
                </a:extLst>
              </p:cNvPr>
              <p:cNvSpPr/>
              <p:nvPr/>
            </p:nvSpPr>
            <p:spPr>
              <a:xfrm>
                <a:off x="7356590" y="2638375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38DAF259-28F0-4B18-B625-C3C037F76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90" y="2638375"/>
                <a:ext cx="228600" cy="228600"/>
              </a:xfrm>
              <a:prstGeom prst="ellipse">
                <a:avLst/>
              </a:prstGeom>
              <a:blipFill>
                <a:blip r:embed="rId35"/>
                <a:stretch>
                  <a:fillRect l="-12500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19C744-4DFA-4836-8FAA-C683982812B8}"/>
              </a:ext>
            </a:extLst>
          </p:cNvPr>
          <p:cNvCxnSpPr>
            <a:cxnSpLocks/>
            <a:stCxn id="175" idx="7"/>
            <a:endCxn id="162" idx="3"/>
          </p:cNvCxnSpPr>
          <p:nvPr/>
        </p:nvCxnSpPr>
        <p:spPr>
          <a:xfrm>
            <a:off x="7288805" y="2458360"/>
            <a:ext cx="122339" cy="2680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8CFA8AC-826E-478D-9883-8F0C45AF7373}"/>
              </a:ext>
            </a:extLst>
          </p:cNvPr>
          <p:cNvCxnSpPr>
            <a:cxnSpLocks/>
            <a:stCxn id="175" idx="5"/>
            <a:endCxn id="176" idx="2"/>
          </p:cNvCxnSpPr>
          <p:nvPr/>
        </p:nvCxnSpPr>
        <p:spPr>
          <a:xfrm>
            <a:off x="7288805" y="2620004"/>
            <a:ext cx="67785" cy="132671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7F8E49-1C7E-418A-8A70-3B87390AEAC6}"/>
              </a:ext>
            </a:extLst>
          </p:cNvPr>
          <p:cNvCxnSpPr>
            <a:cxnSpLocks/>
            <a:stCxn id="161" idx="0"/>
            <a:endCxn id="170" idx="4"/>
          </p:cNvCxnSpPr>
          <p:nvPr/>
        </p:nvCxnSpPr>
        <p:spPr>
          <a:xfrm flipH="1" flipV="1">
            <a:off x="7491663" y="1329117"/>
            <a:ext cx="104239" cy="32358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70DAC0A-83AA-48D6-8182-2904F800E99A}"/>
              </a:ext>
            </a:extLst>
          </p:cNvPr>
          <p:cNvCxnSpPr>
            <a:cxnSpLocks/>
            <a:stCxn id="176" idx="0"/>
            <a:endCxn id="162" idx="4"/>
          </p:cNvCxnSpPr>
          <p:nvPr/>
        </p:nvCxnSpPr>
        <p:spPr>
          <a:xfrm flipV="1">
            <a:off x="7470890" y="2518640"/>
            <a:ext cx="21076" cy="11973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8E63B10-EB82-496F-A9D9-4110E401F0DA}"/>
                  </a:ext>
                </a:extLst>
              </p:cNvPr>
              <p:cNvSpPr/>
              <p:nvPr/>
            </p:nvSpPr>
            <p:spPr>
              <a:xfrm>
                <a:off x="7033278" y="101509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8E63B10-EB82-496F-A9D9-4110E401F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78" y="1015096"/>
                <a:ext cx="228600" cy="228600"/>
              </a:xfrm>
              <a:prstGeom prst="ellipse">
                <a:avLst/>
              </a:prstGeom>
              <a:blipFill>
                <a:blip r:embed="rId36"/>
                <a:stretch>
                  <a:fillRect l="-35000" r="-12500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D28ACE0-59DB-4F3D-B32C-D633550DD367}"/>
                  </a:ext>
                </a:extLst>
              </p:cNvPr>
              <p:cNvSpPr/>
              <p:nvPr/>
            </p:nvSpPr>
            <p:spPr>
              <a:xfrm>
                <a:off x="7109806" y="15966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D28ACE0-59DB-4F3D-B32C-D633550DD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806" y="1596672"/>
                <a:ext cx="228600" cy="228600"/>
              </a:xfrm>
              <a:prstGeom prst="ellipse">
                <a:avLst/>
              </a:prstGeom>
              <a:blipFill>
                <a:blip r:embed="rId37"/>
                <a:stretch>
                  <a:fillRect l="-34146" r="-9756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9F6CF83-CC7C-42A2-962B-C59F5FFCBE83}"/>
              </a:ext>
            </a:extLst>
          </p:cNvPr>
          <p:cNvCxnSpPr>
            <a:cxnSpLocks/>
            <a:stCxn id="170" idx="1"/>
            <a:endCxn id="184" idx="6"/>
          </p:cNvCxnSpPr>
          <p:nvPr/>
        </p:nvCxnSpPr>
        <p:spPr>
          <a:xfrm flipH="1" flipV="1">
            <a:off x="7261878" y="1129396"/>
            <a:ext cx="148963" cy="459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3E4034A-B7B4-4A59-B515-3ED23C2A8309}"/>
              </a:ext>
            </a:extLst>
          </p:cNvPr>
          <p:cNvCxnSpPr>
            <a:cxnSpLocks/>
            <a:stCxn id="184" idx="3"/>
            <a:endCxn id="169" idx="7"/>
          </p:cNvCxnSpPr>
          <p:nvPr/>
        </p:nvCxnSpPr>
        <p:spPr>
          <a:xfrm flipH="1">
            <a:off x="7007632" y="1210218"/>
            <a:ext cx="59124" cy="13811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19ACE0-20FD-423B-AB45-D1952D6B687F}"/>
              </a:ext>
            </a:extLst>
          </p:cNvPr>
          <p:cNvCxnSpPr>
            <a:cxnSpLocks/>
            <a:stCxn id="160" idx="2"/>
            <a:endCxn id="185" idx="7"/>
          </p:cNvCxnSpPr>
          <p:nvPr/>
        </p:nvCxnSpPr>
        <p:spPr>
          <a:xfrm flipH="1">
            <a:off x="7304928" y="1468496"/>
            <a:ext cx="405316" cy="16165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92A6740-FD76-41B4-A93E-A58891247E7F}"/>
              </a:ext>
            </a:extLst>
          </p:cNvPr>
          <p:cNvCxnSpPr>
            <a:cxnSpLocks/>
            <a:stCxn id="161" idx="2"/>
            <a:endCxn id="185" idx="6"/>
          </p:cNvCxnSpPr>
          <p:nvPr/>
        </p:nvCxnSpPr>
        <p:spPr>
          <a:xfrm flipH="1" flipV="1">
            <a:off x="7338406" y="1710972"/>
            <a:ext cx="143196" cy="5603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F97163A-9575-43AB-8D84-B736F7252ACB}"/>
              </a:ext>
            </a:extLst>
          </p:cNvPr>
          <p:cNvCxnSpPr>
            <a:cxnSpLocks/>
            <a:stCxn id="160" idx="2"/>
            <a:endCxn id="169" idx="6"/>
          </p:cNvCxnSpPr>
          <p:nvPr/>
        </p:nvCxnSpPr>
        <p:spPr>
          <a:xfrm flipH="1" flipV="1">
            <a:off x="7041110" y="1429157"/>
            <a:ext cx="669134" cy="3933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0C29EA07-D0E7-4064-8908-FB340D3E5AAE}"/>
              </a:ext>
            </a:extLst>
          </p:cNvPr>
          <p:cNvSpPr/>
          <p:nvPr/>
        </p:nvSpPr>
        <p:spPr>
          <a:xfrm>
            <a:off x="1288632" y="4396894"/>
            <a:ext cx="702349" cy="7713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97EE06D-185B-4946-A0B8-878C47C0D20E}"/>
                  </a:ext>
                </a:extLst>
              </p:cNvPr>
              <p:cNvSpPr/>
              <p:nvPr/>
            </p:nvSpPr>
            <p:spPr>
              <a:xfrm>
                <a:off x="1710589" y="464994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97EE06D-185B-4946-A0B8-878C47C0D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589" y="4649949"/>
                <a:ext cx="228600" cy="228600"/>
              </a:xfrm>
              <a:prstGeom prst="ellipse">
                <a:avLst/>
              </a:prstGeom>
              <a:blipFill>
                <a:blip r:embed="rId38"/>
                <a:stretch>
                  <a:fillRect l="-15000" b="-100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029474E-174D-4B2E-966A-53796CD596D0}"/>
                  </a:ext>
                </a:extLst>
              </p:cNvPr>
              <p:cNvSpPr/>
              <p:nvPr/>
            </p:nvSpPr>
            <p:spPr>
              <a:xfrm>
                <a:off x="1463107" y="4875776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029474E-174D-4B2E-966A-53796CD59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107" y="4875776"/>
                <a:ext cx="228600" cy="228600"/>
              </a:xfrm>
              <a:prstGeom prst="ellipse">
                <a:avLst/>
              </a:prstGeom>
              <a:blipFill>
                <a:blip r:embed="rId39"/>
                <a:stretch>
                  <a:fillRect l="-12195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71F42A9-CF5F-4A46-8394-85778DD5285B}"/>
                  </a:ext>
                </a:extLst>
              </p:cNvPr>
              <p:cNvSpPr/>
              <p:nvPr/>
            </p:nvSpPr>
            <p:spPr>
              <a:xfrm>
                <a:off x="1479715" y="44241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71F42A9-CF5F-4A46-8394-85778DD52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715" y="4424121"/>
                <a:ext cx="228600" cy="228600"/>
              </a:xfrm>
              <a:prstGeom prst="ellipse">
                <a:avLst/>
              </a:prstGeom>
              <a:blipFill>
                <a:blip r:embed="rId40"/>
                <a:stretch>
                  <a:fillRect l="-12500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89D77C8-1D92-4DC5-9F49-2B21B9003F8C}"/>
                  </a:ext>
                </a:extLst>
              </p:cNvPr>
              <p:cNvSpPr/>
              <p:nvPr/>
            </p:nvSpPr>
            <p:spPr>
              <a:xfrm>
                <a:off x="2004765" y="4798947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89D77C8-1D92-4DC5-9F49-2B21B9003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65" y="4798947"/>
                <a:ext cx="290139" cy="369332"/>
              </a:xfrm>
              <a:prstGeom prst="rect">
                <a:avLst/>
              </a:prstGeom>
              <a:blipFill>
                <a:blip r:embed="rId41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Oval 232">
            <a:extLst>
              <a:ext uri="{FF2B5EF4-FFF2-40B4-BE49-F238E27FC236}">
                <a16:creationId xmlns:a16="http://schemas.microsoft.com/office/drawing/2014/main" id="{47E9226C-E598-4626-8034-BD1F605C124D}"/>
              </a:ext>
            </a:extLst>
          </p:cNvPr>
          <p:cNvSpPr/>
          <p:nvPr/>
        </p:nvSpPr>
        <p:spPr>
          <a:xfrm rot="16617199">
            <a:off x="1121667" y="5458203"/>
            <a:ext cx="1123127" cy="11583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8EB4ED0-FF83-4A7C-8A87-F9E4B2881BCE}"/>
                  </a:ext>
                </a:extLst>
              </p:cNvPr>
              <p:cNvSpPr/>
              <p:nvPr/>
            </p:nvSpPr>
            <p:spPr>
              <a:xfrm>
                <a:off x="1586967" y="5579544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8EB4ED0-FF83-4A7C-8A87-F9E4B2881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67" y="5579544"/>
                <a:ext cx="228600" cy="228600"/>
              </a:xfrm>
              <a:prstGeom prst="ellipse">
                <a:avLst/>
              </a:prstGeom>
              <a:blipFill>
                <a:blip r:embed="rId42"/>
                <a:stretch>
                  <a:fillRect l="-9756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C47B52A1-D9B3-4EC4-9F49-58782786CE7B}"/>
                  </a:ext>
                </a:extLst>
              </p:cNvPr>
              <p:cNvSpPr/>
              <p:nvPr/>
            </p:nvSpPr>
            <p:spPr>
              <a:xfrm>
                <a:off x="1641987" y="589222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C47B52A1-D9B3-4EC4-9F49-58782786C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7" y="5892223"/>
                <a:ext cx="228600" cy="228600"/>
              </a:xfrm>
              <a:prstGeom prst="ellipse">
                <a:avLst/>
              </a:prstGeom>
              <a:blipFill>
                <a:blip r:embed="rId43"/>
                <a:stretch>
                  <a:fillRect l="-9756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D460020-CB84-4D53-8147-FA72C0F31EE0}"/>
                  </a:ext>
                </a:extLst>
              </p:cNvPr>
              <p:cNvSpPr/>
              <p:nvPr/>
            </p:nvSpPr>
            <p:spPr>
              <a:xfrm>
                <a:off x="2106290" y="6297593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D460020-CB84-4D53-8147-FA72C0F31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0" y="6297593"/>
                <a:ext cx="290139" cy="369332"/>
              </a:xfrm>
              <a:prstGeom prst="rect">
                <a:avLst/>
              </a:prstGeom>
              <a:blipFill>
                <a:blip r:embed="rId44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BA33286A-6B60-4B63-9489-6CBF6676513D}"/>
                  </a:ext>
                </a:extLst>
              </p:cNvPr>
              <p:cNvSpPr/>
              <p:nvPr/>
            </p:nvSpPr>
            <p:spPr>
              <a:xfrm>
                <a:off x="1182442" y="581531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BA33286A-6B60-4B63-9489-6CBF66765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42" y="5815312"/>
                <a:ext cx="228600" cy="228600"/>
              </a:xfrm>
              <a:prstGeom prst="ellipse">
                <a:avLst/>
              </a:prstGeom>
              <a:blipFill>
                <a:blip r:embed="rId45"/>
                <a:stretch>
                  <a:fillRect l="-12500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433FAAC-4E16-4ABC-9D59-4EF418E35E27}"/>
                  </a:ext>
                </a:extLst>
              </p:cNvPr>
              <p:cNvSpPr/>
              <p:nvPr/>
            </p:nvSpPr>
            <p:spPr>
              <a:xfrm>
                <a:off x="1377892" y="6081416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433FAAC-4E16-4ABC-9D59-4EF418E35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92" y="6081416"/>
                <a:ext cx="228600" cy="228600"/>
              </a:xfrm>
              <a:prstGeom prst="ellipse">
                <a:avLst/>
              </a:prstGeom>
              <a:blipFill>
                <a:blip r:embed="rId46"/>
                <a:stretch>
                  <a:fillRect l="-12195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97E773F-6169-4181-BB27-A359D2946848}"/>
                  </a:ext>
                </a:extLst>
              </p:cNvPr>
              <p:cNvSpPr/>
              <p:nvPr/>
            </p:nvSpPr>
            <p:spPr>
              <a:xfrm>
                <a:off x="1884042" y="609813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97E773F-6169-4181-BB27-A359D294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42" y="6098132"/>
                <a:ext cx="228600" cy="228600"/>
              </a:xfrm>
              <a:prstGeom prst="ellipse">
                <a:avLst/>
              </a:prstGeom>
              <a:blipFill>
                <a:blip r:embed="rId47"/>
                <a:stretch>
                  <a:fillRect l="-34146" r="-9756" b="-7317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Oval 249">
            <a:extLst>
              <a:ext uri="{FF2B5EF4-FFF2-40B4-BE49-F238E27FC236}">
                <a16:creationId xmlns:a16="http://schemas.microsoft.com/office/drawing/2014/main" id="{B04D2B46-D4BE-4FF5-87C6-547CC85324CC}"/>
              </a:ext>
            </a:extLst>
          </p:cNvPr>
          <p:cNvSpPr/>
          <p:nvPr/>
        </p:nvSpPr>
        <p:spPr>
          <a:xfrm rot="2245921">
            <a:off x="1244840" y="3326456"/>
            <a:ext cx="829899" cy="8249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C00C8D3F-FDCD-4A7B-B1A3-1AF77A578A1E}"/>
                  </a:ext>
                </a:extLst>
              </p:cNvPr>
              <p:cNvSpPr/>
              <p:nvPr/>
            </p:nvSpPr>
            <p:spPr>
              <a:xfrm>
                <a:off x="1369630" y="374258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C00C8D3F-FDCD-4A7B-B1A3-1AF77A578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30" y="3742587"/>
                <a:ext cx="228600" cy="228600"/>
              </a:xfrm>
              <a:prstGeom prst="ellipse">
                <a:avLst/>
              </a:prstGeom>
              <a:blipFill>
                <a:blip r:embed="rId48"/>
                <a:stretch>
                  <a:fillRect l="-12500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876B584-A754-4573-8226-E1DA550C7B98}"/>
                  </a:ext>
                </a:extLst>
              </p:cNvPr>
              <p:cNvSpPr/>
              <p:nvPr/>
            </p:nvSpPr>
            <p:spPr>
              <a:xfrm>
                <a:off x="1370932" y="347169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876B584-A754-4573-8226-E1DA550C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32" y="3471692"/>
                <a:ext cx="228600" cy="228600"/>
              </a:xfrm>
              <a:prstGeom prst="ellipse">
                <a:avLst/>
              </a:prstGeom>
              <a:blipFill>
                <a:blip r:embed="rId49"/>
                <a:stretch>
                  <a:fillRect l="-12500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ED1884B-7270-481D-A6CE-AD9FD6F880ED}"/>
                  </a:ext>
                </a:extLst>
              </p:cNvPr>
              <p:cNvSpPr/>
              <p:nvPr/>
            </p:nvSpPr>
            <p:spPr>
              <a:xfrm>
                <a:off x="1990981" y="3948496"/>
                <a:ext cx="2337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rgbClr val="3D5B9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ED1884B-7270-481D-A6CE-AD9FD6F88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81" y="3948496"/>
                <a:ext cx="233742" cy="369332"/>
              </a:xfrm>
              <a:prstGeom prst="rect">
                <a:avLst/>
              </a:prstGeom>
              <a:blipFill>
                <a:blip r:embed="rId50"/>
                <a:stretch>
                  <a:fillRect l="-31579" r="-263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80FAA1FC-7C05-4162-89A9-CDC79CF3DFE1}"/>
                  </a:ext>
                </a:extLst>
              </p:cNvPr>
              <p:cNvSpPr/>
              <p:nvPr/>
            </p:nvSpPr>
            <p:spPr>
              <a:xfrm>
                <a:off x="1713560" y="346540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80FAA1FC-7C05-4162-89A9-CDC79CF3D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60" y="3465400"/>
                <a:ext cx="228600" cy="228600"/>
              </a:xfrm>
              <a:prstGeom prst="ellipse">
                <a:avLst/>
              </a:prstGeom>
              <a:blipFill>
                <a:blip r:embed="rId51"/>
                <a:stretch>
                  <a:fillRect l="-34146" r="-9756" b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A59E30A-F411-47FF-9D0B-6F2FCEF53247}"/>
                  </a:ext>
                </a:extLst>
              </p:cNvPr>
              <p:cNvSpPr/>
              <p:nvPr/>
            </p:nvSpPr>
            <p:spPr>
              <a:xfrm>
                <a:off x="1693954" y="378085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A59E30A-F411-47FF-9D0B-6F2FCEF53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54" y="3780851"/>
                <a:ext cx="228600" cy="228600"/>
              </a:xfrm>
              <a:prstGeom prst="ellipse">
                <a:avLst/>
              </a:prstGeom>
              <a:blipFill>
                <a:blip r:embed="rId52"/>
                <a:stretch>
                  <a:fillRect l="-35000" r="-12500" b="-487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Oval 292">
            <a:extLst>
              <a:ext uri="{FF2B5EF4-FFF2-40B4-BE49-F238E27FC236}">
                <a16:creationId xmlns:a16="http://schemas.microsoft.com/office/drawing/2014/main" id="{88F9A398-F9C2-4D4D-9950-57DC06311A1A}"/>
              </a:ext>
            </a:extLst>
          </p:cNvPr>
          <p:cNvSpPr/>
          <p:nvPr/>
        </p:nvSpPr>
        <p:spPr>
          <a:xfrm>
            <a:off x="4068460" y="4367678"/>
            <a:ext cx="920766" cy="9431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D33077BB-C79C-417F-A765-A07A75F2EED1}"/>
                  </a:ext>
                </a:extLst>
              </p:cNvPr>
              <p:cNvSpPr/>
              <p:nvPr/>
            </p:nvSpPr>
            <p:spPr>
              <a:xfrm>
                <a:off x="4636928" y="4649949"/>
                <a:ext cx="226403" cy="23862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D33077BB-C79C-417F-A765-A07A75F2E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28" y="4649949"/>
                <a:ext cx="226403" cy="238629"/>
              </a:xfrm>
              <a:prstGeom prst="ellipse">
                <a:avLst/>
              </a:prstGeom>
              <a:blipFill>
                <a:blip r:embed="rId53"/>
                <a:stretch>
                  <a:fillRect l="-15000" b="-4762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D15D9AE-B8EE-4DA3-8ED8-E8F7186D472B}"/>
                  </a:ext>
                </a:extLst>
              </p:cNvPr>
              <p:cNvSpPr/>
              <p:nvPr/>
            </p:nvSpPr>
            <p:spPr>
              <a:xfrm>
                <a:off x="4458296" y="4911138"/>
                <a:ext cx="226403" cy="23862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D15D9AE-B8EE-4DA3-8ED8-E8F7186D4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96" y="4911138"/>
                <a:ext cx="226403" cy="238629"/>
              </a:xfrm>
              <a:prstGeom prst="ellipse">
                <a:avLst/>
              </a:prstGeom>
              <a:blipFill>
                <a:blip r:embed="rId54"/>
                <a:stretch>
                  <a:fillRect l="-10000" b="-4762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ECB040D4-CBD2-4D1B-962E-4AB372E967CF}"/>
                  </a:ext>
                </a:extLst>
              </p:cNvPr>
              <p:cNvSpPr/>
              <p:nvPr/>
            </p:nvSpPr>
            <p:spPr>
              <a:xfrm>
                <a:off x="4406053" y="44241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ECB040D4-CBD2-4D1B-962E-4AB372E96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53" y="4424121"/>
                <a:ext cx="228600" cy="228600"/>
              </a:xfrm>
              <a:prstGeom prst="ellipse">
                <a:avLst/>
              </a:prstGeom>
              <a:blipFill>
                <a:blip r:embed="rId55"/>
                <a:stretch>
                  <a:fillRect l="-12500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BDAD5DC-8D7B-48B4-99BB-3CE5EC7C3D9A}"/>
                  </a:ext>
                </a:extLst>
              </p:cNvPr>
              <p:cNvSpPr/>
              <p:nvPr/>
            </p:nvSpPr>
            <p:spPr>
              <a:xfrm>
                <a:off x="4889120" y="4982773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BDAD5DC-8D7B-48B4-99BB-3CE5EC7C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20" y="4982773"/>
                <a:ext cx="290139" cy="369332"/>
              </a:xfrm>
              <a:prstGeom prst="rect">
                <a:avLst/>
              </a:prstGeom>
              <a:blipFill>
                <a:blip r:embed="rId56"/>
                <a:stretch>
                  <a:fillRect l="-1458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Oval 297">
            <a:extLst>
              <a:ext uri="{FF2B5EF4-FFF2-40B4-BE49-F238E27FC236}">
                <a16:creationId xmlns:a16="http://schemas.microsoft.com/office/drawing/2014/main" id="{45A1A932-616F-4049-AAE5-66BD6506487A}"/>
              </a:ext>
            </a:extLst>
          </p:cNvPr>
          <p:cNvSpPr/>
          <p:nvPr/>
        </p:nvSpPr>
        <p:spPr>
          <a:xfrm rot="16617199">
            <a:off x="4158641" y="5435816"/>
            <a:ext cx="734106" cy="6934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90D8A4E-A676-4AF5-92AC-1E1D92BCD991}"/>
                  </a:ext>
                </a:extLst>
              </p:cNvPr>
              <p:cNvSpPr/>
              <p:nvPr/>
            </p:nvSpPr>
            <p:spPr>
              <a:xfrm>
                <a:off x="4546873" y="5538800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90D8A4E-A676-4AF5-92AC-1E1D92BCD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73" y="5538800"/>
                <a:ext cx="228600" cy="228600"/>
              </a:xfrm>
              <a:prstGeom prst="ellipse">
                <a:avLst/>
              </a:prstGeom>
              <a:blipFill>
                <a:blip r:embed="rId57"/>
                <a:stretch>
                  <a:fillRect l="-12500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6A25A41-EAB3-4B91-9B72-2D92B73E2534}"/>
                  </a:ext>
                </a:extLst>
              </p:cNvPr>
              <p:cNvSpPr/>
              <p:nvPr/>
            </p:nvSpPr>
            <p:spPr>
              <a:xfrm>
                <a:off x="4311445" y="6375745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6A25A41-EAB3-4B91-9B72-2D92B73E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6375745"/>
                <a:ext cx="228600" cy="228600"/>
              </a:xfrm>
              <a:prstGeom prst="ellipse">
                <a:avLst/>
              </a:prstGeom>
              <a:blipFill>
                <a:blip r:embed="rId58"/>
                <a:stretch>
                  <a:fillRect l="-9756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4BD0D8A-5215-47B5-8D2E-86079D7B2118}"/>
                  </a:ext>
                </a:extLst>
              </p:cNvPr>
              <p:cNvSpPr/>
              <p:nvPr/>
            </p:nvSpPr>
            <p:spPr>
              <a:xfrm>
                <a:off x="4778182" y="5883310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4BD0D8A-5215-47B5-8D2E-86079D7B2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82" y="5883310"/>
                <a:ext cx="290139" cy="369332"/>
              </a:xfrm>
              <a:prstGeom prst="rect">
                <a:avLst/>
              </a:prstGeom>
              <a:blipFill>
                <a:blip r:embed="rId59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AC48351B-479F-4859-BAB4-B92E92F16A99}"/>
                  </a:ext>
                </a:extLst>
              </p:cNvPr>
              <p:cNvSpPr/>
              <p:nvPr/>
            </p:nvSpPr>
            <p:spPr>
              <a:xfrm>
                <a:off x="4255388" y="557662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AC48351B-479F-4859-BAB4-B92E92F1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88" y="5576623"/>
                <a:ext cx="228600" cy="228600"/>
              </a:xfrm>
              <a:prstGeom prst="ellipse">
                <a:avLst/>
              </a:prstGeom>
              <a:blipFill>
                <a:blip r:embed="rId60"/>
                <a:stretch>
                  <a:fillRect l="-12195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6F69E6D-D483-463F-8D06-AC79D844FEF4}"/>
                  </a:ext>
                </a:extLst>
              </p:cNvPr>
              <p:cNvSpPr/>
              <p:nvPr/>
            </p:nvSpPr>
            <p:spPr>
              <a:xfrm>
                <a:off x="4437195" y="5819456"/>
                <a:ext cx="226403" cy="238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6F69E6D-D483-463F-8D06-AC79D844F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95" y="5819456"/>
                <a:ext cx="226403" cy="238629"/>
              </a:xfrm>
              <a:prstGeom prst="ellipse">
                <a:avLst/>
              </a:prstGeom>
              <a:blipFill>
                <a:blip r:embed="rId61"/>
                <a:stretch>
                  <a:fillRect l="-12500" b="-4762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A53C1534-B92B-4EF4-AA57-836A865F7D84}"/>
                  </a:ext>
                </a:extLst>
              </p:cNvPr>
              <p:cNvSpPr/>
              <p:nvPr/>
            </p:nvSpPr>
            <p:spPr>
              <a:xfrm>
                <a:off x="4569942" y="6375745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A53C1534-B92B-4EF4-AA57-836A865F7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42" y="6375745"/>
                <a:ext cx="228600" cy="228600"/>
              </a:xfrm>
              <a:prstGeom prst="ellipse">
                <a:avLst/>
              </a:prstGeom>
              <a:blipFill>
                <a:blip r:embed="rId62"/>
                <a:stretch>
                  <a:fillRect l="-35000" r="-12500" b="-7500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A571BD7-C913-428A-9CE8-4DF1E69E2C5F}"/>
                  </a:ext>
                </a:extLst>
              </p:cNvPr>
              <p:cNvSpPr/>
              <p:nvPr/>
            </p:nvSpPr>
            <p:spPr>
              <a:xfrm>
                <a:off x="4295968" y="372483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A571BD7-C913-428A-9CE8-4DF1E69E2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8" y="3724831"/>
                <a:ext cx="228600" cy="228600"/>
              </a:xfrm>
              <a:prstGeom prst="ellipse">
                <a:avLst/>
              </a:prstGeom>
              <a:blipFill>
                <a:blip r:embed="rId63"/>
                <a:stretch>
                  <a:fillRect l="-12500" b="-487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5C07BE6C-18C9-486B-992A-61A1321E8ABF}"/>
                  </a:ext>
                </a:extLst>
              </p:cNvPr>
              <p:cNvSpPr/>
              <p:nvPr/>
            </p:nvSpPr>
            <p:spPr>
              <a:xfrm>
                <a:off x="4297270" y="345393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5C07BE6C-18C9-486B-992A-61A1321E8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70" y="3453936"/>
                <a:ext cx="228600" cy="228600"/>
              </a:xfrm>
              <a:prstGeom prst="ellipse">
                <a:avLst/>
              </a:prstGeom>
              <a:blipFill>
                <a:blip r:embed="rId64"/>
                <a:stretch>
                  <a:fillRect l="-12500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00D8305-FE5A-4D14-9FC7-EF3996F368AD}"/>
                  </a:ext>
                </a:extLst>
              </p:cNvPr>
              <p:cNvSpPr/>
              <p:nvPr/>
            </p:nvSpPr>
            <p:spPr>
              <a:xfrm>
                <a:off x="4917319" y="3930740"/>
                <a:ext cx="2337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D5B9A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rgbClr val="3D5B9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00D8305-FE5A-4D14-9FC7-EF3996F36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19" y="3930740"/>
                <a:ext cx="233742" cy="369332"/>
              </a:xfrm>
              <a:prstGeom prst="rect">
                <a:avLst/>
              </a:prstGeom>
              <a:blipFill>
                <a:blip r:embed="rId65"/>
                <a:stretch>
                  <a:fillRect l="-31579" r="-263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14F19AC-11A1-4692-857E-650F9ED69601}"/>
                  </a:ext>
                </a:extLst>
              </p:cNvPr>
              <p:cNvSpPr/>
              <p:nvPr/>
            </p:nvSpPr>
            <p:spPr>
              <a:xfrm>
                <a:off x="4186907" y="474387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14F19AC-11A1-4692-857E-650F9ED69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07" y="4743878"/>
                <a:ext cx="228600" cy="228600"/>
              </a:xfrm>
              <a:prstGeom prst="ellipse">
                <a:avLst/>
              </a:prstGeom>
              <a:blipFill>
                <a:blip r:embed="rId66"/>
                <a:stretch>
                  <a:fillRect l="-35000" r="-12500" b="-487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2E9758A2-ED57-440C-8CF2-B789C6B2E4D2}"/>
                  </a:ext>
                </a:extLst>
              </p:cNvPr>
              <p:cNvSpPr/>
              <p:nvPr/>
            </p:nvSpPr>
            <p:spPr>
              <a:xfrm>
                <a:off x="4620292" y="376309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2E9758A2-ED57-440C-8CF2-B789C6B2E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292" y="3763095"/>
                <a:ext cx="228600" cy="228600"/>
              </a:xfrm>
              <a:prstGeom prst="ellipse">
                <a:avLst/>
              </a:prstGeom>
              <a:blipFill>
                <a:blip r:embed="rId67"/>
                <a:stretch>
                  <a:fillRect l="-35000" r="-12500" b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08DAE2DB-0777-48EE-BB04-77A521D72436}"/>
                  </a:ext>
                </a:extLst>
              </p:cNvPr>
              <p:cNvSpPr/>
              <p:nvPr/>
            </p:nvSpPr>
            <p:spPr>
              <a:xfrm>
                <a:off x="4828440" y="6489910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08DAE2DB-0777-48EE-BB04-77A521D72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40" y="6489910"/>
                <a:ext cx="290139" cy="369332"/>
              </a:xfrm>
              <a:prstGeom prst="rect">
                <a:avLst/>
              </a:prstGeom>
              <a:blipFill>
                <a:blip r:embed="rId68"/>
                <a:stretch>
                  <a:fillRect l="-1458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Oval 312">
            <a:extLst>
              <a:ext uri="{FF2B5EF4-FFF2-40B4-BE49-F238E27FC236}">
                <a16:creationId xmlns:a16="http://schemas.microsoft.com/office/drawing/2014/main" id="{23FB656B-D1CC-4728-85BF-7EDD02FD8979}"/>
              </a:ext>
            </a:extLst>
          </p:cNvPr>
          <p:cNvSpPr/>
          <p:nvPr/>
        </p:nvSpPr>
        <p:spPr>
          <a:xfrm>
            <a:off x="6637755" y="4190463"/>
            <a:ext cx="1243853" cy="12741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8360A1D1-31CC-4197-829B-4EE763ECEAAB}"/>
                  </a:ext>
                </a:extLst>
              </p:cNvPr>
              <p:cNvSpPr/>
              <p:nvPr/>
            </p:nvSpPr>
            <p:spPr>
              <a:xfrm>
                <a:off x="7420753" y="4989998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8360A1D1-31CC-4197-829B-4EE763ECE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53" y="4989998"/>
                <a:ext cx="228600" cy="228600"/>
              </a:xfrm>
              <a:prstGeom prst="ellipse">
                <a:avLst/>
              </a:prstGeom>
              <a:blipFill>
                <a:blip r:embed="rId69"/>
                <a:stretch>
                  <a:fillRect l="-12195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AE7CF658-9030-4991-8CD1-9A185C7445DA}"/>
                  </a:ext>
                </a:extLst>
              </p:cNvPr>
              <p:cNvSpPr/>
              <p:nvPr/>
            </p:nvSpPr>
            <p:spPr>
              <a:xfrm>
                <a:off x="7027591" y="506487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AE7CF658-9030-4991-8CD1-9A185C744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91" y="5064877"/>
                <a:ext cx="228600" cy="228600"/>
              </a:xfrm>
              <a:prstGeom prst="ellipse">
                <a:avLst/>
              </a:prstGeom>
              <a:blipFill>
                <a:blip r:embed="rId70"/>
                <a:stretch>
                  <a:fillRect l="-12500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6B917C28-C42B-4123-87BF-2A1922B9DE1E}"/>
                  </a:ext>
                </a:extLst>
              </p:cNvPr>
              <p:cNvSpPr/>
              <p:nvPr/>
            </p:nvSpPr>
            <p:spPr>
              <a:xfrm>
                <a:off x="7055575" y="4741655"/>
                <a:ext cx="228600" cy="228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6B917C28-C42B-4123-87BF-2A1922B9D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575" y="4741655"/>
                <a:ext cx="228600" cy="228600"/>
              </a:xfrm>
              <a:prstGeom prst="ellipse">
                <a:avLst/>
              </a:prstGeom>
              <a:blipFill>
                <a:blip r:embed="rId71"/>
                <a:stretch>
                  <a:fillRect l="-9756" b="-7500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47ED3A4-BAAF-4C5E-92E1-3866A8009392}"/>
                  </a:ext>
                </a:extLst>
              </p:cNvPr>
              <p:cNvSpPr/>
              <p:nvPr/>
            </p:nvSpPr>
            <p:spPr>
              <a:xfrm>
                <a:off x="7791578" y="4999525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47ED3A4-BAAF-4C5E-92E1-3866A8009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578" y="4999525"/>
                <a:ext cx="290139" cy="369332"/>
              </a:xfrm>
              <a:prstGeom prst="rect">
                <a:avLst/>
              </a:prstGeom>
              <a:blipFill>
                <a:blip r:embed="rId72"/>
                <a:stretch>
                  <a:fillRect l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CAAC3E9-F713-477D-ADFC-DE370CDC525E}"/>
                  </a:ext>
                </a:extLst>
              </p:cNvPr>
              <p:cNvSpPr/>
              <p:nvPr/>
            </p:nvSpPr>
            <p:spPr>
              <a:xfrm>
                <a:off x="6780162" y="457786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CAAC3E9-F713-477D-ADFC-DE370CDC5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162" y="4577860"/>
                <a:ext cx="228600" cy="228600"/>
              </a:xfrm>
              <a:prstGeom prst="ellipse">
                <a:avLst/>
              </a:prstGeom>
              <a:blipFill>
                <a:blip r:embed="rId73"/>
                <a:stretch>
                  <a:fillRect l="-34146" r="-9756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6F65396-67C3-4BEE-B73F-76A48CB05355}"/>
                  </a:ext>
                </a:extLst>
              </p:cNvPr>
              <p:cNvSpPr/>
              <p:nvPr/>
            </p:nvSpPr>
            <p:spPr>
              <a:xfrm>
                <a:off x="7147368" y="430883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6F65396-67C3-4BEE-B73F-76A48CB05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368" y="4308835"/>
                <a:ext cx="228600" cy="228600"/>
              </a:xfrm>
              <a:prstGeom prst="ellipse">
                <a:avLst/>
              </a:prstGeom>
              <a:blipFill>
                <a:blip r:embed="rId74"/>
                <a:stretch>
                  <a:fillRect l="-9756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8FBA6C2-D7A8-40FA-9B46-46DFF74CF661}"/>
                  </a:ext>
                </a:extLst>
              </p:cNvPr>
              <p:cNvSpPr/>
              <p:nvPr/>
            </p:nvSpPr>
            <p:spPr>
              <a:xfrm>
                <a:off x="7470390" y="461799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8FBA6C2-D7A8-40FA-9B46-46DFF74CF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90" y="4617994"/>
                <a:ext cx="228600" cy="228600"/>
              </a:xfrm>
              <a:prstGeom prst="ellipse">
                <a:avLst/>
              </a:prstGeom>
              <a:blipFill>
                <a:blip r:embed="rId75"/>
                <a:stretch>
                  <a:fillRect l="-31707" r="-12195" b="-7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6007F2-A8C1-41F3-9249-BA8A6099D4A7}"/>
              </a:ext>
            </a:extLst>
          </p:cNvPr>
          <p:cNvCxnSpPr>
            <a:cxnSpLocks/>
          </p:cNvCxnSpPr>
          <p:nvPr/>
        </p:nvCxnSpPr>
        <p:spPr>
          <a:xfrm>
            <a:off x="2154339" y="3763095"/>
            <a:ext cx="184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A18D93-8071-4656-86EE-A3D0089A0558}"/>
              </a:ext>
            </a:extLst>
          </p:cNvPr>
          <p:cNvCxnSpPr>
            <a:cxnSpLocks/>
          </p:cNvCxnSpPr>
          <p:nvPr/>
        </p:nvCxnSpPr>
        <p:spPr>
          <a:xfrm>
            <a:off x="5082166" y="3763095"/>
            <a:ext cx="143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600657B-D318-4C6A-B5CB-57C7CD2C566E}"/>
              </a:ext>
            </a:extLst>
          </p:cNvPr>
          <p:cNvCxnSpPr>
            <a:cxnSpLocks/>
          </p:cNvCxnSpPr>
          <p:nvPr/>
        </p:nvCxnSpPr>
        <p:spPr>
          <a:xfrm>
            <a:off x="2461847" y="4911138"/>
            <a:ext cx="1534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A2D1CBE-93F6-47D9-8F9D-EE04AEC4D7E6}"/>
              </a:ext>
            </a:extLst>
          </p:cNvPr>
          <p:cNvCxnSpPr>
            <a:cxnSpLocks/>
          </p:cNvCxnSpPr>
          <p:nvPr/>
        </p:nvCxnSpPr>
        <p:spPr>
          <a:xfrm>
            <a:off x="5082166" y="4911138"/>
            <a:ext cx="143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3B12D2B-A70A-4352-B46D-BCD76206F4AC}"/>
              </a:ext>
            </a:extLst>
          </p:cNvPr>
          <p:cNvCxnSpPr>
            <a:cxnSpLocks/>
          </p:cNvCxnSpPr>
          <p:nvPr/>
        </p:nvCxnSpPr>
        <p:spPr>
          <a:xfrm flipV="1">
            <a:off x="2380514" y="5813147"/>
            <a:ext cx="1598813" cy="24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79BE306-D1CD-4687-832C-39861C64F209}"/>
              </a:ext>
            </a:extLst>
          </p:cNvPr>
          <p:cNvCxnSpPr>
            <a:cxnSpLocks/>
          </p:cNvCxnSpPr>
          <p:nvPr/>
        </p:nvCxnSpPr>
        <p:spPr>
          <a:xfrm>
            <a:off x="5159500" y="6056925"/>
            <a:ext cx="130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C079F49B-3450-4FC8-B9EE-5FC3A6912B7A}"/>
              </a:ext>
            </a:extLst>
          </p:cNvPr>
          <p:cNvSpPr txBox="1"/>
          <p:nvPr/>
        </p:nvSpPr>
        <p:spPr>
          <a:xfrm>
            <a:off x="2492436" y="34539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Shrink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05CB18B-C8AB-4F2F-954D-5A0A830C3B8A}"/>
              </a:ext>
            </a:extLst>
          </p:cNvPr>
          <p:cNvSpPr txBox="1"/>
          <p:nvPr/>
        </p:nvSpPr>
        <p:spPr>
          <a:xfrm>
            <a:off x="2843364" y="4613438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Grow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02DD17F-9DE4-48DA-81A8-E0166D227316}"/>
              </a:ext>
            </a:extLst>
          </p:cNvPr>
          <p:cNvSpPr txBox="1"/>
          <p:nvPr/>
        </p:nvSpPr>
        <p:spPr>
          <a:xfrm>
            <a:off x="5462795" y="4607887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Grow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D086B72-89E4-42E1-ADA5-831B1991E61E}"/>
              </a:ext>
            </a:extLst>
          </p:cNvPr>
          <p:cNvSpPr txBox="1"/>
          <p:nvPr/>
        </p:nvSpPr>
        <p:spPr>
          <a:xfrm>
            <a:off x="2771065" y="59809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Divide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57AC636-07DC-4E35-AFC3-F23055489EFA}"/>
              </a:ext>
            </a:extLst>
          </p:cNvPr>
          <p:cNvSpPr txBox="1"/>
          <p:nvPr/>
        </p:nvSpPr>
        <p:spPr>
          <a:xfrm>
            <a:off x="5424307" y="57226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Shrink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29D7D82-EFC9-4F70-86E9-3494C16C63BE}"/>
              </a:ext>
            </a:extLst>
          </p:cNvPr>
          <p:cNvSpPr txBox="1"/>
          <p:nvPr/>
        </p:nvSpPr>
        <p:spPr>
          <a:xfrm>
            <a:off x="5404336" y="344799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dissolve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ACCB3A9-7F25-4EAD-BE4B-6E998662D289}"/>
              </a:ext>
            </a:extLst>
          </p:cNvPr>
          <p:cNvCxnSpPr>
            <a:cxnSpLocks/>
          </p:cNvCxnSpPr>
          <p:nvPr/>
        </p:nvCxnSpPr>
        <p:spPr>
          <a:xfrm>
            <a:off x="3070824" y="808258"/>
            <a:ext cx="0" cy="2343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D5AF009-FD7D-4B9E-85C7-315B6C2C572F}"/>
              </a:ext>
            </a:extLst>
          </p:cNvPr>
          <p:cNvCxnSpPr>
            <a:cxnSpLocks/>
          </p:cNvCxnSpPr>
          <p:nvPr/>
        </p:nvCxnSpPr>
        <p:spPr>
          <a:xfrm>
            <a:off x="5875967" y="808258"/>
            <a:ext cx="0" cy="2343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00256DA2-A0AB-429A-8B09-A4A5FD9F004A}"/>
                  </a:ext>
                </a:extLst>
              </p:cNvPr>
              <p:cNvSpPr txBox="1"/>
              <p:nvPr/>
            </p:nvSpPr>
            <p:spPr>
              <a:xfrm>
                <a:off x="192219" y="77316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00256DA2-A0AB-429A-8B09-A4A5FD9F0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9" y="773163"/>
                <a:ext cx="579518" cy="276999"/>
              </a:xfrm>
              <a:prstGeom prst="rect">
                <a:avLst/>
              </a:prstGeom>
              <a:blipFill>
                <a:blip r:embed="rId76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FB0A834-C830-449C-9011-28ACFF68F904}"/>
                  </a:ext>
                </a:extLst>
              </p:cNvPr>
              <p:cNvSpPr txBox="1"/>
              <p:nvPr/>
            </p:nvSpPr>
            <p:spPr>
              <a:xfrm>
                <a:off x="3189822" y="752600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FB0A834-C830-449C-9011-28ACFF68F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2" y="752600"/>
                <a:ext cx="579518" cy="276999"/>
              </a:xfrm>
              <a:prstGeom prst="rect">
                <a:avLst/>
              </a:prstGeom>
              <a:blipFill>
                <a:blip r:embed="rId77"/>
                <a:stretch>
                  <a:fillRect l="-7368" r="-94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01852282-7E24-42F4-9149-720247C17BE5}"/>
                  </a:ext>
                </a:extLst>
              </p:cNvPr>
              <p:cNvSpPr txBox="1"/>
              <p:nvPr/>
            </p:nvSpPr>
            <p:spPr>
              <a:xfrm>
                <a:off x="5933042" y="783605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01852282-7E24-42F4-9149-720247C17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2" y="783605"/>
                <a:ext cx="579518" cy="276999"/>
              </a:xfrm>
              <a:prstGeom prst="rect">
                <a:avLst/>
              </a:prstGeom>
              <a:blipFill>
                <a:blip r:embed="rId78"/>
                <a:stretch>
                  <a:fillRect l="-7368" r="-9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946EEAD2-71EB-4D70-A18E-8694633047EA}"/>
                  </a:ext>
                </a:extLst>
              </p:cNvPr>
              <p:cNvSpPr txBox="1"/>
              <p:nvPr/>
            </p:nvSpPr>
            <p:spPr>
              <a:xfrm>
                <a:off x="2492436" y="2835919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946EEAD2-71EB-4D70-A18E-869463304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36" y="2835919"/>
                <a:ext cx="299377" cy="276999"/>
              </a:xfrm>
              <a:prstGeom prst="rect">
                <a:avLst/>
              </a:prstGeom>
              <a:blipFill>
                <a:blip r:embed="rId79"/>
                <a:stretch>
                  <a:fillRect l="-20408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78FA80A-43D4-42EA-9FE2-3CFD4FDC19E5}"/>
                  </a:ext>
                </a:extLst>
              </p:cNvPr>
              <p:cNvSpPr txBox="1"/>
              <p:nvPr/>
            </p:nvSpPr>
            <p:spPr>
              <a:xfrm>
                <a:off x="5312189" y="2856520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78FA80A-43D4-42EA-9FE2-3CFD4FDC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9" y="2856520"/>
                <a:ext cx="299377" cy="276999"/>
              </a:xfrm>
              <a:prstGeom prst="rect">
                <a:avLst/>
              </a:prstGeom>
              <a:blipFill>
                <a:blip r:embed="rId8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57C1E26C-315B-4DAB-A238-099E3D7F57E9}"/>
                  </a:ext>
                </a:extLst>
              </p:cNvPr>
              <p:cNvSpPr txBox="1"/>
              <p:nvPr/>
            </p:nvSpPr>
            <p:spPr>
              <a:xfrm>
                <a:off x="7988665" y="2931797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57C1E26C-315B-4DAB-A238-099E3D7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65" y="2931797"/>
                <a:ext cx="299377" cy="276999"/>
              </a:xfrm>
              <a:prstGeom prst="rect">
                <a:avLst/>
              </a:prstGeom>
              <a:blipFill>
                <a:blip r:embed="rId81"/>
                <a:stretch>
                  <a:fillRect l="-18000" r="-6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A9EC4649-762E-4CB8-A4AD-D29126B86415}"/>
              </a:ext>
            </a:extLst>
          </p:cNvPr>
          <p:cNvCxnSpPr>
            <a:cxnSpLocks/>
          </p:cNvCxnSpPr>
          <p:nvPr/>
        </p:nvCxnSpPr>
        <p:spPr>
          <a:xfrm>
            <a:off x="2372421" y="6200730"/>
            <a:ext cx="1567753" cy="37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F73401CA-892E-49A5-A800-A8971E272207}"/>
              </a:ext>
            </a:extLst>
          </p:cNvPr>
          <p:cNvSpPr/>
          <p:nvPr/>
        </p:nvSpPr>
        <p:spPr>
          <a:xfrm rot="16617199">
            <a:off x="6910656" y="5642593"/>
            <a:ext cx="734106" cy="6934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64C2D69D-BC44-4429-8982-0943B542A736}"/>
                  </a:ext>
                </a:extLst>
              </p:cNvPr>
              <p:cNvSpPr/>
              <p:nvPr/>
            </p:nvSpPr>
            <p:spPr>
              <a:xfrm>
                <a:off x="7298889" y="5745577"/>
                <a:ext cx="226403" cy="238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64C2D69D-BC44-4429-8982-0943B542A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89" y="5745577"/>
                <a:ext cx="226403" cy="238629"/>
              </a:xfrm>
              <a:prstGeom prst="ellipse">
                <a:avLst/>
              </a:prstGeom>
              <a:blipFill>
                <a:blip r:embed="rId82"/>
                <a:stretch>
                  <a:fillRect l="-10000" b="-4762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30D6F067-065D-4539-B3D3-F36A386B69AB}"/>
                  </a:ext>
                </a:extLst>
              </p:cNvPr>
              <p:cNvSpPr/>
              <p:nvPr/>
            </p:nvSpPr>
            <p:spPr>
              <a:xfrm>
                <a:off x="7530197" y="6090087"/>
                <a:ext cx="2901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fr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30D6F067-065D-4539-B3D3-F36A386B6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197" y="6090087"/>
                <a:ext cx="290139" cy="369332"/>
              </a:xfrm>
              <a:prstGeom prst="rect">
                <a:avLst/>
              </a:prstGeom>
              <a:blipFill>
                <a:blip r:embed="rId83"/>
                <a:stretch>
                  <a:fillRect l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1EC3154-4A7E-441B-AC91-7AB5AD183509}"/>
                  </a:ext>
                </a:extLst>
              </p:cNvPr>
              <p:cNvSpPr/>
              <p:nvPr/>
            </p:nvSpPr>
            <p:spPr>
              <a:xfrm>
                <a:off x="7007404" y="5783400"/>
                <a:ext cx="226403" cy="238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1EC3154-4A7E-441B-AC91-7AB5AD18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04" y="5783400"/>
                <a:ext cx="226403" cy="238629"/>
              </a:xfrm>
              <a:prstGeom prst="ellipse">
                <a:avLst/>
              </a:prstGeom>
              <a:blipFill>
                <a:blip r:embed="rId84"/>
                <a:stretch>
                  <a:fillRect l="-12500" b="-4762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3B7DCC34-BFE4-49D8-87D6-33F98B254BC8}"/>
                  </a:ext>
                </a:extLst>
              </p:cNvPr>
              <p:cNvSpPr/>
              <p:nvPr/>
            </p:nvSpPr>
            <p:spPr>
              <a:xfrm>
                <a:off x="7189210" y="6026233"/>
                <a:ext cx="226403" cy="2386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3B7DCC34-BFE4-49D8-87D6-33F98B254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10" y="6026233"/>
                <a:ext cx="226403" cy="238629"/>
              </a:xfrm>
              <a:prstGeom prst="ellipse">
                <a:avLst/>
              </a:prstGeom>
              <a:blipFill>
                <a:blip r:embed="rId85"/>
                <a:stretch>
                  <a:fillRect l="-10000" b="-4762"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Oval 362">
            <a:extLst>
              <a:ext uri="{FF2B5EF4-FFF2-40B4-BE49-F238E27FC236}">
                <a16:creationId xmlns:a16="http://schemas.microsoft.com/office/drawing/2014/main" id="{B6BB55EF-95AC-4B38-9F56-D0F8709C0CE4}"/>
              </a:ext>
            </a:extLst>
          </p:cNvPr>
          <p:cNvSpPr/>
          <p:nvPr/>
        </p:nvSpPr>
        <p:spPr>
          <a:xfrm rot="2245921">
            <a:off x="6873089" y="3261992"/>
            <a:ext cx="829899" cy="8249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C7F3DA9D-D533-4784-AC1A-E270DB3290F9}"/>
                  </a:ext>
                </a:extLst>
              </p:cNvPr>
              <p:cNvSpPr txBox="1"/>
              <p:nvPr/>
            </p:nvSpPr>
            <p:spPr>
              <a:xfrm>
                <a:off x="9035431" y="3011441"/>
                <a:ext cx="20079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3D5B9A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 smtClean="0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3D5B9A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dirty="0">
                    <a:solidFill>
                      <a:srgbClr val="3D5B9A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3D5B9A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>
                  <a:solidFill>
                    <a:srgbClr val="3D5B9A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CA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CA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C7F3DA9D-D533-4784-AC1A-E270DB32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431" y="3011441"/>
                <a:ext cx="2007922" cy="1200329"/>
              </a:xfrm>
              <a:prstGeom prst="rect">
                <a:avLst/>
              </a:prstGeom>
              <a:blipFill>
                <a:blip r:embed="rId86"/>
                <a:stretch>
                  <a:fillRect l="-2424" t="-2538" r="-303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8CF69DF-5B71-4CD9-987B-B2A347A90F1F}"/>
                  </a:ext>
                </a:extLst>
              </p:cNvPr>
              <p:cNvSpPr txBox="1"/>
              <p:nvPr/>
            </p:nvSpPr>
            <p:spPr>
              <a:xfrm>
                <a:off x="9024228" y="4258312"/>
                <a:ext cx="23444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Or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CA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CA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8CF69DF-5B71-4CD9-987B-B2A347A9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228" y="4258312"/>
                <a:ext cx="2344488" cy="923330"/>
              </a:xfrm>
              <a:prstGeom prst="rect">
                <a:avLst/>
              </a:prstGeom>
              <a:blipFill>
                <a:blip r:embed="rId87"/>
                <a:stretch>
                  <a:fillRect l="-2078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2CC466A8-FE3B-4DBF-B3F0-97E7E5AE89B6}"/>
              </a:ext>
            </a:extLst>
          </p:cNvPr>
          <p:cNvCxnSpPr>
            <a:cxnSpLocks/>
          </p:cNvCxnSpPr>
          <p:nvPr/>
        </p:nvCxnSpPr>
        <p:spPr>
          <a:xfrm>
            <a:off x="5094027" y="3857076"/>
            <a:ext cx="1451968" cy="84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5D06E096-62B0-48E9-A4F0-BD661C39A4B9}"/>
              </a:ext>
            </a:extLst>
          </p:cNvPr>
          <p:cNvSpPr txBox="1"/>
          <p:nvPr/>
        </p:nvSpPr>
        <p:spPr>
          <a:xfrm>
            <a:off x="5195779" y="436037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3578D23-7C7C-43D1-B5F6-A4CAFABC6389}"/>
                  </a:ext>
                </a:extLst>
              </p:cNvPr>
              <p:cNvSpPr txBox="1"/>
              <p:nvPr/>
            </p:nvSpPr>
            <p:spPr>
              <a:xfrm>
                <a:off x="9035431" y="5246976"/>
                <a:ext cx="207460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Or ? </a:t>
                </a:r>
                <a:r>
                  <a:rPr lang="en-US" sz="16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ship of Theseus*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3D5B9A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3D5B9A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dirty="0">
                    <a:solidFill>
                      <a:srgbClr val="3D5B9A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3D5B9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3D5B9A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fr-CA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CA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CA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3578D23-7C7C-43D1-B5F6-A4CAFABC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431" y="5246976"/>
                <a:ext cx="2074607" cy="1477328"/>
              </a:xfrm>
              <a:prstGeom prst="rect">
                <a:avLst/>
              </a:prstGeom>
              <a:blipFill>
                <a:blip r:embed="rId88"/>
                <a:stretch>
                  <a:fillRect l="-2346" t="-2479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7D5A3-78CB-44CF-908B-5A7AA83B7EF4}"/>
                  </a:ext>
                </a:extLst>
              </p:cNvPr>
              <p:cNvSpPr txBox="1"/>
              <p:nvPr/>
            </p:nvSpPr>
            <p:spPr>
              <a:xfrm>
                <a:off x="8807585" y="1163655"/>
                <a:ext cx="2322559" cy="33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7D5A3-78CB-44CF-908B-5A7AA83B7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85" y="1163655"/>
                <a:ext cx="2322559" cy="331566"/>
              </a:xfrm>
              <a:prstGeom prst="rect">
                <a:avLst/>
              </a:prstGeom>
              <a:blipFill>
                <a:blip r:embed="rId89"/>
                <a:stretch>
                  <a:fillRect l="-1312" r="-262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D8DAAF7-5F60-4E38-A76C-42B6F83DD6D7}"/>
                  </a:ext>
                </a:extLst>
              </p:cNvPr>
              <p:cNvSpPr txBox="1"/>
              <p:nvPr/>
            </p:nvSpPr>
            <p:spPr>
              <a:xfrm>
                <a:off x="8740239" y="1521410"/>
                <a:ext cx="31559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clusters at timestep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number of clusters at timestep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D8DAAF7-5F60-4E38-A76C-42B6F83D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39" y="1521410"/>
                <a:ext cx="3155942" cy="923330"/>
              </a:xfrm>
              <a:prstGeom prst="rect">
                <a:avLst/>
              </a:prstGeom>
              <a:blipFill>
                <a:blip r:embed="rId90"/>
                <a:stretch>
                  <a:fillRect l="-135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3" grpId="1"/>
      <p:bldP spid="336" grpId="0"/>
      <p:bldP spid="336" grpId="1"/>
      <p:bldP spid="363" grpId="0" animBg="1"/>
      <p:bldP spid="367" grpId="0"/>
      <p:bldP spid="369" grpId="0"/>
      <p:bldP spid="369" grpId="1"/>
      <p:bldP spid="369" grpId="2"/>
      <p:bldP spid="1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</a:t>
            </a:r>
            <a:r>
              <a:rPr lang="en-US" dirty="0"/>
              <a:t>Critical Events</a:t>
            </a:r>
            <a:endParaRPr lang="en-US" sz="4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41448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01F1710-BD9D-47ED-84D8-EE1217C6542F}"/>
              </a:ext>
            </a:extLst>
          </p:cNvPr>
          <p:cNvGrpSpPr/>
          <p:nvPr/>
        </p:nvGrpSpPr>
        <p:grpSpPr>
          <a:xfrm>
            <a:off x="101555" y="1050953"/>
            <a:ext cx="3691414" cy="1101802"/>
            <a:chOff x="236962" y="1050953"/>
            <a:chExt cx="3691414" cy="11018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4E9DC73-D2C1-47F6-B016-52D6DB998E95}"/>
                </a:ext>
              </a:extLst>
            </p:cNvPr>
            <p:cNvGrpSpPr/>
            <p:nvPr/>
          </p:nvGrpSpPr>
          <p:grpSpPr>
            <a:xfrm>
              <a:off x="236962" y="1050953"/>
              <a:ext cx="790623" cy="941555"/>
              <a:chOff x="236962" y="1050953"/>
              <a:chExt cx="790623" cy="9415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CB225C-3CBC-4AFB-BFCD-36D7FDE49191}"/>
                  </a:ext>
                </a:extLst>
              </p:cNvPr>
              <p:cNvSpPr/>
              <p:nvPr/>
            </p:nvSpPr>
            <p:spPr>
              <a:xfrm>
                <a:off x="236962" y="146659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41FB7B5-2985-4DB0-B3CE-C38B8873DC0F}"/>
                  </a:ext>
                </a:extLst>
              </p:cNvPr>
              <p:cNvSpPr/>
              <p:nvPr/>
            </p:nvSpPr>
            <p:spPr>
              <a:xfrm>
                <a:off x="238264" y="119570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DA6F75C-C0ED-4452-B3F3-09C8E6EB53EA}"/>
                  </a:ext>
                </a:extLst>
              </p:cNvPr>
              <p:cNvSpPr/>
              <p:nvPr/>
            </p:nvSpPr>
            <p:spPr>
              <a:xfrm>
                <a:off x="798985" y="131000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19D8038-B007-4B49-B710-C948F4E8331C}"/>
                  </a:ext>
                </a:extLst>
              </p:cNvPr>
              <p:cNvSpPr/>
              <p:nvPr/>
            </p:nvSpPr>
            <p:spPr>
              <a:xfrm>
                <a:off x="561286" y="150486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543C2C6-9FE8-4890-8EFD-40F64592F0F5}"/>
                  </a:ext>
                </a:extLst>
              </p:cNvPr>
              <p:cNvSpPr/>
              <p:nvPr/>
            </p:nvSpPr>
            <p:spPr>
              <a:xfrm>
                <a:off x="583694" y="1050953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68061B-B49F-42F5-AAA9-3656E80B232C}"/>
                  </a:ext>
                </a:extLst>
              </p:cNvPr>
              <p:cNvSpPr/>
              <p:nvPr/>
            </p:nvSpPr>
            <p:spPr>
              <a:xfrm>
                <a:off x="363661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AC9EB6-AEEF-432F-8C18-F3AE44A41C59}"/>
                </a:ext>
              </a:extLst>
            </p:cNvPr>
            <p:cNvGrpSpPr/>
            <p:nvPr/>
          </p:nvGrpSpPr>
          <p:grpSpPr>
            <a:xfrm>
              <a:off x="2847400" y="1078241"/>
              <a:ext cx="1080976" cy="1074514"/>
              <a:chOff x="1754179" y="1078241"/>
              <a:chExt cx="1080976" cy="107451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4B73D8D-26EA-4F6A-9F93-F5F4D1455A97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26C458-C171-4FBF-A5DF-AE77CC791087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2F8959-F3E8-4D6C-8BE9-1B842643C686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813D64-1ED6-4F7C-BA20-DD20BD9DF3AE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FE94CD1-D71C-42FB-84E6-0963A583A0B4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0A7A1A-DDC3-4B18-B68F-73C1FC36FF71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3966D9C-06AA-4CF4-8EF4-45EB740EB080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32ECA7-ABF7-42C1-BE81-83392C4EE29F}"/>
                </a:ext>
              </a:extLst>
            </p:cNvPr>
            <p:cNvCxnSpPr>
              <a:cxnSpLocks/>
            </p:cNvCxnSpPr>
            <p:nvPr/>
          </p:nvCxnSpPr>
          <p:spPr>
            <a:xfrm>
              <a:off x="1427256" y="1638032"/>
              <a:ext cx="1284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489CB-9B5F-4249-9DB9-8317F184EF79}"/>
                </a:ext>
              </a:extLst>
            </p:cNvPr>
            <p:cNvSpPr txBox="1"/>
            <p:nvPr/>
          </p:nvSpPr>
          <p:spPr>
            <a:xfrm>
              <a:off x="1681128" y="1357550"/>
              <a:ext cx="9562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Birth/</a:t>
              </a:r>
            </a:p>
            <a:p>
              <a:r>
                <a:rPr lang="en-US" sz="1400" b="1" i="1" dirty="0"/>
                <a:t>Formation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1E023C3-F7BF-455F-85DC-536B9C5254B4}"/>
              </a:ext>
            </a:extLst>
          </p:cNvPr>
          <p:cNvGrpSpPr/>
          <p:nvPr/>
        </p:nvGrpSpPr>
        <p:grpSpPr>
          <a:xfrm>
            <a:off x="101555" y="2461301"/>
            <a:ext cx="3811178" cy="1178099"/>
            <a:chOff x="117199" y="2423712"/>
            <a:chExt cx="3811178" cy="11780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AD86A1-B2F1-4EFD-A2BD-DCBE037D10D6}"/>
                </a:ext>
              </a:extLst>
            </p:cNvPr>
            <p:cNvGrpSpPr/>
            <p:nvPr/>
          </p:nvGrpSpPr>
          <p:grpSpPr>
            <a:xfrm>
              <a:off x="117199" y="2423712"/>
              <a:ext cx="1080976" cy="1074514"/>
              <a:chOff x="1754179" y="1078241"/>
              <a:chExt cx="1080976" cy="107451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D8C867-520E-4CFA-9016-A08A7567A510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C9CEDEC-7AB5-47F1-A9FF-69AEA7CB70C5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E54303-B9C3-40B0-BF85-22D9834688BB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0B4595-58FD-42FE-8E4C-997FE2474CD1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9EF81C8-1A14-4068-B1E7-DCD0217CB2D7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DAA235-5FF0-4028-9C33-D42940A86994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3B2DA41-5EBA-46E5-9C4C-258E7E1DC5CE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A0B3F2-A8FD-48C3-A3EF-F64AB4255811}"/>
                </a:ext>
              </a:extLst>
            </p:cNvPr>
            <p:cNvCxnSpPr>
              <a:cxnSpLocks/>
            </p:cNvCxnSpPr>
            <p:nvPr/>
          </p:nvCxnSpPr>
          <p:spPr>
            <a:xfrm>
              <a:off x="1307493" y="2966274"/>
              <a:ext cx="1404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3E3788-ECF5-46AB-B379-DACB8FCBCBAC}"/>
                </a:ext>
              </a:extLst>
            </p:cNvPr>
            <p:cNvSpPr txBox="1"/>
            <p:nvPr/>
          </p:nvSpPr>
          <p:spPr>
            <a:xfrm>
              <a:off x="1531471" y="2706315"/>
              <a:ext cx="1015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Death/</a:t>
              </a:r>
            </a:p>
            <a:p>
              <a:r>
                <a:rPr lang="en-US" sz="1400" b="1" i="1" dirty="0"/>
                <a:t>Dissolution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9B61235-8B16-44DF-9E85-E1CCE22153D3}"/>
                </a:ext>
              </a:extLst>
            </p:cNvPr>
            <p:cNvSpPr/>
            <p:nvPr/>
          </p:nvSpPr>
          <p:spPr>
            <a:xfrm rot="2245921">
              <a:off x="2847401" y="2527297"/>
              <a:ext cx="1080976" cy="10745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 dirty="0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E3AB350-7E2F-484E-AF4D-85CE7F9B623E}"/>
              </a:ext>
            </a:extLst>
          </p:cNvPr>
          <p:cNvGrpSpPr/>
          <p:nvPr/>
        </p:nvGrpSpPr>
        <p:grpSpPr>
          <a:xfrm>
            <a:off x="4558259" y="5692250"/>
            <a:ext cx="6005843" cy="1081066"/>
            <a:chOff x="5735718" y="5588075"/>
            <a:chExt cx="6005843" cy="10810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60A12D-8F0D-4569-9C82-81E3B2822051}"/>
                </a:ext>
              </a:extLst>
            </p:cNvPr>
            <p:cNvGrpSpPr/>
            <p:nvPr/>
          </p:nvGrpSpPr>
          <p:grpSpPr>
            <a:xfrm>
              <a:off x="5735718" y="5588076"/>
              <a:ext cx="1080976" cy="1074514"/>
              <a:chOff x="1754179" y="1078241"/>
              <a:chExt cx="1080976" cy="107451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58A85DF-07D2-419C-A6AA-7F1FFBD32FD8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4D9D66-B14C-4DB4-B38B-8785C3F7CE72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4183086-F7D1-43B9-9B01-AD34A02D58ED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1034313-EDE2-4CAB-A14B-0E206E893C86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0E749BB-E675-4F47-B66A-7E6C51F64AA4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03A45A9-849D-4D44-A5D9-C8A0AE94547B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483B849-3579-4633-818F-D2CA099C7CC3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F5E593-77B5-4699-8AF6-8229BBAE61A9}"/>
                </a:ext>
              </a:extLst>
            </p:cNvPr>
            <p:cNvCxnSpPr>
              <a:cxnSpLocks/>
            </p:cNvCxnSpPr>
            <p:nvPr/>
          </p:nvCxnSpPr>
          <p:spPr>
            <a:xfrm>
              <a:off x="7031950" y="6131885"/>
              <a:ext cx="12982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A2A7C6-5886-4D77-B45E-A828EE75A344}"/>
                </a:ext>
              </a:extLst>
            </p:cNvPr>
            <p:cNvSpPr txBox="1"/>
            <p:nvPr/>
          </p:nvSpPr>
          <p:spPr>
            <a:xfrm>
              <a:off x="7299762" y="5878973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Death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1C6D25-FE30-43F4-BE8F-131784C2EBA1}"/>
                </a:ext>
              </a:extLst>
            </p:cNvPr>
            <p:cNvCxnSpPr>
              <a:cxnSpLocks/>
            </p:cNvCxnSpPr>
            <p:nvPr/>
          </p:nvCxnSpPr>
          <p:spPr>
            <a:xfrm>
              <a:off x="9563876" y="6131884"/>
              <a:ext cx="952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51E89E-FD47-4B31-8D1D-4A4784845784}"/>
                </a:ext>
              </a:extLst>
            </p:cNvPr>
            <p:cNvSpPr txBox="1"/>
            <p:nvPr/>
          </p:nvSpPr>
          <p:spPr>
            <a:xfrm>
              <a:off x="9529075" y="5809881"/>
              <a:ext cx="1117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Resurgence/</a:t>
              </a:r>
            </a:p>
            <a:p>
              <a:endParaRPr lang="en-US" sz="1400" b="1" i="1" dirty="0"/>
            </a:p>
            <a:p>
              <a:r>
                <a:rPr lang="en-US" sz="1400" b="1" i="1" dirty="0"/>
                <a:t>Reformation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5849133-D5AA-443D-972C-D755487CE314}"/>
                </a:ext>
              </a:extLst>
            </p:cNvPr>
            <p:cNvSpPr/>
            <p:nvPr/>
          </p:nvSpPr>
          <p:spPr>
            <a:xfrm rot="2245921">
              <a:off x="8462028" y="5594627"/>
              <a:ext cx="1080976" cy="10745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8CD421F-8070-4EAD-9151-01B9AB628627}"/>
                </a:ext>
              </a:extLst>
            </p:cNvPr>
            <p:cNvGrpSpPr/>
            <p:nvPr/>
          </p:nvGrpSpPr>
          <p:grpSpPr>
            <a:xfrm>
              <a:off x="10660585" y="5588075"/>
              <a:ext cx="1080976" cy="1074514"/>
              <a:chOff x="1754179" y="1078241"/>
              <a:chExt cx="1080976" cy="1074514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7DB0836-E474-4D93-9CF9-38118DA19B9D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B61E373-11B6-414F-8DC1-6CFE070E0C93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D7D92BF-28B1-4B34-9E20-5F17AAD2E5D0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F1E6DCA-655E-41F4-A74D-289BFF38DEFA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1481D95-B379-4620-A365-49802693D263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EE1EB8A-CC91-44D7-B5C3-658FA199216B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4D7D3E7-445B-4CAF-A988-7E0B8C402C9B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175FC0C-90FE-42F0-AA0C-EA0C9288C4E9}"/>
              </a:ext>
            </a:extLst>
          </p:cNvPr>
          <p:cNvGrpSpPr/>
          <p:nvPr/>
        </p:nvGrpSpPr>
        <p:grpSpPr>
          <a:xfrm>
            <a:off x="101555" y="4085012"/>
            <a:ext cx="3708459" cy="1074514"/>
            <a:chOff x="141448" y="3984459"/>
            <a:chExt cx="3708459" cy="10745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4EACFBC-B958-42BC-823D-310910BE3E78}"/>
                </a:ext>
              </a:extLst>
            </p:cNvPr>
            <p:cNvGrpSpPr/>
            <p:nvPr/>
          </p:nvGrpSpPr>
          <p:grpSpPr>
            <a:xfrm>
              <a:off x="141448" y="3984459"/>
              <a:ext cx="1080976" cy="1074514"/>
              <a:chOff x="1754179" y="1078241"/>
              <a:chExt cx="1080976" cy="107451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B7A4A67-8365-4CC0-93EC-41AAA2F89621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40FED11-CAE2-4699-8AD5-E04D07D7698A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A1508B5-12AB-4A94-8AAE-AF5A77237A14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7028CD5-2673-400D-8EC4-2173ADE0E3C1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57BF39D-5EE7-4200-BC3E-FE16D2CA786B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FD92F20-AFB8-45E4-8B58-6B968C415995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609F2F2-F6A3-42DF-BE26-D6991A35DE5B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D1B2D83-E0E2-4140-9251-F01CBE92C6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5317" y="4413054"/>
              <a:ext cx="1420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71C93F-8B32-4913-9AC5-E9E71A56EBAF}"/>
                </a:ext>
              </a:extLst>
            </p:cNvPr>
            <p:cNvSpPr txBox="1"/>
            <p:nvPr/>
          </p:nvSpPr>
          <p:spPr>
            <a:xfrm>
              <a:off x="1523942" y="4159389"/>
              <a:ext cx="1055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Shrinking/</a:t>
              </a:r>
            </a:p>
            <a:p>
              <a:r>
                <a:rPr lang="en-US" sz="1400" b="1" i="1" dirty="0"/>
                <a:t>Contraction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747C592-AD88-4642-9B00-E9A7600EA215}"/>
                </a:ext>
              </a:extLst>
            </p:cNvPr>
            <p:cNvGrpSpPr/>
            <p:nvPr/>
          </p:nvGrpSpPr>
          <p:grpSpPr>
            <a:xfrm>
              <a:off x="2903058" y="4061288"/>
              <a:ext cx="946849" cy="941189"/>
              <a:chOff x="2903058" y="4061288"/>
              <a:chExt cx="946849" cy="941189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03B0861-5BA1-44C0-83FD-F3029062C5CC}"/>
                  </a:ext>
                </a:extLst>
              </p:cNvPr>
              <p:cNvSpPr/>
              <p:nvPr/>
            </p:nvSpPr>
            <p:spPr>
              <a:xfrm rot="2245921">
                <a:off x="2903058" y="4061288"/>
                <a:ext cx="946849" cy="9411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DB53729-D6F6-457F-851A-6980082A0186}"/>
                  </a:ext>
                </a:extLst>
              </p:cNvPr>
              <p:cNvSpPr/>
              <p:nvPr/>
            </p:nvSpPr>
            <p:spPr>
              <a:xfrm>
                <a:off x="3262182" y="463210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A073B25-65F3-41FC-A120-0E860D26897D}"/>
                  </a:ext>
                </a:extLst>
              </p:cNvPr>
              <p:cNvSpPr/>
              <p:nvPr/>
            </p:nvSpPr>
            <p:spPr>
              <a:xfrm>
                <a:off x="3066196" y="420212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43A4C60-136F-408D-B4E4-70841812C49B}"/>
                  </a:ext>
                </a:extLst>
              </p:cNvPr>
              <p:cNvSpPr/>
              <p:nvPr/>
            </p:nvSpPr>
            <p:spPr>
              <a:xfrm>
                <a:off x="3408824" y="419582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058499F-8EC0-4B37-ACAB-2C359C33DC82}"/>
              </a:ext>
            </a:extLst>
          </p:cNvPr>
          <p:cNvGrpSpPr/>
          <p:nvPr/>
        </p:nvGrpSpPr>
        <p:grpSpPr>
          <a:xfrm>
            <a:off x="231941" y="5647637"/>
            <a:ext cx="3700615" cy="1074514"/>
            <a:chOff x="231941" y="5543462"/>
            <a:chExt cx="3700615" cy="10745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F8B0BF7-DBE9-4CD8-92C2-4D8971ABD202}"/>
                </a:ext>
              </a:extLst>
            </p:cNvPr>
            <p:cNvGrpSpPr/>
            <p:nvPr/>
          </p:nvGrpSpPr>
          <p:grpSpPr>
            <a:xfrm>
              <a:off x="231941" y="5653131"/>
              <a:ext cx="804630" cy="799820"/>
              <a:chOff x="231941" y="5653131"/>
              <a:chExt cx="804630" cy="79982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C93E37D-979E-4314-ADD1-9C8D67A5C885}"/>
                  </a:ext>
                </a:extLst>
              </p:cNvPr>
              <p:cNvSpPr/>
              <p:nvPr/>
            </p:nvSpPr>
            <p:spPr>
              <a:xfrm rot="2245921">
                <a:off x="231941" y="5653131"/>
                <a:ext cx="804630" cy="79982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70945B7-F631-425B-BFDF-7121281113D7}"/>
                  </a:ext>
                </a:extLst>
              </p:cNvPr>
              <p:cNvSpPr/>
              <p:nvPr/>
            </p:nvSpPr>
            <p:spPr>
              <a:xfrm>
                <a:off x="509167" y="618675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C5EFCF4-7723-49A3-B35A-F1B85D98C6B6}"/>
                  </a:ext>
                </a:extLst>
              </p:cNvPr>
              <p:cNvSpPr/>
              <p:nvPr/>
            </p:nvSpPr>
            <p:spPr>
              <a:xfrm>
                <a:off x="378618" y="581340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C9F55C7-3D93-4C77-A751-C301C7603DCC}"/>
                  </a:ext>
                </a:extLst>
              </p:cNvPr>
              <p:cNvSpPr/>
              <p:nvPr/>
            </p:nvSpPr>
            <p:spPr>
              <a:xfrm>
                <a:off x="718062" y="5865143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F5C5978-A1BB-4AE3-A5FD-8E683B5CFBB5}"/>
                </a:ext>
              </a:extLst>
            </p:cNvPr>
            <p:cNvCxnSpPr>
              <a:cxnSpLocks/>
            </p:cNvCxnSpPr>
            <p:nvPr/>
          </p:nvCxnSpPr>
          <p:spPr>
            <a:xfrm>
              <a:off x="1291849" y="6046863"/>
              <a:ext cx="1412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19829AB-2E20-40DA-AAFF-D220BDD570BB}"/>
                </a:ext>
              </a:extLst>
            </p:cNvPr>
            <p:cNvSpPr txBox="1"/>
            <p:nvPr/>
          </p:nvSpPr>
          <p:spPr>
            <a:xfrm>
              <a:off x="1535016" y="5791432"/>
              <a:ext cx="900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Growing/</a:t>
              </a:r>
            </a:p>
            <a:p>
              <a:r>
                <a:rPr lang="en-US" sz="1400" b="1" i="1" dirty="0"/>
                <a:t>Growth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1D21977-4C4D-4F6A-9D17-CCFA3E178626}"/>
                </a:ext>
              </a:extLst>
            </p:cNvPr>
            <p:cNvGrpSpPr/>
            <p:nvPr/>
          </p:nvGrpSpPr>
          <p:grpSpPr>
            <a:xfrm>
              <a:off x="2851580" y="5543462"/>
              <a:ext cx="1080976" cy="1074514"/>
              <a:chOff x="1754179" y="1078241"/>
              <a:chExt cx="1080976" cy="1074514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207B4E8-26FC-475E-8F98-FE3E22449120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FB00861-655C-4D2A-8025-496AC8EC1545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D43EA81-842E-4799-9333-2F6B931CE8ED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838D795-EFD2-469D-85C8-4EB24B89B956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17DB852-2033-4257-AA18-671E1671C928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9D078B6-4745-4868-8F51-7F6D7B036ABD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4DA25532-B1DA-408B-9856-79585E07C540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B9EEE22-3691-42A4-A576-D915C954FBD3}"/>
              </a:ext>
            </a:extLst>
          </p:cNvPr>
          <p:cNvGrpSpPr/>
          <p:nvPr/>
        </p:nvGrpSpPr>
        <p:grpSpPr>
          <a:xfrm>
            <a:off x="4558259" y="2380270"/>
            <a:ext cx="4141547" cy="1589915"/>
            <a:chOff x="5917694" y="2380270"/>
            <a:chExt cx="4141547" cy="1589915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625C4DF-6322-4F80-AF21-1658604D7741}"/>
                </a:ext>
              </a:extLst>
            </p:cNvPr>
            <p:cNvGrpSpPr/>
            <p:nvPr/>
          </p:nvGrpSpPr>
          <p:grpSpPr>
            <a:xfrm>
              <a:off x="8978265" y="2682385"/>
              <a:ext cx="1080976" cy="1074514"/>
              <a:chOff x="2279357" y="1078240"/>
              <a:chExt cx="1080976" cy="1074514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E131A9B-2E34-47B5-A222-202AFCD2FCCF}"/>
                  </a:ext>
                </a:extLst>
              </p:cNvPr>
              <p:cNvSpPr/>
              <p:nvPr/>
            </p:nvSpPr>
            <p:spPr>
              <a:xfrm rot="2245921">
                <a:off x="2279357" y="1078240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9106BD4-E0D6-4010-8014-8F708A6EBAD7}"/>
                  </a:ext>
                </a:extLst>
              </p:cNvPr>
              <p:cNvSpPr/>
              <p:nvPr/>
            </p:nvSpPr>
            <p:spPr>
              <a:xfrm>
                <a:off x="2495521" y="1462933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00439944-229D-4144-8D9E-C9B173CDD015}"/>
                  </a:ext>
                </a:extLst>
              </p:cNvPr>
              <p:cNvSpPr/>
              <p:nvPr/>
            </p:nvSpPr>
            <p:spPr>
              <a:xfrm>
                <a:off x="2496823" y="119203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478C631-BAF5-491E-BF3B-119A68CB2FAC}"/>
                  </a:ext>
                </a:extLst>
              </p:cNvPr>
              <p:cNvSpPr/>
              <p:nvPr/>
            </p:nvSpPr>
            <p:spPr>
              <a:xfrm>
                <a:off x="2839451" y="118574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E9C6FF8-2CEA-41D6-832C-84A7D30CBFAC}"/>
                  </a:ext>
                </a:extLst>
              </p:cNvPr>
              <p:cNvSpPr/>
              <p:nvPr/>
            </p:nvSpPr>
            <p:spPr>
              <a:xfrm>
                <a:off x="2819845" y="150119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DBCDF27-D155-44D9-BF30-8ED760E508D1}"/>
                  </a:ext>
                </a:extLst>
              </p:cNvPr>
              <p:cNvSpPr/>
              <p:nvPr/>
            </p:nvSpPr>
            <p:spPr>
              <a:xfrm>
                <a:off x="2591245" y="176390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AE39B37D-3ECA-45F3-9849-E0F78B067CFA}"/>
                  </a:ext>
                </a:extLst>
              </p:cNvPr>
              <p:cNvSpPr/>
              <p:nvPr/>
            </p:nvSpPr>
            <p:spPr>
              <a:xfrm>
                <a:off x="2915569" y="180217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31E45C4C-8C79-4F2D-89C1-5871B2EBBDB4}"/>
                </a:ext>
              </a:extLst>
            </p:cNvPr>
            <p:cNvCxnSpPr>
              <a:cxnSpLocks/>
            </p:cNvCxnSpPr>
            <p:nvPr/>
          </p:nvCxnSpPr>
          <p:spPr>
            <a:xfrm>
              <a:off x="7091563" y="3110981"/>
              <a:ext cx="1483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7EFB0AB-DAB8-4873-8EE5-64F39BA61030}"/>
                </a:ext>
              </a:extLst>
            </p:cNvPr>
            <p:cNvSpPr txBox="1"/>
            <p:nvPr/>
          </p:nvSpPr>
          <p:spPr>
            <a:xfrm>
              <a:off x="7329121" y="2851625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Merging</a:t>
              </a: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9CCCAD6-87F7-43F3-A1A7-DEDF7561D3D8}"/>
                </a:ext>
              </a:extLst>
            </p:cNvPr>
            <p:cNvGrpSpPr/>
            <p:nvPr/>
          </p:nvGrpSpPr>
          <p:grpSpPr>
            <a:xfrm>
              <a:off x="5917694" y="2380270"/>
              <a:ext cx="666453" cy="658808"/>
              <a:chOff x="5917694" y="2380270"/>
              <a:chExt cx="666453" cy="658808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9BD0FE4-0D14-4436-B70C-6555028C12A7}"/>
                  </a:ext>
                </a:extLst>
              </p:cNvPr>
              <p:cNvSpPr/>
              <p:nvPr/>
            </p:nvSpPr>
            <p:spPr>
              <a:xfrm rot="2245921">
                <a:off x="5917694" y="2380270"/>
                <a:ext cx="666453" cy="65880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AAD576D-FF9C-45DB-B63C-1ADD51DE0C47}"/>
                  </a:ext>
                </a:extLst>
              </p:cNvPr>
              <p:cNvSpPr/>
              <p:nvPr/>
            </p:nvSpPr>
            <p:spPr>
              <a:xfrm>
                <a:off x="6024564" y="269410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C1021860-E9F2-44DE-9EDF-84AD494CFF15}"/>
                  </a:ext>
                </a:extLst>
              </p:cNvPr>
              <p:cNvSpPr/>
              <p:nvPr/>
            </p:nvSpPr>
            <p:spPr>
              <a:xfrm>
                <a:off x="6244715" y="248107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E3D1F242-8695-4929-ACCF-445D6B62909F}"/>
                </a:ext>
              </a:extLst>
            </p:cNvPr>
            <p:cNvGrpSpPr/>
            <p:nvPr/>
          </p:nvGrpSpPr>
          <p:grpSpPr>
            <a:xfrm>
              <a:off x="6142542" y="3122706"/>
              <a:ext cx="855781" cy="847479"/>
              <a:chOff x="6793961" y="3233370"/>
              <a:chExt cx="855781" cy="847479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BADBF01-F62C-4475-AB55-7C2D74281EBD}"/>
                  </a:ext>
                </a:extLst>
              </p:cNvPr>
              <p:cNvSpPr/>
              <p:nvPr/>
            </p:nvSpPr>
            <p:spPr>
              <a:xfrm rot="2245921">
                <a:off x="6793961" y="3233370"/>
                <a:ext cx="855781" cy="8474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848A105-2DD4-4C2B-9FAC-2CD9D4B39312}"/>
                  </a:ext>
                </a:extLst>
              </p:cNvPr>
              <p:cNvSpPr/>
              <p:nvPr/>
            </p:nvSpPr>
            <p:spPr>
              <a:xfrm>
                <a:off x="6942423" y="374588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968D958-7D18-4E03-B445-E303E7EB6599}"/>
                  </a:ext>
                </a:extLst>
              </p:cNvPr>
              <p:cNvSpPr/>
              <p:nvPr/>
            </p:nvSpPr>
            <p:spPr>
              <a:xfrm>
                <a:off x="6911614" y="333555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DF3A0B09-A341-4E69-9880-ABD4CF9722DC}"/>
                  </a:ext>
                </a:extLst>
              </p:cNvPr>
              <p:cNvSpPr/>
              <p:nvPr/>
            </p:nvSpPr>
            <p:spPr>
              <a:xfrm>
                <a:off x="7282801" y="333376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A5C2F7C5-E58E-4C5F-83B1-E9768ED7CABC}"/>
                  </a:ext>
                </a:extLst>
              </p:cNvPr>
              <p:cNvSpPr/>
              <p:nvPr/>
            </p:nvSpPr>
            <p:spPr>
              <a:xfrm>
                <a:off x="7303395" y="373138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EF6CD34-1434-4A16-B9C4-5738B14C7074}"/>
              </a:ext>
            </a:extLst>
          </p:cNvPr>
          <p:cNvGrpSpPr/>
          <p:nvPr/>
        </p:nvGrpSpPr>
        <p:grpSpPr>
          <a:xfrm>
            <a:off x="4558259" y="4136859"/>
            <a:ext cx="3713780" cy="1074514"/>
            <a:chOff x="5763709" y="4136859"/>
            <a:chExt cx="3713780" cy="107451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146C6D6-1EE2-44CE-8947-88B27369622D}"/>
                </a:ext>
              </a:extLst>
            </p:cNvPr>
            <p:cNvGrpSpPr/>
            <p:nvPr/>
          </p:nvGrpSpPr>
          <p:grpSpPr>
            <a:xfrm>
              <a:off x="5763709" y="4136859"/>
              <a:ext cx="1080976" cy="1074514"/>
              <a:chOff x="1754179" y="1078241"/>
              <a:chExt cx="1080976" cy="107451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A36D36A3-F24D-4091-BAEE-2AD8036CCC0C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52A11B8-F32F-4975-90B1-E51F6F01F47B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A56D6999-A163-4664-B002-36C8B5CFEC44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218C213-C898-4119-A3F6-F5681E730F1D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C06BC43-88C2-4BE1-AFC3-A3045613D82C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ADFF9552-6A20-4EDF-B36E-19CB7A300FFC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FABCFF32-44D2-4891-88CA-91C578D7D63C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0A43BA0-CF57-4F5D-8A38-F02FEC42EDCB}"/>
                </a:ext>
              </a:extLst>
            </p:cNvPr>
            <p:cNvCxnSpPr>
              <a:cxnSpLocks/>
            </p:cNvCxnSpPr>
            <p:nvPr/>
          </p:nvCxnSpPr>
          <p:spPr>
            <a:xfrm>
              <a:off x="6937578" y="4565454"/>
              <a:ext cx="1420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B7E44C0-AECA-4AC1-AFF9-F629C4EA8BD2}"/>
                </a:ext>
              </a:extLst>
            </p:cNvPr>
            <p:cNvSpPr txBox="1"/>
            <p:nvPr/>
          </p:nvSpPr>
          <p:spPr>
            <a:xfrm>
              <a:off x="7118468" y="4296072"/>
              <a:ext cx="995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Continuing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B4809AD-E018-4BA8-BAE4-638B6AEAF6F0}"/>
                </a:ext>
              </a:extLst>
            </p:cNvPr>
            <p:cNvGrpSpPr/>
            <p:nvPr/>
          </p:nvGrpSpPr>
          <p:grpSpPr>
            <a:xfrm>
              <a:off x="8396513" y="4136859"/>
              <a:ext cx="1080976" cy="1074514"/>
              <a:chOff x="1754179" y="1078241"/>
              <a:chExt cx="1080976" cy="1074514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EC78063-DB6A-4FE2-82C7-93370AE78EBF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FC2D1A6-0899-4C00-8B2F-86A5DAFCFADA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2B1A0234-6E46-4F78-A6AB-9551BF917E6E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D0BBB7E1-83DE-4CF2-B8F1-DBF617ABB509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E912BE5-9A51-4DF1-9559-BCE656C1BECD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3C04AACB-2C6D-43DF-9695-4B63123813DC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67D53D3-D312-498C-95F2-AF95B3D4D9EE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207D2BD-5BB2-4EEF-A77A-00207A27A729}"/>
              </a:ext>
            </a:extLst>
          </p:cNvPr>
          <p:cNvGrpSpPr/>
          <p:nvPr/>
        </p:nvGrpSpPr>
        <p:grpSpPr>
          <a:xfrm>
            <a:off x="4558259" y="767652"/>
            <a:ext cx="4293750" cy="1420540"/>
            <a:chOff x="5686821" y="915994"/>
            <a:chExt cx="4293750" cy="142054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1878F19-95CC-4A40-8516-70F623327CF6}"/>
                </a:ext>
              </a:extLst>
            </p:cNvPr>
            <p:cNvGrpSpPr/>
            <p:nvPr/>
          </p:nvGrpSpPr>
          <p:grpSpPr>
            <a:xfrm>
              <a:off x="5686821" y="1072089"/>
              <a:ext cx="1080976" cy="1074514"/>
              <a:chOff x="1754179" y="1078241"/>
              <a:chExt cx="1080976" cy="1074514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5A2BA10-2380-43C7-9FFB-1E6585077084}"/>
                  </a:ext>
                </a:extLst>
              </p:cNvPr>
              <p:cNvSpPr/>
              <p:nvPr/>
            </p:nvSpPr>
            <p:spPr>
              <a:xfrm rot="2245921">
                <a:off x="1754179" y="1078241"/>
                <a:ext cx="1080976" cy="107451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88D44CB-7B29-4E17-A01C-B41CFCBC1838}"/>
                  </a:ext>
                </a:extLst>
              </p:cNvPr>
              <p:cNvSpPr/>
              <p:nvPr/>
            </p:nvSpPr>
            <p:spPr>
              <a:xfrm>
                <a:off x="1970343" y="146293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20803CF-7EF8-4455-B50F-164304F0564C}"/>
                  </a:ext>
                </a:extLst>
              </p:cNvPr>
              <p:cNvSpPr/>
              <p:nvPr/>
            </p:nvSpPr>
            <p:spPr>
              <a:xfrm>
                <a:off x="1971645" y="119203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1DF1616-9CCC-45B0-87B9-8B6C5A2B394E}"/>
                  </a:ext>
                </a:extLst>
              </p:cNvPr>
              <p:cNvSpPr/>
              <p:nvPr/>
            </p:nvSpPr>
            <p:spPr>
              <a:xfrm>
                <a:off x="2314273" y="118574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25845A38-495A-41A1-BAB6-F2452FA936BB}"/>
                  </a:ext>
                </a:extLst>
              </p:cNvPr>
              <p:cNvSpPr/>
              <p:nvPr/>
            </p:nvSpPr>
            <p:spPr>
              <a:xfrm>
                <a:off x="2294667" y="150119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F6D11BA-92AA-4C1E-8E8C-0F346A2676DF}"/>
                  </a:ext>
                </a:extLst>
              </p:cNvPr>
              <p:cNvSpPr/>
              <p:nvPr/>
            </p:nvSpPr>
            <p:spPr>
              <a:xfrm>
                <a:off x="2066067" y="176390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3ECFA58-2461-4A2E-8CE8-40B3749C5E64}"/>
                  </a:ext>
                </a:extLst>
              </p:cNvPr>
              <p:cNvSpPr/>
              <p:nvPr/>
            </p:nvSpPr>
            <p:spPr>
              <a:xfrm>
                <a:off x="2390391" y="1802172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0578B0EC-4D22-48B3-987A-5EE770951EEE}"/>
                </a:ext>
              </a:extLst>
            </p:cNvPr>
            <p:cNvCxnSpPr>
              <a:cxnSpLocks/>
            </p:cNvCxnSpPr>
            <p:nvPr/>
          </p:nvCxnSpPr>
          <p:spPr>
            <a:xfrm>
              <a:off x="6860690" y="1500684"/>
              <a:ext cx="1483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7933904-0A6E-4D1E-B7DA-10EA35431EFA}"/>
                </a:ext>
              </a:extLst>
            </p:cNvPr>
            <p:cNvSpPr txBox="1"/>
            <p:nvPr/>
          </p:nvSpPr>
          <p:spPr>
            <a:xfrm>
              <a:off x="7058226" y="1245638"/>
              <a:ext cx="889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Splitting/</a:t>
              </a:r>
            </a:p>
            <a:p>
              <a:r>
                <a:rPr lang="en-US" sz="1400" b="1" i="1" dirty="0"/>
                <a:t>Division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2B84854-176C-4215-8320-2913A5460952}"/>
                </a:ext>
              </a:extLst>
            </p:cNvPr>
            <p:cNvGrpSpPr/>
            <p:nvPr/>
          </p:nvGrpSpPr>
          <p:grpSpPr>
            <a:xfrm>
              <a:off x="8625515" y="915994"/>
              <a:ext cx="666453" cy="658808"/>
              <a:chOff x="5917694" y="2380270"/>
              <a:chExt cx="666453" cy="658808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A32AB17-0A96-4A46-89F8-1BEFAAAB0645}"/>
                  </a:ext>
                </a:extLst>
              </p:cNvPr>
              <p:cNvSpPr/>
              <p:nvPr/>
            </p:nvSpPr>
            <p:spPr>
              <a:xfrm rot="2245921">
                <a:off x="5917694" y="2380270"/>
                <a:ext cx="666453" cy="65880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F687F99-D2F6-4BCF-868F-DF4E6B50AF5C}"/>
                  </a:ext>
                </a:extLst>
              </p:cNvPr>
              <p:cNvSpPr/>
              <p:nvPr/>
            </p:nvSpPr>
            <p:spPr>
              <a:xfrm>
                <a:off x="6024564" y="269410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5981728-6D2D-402C-9BEC-75D8A71601D3}"/>
                  </a:ext>
                </a:extLst>
              </p:cNvPr>
              <p:cNvSpPr/>
              <p:nvPr/>
            </p:nvSpPr>
            <p:spPr>
              <a:xfrm>
                <a:off x="6244715" y="248107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4F3584A-1668-4D7F-8419-528FE8242D37}"/>
                </a:ext>
              </a:extLst>
            </p:cNvPr>
            <p:cNvGrpSpPr/>
            <p:nvPr/>
          </p:nvGrpSpPr>
          <p:grpSpPr>
            <a:xfrm>
              <a:off x="9124790" y="1489055"/>
              <a:ext cx="855781" cy="847479"/>
              <a:chOff x="7068388" y="3063995"/>
              <a:chExt cx="855781" cy="847479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A9F101F-33A5-4E68-A8C9-35E07C1729DA}"/>
                  </a:ext>
                </a:extLst>
              </p:cNvPr>
              <p:cNvSpPr/>
              <p:nvPr/>
            </p:nvSpPr>
            <p:spPr>
              <a:xfrm rot="2245921">
                <a:off x="7068388" y="3063995"/>
                <a:ext cx="855781" cy="8474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="1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34A2AED-6FD3-409C-9BE6-7FC5AF5C79AC}"/>
                  </a:ext>
                </a:extLst>
              </p:cNvPr>
              <p:cNvSpPr/>
              <p:nvPr/>
            </p:nvSpPr>
            <p:spPr>
              <a:xfrm>
                <a:off x="7216850" y="3576509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8D04912A-33DF-4EE7-96F8-9D2A78D48CD8}"/>
                  </a:ext>
                </a:extLst>
              </p:cNvPr>
              <p:cNvSpPr/>
              <p:nvPr/>
            </p:nvSpPr>
            <p:spPr>
              <a:xfrm>
                <a:off x="7186041" y="316618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9E6E13C-E3C7-4317-9E23-33D9F79ADA1D}"/>
                  </a:ext>
                </a:extLst>
              </p:cNvPr>
              <p:cNvSpPr/>
              <p:nvPr/>
            </p:nvSpPr>
            <p:spPr>
              <a:xfrm>
                <a:off x="7557228" y="3164385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693E7000-0252-49C2-BEF1-76FC47200507}"/>
                  </a:ext>
                </a:extLst>
              </p:cNvPr>
              <p:cNvSpPr/>
              <p:nvPr/>
            </p:nvSpPr>
            <p:spPr>
              <a:xfrm>
                <a:off x="7577822" y="356201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F3E055-FB9E-440A-A51A-0EFF0249687D}"/>
              </a:ext>
            </a:extLst>
          </p:cNvPr>
          <p:cNvCxnSpPr>
            <a:cxnSpLocks/>
          </p:cNvCxnSpPr>
          <p:nvPr/>
        </p:nvCxnSpPr>
        <p:spPr>
          <a:xfrm>
            <a:off x="292763" y="2243416"/>
            <a:ext cx="3794760" cy="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1ABD1BB-F77E-41A8-AEF0-2EB4BF9ABFAC}"/>
              </a:ext>
            </a:extLst>
          </p:cNvPr>
          <p:cNvCxnSpPr>
            <a:cxnSpLocks/>
          </p:cNvCxnSpPr>
          <p:nvPr/>
        </p:nvCxnSpPr>
        <p:spPr>
          <a:xfrm>
            <a:off x="292763" y="4019567"/>
            <a:ext cx="3794760" cy="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6C82BBB-BF6F-4D0E-8537-85301F8C3634}"/>
              </a:ext>
            </a:extLst>
          </p:cNvPr>
          <p:cNvCxnSpPr>
            <a:cxnSpLocks/>
          </p:cNvCxnSpPr>
          <p:nvPr/>
        </p:nvCxnSpPr>
        <p:spPr>
          <a:xfrm>
            <a:off x="292763" y="5376742"/>
            <a:ext cx="3794760" cy="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95621E2-3710-4ABE-ADF5-64769F068F7A}"/>
              </a:ext>
            </a:extLst>
          </p:cNvPr>
          <p:cNvCxnSpPr>
            <a:cxnSpLocks/>
          </p:cNvCxnSpPr>
          <p:nvPr/>
        </p:nvCxnSpPr>
        <p:spPr>
          <a:xfrm>
            <a:off x="4327763" y="2243416"/>
            <a:ext cx="4572000" cy="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D4DC567-91F7-48DD-A349-8E417EFC5C53}"/>
              </a:ext>
            </a:extLst>
          </p:cNvPr>
          <p:cNvCxnSpPr>
            <a:cxnSpLocks/>
          </p:cNvCxnSpPr>
          <p:nvPr/>
        </p:nvCxnSpPr>
        <p:spPr>
          <a:xfrm>
            <a:off x="4327763" y="4019567"/>
            <a:ext cx="4572000" cy="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65CD6D5-4FB1-4C75-B780-FB1E04BBECF4}"/>
              </a:ext>
            </a:extLst>
          </p:cNvPr>
          <p:cNvCxnSpPr>
            <a:cxnSpLocks/>
          </p:cNvCxnSpPr>
          <p:nvPr/>
        </p:nvCxnSpPr>
        <p:spPr>
          <a:xfrm>
            <a:off x="4327763" y="5376742"/>
            <a:ext cx="4572000" cy="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5009C39-6EAD-4DC7-A49C-F5FFA7197429}"/>
              </a:ext>
            </a:extLst>
          </p:cNvPr>
          <p:cNvCxnSpPr>
            <a:cxnSpLocks/>
          </p:cNvCxnSpPr>
          <p:nvPr/>
        </p:nvCxnSpPr>
        <p:spPr>
          <a:xfrm flipV="1">
            <a:off x="4155650" y="973429"/>
            <a:ext cx="76845" cy="5575116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086DD40-BDAD-4F23-A480-15967A52CAF1}"/>
              </a:ext>
            </a:extLst>
          </p:cNvPr>
          <p:cNvSpPr txBox="1"/>
          <p:nvPr/>
        </p:nvSpPr>
        <p:spPr>
          <a:xfrm>
            <a:off x="9558047" y="1775538"/>
            <a:ext cx="2172953" cy="3046988"/>
          </a:xfrm>
          <a:prstGeom prst="rect">
            <a:avLst/>
          </a:prstGeom>
          <a:ln w="3175"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Birth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Shrinking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Growing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Splitting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Continuing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Resurgence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EB2B474-9BD7-4111-87C4-1CA25D59C6F5}"/>
              </a:ext>
            </a:extLst>
          </p:cNvPr>
          <p:cNvSpPr txBox="1"/>
          <p:nvPr/>
        </p:nvSpPr>
        <p:spPr>
          <a:xfrm>
            <a:off x="10190989" y="1448483"/>
            <a:ext cx="907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3D9C252-E72A-4B47-8295-B0B9DB44C693}"/>
                  </a:ext>
                </a:extLst>
              </p:cNvPr>
              <p:cNvSpPr txBox="1"/>
              <p:nvPr/>
            </p:nvSpPr>
            <p:spPr>
              <a:xfrm>
                <a:off x="378618" y="753749"/>
                <a:ext cx="386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3D9C252-E72A-4B47-8295-B0B9DB44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753749"/>
                <a:ext cx="386388" cy="276999"/>
              </a:xfrm>
              <a:prstGeom prst="rect">
                <a:avLst/>
              </a:prstGeom>
              <a:blipFill>
                <a:blip r:embed="rId3"/>
                <a:stretch>
                  <a:fillRect l="-11111" t="-4444" r="-793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3F84C0C-273C-49EA-9A25-218CCE13AEC3}"/>
                  </a:ext>
                </a:extLst>
              </p:cNvPr>
              <p:cNvSpPr txBox="1"/>
              <p:nvPr/>
            </p:nvSpPr>
            <p:spPr>
              <a:xfrm>
                <a:off x="3114298" y="753749"/>
                <a:ext cx="352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3F84C0C-273C-49EA-9A25-218CCE13A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98" y="753749"/>
                <a:ext cx="352801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1C5CFEF-A050-4E53-B927-E27A7B52C49C}"/>
                  </a:ext>
                </a:extLst>
              </p:cNvPr>
              <p:cNvSpPr txBox="1"/>
              <p:nvPr/>
            </p:nvSpPr>
            <p:spPr>
              <a:xfrm>
                <a:off x="4905553" y="5357145"/>
                <a:ext cx="400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1C5CFEF-A050-4E53-B927-E27A7B52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3" y="5357145"/>
                <a:ext cx="400494" cy="276999"/>
              </a:xfrm>
              <a:prstGeom prst="rect">
                <a:avLst/>
              </a:prstGeom>
              <a:blipFill>
                <a:blip r:embed="rId5"/>
                <a:stretch>
                  <a:fillRect l="-12308" r="-307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BB524C0-7965-43A9-A102-BB9F8DD5901A}"/>
                  </a:ext>
                </a:extLst>
              </p:cNvPr>
              <p:cNvSpPr txBox="1"/>
              <p:nvPr/>
            </p:nvSpPr>
            <p:spPr>
              <a:xfrm>
                <a:off x="9838188" y="5357145"/>
                <a:ext cx="352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BB524C0-7965-43A9-A102-BB9F8DD5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188" y="5357145"/>
                <a:ext cx="352801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Slide Number Placeholder 15">
            <a:extLst>
              <a:ext uri="{FF2B5EF4-FFF2-40B4-BE49-F238E27FC236}">
                <a16:creationId xmlns:a16="http://schemas.microsoft.com/office/drawing/2014/main" id="{72222EA6-6922-4E21-82F7-438260F1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627AB1F-802F-4789-9F18-C5A84B8C976D}"/>
                  </a:ext>
                </a:extLst>
              </p:cNvPr>
              <p:cNvSpPr txBox="1"/>
              <p:nvPr/>
            </p:nvSpPr>
            <p:spPr>
              <a:xfrm>
                <a:off x="7681169" y="5357145"/>
                <a:ext cx="386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627AB1F-802F-4789-9F18-C5A84B8C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69" y="5357145"/>
                <a:ext cx="386388" cy="276999"/>
              </a:xfrm>
              <a:prstGeom prst="rect">
                <a:avLst/>
              </a:prstGeom>
              <a:blipFill>
                <a:blip r:embed="rId7"/>
                <a:stretch>
                  <a:fillRect l="-11111" t="-4444" r="-793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7B7573D2-79AB-4603-B205-B526C11CEE52}"/>
              </a:ext>
            </a:extLst>
          </p:cNvPr>
          <p:cNvSpPr txBox="1"/>
          <p:nvPr/>
        </p:nvSpPr>
        <p:spPr>
          <a:xfrm>
            <a:off x="9249737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</a:rPr>
              <a:t>Dakiche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32865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Approach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Slide Number Placeholder 15">
            <a:extLst>
              <a:ext uri="{FF2B5EF4-FFF2-40B4-BE49-F238E27FC236}">
                <a16:creationId xmlns:a16="http://schemas.microsoft.com/office/drawing/2014/main" id="{9D519E52-CF00-4167-9950-A386D2B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/>
              <p:nvPr/>
            </p:nvSpPr>
            <p:spPr>
              <a:xfrm>
                <a:off x="3760677" y="977375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77" y="977375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/>
              <p:nvPr/>
            </p:nvSpPr>
            <p:spPr>
              <a:xfrm>
                <a:off x="5379861" y="992767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61" y="992767"/>
                <a:ext cx="579518" cy="276999"/>
              </a:xfrm>
              <a:prstGeom prst="rect">
                <a:avLst/>
              </a:prstGeom>
              <a:blipFill>
                <a:blip r:embed="rId4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B3C93874-F3D2-4BE0-B446-08598DA9BA4D}"/>
              </a:ext>
            </a:extLst>
          </p:cNvPr>
          <p:cNvSpPr/>
          <p:nvPr/>
        </p:nvSpPr>
        <p:spPr>
          <a:xfrm>
            <a:off x="6050056" y="162647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704334-083F-4AD1-ADCD-E7CE0E762672}"/>
              </a:ext>
            </a:extLst>
          </p:cNvPr>
          <p:cNvSpPr/>
          <p:nvPr/>
        </p:nvSpPr>
        <p:spPr>
          <a:xfrm>
            <a:off x="5881574" y="184643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18F1B94-2E52-44E3-B174-350E6B5E2889}"/>
              </a:ext>
            </a:extLst>
          </p:cNvPr>
          <p:cNvSpPr/>
          <p:nvPr/>
        </p:nvSpPr>
        <p:spPr>
          <a:xfrm>
            <a:off x="5570806" y="233651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4CEF70F-A3D2-44D3-8850-FD5665602AFC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5714588" y="1990218"/>
            <a:ext cx="191655" cy="37096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156B766-9809-4345-9A9B-42F19D985D42}"/>
              </a:ext>
            </a:extLst>
          </p:cNvPr>
          <p:cNvSpPr/>
          <p:nvPr/>
        </p:nvSpPr>
        <p:spPr>
          <a:xfrm>
            <a:off x="6029630" y="23422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342772-9BED-4B04-8307-782DE1B876D7}"/>
              </a:ext>
            </a:extLst>
          </p:cNvPr>
          <p:cNvCxnSpPr>
            <a:cxnSpLocks/>
            <a:stCxn id="102" idx="0"/>
            <a:endCxn id="99" idx="5"/>
          </p:cNvCxnSpPr>
          <p:nvPr/>
        </p:nvCxnSpPr>
        <p:spPr>
          <a:xfrm flipH="1" flipV="1">
            <a:off x="6025356" y="1990218"/>
            <a:ext cx="88500" cy="352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6E76DF-608C-42D4-9938-F6FD73A28DF3}"/>
              </a:ext>
            </a:extLst>
          </p:cNvPr>
          <p:cNvCxnSpPr>
            <a:cxnSpLocks/>
            <a:stCxn id="99" idx="7"/>
            <a:endCxn id="98" idx="4"/>
          </p:cNvCxnSpPr>
          <p:nvPr/>
        </p:nvCxnSpPr>
        <p:spPr>
          <a:xfrm flipV="1">
            <a:off x="6025356" y="1794922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035FD06-916B-4F55-8ED0-40CF65962093}"/>
              </a:ext>
            </a:extLst>
          </p:cNvPr>
          <p:cNvSpPr/>
          <p:nvPr/>
        </p:nvSpPr>
        <p:spPr>
          <a:xfrm>
            <a:off x="5076982" y="19460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4742EA-441D-438E-9318-EE108625C0F1}"/>
              </a:ext>
            </a:extLst>
          </p:cNvPr>
          <p:cNvCxnSpPr>
            <a:cxnSpLocks/>
            <a:stCxn id="100" idx="1"/>
            <a:endCxn id="105" idx="5"/>
          </p:cNvCxnSpPr>
          <p:nvPr/>
        </p:nvCxnSpPr>
        <p:spPr>
          <a:xfrm flipH="1" flipV="1">
            <a:off x="5220764" y="2089880"/>
            <a:ext cx="374711" cy="2713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4FD3C15F-2796-4887-A5E8-22F76A286442}"/>
              </a:ext>
            </a:extLst>
          </p:cNvPr>
          <p:cNvSpPr/>
          <p:nvPr/>
        </p:nvSpPr>
        <p:spPr>
          <a:xfrm>
            <a:off x="5221275" y="1696645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6104DC4-DA19-48AC-B6AC-4790D71A696D}"/>
              </a:ext>
            </a:extLst>
          </p:cNvPr>
          <p:cNvSpPr/>
          <p:nvPr/>
        </p:nvSpPr>
        <p:spPr>
          <a:xfrm>
            <a:off x="5804762" y="14395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C4F690-7E1C-42C4-93C9-E3044C6CDC6E}"/>
              </a:ext>
            </a:extLst>
          </p:cNvPr>
          <p:cNvCxnSpPr>
            <a:cxnSpLocks/>
            <a:stCxn id="108" idx="6"/>
            <a:endCxn id="98" idx="1"/>
          </p:cNvCxnSpPr>
          <p:nvPr/>
        </p:nvCxnSpPr>
        <p:spPr>
          <a:xfrm>
            <a:off x="5973213" y="1523765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2988E33-EBE0-4ADA-B5E0-D8B277D103B9}"/>
              </a:ext>
            </a:extLst>
          </p:cNvPr>
          <p:cNvSpPr/>
          <p:nvPr/>
        </p:nvSpPr>
        <p:spPr>
          <a:xfrm>
            <a:off x="4423428" y="162647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F3C17D-9898-47C8-AE0E-47CFFE3ADF80}"/>
              </a:ext>
            </a:extLst>
          </p:cNvPr>
          <p:cNvSpPr/>
          <p:nvPr/>
        </p:nvSpPr>
        <p:spPr>
          <a:xfrm>
            <a:off x="4254945" y="184643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4380F19-6346-4A77-9A57-0E0BCB41388D}"/>
              </a:ext>
            </a:extLst>
          </p:cNvPr>
          <p:cNvSpPr/>
          <p:nvPr/>
        </p:nvSpPr>
        <p:spPr>
          <a:xfrm>
            <a:off x="3966211" y="227434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75A79D-3EA9-49FD-984D-1C1F966DA4C8}"/>
              </a:ext>
            </a:extLst>
          </p:cNvPr>
          <p:cNvCxnSpPr>
            <a:cxnSpLocks/>
            <a:stCxn id="119" idx="7"/>
            <a:endCxn id="118" idx="3"/>
          </p:cNvCxnSpPr>
          <p:nvPr/>
        </p:nvCxnSpPr>
        <p:spPr>
          <a:xfrm flipV="1">
            <a:off x="4109993" y="1990218"/>
            <a:ext cx="169622" cy="30879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F9216F6-1584-4ECF-9BCE-66D8A6427623}"/>
              </a:ext>
            </a:extLst>
          </p:cNvPr>
          <p:cNvSpPr/>
          <p:nvPr/>
        </p:nvSpPr>
        <p:spPr>
          <a:xfrm>
            <a:off x="4216460" y="235510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31438D-00B9-4213-A0C1-1F85CE69F869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V="1">
            <a:off x="4241129" y="1990218"/>
            <a:ext cx="157598" cy="389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E407507-5D98-49D5-A83B-A33E1AB56C13}"/>
              </a:ext>
            </a:extLst>
          </p:cNvPr>
          <p:cNvCxnSpPr>
            <a:cxnSpLocks/>
            <a:stCxn id="118" idx="7"/>
            <a:endCxn id="117" idx="4"/>
          </p:cNvCxnSpPr>
          <p:nvPr/>
        </p:nvCxnSpPr>
        <p:spPr>
          <a:xfrm flipV="1">
            <a:off x="4398727" y="1794922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6DAD30-7B20-421E-A24B-1D0A81F39425}"/>
              </a:ext>
            </a:extLst>
          </p:cNvPr>
          <p:cNvCxnSpPr>
            <a:cxnSpLocks/>
            <a:stCxn id="121" idx="1"/>
            <a:endCxn id="119" idx="6"/>
          </p:cNvCxnSpPr>
          <p:nvPr/>
        </p:nvCxnSpPr>
        <p:spPr>
          <a:xfrm flipH="1" flipV="1">
            <a:off x="4134662" y="2358567"/>
            <a:ext cx="106467" cy="2120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A4BCDF8-88E7-4132-9FC6-B9C5EB276BC0}"/>
              </a:ext>
            </a:extLst>
          </p:cNvPr>
          <p:cNvSpPr/>
          <p:nvPr/>
        </p:nvSpPr>
        <p:spPr>
          <a:xfrm>
            <a:off x="3450354" y="19460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25234-AB2E-4D22-B8BC-5FC02A455A83}"/>
              </a:ext>
            </a:extLst>
          </p:cNvPr>
          <p:cNvCxnSpPr>
            <a:cxnSpLocks/>
            <a:stCxn id="119" idx="1"/>
            <a:endCxn id="125" idx="5"/>
          </p:cNvCxnSpPr>
          <p:nvPr/>
        </p:nvCxnSpPr>
        <p:spPr>
          <a:xfrm flipH="1" flipV="1">
            <a:off x="3594136" y="2089880"/>
            <a:ext cx="396744" cy="2091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C7D1913-BB9C-4A1D-BE54-A696F6E7165F}"/>
              </a:ext>
            </a:extLst>
          </p:cNvPr>
          <p:cNvSpPr/>
          <p:nvPr/>
        </p:nvSpPr>
        <p:spPr>
          <a:xfrm>
            <a:off x="3483207" y="16512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ADC604-9E28-4E4D-9C3B-7D277F1D4117}"/>
              </a:ext>
            </a:extLst>
          </p:cNvPr>
          <p:cNvSpPr/>
          <p:nvPr/>
        </p:nvSpPr>
        <p:spPr>
          <a:xfrm>
            <a:off x="4178134" y="14395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9368D8-469E-4C85-A64D-5ED12A6B0F9C}"/>
              </a:ext>
            </a:extLst>
          </p:cNvPr>
          <p:cNvCxnSpPr>
            <a:cxnSpLocks/>
            <a:stCxn id="128" idx="6"/>
            <a:endCxn id="117" idx="1"/>
          </p:cNvCxnSpPr>
          <p:nvPr/>
        </p:nvCxnSpPr>
        <p:spPr>
          <a:xfrm>
            <a:off x="4346585" y="1523765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04BDCB88-0DD2-42B5-9FB1-0E198503A557}"/>
              </a:ext>
            </a:extLst>
          </p:cNvPr>
          <p:cNvSpPr/>
          <p:nvPr/>
        </p:nvSpPr>
        <p:spPr>
          <a:xfrm>
            <a:off x="3734916" y="24358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D5B2B19-AEE5-478F-AFF7-D8038933E89E}"/>
              </a:ext>
            </a:extLst>
          </p:cNvPr>
          <p:cNvSpPr/>
          <p:nvPr/>
        </p:nvSpPr>
        <p:spPr>
          <a:xfrm>
            <a:off x="3928647" y="259319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B609B30-173C-4BE1-B3B5-179636E9DC28}"/>
              </a:ext>
            </a:extLst>
          </p:cNvPr>
          <p:cNvCxnSpPr>
            <a:cxnSpLocks/>
            <a:stCxn id="133" idx="7"/>
            <a:endCxn id="119" idx="3"/>
          </p:cNvCxnSpPr>
          <p:nvPr/>
        </p:nvCxnSpPr>
        <p:spPr>
          <a:xfrm flipV="1">
            <a:off x="3878698" y="2418124"/>
            <a:ext cx="112182" cy="424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57081A-F163-440A-9322-E74C028C1365}"/>
              </a:ext>
            </a:extLst>
          </p:cNvPr>
          <p:cNvCxnSpPr>
            <a:cxnSpLocks/>
            <a:stCxn id="125" idx="0"/>
            <a:endCxn id="127" idx="3"/>
          </p:cNvCxnSpPr>
          <p:nvPr/>
        </p:nvCxnSpPr>
        <p:spPr>
          <a:xfrm flipH="1" flipV="1">
            <a:off x="3507876" y="1795034"/>
            <a:ext cx="26704" cy="1510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FDF9686-0AF8-4E16-B1D3-D8EB2165D99C}"/>
              </a:ext>
            </a:extLst>
          </p:cNvPr>
          <p:cNvCxnSpPr>
            <a:cxnSpLocks/>
            <a:stCxn id="133" idx="5"/>
            <a:endCxn id="134" idx="2"/>
          </p:cNvCxnSpPr>
          <p:nvPr/>
        </p:nvCxnSpPr>
        <p:spPr>
          <a:xfrm>
            <a:off x="3878698" y="2579656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B3CC74-F6D7-45F0-9287-43BD606D011B}"/>
              </a:ext>
            </a:extLst>
          </p:cNvPr>
          <p:cNvCxnSpPr>
            <a:cxnSpLocks/>
            <a:stCxn id="118" idx="0"/>
            <a:endCxn id="128" idx="4"/>
          </p:cNvCxnSpPr>
          <p:nvPr/>
        </p:nvCxnSpPr>
        <p:spPr>
          <a:xfrm flipH="1" flipV="1">
            <a:off x="4262359" y="1607990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0AA881-390A-4151-927F-DA18DC244DCD}"/>
              </a:ext>
            </a:extLst>
          </p:cNvPr>
          <p:cNvCxnSpPr>
            <a:cxnSpLocks/>
            <a:stCxn id="134" idx="0"/>
            <a:endCxn id="119" idx="4"/>
          </p:cNvCxnSpPr>
          <p:nvPr/>
        </p:nvCxnSpPr>
        <p:spPr>
          <a:xfrm flipV="1">
            <a:off x="4012873" y="2442793"/>
            <a:ext cx="37563" cy="1504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59FF552-6F29-4F96-A366-E79F7FF7C45E}"/>
              </a:ext>
            </a:extLst>
          </p:cNvPr>
          <p:cNvCxnSpPr>
            <a:cxnSpLocks/>
            <a:stCxn id="134" idx="7"/>
            <a:endCxn id="121" idx="3"/>
          </p:cNvCxnSpPr>
          <p:nvPr/>
        </p:nvCxnSpPr>
        <p:spPr>
          <a:xfrm flipV="1">
            <a:off x="4072429" y="2498889"/>
            <a:ext cx="168700" cy="11897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0DCC3AD-E631-44E3-9432-88092B231447}"/>
              </a:ext>
            </a:extLst>
          </p:cNvPr>
          <p:cNvSpPr/>
          <p:nvPr/>
        </p:nvSpPr>
        <p:spPr>
          <a:xfrm>
            <a:off x="4240552" y="257745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FE9E50-C31C-4BA4-A4D0-2F32725CD809}"/>
              </a:ext>
            </a:extLst>
          </p:cNvPr>
          <p:cNvCxnSpPr>
            <a:cxnSpLocks/>
            <a:stCxn id="141" idx="7"/>
            <a:endCxn id="121" idx="5"/>
          </p:cNvCxnSpPr>
          <p:nvPr/>
        </p:nvCxnSpPr>
        <p:spPr>
          <a:xfrm flipH="1" flipV="1">
            <a:off x="4360241" y="2498889"/>
            <a:ext cx="24092" cy="103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F3B1911D-069C-490C-8A28-5F5567CC66D0}"/>
              </a:ext>
            </a:extLst>
          </p:cNvPr>
          <p:cNvSpPr/>
          <p:nvPr/>
        </p:nvSpPr>
        <p:spPr>
          <a:xfrm>
            <a:off x="3780760" y="161850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50523B4-3D0E-43AB-A181-0DAD0E2CF5C4}"/>
              </a:ext>
            </a:extLst>
          </p:cNvPr>
          <p:cNvSpPr/>
          <p:nvPr/>
        </p:nvSpPr>
        <p:spPr>
          <a:xfrm>
            <a:off x="3724600" y="189947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3E6B22-D6EA-4584-BAB6-DE5D2FEDB8EE}"/>
              </a:ext>
            </a:extLst>
          </p:cNvPr>
          <p:cNvCxnSpPr>
            <a:cxnSpLocks/>
            <a:stCxn id="125" idx="6"/>
            <a:endCxn id="144" idx="3"/>
          </p:cNvCxnSpPr>
          <p:nvPr/>
        </p:nvCxnSpPr>
        <p:spPr>
          <a:xfrm>
            <a:off x="3618805" y="2030324"/>
            <a:ext cx="130464" cy="129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D293B08-4FAC-4C5D-B139-5FE885AEC2CC}"/>
              </a:ext>
            </a:extLst>
          </p:cNvPr>
          <p:cNvCxnSpPr>
            <a:cxnSpLocks/>
            <a:stCxn id="144" idx="7"/>
            <a:endCxn id="143" idx="4"/>
          </p:cNvCxnSpPr>
          <p:nvPr/>
        </p:nvCxnSpPr>
        <p:spPr>
          <a:xfrm flipH="1" flipV="1">
            <a:off x="3864986" y="1786955"/>
            <a:ext cx="3396" cy="1371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877141-7AE2-43E3-97D3-3703E8856C6C}"/>
              </a:ext>
            </a:extLst>
          </p:cNvPr>
          <p:cNvCxnSpPr>
            <a:cxnSpLocks/>
            <a:stCxn id="127" idx="7"/>
            <a:endCxn id="143" idx="1"/>
          </p:cNvCxnSpPr>
          <p:nvPr/>
        </p:nvCxnSpPr>
        <p:spPr>
          <a:xfrm flipV="1">
            <a:off x="3626988" y="1643173"/>
            <a:ext cx="178441" cy="32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0ECC0B5-AAB9-4BFF-A8DC-11DD6064D7F8}"/>
              </a:ext>
            </a:extLst>
          </p:cNvPr>
          <p:cNvCxnSpPr>
            <a:cxnSpLocks/>
            <a:stCxn id="128" idx="2"/>
            <a:endCxn id="143" idx="7"/>
          </p:cNvCxnSpPr>
          <p:nvPr/>
        </p:nvCxnSpPr>
        <p:spPr>
          <a:xfrm flipH="1">
            <a:off x="3924542" y="1523765"/>
            <a:ext cx="253591" cy="11940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9AD6D4A-377C-48C1-BBD2-D82247CFF026}"/>
              </a:ext>
            </a:extLst>
          </p:cNvPr>
          <p:cNvSpPr/>
          <p:nvPr/>
        </p:nvSpPr>
        <p:spPr>
          <a:xfrm>
            <a:off x="5361544" y="24358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4C85A9B-C224-4028-891A-E8C60F411A17}"/>
              </a:ext>
            </a:extLst>
          </p:cNvPr>
          <p:cNvSpPr/>
          <p:nvPr/>
        </p:nvSpPr>
        <p:spPr>
          <a:xfrm>
            <a:off x="5555276" y="259319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190C66-DEC4-4290-87B2-38B19A1AA28D}"/>
              </a:ext>
            </a:extLst>
          </p:cNvPr>
          <p:cNvCxnSpPr>
            <a:cxnSpLocks/>
            <a:stCxn id="149" idx="7"/>
            <a:endCxn id="100" idx="3"/>
          </p:cNvCxnSpPr>
          <p:nvPr/>
        </p:nvCxnSpPr>
        <p:spPr>
          <a:xfrm>
            <a:off x="5505326" y="2460543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B33A031-43BE-4C11-96C1-31FD48E9BED7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5161208" y="1840426"/>
            <a:ext cx="84736" cy="1056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EE5EF89-F0D1-4CA0-8EDF-96BB7E706D2D}"/>
              </a:ext>
            </a:extLst>
          </p:cNvPr>
          <p:cNvCxnSpPr>
            <a:cxnSpLocks/>
            <a:stCxn id="149" idx="5"/>
            <a:endCxn id="150" idx="2"/>
          </p:cNvCxnSpPr>
          <p:nvPr/>
        </p:nvCxnSpPr>
        <p:spPr>
          <a:xfrm>
            <a:off x="5505326" y="2579656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64C3C88-40D1-42A4-9D19-1CDF32EFDA42}"/>
              </a:ext>
            </a:extLst>
          </p:cNvPr>
          <p:cNvCxnSpPr>
            <a:cxnSpLocks/>
            <a:stCxn id="99" idx="0"/>
            <a:endCxn id="108" idx="4"/>
          </p:cNvCxnSpPr>
          <p:nvPr/>
        </p:nvCxnSpPr>
        <p:spPr>
          <a:xfrm flipH="1" flipV="1">
            <a:off x="5888987" y="1607990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D1CEBB-7915-4609-BFD7-E41ACB3C8747}"/>
              </a:ext>
            </a:extLst>
          </p:cNvPr>
          <p:cNvCxnSpPr>
            <a:cxnSpLocks/>
            <a:stCxn id="150" idx="0"/>
            <a:endCxn id="100" idx="4"/>
          </p:cNvCxnSpPr>
          <p:nvPr/>
        </p:nvCxnSpPr>
        <p:spPr>
          <a:xfrm flipV="1">
            <a:off x="5639501" y="2504962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4CD1A356-F056-4AF7-A21C-657463AC4C89}"/>
              </a:ext>
            </a:extLst>
          </p:cNvPr>
          <p:cNvSpPr/>
          <p:nvPr/>
        </p:nvSpPr>
        <p:spPr>
          <a:xfrm>
            <a:off x="6025891" y="257063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FCE2EF-E6EC-4976-B575-B2B5247813DA}"/>
              </a:ext>
            </a:extLst>
          </p:cNvPr>
          <p:cNvCxnSpPr>
            <a:cxnSpLocks/>
            <a:stCxn id="156" idx="0"/>
            <a:endCxn id="102" idx="4"/>
          </p:cNvCxnSpPr>
          <p:nvPr/>
        </p:nvCxnSpPr>
        <p:spPr>
          <a:xfrm flipV="1">
            <a:off x="6110117" y="2510690"/>
            <a:ext cx="3739" cy="5994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E350425A-74A8-40F9-9610-FEFDC2E08D1E}"/>
              </a:ext>
            </a:extLst>
          </p:cNvPr>
          <p:cNvSpPr/>
          <p:nvPr/>
        </p:nvSpPr>
        <p:spPr>
          <a:xfrm>
            <a:off x="5633143" y="162084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7540CB8-80BB-4B98-94D8-FCCBD2766F01}"/>
              </a:ext>
            </a:extLst>
          </p:cNvPr>
          <p:cNvSpPr/>
          <p:nvPr/>
        </p:nvSpPr>
        <p:spPr>
          <a:xfrm>
            <a:off x="5351229" y="189947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435C4DB-D97C-4376-915C-DA74F014C9EC}"/>
              </a:ext>
            </a:extLst>
          </p:cNvPr>
          <p:cNvCxnSpPr>
            <a:cxnSpLocks/>
            <a:stCxn id="105" idx="6"/>
            <a:endCxn id="159" idx="2"/>
          </p:cNvCxnSpPr>
          <p:nvPr/>
        </p:nvCxnSpPr>
        <p:spPr>
          <a:xfrm flipV="1">
            <a:off x="5245434" y="1983702"/>
            <a:ext cx="105795" cy="466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7907CF0-A7B2-40D4-8EE1-6DEB55A39318}"/>
              </a:ext>
            </a:extLst>
          </p:cNvPr>
          <p:cNvCxnSpPr>
            <a:cxnSpLocks/>
            <a:stCxn id="108" idx="2"/>
            <a:endCxn id="158" idx="0"/>
          </p:cNvCxnSpPr>
          <p:nvPr/>
        </p:nvCxnSpPr>
        <p:spPr>
          <a:xfrm flipH="1">
            <a:off x="5717368" y="1523765"/>
            <a:ext cx="87393" cy="970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3A501B12-55FA-48CC-A69D-BA35D4AC49A2}"/>
              </a:ext>
            </a:extLst>
          </p:cNvPr>
          <p:cNvSpPr/>
          <p:nvPr/>
        </p:nvSpPr>
        <p:spPr>
          <a:xfrm>
            <a:off x="7667969" y="16068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FBB7788-90E4-4450-B9D4-45B2099FE77F}"/>
              </a:ext>
            </a:extLst>
          </p:cNvPr>
          <p:cNvSpPr/>
          <p:nvPr/>
        </p:nvSpPr>
        <p:spPr>
          <a:xfrm>
            <a:off x="7499487" y="182681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2361375-CC78-4F3F-8251-7685EEFF5CA9}"/>
              </a:ext>
            </a:extLst>
          </p:cNvPr>
          <p:cNvSpPr/>
          <p:nvPr/>
        </p:nvSpPr>
        <p:spPr>
          <a:xfrm>
            <a:off x="7422899" y="229645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7BD546-5B67-4EB5-BA10-5FD9AFF820BA}"/>
              </a:ext>
            </a:extLst>
          </p:cNvPr>
          <p:cNvCxnSpPr>
            <a:cxnSpLocks/>
            <a:stCxn id="168" idx="0"/>
            <a:endCxn id="167" idx="3"/>
          </p:cNvCxnSpPr>
          <p:nvPr/>
        </p:nvCxnSpPr>
        <p:spPr>
          <a:xfrm flipV="1">
            <a:off x="7507124" y="1970600"/>
            <a:ext cx="17032" cy="32586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5E4D606-7932-4E61-94BE-797797E89D87}"/>
              </a:ext>
            </a:extLst>
          </p:cNvPr>
          <p:cNvCxnSpPr>
            <a:cxnSpLocks/>
            <a:stCxn id="167" idx="7"/>
            <a:endCxn id="166" idx="4"/>
          </p:cNvCxnSpPr>
          <p:nvPr/>
        </p:nvCxnSpPr>
        <p:spPr>
          <a:xfrm flipV="1">
            <a:off x="7643269" y="1775304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5DF1E60E-AC65-47ED-9D3A-BDFBA7A730C9}"/>
              </a:ext>
            </a:extLst>
          </p:cNvPr>
          <p:cNvSpPr/>
          <p:nvPr/>
        </p:nvSpPr>
        <p:spPr>
          <a:xfrm>
            <a:off x="7006445" y="157786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12E65B9-88BD-4882-86A9-0F63001869ED}"/>
              </a:ext>
            </a:extLst>
          </p:cNvPr>
          <p:cNvSpPr/>
          <p:nvPr/>
        </p:nvSpPr>
        <p:spPr>
          <a:xfrm>
            <a:off x="7422675" y="141992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FB7929-78B9-4978-BC5E-7565C7E8721B}"/>
              </a:ext>
            </a:extLst>
          </p:cNvPr>
          <p:cNvCxnSpPr>
            <a:cxnSpLocks/>
            <a:stCxn id="172" idx="6"/>
            <a:endCxn id="166" idx="1"/>
          </p:cNvCxnSpPr>
          <p:nvPr/>
        </p:nvCxnSpPr>
        <p:spPr>
          <a:xfrm>
            <a:off x="7591127" y="1504147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9D6717A4-7B36-4730-8DD5-8DC165C3A661}"/>
              </a:ext>
            </a:extLst>
          </p:cNvPr>
          <p:cNvSpPr/>
          <p:nvPr/>
        </p:nvSpPr>
        <p:spPr>
          <a:xfrm>
            <a:off x="7213637" y="239582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B6DF11C-41A7-4427-9DA4-B42DE2FF6614}"/>
              </a:ext>
            </a:extLst>
          </p:cNvPr>
          <p:cNvSpPr/>
          <p:nvPr/>
        </p:nvSpPr>
        <p:spPr>
          <a:xfrm>
            <a:off x="7407368" y="255314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2ECE4E-6E68-4E5F-8D71-05DF6E8E0EBB}"/>
              </a:ext>
            </a:extLst>
          </p:cNvPr>
          <p:cNvCxnSpPr>
            <a:cxnSpLocks/>
            <a:stCxn id="176" idx="7"/>
            <a:endCxn id="168" idx="3"/>
          </p:cNvCxnSpPr>
          <p:nvPr/>
        </p:nvCxnSpPr>
        <p:spPr>
          <a:xfrm>
            <a:off x="7357418" y="2420491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83313A-D9D0-4F8C-B847-E5A8A1C0C2AA}"/>
              </a:ext>
            </a:extLst>
          </p:cNvPr>
          <p:cNvCxnSpPr>
            <a:cxnSpLocks/>
            <a:stCxn id="176" idx="5"/>
            <a:endCxn id="177" idx="2"/>
          </p:cNvCxnSpPr>
          <p:nvPr/>
        </p:nvCxnSpPr>
        <p:spPr>
          <a:xfrm>
            <a:off x="7357418" y="2539604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DF5F998-112F-4D37-910C-ABB7B8FDB21A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H="1" flipV="1">
            <a:off x="7506901" y="1588372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395371-220C-453A-BE9F-E9319D2F5AD3}"/>
              </a:ext>
            </a:extLst>
          </p:cNvPr>
          <p:cNvCxnSpPr>
            <a:cxnSpLocks/>
            <a:stCxn id="177" idx="0"/>
            <a:endCxn id="168" idx="4"/>
          </p:cNvCxnSpPr>
          <p:nvPr/>
        </p:nvCxnSpPr>
        <p:spPr>
          <a:xfrm flipV="1">
            <a:off x="7491594" y="2464911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064E4CC-6790-435F-A7BB-134D84B26528}"/>
              </a:ext>
            </a:extLst>
          </p:cNvPr>
          <p:cNvSpPr/>
          <p:nvPr/>
        </p:nvSpPr>
        <p:spPr>
          <a:xfrm>
            <a:off x="7169125" y="135697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F21A2B-DC7F-48F2-A6BE-F647350EBF88}"/>
              </a:ext>
            </a:extLst>
          </p:cNvPr>
          <p:cNvSpPr/>
          <p:nvPr/>
        </p:nvSpPr>
        <p:spPr>
          <a:xfrm>
            <a:off x="7225517" y="178552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B2B473-8A32-4F87-84B8-7F46D13C3087}"/>
              </a:ext>
            </a:extLst>
          </p:cNvPr>
          <p:cNvCxnSpPr>
            <a:cxnSpLocks/>
            <a:stCxn id="172" idx="1"/>
            <a:endCxn id="182" idx="6"/>
          </p:cNvCxnSpPr>
          <p:nvPr/>
        </p:nvCxnSpPr>
        <p:spPr>
          <a:xfrm flipH="1" flipV="1">
            <a:off x="7337576" y="1441201"/>
            <a:ext cx="109768" cy="33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2293EAF-49D7-4FF4-BD9F-9F1AE7225D3F}"/>
              </a:ext>
            </a:extLst>
          </p:cNvPr>
          <p:cNvCxnSpPr>
            <a:cxnSpLocks/>
            <a:stCxn id="182" idx="3"/>
            <a:endCxn id="171" idx="7"/>
          </p:cNvCxnSpPr>
          <p:nvPr/>
        </p:nvCxnSpPr>
        <p:spPr>
          <a:xfrm flipH="1">
            <a:off x="7150227" y="1500758"/>
            <a:ext cx="43567" cy="10177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17F3C8-9909-4E29-80EC-E825AE3E680D}"/>
              </a:ext>
            </a:extLst>
          </p:cNvPr>
          <p:cNvCxnSpPr>
            <a:cxnSpLocks/>
            <a:stCxn id="166" idx="2"/>
            <a:endCxn id="183" idx="7"/>
          </p:cNvCxnSpPr>
          <p:nvPr/>
        </p:nvCxnSpPr>
        <p:spPr>
          <a:xfrm flipH="1">
            <a:off x="7369299" y="1691078"/>
            <a:ext cx="298670" cy="11912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DD8CD83-1E53-48C1-BB84-B619E9C6A0FC}"/>
              </a:ext>
            </a:extLst>
          </p:cNvPr>
          <p:cNvCxnSpPr>
            <a:cxnSpLocks/>
            <a:stCxn id="167" idx="2"/>
            <a:endCxn id="183" idx="6"/>
          </p:cNvCxnSpPr>
          <p:nvPr/>
        </p:nvCxnSpPr>
        <p:spPr>
          <a:xfrm flipH="1" flipV="1">
            <a:off x="7393969" y="1869754"/>
            <a:ext cx="105519" cy="412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C76FDBD-D129-43B7-BD1E-B269A9746489}"/>
              </a:ext>
            </a:extLst>
          </p:cNvPr>
          <p:cNvCxnSpPr>
            <a:cxnSpLocks/>
            <a:stCxn id="166" idx="2"/>
            <a:endCxn id="171" idx="6"/>
          </p:cNvCxnSpPr>
          <p:nvPr/>
        </p:nvCxnSpPr>
        <p:spPr>
          <a:xfrm flipH="1" flipV="1">
            <a:off x="7174896" y="1662090"/>
            <a:ext cx="493073" cy="2898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3231E4E-AEA1-43EB-B5B6-709372CE80FB}"/>
              </a:ext>
            </a:extLst>
          </p:cNvPr>
          <p:cNvCxnSpPr>
            <a:cxnSpLocks/>
          </p:cNvCxnSpPr>
          <p:nvPr/>
        </p:nvCxnSpPr>
        <p:spPr>
          <a:xfrm>
            <a:off x="4785450" y="1204664"/>
            <a:ext cx="0" cy="41432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A3BECA8-2ADC-446A-8BF5-D856B61ABA92}"/>
              </a:ext>
            </a:extLst>
          </p:cNvPr>
          <p:cNvCxnSpPr>
            <a:cxnSpLocks/>
          </p:cNvCxnSpPr>
          <p:nvPr/>
        </p:nvCxnSpPr>
        <p:spPr>
          <a:xfrm>
            <a:off x="6568825" y="1143749"/>
            <a:ext cx="0" cy="42041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/>
              <p:nvPr/>
            </p:nvSpPr>
            <p:spPr>
              <a:xfrm>
                <a:off x="7076124" y="1010218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24" y="1010218"/>
                <a:ext cx="69344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/>
              <p:nvPr/>
            </p:nvSpPr>
            <p:spPr>
              <a:xfrm>
                <a:off x="4465131" y="2765365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31" y="2765365"/>
                <a:ext cx="220606" cy="204116"/>
              </a:xfrm>
              <a:prstGeom prst="rect">
                <a:avLst/>
              </a:prstGeom>
              <a:blipFill>
                <a:blip r:embed="rId6"/>
                <a:stretch>
                  <a:fillRect l="-35135" r="-32432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/>
              <p:nvPr/>
            </p:nvSpPr>
            <p:spPr>
              <a:xfrm>
                <a:off x="6232513" y="2760250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513" y="2760250"/>
                <a:ext cx="220606" cy="204116"/>
              </a:xfrm>
              <a:prstGeom prst="rect">
                <a:avLst/>
              </a:prstGeom>
              <a:blipFill>
                <a:blip r:embed="rId7"/>
                <a:stretch>
                  <a:fillRect l="-35135" r="-29730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TextBox 500">
            <a:extLst>
              <a:ext uri="{FF2B5EF4-FFF2-40B4-BE49-F238E27FC236}">
                <a16:creationId xmlns:a16="http://schemas.microsoft.com/office/drawing/2014/main" id="{09B20FD9-C204-4599-9C6B-6EA67F325EE7}"/>
              </a:ext>
            </a:extLst>
          </p:cNvPr>
          <p:cNvSpPr txBox="1"/>
          <p:nvPr/>
        </p:nvSpPr>
        <p:spPr>
          <a:xfrm>
            <a:off x="2362439" y="6325485"/>
            <a:ext cx="74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u="none" strike="noStrike" baseline="0" dirty="0">
                <a:latin typeface="+mj-lt"/>
              </a:rPr>
              <a:t>1) Independent community detection and matching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/>
              <p:nvPr/>
            </p:nvSpPr>
            <p:spPr>
              <a:xfrm>
                <a:off x="7873133" y="2756288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33" y="2756288"/>
                <a:ext cx="220606" cy="204116"/>
              </a:xfrm>
              <a:prstGeom prst="rect">
                <a:avLst/>
              </a:prstGeom>
              <a:blipFill>
                <a:blip r:embed="rId8"/>
                <a:stretch>
                  <a:fillRect l="-38889" r="-33333" b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Oval 324">
            <a:extLst>
              <a:ext uri="{FF2B5EF4-FFF2-40B4-BE49-F238E27FC236}">
                <a16:creationId xmlns:a16="http://schemas.microsoft.com/office/drawing/2014/main" id="{A001B682-2C95-45AA-826B-3F45E54425F0}"/>
              </a:ext>
            </a:extLst>
          </p:cNvPr>
          <p:cNvSpPr/>
          <p:nvPr/>
        </p:nvSpPr>
        <p:spPr>
          <a:xfrm rot="2245921">
            <a:off x="5457810" y="3078997"/>
            <a:ext cx="611538" cy="6078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E08FDC1C-670E-4CEE-9DA6-3F2FEC8948EB}"/>
              </a:ext>
            </a:extLst>
          </p:cNvPr>
          <p:cNvSpPr/>
          <p:nvPr/>
        </p:nvSpPr>
        <p:spPr>
          <a:xfrm rot="16617199">
            <a:off x="5571262" y="5047512"/>
            <a:ext cx="453520" cy="4677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37F500A-3E84-4A58-9FEC-F59B21795E43}"/>
              </a:ext>
            </a:extLst>
          </p:cNvPr>
          <p:cNvSpPr/>
          <p:nvPr/>
        </p:nvSpPr>
        <p:spPr>
          <a:xfrm>
            <a:off x="3810598" y="3871640"/>
            <a:ext cx="517548" cy="56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96CA1FB5-6556-44CE-B717-DE6D1869A651}"/>
              </a:ext>
            </a:extLst>
          </p:cNvPr>
          <p:cNvSpPr/>
          <p:nvPr/>
        </p:nvSpPr>
        <p:spPr>
          <a:xfrm>
            <a:off x="4121531" y="4058111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E10B2705-BE06-43BA-B279-C0F1D335EF8A}"/>
              </a:ext>
            </a:extLst>
          </p:cNvPr>
          <p:cNvSpPr/>
          <p:nvPr/>
        </p:nvSpPr>
        <p:spPr>
          <a:xfrm>
            <a:off x="3939166" y="4224519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79BE96A-DAA8-4CD6-9C24-5C8DB8AAB796}"/>
              </a:ext>
            </a:extLst>
          </p:cNvPr>
          <p:cNvSpPr/>
          <p:nvPr/>
        </p:nvSpPr>
        <p:spPr>
          <a:xfrm>
            <a:off x="3951404" y="3891703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2F45C149-C51A-4E06-8E04-AEC05861DF03}"/>
              </a:ext>
            </a:extLst>
          </p:cNvPr>
          <p:cNvSpPr/>
          <p:nvPr/>
        </p:nvSpPr>
        <p:spPr>
          <a:xfrm rot="16617199">
            <a:off x="3687565" y="4653699"/>
            <a:ext cx="827612" cy="8535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AD12F6F-722C-4A23-8F81-2731B225D8DB}"/>
              </a:ext>
            </a:extLst>
          </p:cNvPr>
          <p:cNvSpPr/>
          <p:nvPr/>
        </p:nvSpPr>
        <p:spPr>
          <a:xfrm>
            <a:off x="4030436" y="4743113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EC24782-6B72-4078-8C19-257FEEA9C9C0}"/>
              </a:ext>
            </a:extLst>
          </p:cNvPr>
          <p:cNvSpPr/>
          <p:nvPr/>
        </p:nvSpPr>
        <p:spPr>
          <a:xfrm>
            <a:off x="4070979" y="4973521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F14841AB-30EB-4019-975D-42DB9CA60D16}"/>
              </a:ext>
            </a:extLst>
          </p:cNvPr>
          <p:cNvSpPr/>
          <p:nvPr/>
        </p:nvSpPr>
        <p:spPr>
          <a:xfrm>
            <a:off x="3732349" y="4916847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B5C2B9CC-DE74-4D53-AAF0-B46DB5446FF2}"/>
              </a:ext>
            </a:extLst>
          </p:cNvPr>
          <p:cNvSpPr/>
          <p:nvPr/>
        </p:nvSpPr>
        <p:spPr>
          <a:xfrm>
            <a:off x="3876372" y="5112934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C39CA059-6A06-4F07-B894-DB0692C42517}"/>
              </a:ext>
            </a:extLst>
          </p:cNvPr>
          <p:cNvSpPr/>
          <p:nvPr/>
        </p:nvSpPr>
        <p:spPr>
          <a:xfrm>
            <a:off x="4249345" y="5125252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BD0372EA-33E6-47B7-9E95-91E2B67D3E62}"/>
              </a:ext>
            </a:extLst>
          </p:cNvPr>
          <p:cNvSpPr/>
          <p:nvPr/>
        </p:nvSpPr>
        <p:spPr>
          <a:xfrm rot="2245921">
            <a:off x="3778329" y="3082853"/>
            <a:ext cx="611538" cy="6078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87948380-394C-459A-AFED-8E244292B66C}"/>
              </a:ext>
            </a:extLst>
          </p:cNvPr>
          <p:cNvSpPr/>
          <p:nvPr/>
        </p:nvSpPr>
        <p:spPr>
          <a:xfrm>
            <a:off x="3870284" y="3389492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E97ADDF-45F2-4107-97C4-D6419007B490}"/>
              </a:ext>
            </a:extLst>
          </p:cNvPr>
          <p:cNvSpPr/>
          <p:nvPr/>
        </p:nvSpPr>
        <p:spPr>
          <a:xfrm>
            <a:off x="3871244" y="3189875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E3A532D-92F5-4E73-BFF2-ABFDE8B50628}"/>
              </a:ext>
            </a:extLst>
          </p:cNvPr>
          <p:cNvSpPr/>
          <p:nvPr/>
        </p:nvSpPr>
        <p:spPr>
          <a:xfrm>
            <a:off x="4123720" y="3185238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54607AC7-B145-4D5C-A2B9-B3A71D045180}"/>
              </a:ext>
            </a:extLst>
          </p:cNvPr>
          <p:cNvSpPr/>
          <p:nvPr/>
        </p:nvSpPr>
        <p:spPr>
          <a:xfrm>
            <a:off x="4109273" y="3417688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A2889B-0B96-453B-A950-6DC45BD3A662}"/>
              </a:ext>
            </a:extLst>
          </p:cNvPr>
          <p:cNvSpPr/>
          <p:nvPr/>
        </p:nvSpPr>
        <p:spPr>
          <a:xfrm>
            <a:off x="5420854" y="3732414"/>
            <a:ext cx="678496" cy="6950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0D7B349-9DF3-413C-8875-F87766E84F1F}"/>
              </a:ext>
            </a:extLst>
          </p:cNvPr>
          <p:cNvSpPr/>
          <p:nvPr/>
        </p:nvSpPr>
        <p:spPr>
          <a:xfrm>
            <a:off x="5839747" y="3940414"/>
            <a:ext cx="166832" cy="1758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3BD9E3C-C03C-49EB-AC43-30DF28DB439C}"/>
              </a:ext>
            </a:extLst>
          </p:cNvPr>
          <p:cNvSpPr/>
          <p:nvPr/>
        </p:nvSpPr>
        <p:spPr>
          <a:xfrm>
            <a:off x="5708117" y="4132880"/>
            <a:ext cx="166832" cy="1758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DB914D7-3A25-4181-BDBA-0001F4A18E14}"/>
              </a:ext>
            </a:extLst>
          </p:cNvPr>
          <p:cNvSpPr/>
          <p:nvPr/>
        </p:nvSpPr>
        <p:spPr>
          <a:xfrm>
            <a:off x="5669620" y="3774006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BC85B8B8-559A-437F-AC4C-550FC7A560CB}"/>
              </a:ext>
            </a:extLst>
          </p:cNvPr>
          <p:cNvSpPr/>
          <p:nvPr/>
        </p:nvSpPr>
        <p:spPr>
          <a:xfrm rot="16617199">
            <a:off x="5517648" y="4486052"/>
            <a:ext cx="540950" cy="5109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585B2A3-7B0D-4C82-B47E-2577F917DEEA}"/>
              </a:ext>
            </a:extLst>
          </p:cNvPr>
          <p:cNvSpPr/>
          <p:nvPr/>
        </p:nvSpPr>
        <p:spPr>
          <a:xfrm>
            <a:off x="5803729" y="4561939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986F1638-8541-4DC1-813F-80F56B70F943}"/>
              </a:ext>
            </a:extLst>
          </p:cNvPr>
          <p:cNvSpPr/>
          <p:nvPr/>
        </p:nvSpPr>
        <p:spPr>
          <a:xfrm>
            <a:off x="5626512" y="5179425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91EF1C3F-A495-4B6C-932E-9FCEF577B91B}"/>
              </a:ext>
            </a:extLst>
          </p:cNvPr>
          <p:cNvSpPr/>
          <p:nvPr/>
        </p:nvSpPr>
        <p:spPr>
          <a:xfrm>
            <a:off x="5588939" y="4589810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E14FD929-A1DA-400A-B2C2-363A378D0ADF}"/>
              </a:ext>
            </a:extLst>
          </p:cNvPr>
          <p:cNvSpPr/>
          <p:nvPr/>
        </p:nvSpPr>
        <p:spPr>
          <a:xfrm>
            <a:off x="5722910" y="4768749"/>
            <a:ext cx="166832" cy="1758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FB60DFC-3AB1-4F3E-8BAE-7D879AC88E5C}"/>
              </a:ext>
            </a:extLst>
          </p:cNvPr>
          <p:cNvSpPr/>
          <p:nvPr/>
        </p:nvSpPr>
        <p:spPr>
          <a:xfrm>
            <a:off x="5816994" y="5179425"/>
            <a:ext cx="168451" cy="16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08F494F-41B5-4091-96DC-03891AD7B179}"/>
              </a:ext>
            </a:extLst>
          </p:cNvPr>
          <p:cNvSpPr/>
          <p:nvPr/>
        </p:nvSpPr>
        <p:spPr>
          <a:xfrm>
            <a:off x="5565264" y="3378376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CB48EDF-66C9-4DC0-8147-22BF81F47353}"/>
              </a:ext>
            </a:extLst>
          </p:cNvPr>
          <p:cNvSpPr/>
          <p:nvPr/>
        </p:nvSpPr>
        <p:spPr>
          <a:xfrm>
            <a:off x="5566223" y="3178758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ABA4ECD-8F9A-46E3-B195-58C2D78CB387}"/>
              </a:ext>
            </a:extLst>
          </p:cNvPr>
          <p:cNvSpPr/>
          <p:nvPr/>
        </p:nvSpPr>
        <p:spPr>
          <a:xfrm>
            <a:off x="5508135" y="4009629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7AFEFAC-A2BC-447E-8E8F-E6F45DD4FB11}"/>
              </a:ext>
            </a:extLst>
          </p:cNvPr>
          <p:cNvSpPr/>
          <p:nvPr/>
        </p:nvSpPr>
        <p:spPr>
          <a:xfrm>
            <a:off x="5804253" y="3406572"/>
            <a:ext cx="168451" cy="1684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AEF9DF7D-3580-447D-82CF-647B9DB3A24F}"/>
              </a:ext>
            </a:extLst>
          </p:cNvPr>
          <p:cNvSpPr/>
          <p:nvPr/>
        </p:nvSpPr>
        <p:spPr>
          <a:xfrm>
            <a:off x="6964388" y="3058437"/>
            <a:ext cx="916573" cy="9388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9ED258C9-638A-4EAC-9386-8E62AF5E956A}"/>
              </a:ext>
            </a:extLst>
          </p:cNvPr>
          <p:cNvSpPr/>
          <p:nvPr/>
        </p:nvSpPr>
        <p:spPr>
          <a:xfrm>
            <a:off x="7541366" y="3647600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3690F15-7A2F-408F-85EA-DAC7C761B4CF}"/>
              </a:ext>
            </a:extLst>
          </p:cNvPr>
          <p:cNvSpPr/>
          <p:nvPr/>
        </p:nvSpPr>
        <p:spPr>
          <a:xfrm>
            <a:off x="7251652" y="3702777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73EA5D6A-DA73-4E26-81B5-F5DA4FD4A5B9}"/>
              </a:ext>
            </a:extLst>
          </p:cNvPr>
          <p:cNvSpPr/>
          <p:nvPr/>
        </p:nvSpPr>
        <p:spPr>
          <a:xfrm>
            <a:off x="7272272" y="3464601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86649793-4C1B-41A3-811E-95F9103CB69F}"/>
              </a:ext>
            </a:extLst>
          </p:cNvPr>
          <p:cNvSpPr/>
          <p:nvPr/>
        </p:nvSpPr>
        <p:spPr>
          <a:xfrm>
            <a:off x="7069326" y="3343903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D7304150-F8EC-4D75-B9C9-E132980A92D4}"/>
              </a:ext>
            </a:extLst>
          </p:cNvPr>
          <p:cNvSpPr/>
          <p:nvPr/>
        </p:nvSpPr>
        <p:spPr>
          <a:xfrm>
            <a:off x="7339913" y="3145663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62FFD32-1F28-4AEC-8FCB-0039BB56AB1D}"/>
              </a:ext>
            </a:extLst>
          </p:cNvPr>
          <p:cNvSpPr/>
          <p:nvPr/>
        </p:nvSpPr>
        <p:spPr>
          <a:xfrm>
            <a:off x="7577942" y="3373477"/>
            <a:ext cx="168451" cy="168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3994A53A-26A0-434F-89EF-0DFCC626BFA1}"/>
              </a:ext>
            </a:extLst>
          </p:cNvPr>
          <p:cNvSpPr/>
          <p:nvPr/>
        </p:nvSpPr>
        <p:spPr>
          <a:xfrm rot="16617199">
            <a:off x="7165484" y="4128486"/>
            <a:ext cx="540950" cy="5109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A8A58FE-C006-4CB5-BB2E-E4BB9D6991A5}"/>
              </a:ext>
            </a:extLst>
          </p:cNvPr>
          <p:cNvSpPr/>
          <p:nvPr/>
        </p:nvSpPr>
        <p:spPr>
          <a:xfrm>
            <a:off x="7451566" y="4204373"/>
            <a:ext cx="166832" cy="1758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DED863D0-1D66-4C16-845B-78254240F9BA}"/>
              </a:ext>
            </a:extLst>
          </p:cNvPr>
          <p:cNvSpPr/>
          <p:nvPr/>
        </p:nvSpPr>
        <p:spPr>
          <a:xfrm>
            <a:off x="7236776" y="4232244"/>
            <a:ext cx="166832" cy="1758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C296EC0F-6847-4603-99EA-2428360EE15D}"/>
              </a:ext>
            </a:extLst>
          </p:cNvPr>
          <p:cNvSpPr/>
          <p:nvPr/>
        </p:nvSpPr>
        <p:spPr>
          <a:xfrm>
            <a:off x="7370746" y="4411183"/>
            <a:ext cx="166832" cy="1758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D13253A-60C7-4501-BD94-4B9507A7319D}"/>
              </a:ext>
            </a:extLst>
          </p:cNvPr>
          <p:cNvCxnSpPr>
            <a:cxnSpLocks/>
            <a:stCxn id="339" idx="7"/>
            <a:endCxn id="325" idx="3"/>
          </p:cNvCxnSpPr>
          <p:nvPr/>
        </p:nvCxnSpPr>
        <p:spPr>
          <a:xfrm>
            <a:off x="4386418" y="3347549"/>
            <a:ext cx="1074841" cy="7463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9BB281FA-D410-4CA7-88DD-B742EDB1EBB2}"/>
              </a:ext>
            </a:extLst>
          </p:cNvPr>
          <p:cNvCxnSpPr>
            <a:cxnSpLocks/>
            <a:stCxn id="332" idx="4"/>
            <a:endCxn id="326" idx="0"/>
          </p:cNvCxnSpPr>
          <p:nvPr/>
        </p:nvCxnSpPr>
        <p:spPr>
          <a:xfrm>
            <a:off x="4525019" y="5132153"/>
            <a:ext cx="1040850" cy="12092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5EEDA74A-F62F-461E-849C-F014376A464D}"/>
              </a:ext>
            </a:extLst>
          </p:cNvPr>
          <p:cNvCxnSpPr>
            <a:cxnSpLocks/>
            <a:stCxn id="339" idx="7"/>
            <a:endCxn id="345" idx="2"/>
          </p:cNvCxnSpPr>
          <p:nvPr/>
        </p:nvCxnSpPr>
        <p:spPr>
          <a:xfrm>
            <a:off x="4386418" y="3347549"/>
            <a:ext cx="1034436" cy="7323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BC80FBBB-C044-4E37-B0CE-7DF13B7C4537}"/>
              </a:ext>
            </a:extLst>
          </p:cNvPr>
          <p:cNvCxnSpPr>
            <a:cxnSpLocks/>
            <a:stCxn id="339" idx="7"/>
            <a:endCxn id="350" idx="0"/>
          </p:cNvCxnSpPr>
          <p:nvPr/>
        </p:nvCxnSpPr>
        <p:spPr>
          <a:xfrm>
            <a:off x="4386418" y="3347549"/>
            <a:ext cx="1148098" cy="13630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F2721EE7-1D9F-4C7F-B534-595F0D0620BB}"/>
              </a:ext>
            </a:extLst>
          </p:cNvPr>
          <p:cNvCxnSpPr>
            <a:cxnSpLocks/>
            <a:stCxn id="339" idx="7"/>
            <a:endCxn id="326" idx="0"/>
          </p:cNvCxnSpPr>
          <p:nvPr/>
        </p:nvCxnSpPr>
        <p:spPr>
          <a:xfrm>
            <a:off x="4386418" y="3347549"/>
            <a:ext cx="1179451" cy="1905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AE7B60B3-8133-455B-BDAF-4052CFC2AC26}"/>
              </a:ext>
            </a:extLst>
          </p:cNvPr>
          <p:cNvCxnSpPr>
            <a:cxnSpLocks/>
            <a:stCxn id="332" idx="4"/>
            <a:endCxn id="350" idx="0"/>
          </p:cNvCxnSpPr>
          <p:nvPr/>
        </p:nvCxnSpPr>
        <p:spPr>
          <a:xfrm flipV="1">
            <a:off x="4525019" y="4710609"/>
            <a:ext cx="1009497" cy="421544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22C560DB-E1FF-45BA-A571-6DE311479A82}"/>
              </a:ext>
            </a:extLst>
          </p:cNvPr>
          <p:cNvCxnSpPr>
            <a:cxnSpLocks/>
            <a:stCxn id="332" idx="4"/>
            <a:endCxn id="345" idx="2"/>
          </p:cNvCxnSpPr>
          <p:nvPr/>
        </p:nvCxnSpPr>
        <p:spPr>
          <a:xfrm flipV="1">
            <a:off x="4525019" y="4079924"/>
            <a:ext cx="895835" cy="1052229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3AB7F02-5C08-4AD7-9661-DAF59F09B5A2}"/>
              </a:ext>
            </a:extLst>
          </p:cNvPr>
          <p:cNvCxnSpPr>
            <a:cxnSpLocks/>
            <a:stCxn id="332" idx="4"/>
            <a:endCxn id="325" idx="3"/>
          </p:cNvCxnSpPr>
          <p:nvPr/>
        </p:nvCxnSpPr>
        <p:spPr>
          <a:xfrm flipV="1">
            <a:off x="4525019" y="3422183"/>
            <a:ext cx="936240" cy="1709970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1C17B9C-EF7C-422B-84C8-51FDE5ACDCB2}"/>
              </a:ext>
            </a:extLst>
          </p:cNvPr>
          <p:cNvCxnSpPr>
            <a:cxnSpLocks/>
            <a:stCxn id="327" idx="6"/>
            <a:endCxn id="325" idx="3"/>
          </p:cNvCxnSpPr>
          <p:nvPr/>
        </p:nvCxnSpPr>
        <p:spPr>
          <a:xfrm flipV="1">
            <a:off x="4328146" y="3422183"/>
            <a:ext cx="1133113" cy="733667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B381F2BA-4942-4845-A429-B98A37F1BC0C}"/>
              </a:ext>
            </a:extLst>
          </p:cNvPr>
          <p:cNvCxnSpPr>
            <a:cxnSpLocks/>
            <a:stCxn id="327" idx="6"/>
            <a:endCxn id="345" idx="2"/>
          </p:cNvCxnSpPr>
          <p:nvPr/>
        </p:nvCxnSpPr>
        <p:spPr>
          <a:xfrm flipV="1">
            <a:off x="4328146" y="4079924"/>
            <a:ext cx="1092708" cy="7592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1095202-D7D1-4B95-967E-2091827A21AE}"/>
              </a:ext>
            </a:extLst>
          </p:cNvPr>
          <p:cNvCxnSpPr>
            <a:cxnSpLocks/>
            <a:stCxn id="327" idx="6"/>
            <a:endCxn id="350" idx="0"/>
          </p:cNvCxnSpPr>
          <p:nvPr/>
        </p:nvCxnSpPr>
        <p:spPr>
          <a:xfrm>
            <a:off x="4328146" y="4155850"/>
            <a:ext cx="1206370" cy="554759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6ACF02A7-23AE-4259-AB4E-088B77FEF068}"/>
              </a:ext>
            </a:extLst>
          </p:cNvPr>
          <p:cNvCxnSpPr>
            <a:cxnSpLocks/>
            <a:stCxn id="327" idx="6"/>
            <a:endCxn id="326" idx="0"/>
          </p:cNvCxnSpPr>
          <p:nvPr/>
        </p:nvCxnSpPr>
        <p:spPr>
          <a:xfrm>
            <a:off x="4328146" y="4155850"/>
            <a:ext cx="1237723" cy="1097223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245EC565-538B-4C28-99F7-587A6426F374}"/>
              </a:ext>
            </a:extLst>
          </p:cNvPr>
          <p:cNvCxnSpPr>
            <a:cxnSpLocks/>
            <a:stCxn id="325" idx="7"/>
            <a:endCxn id="363" idx="2"/>
          </p:cNvCxnSpPr>
          <p:nvPr/>
        </p:nvCxnSpPr>
        <p:spPr>
          <a:xfrm>
            <a:off x="6065899" y="3343693"/>
            <a:ext cx="898489" cy="184191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C026CAA-B04D-4DD4-B46F-1BE010B77490}"/>
              </a:ext>
            </a:extLst>
          </p:cNvPr>
          <p:cNvCxnSpPr>
            <a:cxnSpLocks/>
            <a:stCxn id="325" idx="7"/>
            <a:endCxn id="384" idx="0"/>
          </p:cNvCxnSpPr>
          <p:nvPr/>
        </p:nvCxnSpPr>
        <p:spPr>
          <a:xfrm>
            <a:off x="6065899" y="3343693"/>
            <a:ext cx="1116453" cy="1009350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0E3A841A-8349-4537-B674-6E68791BD5F5}"/>
              </a:ext>
            </a:extLst>
          </p:cNvPr>
          <p:cNvCxnSpPr>
            <a:cxnSpLocks/>
            <a:stCxn id="345" idx="6"/>
            <a:endCxn id="363" idx="2"/>
          </p:cNvCxnSpPr>
          <p:nvPr/>
        </p:nvCxnSpPr>
        <p:spPr>
          <a:xfrm flipV="1">
            <a:off x="6099350" y="3527884"/>
            <a:ext cx="865038" cy="55204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98EE5551-8D82-4FD4-953A-5228FD71D3E5}"/>
              </a:ext>
            </a:extLst>
          </p:cNvPr>
          <p:cNvCxnSpPr>
            <a:cxnSpLocks/>
            <a:stCxn id="345" idx="6"/>
            <a:endCxn id="384" idx="0"/>
          </p:cNvCxnSpPr>
          <p:nvPr/>
        </p:nvCxnSpPr>
        <p:spPr>
          <a:xfrm>
            <a:off x="6099350" y="4079924"/>
            <a:ext cx="1083002" cy="273119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634925C-C16C-400A-AE59-EE17F606D9EE}"/>
              </a:ext>
            </a:extLst>
          </p:cNvPr>
          <p:cNvCxnSpPr>
            <a:cxnSpLocks/>
            <a:stCxn id="350" idx="4"/>
            <a:endCxn id="363" idx="2"/>
          </p:cNvCxnSpPr>
          <p:nvPr/>
        </p:nvCxnSpPr>
        <p:spPr>
          <a:xfrm flipV="1">
            <a:off x="6041730" y="3527884"/>
            <a:ext cx="922658" cy="1244583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B698B921-6621-4C96-833E-5138C0EA75FB}"/>
              </a:ext>
            </a:extLst>
          </p:cNvPr>
          <p:cNvCxnSpPr>
            <a:cxnSpLocks/>
            <a:stCxn id="350" idx="4"/>
            <a:endCxn id="384" idx="0"/>
          </p:cNvCxnSpPr>
          <p:nvPr/>
        </p:nvCxnSpPr>
        <p:spPr>
          <a:xfrm flipV="1">
            <a:off x="6041730" y="4353043"/>
            <a:ext cx="1140622" cy="419424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0956946B-FCA4-4B78-9F6E-A50B2281B3A5}"/>
              </a:ext>
            </a:extLst>
          </p:cNvPr>
          <p:cNvCxnSpPr>
            <a:cxnSpLocks/>
            <a:stCxn id="326" idx="4"/>
            <a:endCxn id="363" idx="2"/>
          </p:cNvCxnSpPr>
          <p:nvPr/>
        </p:nvCxnSpPr>
        <p:spPr>
          <a:xfrm flipV="1">
            <a:off x="6030175" y="3527884"/>
            <a:ext cx="934213" cy="17818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1548F577-45E3-4FE6-AE1A-D70E9D25540E}"/>
              </a:ext>
            </a:extLst>
          </p:cNvPr>
          <p:cNvCxnSpPr>
            <a:cxnSpLocks/>
            <a:stCxn id="326" idx="4"/>
            <a:endCxn id="384" idx="0"/>
          </p:cNvCxnSpPr>
          <p:nvPr/>
        </p:nvCxnSpPr>
        <p:spPr>
          <a:xfrm flipV="1">
            <a:off x="6030175" y="4353043"/>
            <a:ext cx="1152177" cy="95665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4" name="Arrow: Left 483">
            <a:extLst>
              <a:ext uri="{FF2B5EF4-FFF2-40B4-BE49-F238E27FC236}">
                <a16:creationId xmlns:a16="http://schemas.microsoft.com/office/drawing/2014/main" id="{722A6B11-0A8D-4182-A9C5-3ED9B72DE4B4}"/>
              </a:ext>
            </a:extLst>
          </p:cNvPr>
          <p:cNvSpPr/>
          <p:nvPr/>
        </p:nvSpPr>
        <p:spPr>
          <a:xfrm rot="16200000">
            <a:off x="3213461" y="2984830"/>
            <a:ext cx="665893" cy="20881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C227FA0-2BCE-4896-90B8-BE3CD5F1F356}"/>
              </a:ext>
            </a:extLst>
          </p:cNvPr>
          <p:cNvSpPr txBox="1"/>
          <p:nvPr/>
        </p:nvSpPr>
        <p:spPr>
          <a:xfrm rot="16200000">
            <a:off x="3103309" y="2675487"/>
            <a:ext cx="854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Extract clusters</a:t>
            </a:r>
          </a:p>
        </p:txBody>
      </p:sp>
      <p:sp>
        <p:nvSpPr>
          <p:cNvPr id="491" name="Arrow: Left 490">
            <a:extLst>
              <a:ext uri="{FF2B5EF4-FFF2-40B4-BE49-F238E27FC236}">
                <a16:creationId xmlns:a16="http://schemas.microsoft.com/office/drawing/2014/main" id="{DE545A61-9467-4D76-9E81-3AFDE8DEC3BD}"/>
              </a:ext>
            </a:extLst>
          </p:cNvPr>
          <p:cNvSpPr/>
          <p:nvPr/>
        </p:nvSpPr>
        <p:spPr>
          <a:xfrm rot="16200000">
            <a:off x="4695144" y="2984830"/>
            <a:ext cx="665893" cy="20881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B7E32FCC-8CB1-4BB8-92D6-41A6A5459306}"/>
              </a:ext>
            </a:extLst>
          </p:cNvPr>
          <p:cNvSpPr txBox="1"/>
          <p:nvPr/>
        </p:nvSpPr>
        <p:spPr>
          <a:xfrm rot="16200000">
            <a:off x="4584992" y="2675487"/>
            <a:ext cx="854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Extract clusters</a:t>
            </a:r>
          </a:p>
        </p:txBody>
      </p:sp>
      <p:sp>
        <p:nvSpPr>
          <p:cNvPr id="493" name="Arrow: Left 492">
            <a:extLst>
              <a:ext uri="{FF2B5EF4-FFF2-40B4-BE49-F238E27FC236}">
                <a16:creationId xmlns:a16="http://schemas.microsoft.com/office/drawing/2014/main" id="{7CC7CB2B-2089-4D5D-9071-0506D8AB37ED}"/>
              </a:ext>
            </a:extLst>
          </p:cNvPr>
          <p:cNvSpPr/>
          <p:nvPr/>
        </p:nvSpPr>
        <p:spPr>
          <a:xfrm rot="16200000">
            <a:off x="6426674" y="2984830"/>
            <a:ext cx="665893" cy="20881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A7444C9F-88C1-4B6F-A1C3-960FBA930707}"/>
              </a:ext>
            </a:extLst>
          </p:cNvPr>
          <p:cNvSpPr txBox="1"/>
          <p:nvPr/>
        </p:nvSpPr>
        <p:spPr>
          <a:xfrm rot="16200000">
            <a:off x="6316522" y="2675487"/>
            <a:ext cx="854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Extract clusters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4B64D2C-0FF0-4559-9833-29E26DB8C2A6}"/>
              </a:ext>
            </a:extLst>
          </p:cNvPr>
          <p:cNvSpPr txBox="1"/>
          <p:nvPr/>
        </p:nvSpPr>
        <p:spPr>
          <a:xfrm rot="252305">
            <a:off x="4550791" y="3350162"/>
            <a:ext cx="7717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matching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8CBF6946-0FF7-4DF5-B29D-B87E98DE193A}"/>
              </a:ext>
            </a:extLst>
          </p:cNvPr>
          <p:cNvSpPr txBox="1"/>
          <p:nvPr/>
        </p:nvSpPr>
        <p:spPr>
          <a:xfrm rot="2388307">
            <a:off x="4577698" y="3710515"/>
            <a:ext cx="7717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matching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A2E99EAF-F003-43E5-B255-D76C4B527650}"/>
              </a:ext>
            </a:extLst>
          </p:cNvPr>
          <p:cNvSpPr txBox="1"/>
          <p:nvPr/>
        </p:nvSpPr>
        <p:spPr>
          <a:xfrm rot="3183290">
            <a:off x="4642495" y="4071767"/>
            <a:ext cx="7717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matching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FEF1A61C-BFAB-45DD-B72E-95F8A4B4A743}"/>
              </a:ext>
            </a:extLst>
          </p:cNvPr>
          <p:cNvSpPr txBox="1"/>
          <p:nvPr/>
        </p:nvSpPr>
        <p:spPr>
          <a:xfrm rot="3539345">
            <a:off x="4653569" y="4390531"/>
            <a:ext cx="7717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matching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1689F8D7-B786-4812-8A86-062A614174B4}"/>
              </a:ext>
            </a:extLst>
          </p:cNvPr>
          <p:cNvSpPr txBox="1"/>
          <p:nvPr/>
        </p:nvSpPr>
        <p:spPr>
          <a:xfrm>
            <a:off x="8441284" y="986400"/>
            <a:ext cx="3510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Matching clusters from different timesteps: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Similarity Measure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Similarity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E76AA9B0-B5B3-4E4A-8AD2-436B3588089A}"/>
                  </a:ext>
                </a:extLst>
              </p:cNvPr>
              <p:cNvSpPr txBox="1"/>
              <p:nvPr/>
            </p:nvSpPr>
            <p:spPr>
              <a:xfrm>
                <a:off x="8757933" y="2682757"/>
                <a:ext cx="25927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ea typeface="Cambria Math" panose="02040503050406030204" pitchFamily="18" charset="0"/>
                  </a:rPr>
                  <a:t>Similarity Measure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200" dirty="0"/>
                  <a:t> Similarity Threshold</a:t>
                </a:r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E76AA9B0-B5B3-4E4A-8AD2-436B35880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33" y="2682757"/>
                <a:ext cx="2592761" cy="184666"/>
              </a:xfrm>
              <a:prstGeom prst="rect">
                <a:avLst/>
              </a:prstGeom>
              <a:blipFill>
                <a:blip r:embed="rId9"/>
                <a:stretch>
                  <a:fillRect l="-3765" t="-26667" r="-258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Oval 521">
            <a:extLst>
              <a:ext uri="{FF2B5EF4-FFF2-40B4-BE49-F238E27FC236}">
                <a16:creationId xmlns:a16="http://schemas.microsoft.com/office/drawing/2014/main" id="{22577BC8-D5C4-4742-9131-A49D44E1E448}"/>
              </a:ext>
            </a:extLst>
          </p:cNvPr>
          <p:cNvSpPr/>
          <p:nvPr/>
        </p:nvSpPr>
        <p:spPr>
          <a:xfrm rot="2245921">
            <a:off x="3332140" y="1494438"/>
            <a:ext cx="736265" cy="734927"/>
          </a:xfrm>
          <a:prstGeom prst="ellipse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631C5310-7CE9-4D86-9CD8-F4FB14845C1D}"/>
              </a:ext>
            </a:extLst>
          </p:cNvPr>
          <p:cNvSpPr/>
          <p:nvPr/>
        </p:nvSpPr>
        <p:spPr>
          <a:xfrm rot="2245921">
            <a:off x="5015782" y="1655517"/>
            <a:ext cx="574902" cy="601699"/>
          </a:xfrm>
          <a:prstGeom prst="ellipse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2171EC9A-FBF1-4EA3-930E-2D3190C019CF}"/>
              </a:ext>
            </a:extLst>
          </p:cNvPr>
          <p:cNvSpPr/>
          <p:nvPr/>
        </p:nvSpPr>
        <p:spPr>
          <a:xfrm rot="3290862">
            <a:off x="4026027" y="1419790"/>
            <a:ext cx="769495" cy="62308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86D2D53A-4F44-4CA9-9980-78A46246983E}"/>
              </a:ext>
            </a:extLst>
          </p:cNvPr>
          <p:cNvSpPr/>
          <p:nvPr/>
        </p:nvSpPr>
        <p:spPr>
          <a:xfrm rot="378625">
            <a:off x="3673513" y="2239137"/>
            <a:ext cx="865110" cy="6230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8BDB7FAE-C1D4-4579-A5F8-7B730124B9DC}"/>
              </a:ext>
            </a:extLst>
          </p:cNvPr>
          <p:cNvSpPr/>
          <p:nvPr/>
        </p:nvSpPr>
        <p:spPr>
          <a:xfrm rot="378625">
            <a:off x="5315832" y="2274359"/>
            <a:ext cx="539728" cy="53260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B1481F75-4B2A-4851-8950-C11E67E1A856}"/>
              </a:ext>
            </a:extLst>
          </p:cNvPr>
          <p:cNvSpPr/>
          <p:nvPr/>
        </p:nvSpPr>
        <p:spPr>
          <a:xfrm rot="378625">
            <a:off x="7124056" y="2222452"/>
            <a:ext cx="608450" cy="58111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E27D9C19-7295-4B98-88B1-29892AA25269}"/>
              </a:ext>
            </a:extLst>
          </p:cNvPr>
          <p:cNvSpPr/>
          <p:nvPr/>
        </p:nvSpPr>
        <p:spPr>
          <a:xfrm rot="3290862">
            <a:off x="5548940" y="1411562"/>
            <a:ext cx="769495" cy="62308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E778BB89-FBDA-4AE8-9DDA-D6888EDC8B57}"/>
              </a:ext>
            </a:extLst>
          </p:cNvPr>
          <p:cNvSpPr/>
          <p:nvPr/>
        </p:nvSpPr>
        <p:spPr>
          <a:xfrm rot="1406181">
            <a:off x="6913762" y="1310377"/>
            <a:ext cx="1011194" cy="74546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4088031D-DAA2-46FD-9683-EEFC0F44A180}"/>
              </a:ext>
            </a:extLst>
          </p:cNvPr>
          <p:cNvSpPr/>
          <p:nvPr/>
        </p:nvSpPr>
        <p:spPr>
          <a:xfrm rot="378625">
            <a:off x="5882099" y="2321268"/>
            <a:ext cx="467210" cy="45099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D465DDC-34D1-46EA-9F8E-AD425A18FCCB}"/>
              </a:ext>
            </a:extLst>
          </p:cNvPr>
          <p:cNvSpPr txBox="1"/>
          <p:nvPr/>
        </p:nvSpPr>
        <p:spPr>
          <a:xfrm>
            <a:off x="9249737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</a:rPr>
              <a:t>Dakiche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39354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3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 tmFilter="0, 0; .2, .5; .8, .5; 1, 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0" dur="250" autoRev="1" fill="hold"/>
                                        <p:tgtEl>
                                          <p:spTgt spid="4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 tmFilter="0, 0; .2, .5; .8, .5; 1, 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3" dur="250" autoRev="1" fill="hold"/>
                                        <p:tgtEl>
                                          <p:spTgt spid="4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6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 tmFilter="0, 0; .2, .5; .8, .5; 1, 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9" dur="250" autoRev="1" fill="hold"/>
                                        <p:tgtEl>
                                          <p:spTgt spid="4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 tmFilter="0, 0; .2, .5; .8, .5; 1, 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2" dur="250" autoRev="1" fill="hold"/>
                                        <p:tgtEl>
                                          <p:spTgt spid="4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 tmFilter="0, 0; .2, .5; .8, .5; 1, 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5" dur="250" autoRev="1" fill="hold"/>
                                        <p:tgtEl>
                                          <p:spTgt spid="4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2" grpId="0" animBg="1"/>
      <p:bldP spid="333" grpId="0" animBg="1"/>
      <p:bldP spid="334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50" grpId="0" animBg="1"/>
      <p:bldP spid="351" grpId="0" animBg="1"/>
      <p:bldP spid="352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60" grpId="0" animBg="1"/>
      <p:bldP spid="361" grpId="0" animBg="1"/>
      <p:bldP spid="363" grpId="0" animBg="1"/>
      <p:bldP spid="364" grpId="0" animBg="1"/>
      <p:bldP spid="365" grpId="0" animBg="1"/>
      <p:bldP spid="366" grpId="0" animBg="1"/>
      <p:bldP spid="368" grpId="0" animBg="1"/>
      <p:bldP spid="369" grpId="0" animBg="1"/>
      <p:bldP spid="370" grpId="0" animBg="1"/>
      <p:bldP spid="384" grpId="0" animBg="1"/>
      <p:bldP spid="385" grpId="0" animBg="1"/>
      <p:bldP spid="387" grpId="0" animBg="1"/>
      <p:bldP spid="388" grpId="0" animBg="1"/>
      <p:bldP spid="484" grpId="0" animBg="1"/>
      <p:bldP spid="488" grpId="0"/>
      <p:bldP spid="491" grpId="0" animBg="1"/>
      <p:bldP spid="492" grpId="0"/>
      <p:bldP spid="493" grpId="0" animBg="1"/>
      <p:bldP spid="494" grpId="0"/>
      <p:bldP spid="502" grpId="0"/>
      <p:bldP spid="503" grpId="0"/>
      <p:bldP spid="504" grpId="0"/>
      <p:bldP spid="505" grpId="0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Approach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Slide Number Placeholder 15">
            <a:extLst>
              <a:ext uri="{FF2B5EF4-FFF2-40B4-BE49-F238E27FC236}">
                <a16:creationId xmlns:a16="http://schemas.microsoft.com/office/drawing/2014/main" id="{9D519E52-CF00-4167-9950-A386D2B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/>
              <p:nvPr/>
            </p:nvSpPr>
            <p:spPr>
              <a:xfrm>
                <a:off x="2764997" y="977375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97" y="977375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/>
              <p:nvPr/>
            </p:nvSpPr>
            <p:spPr>
              <a:xfrm>
                <a:off x="4929406" y="992767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06" y="992767"/>
                <a:ext cx="579518" cy="276999"/>
              </a:xfrm>
              <a:prstGeom prst="rect">
                <a:avLst/>
              </a:prstGeom>
              <a:blipFill>
                <a:blip r:embed="rId4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651A573F-4F98-42DC-B84E-9C221918625A}"/>
              </a:ext>
            </a:extLst>
          </p:cNvPr>
          <p:cNvSpPr/>
          <p:nvPr/>
        </p:nvSpPr>
        <p:spPr>
          <a:xfrm rot="16617199">
            <a:off x="5406986" y="2299782"/>
            <a:ext cx="475160" cy="4562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669CB65-B361-482B-965C-A13AEB2EF494}"/>
              </a:ext>
            </a:extLst>
          </p:cNvPr>
          <p:cNvSpPr/>
          <p:nvPr/>
        </p:nvSpPr>
        <p:spPr>
          <a:xfrm rot="16617199">
            <a:off x="4825735" y="2252508"/>
            <a:ext cx="575305" cy="55236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185BC22-1FE7-4792-A56B-36E24B9A9F76}"/>
              </a:ext>
            </a:extLst>
          </p:cNvPr>
          <p:cNvSpPr/>
          <p:nvPr/>
        </p:nvSpPr>
        <p:spPr>
          <a:xfrm>
            <a:off x="5151911" y="1295004"/>
            <a:ext cx="642697" cy="8321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53AEA9E-FF4D-4F12-A641-B29DEECC71AB}"/>
              </a:ext>
            </a:extLst>
          </p:cNvPr>
          <p:cNvSpPr/>
          <p:nvPr/>
        </p:nvSpPr>
        <p:spPr>
          <a:xfrm rot="2245921">
            <a:off x="4491003" y="1575412"/>
            <a:ext cx="611538" cy="720521"/>
          </a:xfrm>
          <a:prstGeom prst="ellipse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C93874-F3D2-4BE0-B446-08598DA9BA4D}"/>
              </a:ext>
            </a:extLst>
          </p:cNvPr>
          <p:cNvSpPr/>
          <p:nvPr/>
        </p:nvSpPr>
        <p:spPr>
          <a:xfrm>
            <a:off x="5599601" y="162647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704334-083F-4AD1-ADCD-E7CE0E762672}"/>
              </a:ext>
            </a:extLst>
          </p:cNvPr>
          <p:cNvSpPr/>
          <p:nvPr/>
        </p:nvSpPr>
        <p:spPr>
          <a:xfrm>
            <a:off x="5431119" y="184643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18F1B94-2E52-44E3-B174-350E6B5E2889}"/>
              </a:ext>
            </a:extLst>
          </p:cNvPr>
          <p:cNvSpPr/>
          <p:nvPr/>
        </p:nvSpPr>
        <p:spPr>
          <a:xfrm>
            <a:off x="5120351" y="233651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4CEF70F-A3D2-44D3-8850-FD5665602AFC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5264133" y="1990218"/>
            <a:ext cx="191655" cy="37096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156B766-9809-4345-9A9B-42F19D985D42}"/>
              </a:ext>
            </a:extLst>
          </p:cNvPr>
          <p:cNvSpPr/>
          <p:nvPr/>
        </p:nvSpPr>
        <p:spPr>
          <a:xfrm>
            <a:off x="5579175" y="23422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342772-9BED-4B04-8307-782DE1B876D7}"/>
              </a:ext>
            </a:extLst>
          </p:cNvPr>
          <p:cNvCxnSpPr>
            <a:cxnSpLocks/>
            <a:stCxn id="102" idx="0"/>
            <a:endCxn id="99" idx="5"/>
          </p:cNvCxnSpPr>
          <p:nvPr/>
        </p:nvCxnSpPr>
        <p:spPr>
          <a:xfrm flipH="1" flipV="1">
            <a:off x="5574901" y="1990218"/>
            <a:ext cx="88500" cy="352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6E76DF-608C-42D4-9938-F6FD73A28DF3}"/>
              </a:ext>
            </a:extLst>
          </p:cNvPr>
          <p:cNvCxnSpPr>
            <a:cxnSpLocks/>
            <a:stCxn id="99" idx="7"/>
            <a:endCxn id="98" idx="4"/>
          </p:cNvCxnSpPr>
          <p:nvPr/>
        </p:nvCxnSpPr>
        <p:spPr>
          <a:xfrm flipV="1">
            <a:off x="5574901" y="1794922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035FD06-916B-4F55-8ED0-40CF65962093}"/>
              </a:ext>
            </a:extLst>
          </p:cNvPr>
          <p:cNvSpPr/>
          <p:nvPr/>
        </p:nvSpPr>
        <p:spPr>
          <a:xfrm>
            <a:off x="4626527" y="19460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4742EA-441D-438E-9318-EE108625C0F1}"/>
              </a:ext>
            </a:extLst>
          </p:cNvPr>
          <p:cNvCxnSpPr>
            <a:cxnSpLocks/>
            <a:stCxn id="100" idx="1"/>
            <a:endCxn id="105" idx="5"/>
          </p:cNvCxnSpPr>
          <p:nvPr/>
        </p:nvCxnSpPr>
        <p:spPr>
          <a:xfrm flipH="1" flipV="1">
            <a:off x="4770309" y="2089880"/>
            <a:ext cx="374711" cy="2713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4FD3C15F-2796-4887-A5E8-22F76A286442}"/>
              </a:ext>
            </a:extLst>
          </p:cNvPr>
          <p:cNvSpPr/>
          <p:nvPr/>
        </p:nvSpPr>
        <p:spPr>
          <a:xfrm>
            <a:off x="4770820" y="1696645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6104DC4-DA19-48AC-B6AC-4790D71A696D}"/>
              </a:ext>
            </a:extLst>
          </p:cNvPr>
          <p:cNvSpPr/>
          <p:nvPr/>
        </p:nvSpPr>
        <p:spPr>
          <a:xfrm>
            <a:off x="5354307" y="14395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C4F690-7E1C-42C4-93C9-E3044C6CDC6E}"/>
              </a:ext>
            </a:extLst>
          </p:cNvPr>
          <p:cNvCxnSpPr>
            <a:cxnSpLocks/>
            <a:stCxn id="108" idx="6"/>
            <a:endCxn id="98" idx="1"/>
          </p:cNvCxnSpPr>
          <p:nvPr/>
        </p:nvCxnSpPr>
        <p:spPr>
          <a:xfrm>
            <a:off x="5522758" y="1523765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E85E80E-8178-488E-84F3-E9DB54AFE5D7}"/>
              </a:ext>
            </a:extLst>
          </p:cNvPr>
          <p:cNvSpPr/>
          <p:nvPr/>
        </p:nvSpPr>
        <p:spPr>
          <a:xfrm rot="16617199">
            <a:off x="2791820" y="2020196"/>
            <a:ext cx="575305" cy="101657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09CC99-840F-4551-A145-51D271495808}"/>
              </a:ext>
            </a:extLst>
          </p:cNvPr>
          <p:cNvSpPr/>
          <p:nvPr/>
        </p:nvSpPr>
        <p:spPr>
          <a:xfrm>
            <a:off x="3105205" y="1295004"/>
            <a:ext cx="517548" cy="8321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B4DEDB7-0BA3-4EAF-AC8C-36C6EA8DADBD}"/>
              </a:ext>
            </a:extLst>
          </p:cNvPr>
          <p:cNvSpPr/>
          <p:nvPr/>
        </p:nvSpPr>
        <p:spPr>
          <a:xfrm rot="2245921">
            <a:off x="2387315" y="1374210"/>
            <a:ext cx="611538" cy="944816"/>
          </a:xfrm>
          <a:prstGeom prst="ellipse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2988E33-EBE0-4ADA-B5E0-D8B277D103B9}"/>
              </a:ext>
            </a:extLst>
          </p:cNvPr>
          <p:cNvSpPr/>
          <p:nvPr/>
        </p:nvSpPr>
        <p:spPr>
          <a:xfrm>
            <a:off x="3427748" y="162647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F3C17D-9898-47C8-AE0E-47CFFE3ADF80}"/>
              </a:ext>
            </a:extLst>
          </p:cNvPr>
          <p:cNvSpPr/>
          <p:nvPr/>
        </p:nvSpPr>
        <p:spPr>
          <a:xfrm>
            <a:off x="3259265" y="184643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4380F19-6346-4A77-9A57-0E0BCB41388D}"/>
              </a:ext>
            </a:extLst>
          </p:cNvPr>
          <p:cNvSpPr/>
          <p:nvPr/>
        </p:nvSpPr>
        <p:spPr>
          <a:xfrm>
            <a:off x="2970531" y="227434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75A79D-3EA9-49FD-984D-1C1F966DA4C8}"/>
              </a:ext>
            </a:extLst>
          </p:cNvPr>
          <p:cNvCxnSpPr>
            <a:cxnSpLocks/>
            <a:stCxn id="119" idx="7"/>
            <a:endCxn id="118" idx="3"/>
          </p:cNvCxnSpPr>
          <p:nvPr/>
        </p:nvCxnSpPr>
        <p:spPr>
          <a:xfrm flipV="1">
            <a:off x="3114313" y="1990218"/>
            <a:ext cx="169622" cy="30879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F9216F6-1584-4ECF-9BCE-66D8A6427623}"/>
              </a:ext>
            </a:extLst>
          </p:cNvPr>
          <p:cNvSpPr/>
          <p:nvPr/>
        </p:nvSpPr>
        <p:spPr>
          <a:xfrm>
            <a:off x="3220780" y="235510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31438D-00B9-4213-A0C1-1F85CE69F869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V="1">
            <a:off x="3245449" y="1990218"/>
            <a:ext cx="157598" cy="389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E407507-5D98-49D5-A83B-A33E1AB56C13}"/>
              </a:ext>
            </a:extLst>
          </p:cNvPr>
          <p:cNvCxnSpPr>
            <a:cxnSpLocks/>
            <a:stCxn id="118" idx="7"/>
            <a:endCxn id="117" idx="4"/>
          </p:cNvCxnSpPr>
          <p:nvPr/>
        </p:nvCxnSpPr>
        <p:spPr>
          <a:xfrm flipV="1">
            <a:off x="3403047" y="1794922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6DAD30-7B20-421E-A24B-1D0A81F39425}"/>
              </a:ext>
            </a:extLst>
          </p:cNvPr>
          <p:cNvCxnSpPr>
            <a:cxnSpLocks/>
            <a:stCxn id="121" idx="1"/>
            <a:endCxn id="119" idx="6"/>
          </p:cNvCxnSpPr>
          <p:nvPr/>
        </p:nvCxnSpPr>
        <p:spPr>
          <a:xfrm flipH="1" flipV="1">
            <a:off x="3138982" y="2358567"/>
            <a:ext cx="106467" cy="2120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A4BCDF8-88E7-4132-9FC6-B9C5EB276BC0}"/>
              </a:ext>
            </a:extLst>
          </p:cNvPr>
          <p:cNvSpPr/>
          <p:nvPr/>
        </p:nvSpPr>
        <p:spPr>
          <a:xfrm>
            <a:off x="2454674" y="19460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25234-AB2E-4D22-B8BC-5FC02A455A83}"/>
              </a:ext>
            </a:extLst>
          </p:cNvPr>
          <p:cNvCxnSpPr>
            <a:cxnSpLocks/>
            <a:stCxn id="119" idx="1"/>
            <a:endCxn id="125" idx="5"/>
          </p:cNvCxnSpPr>
          <p:nvPr/>
        </p:nvCxnSpPr>
        <p:spPr>
          <a:xfrm flipH="1" flipV="1">
            <a:off x="2598456" y="2089880"/>
            <a:ext cx="396744" cy="2091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C7D1913-BB9C-4A1D-BE54-A696F6E7165F}"/>
              </a:ext>
            </a:extLst>
          </p:cNvPr>
          <p:cNvSpPr/>
          <p:nvPr/>
        </p:nvSpPr>
        <p:spPr>
          <a:xfrm>
            <a:off x="2487527" y="16512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ADC604-9E28-4E4D-9C3B-7D277F1D4117}"/>
              </a:ext>
            </a:extLst>
          </p:cNvPr>
          <p:cNvSpPr/>
          <p:nvPr/>
        </p:nvSpPr>
        <p:spPr>
          <a:xfrm>
            <a:off x="3182454" y="14395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9368D8-469E-4C85-A64D-5ED12A6B0F9C}"/>
              </a:ext>
            </a:extLst>
          </p:cNvPr>
          <p:cNvCxnSpPr>
            <a:cxnSpLocks/>
            <a:stCxn id="128" idx="6"/>
            <a:endCxn id="117" idx="1"/>
          </p:cNvCxnSpPr>
          <p:nvPr/>
        </p:nvCxnSpPr>
        <p:spPr>
          <a:xfrm>
            <a:off x="3350905" y="1523765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04BDCB88-0DD2-42B5-9FB1-0E198503A557}"/>
              </a:ext>
            </a:extLst>
          </p:cNvPr>
          <p:cNvSpPr/>
          <p:nvPr/>
        </p:nvSpPr>
        <p:spPr>
          <a:xfrm>
            <a:off x="2739236" y="24358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D5B2B19-AEE5-478F-AFF7-D8038933E89E}"/>
              </a:ext>
            </a:extLst>
          </p:cNvPr>
          <p:cNvSpPr/>
          <p:nvPr/>
        </p:nvSpPr>
        <p:spPr>
          <a:xfrm>
            <a:off x="2932967" y="259319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B609B30-173C-4BE1-B3B5-179636E9DC28}"/>
              </a:ext>
            </a:extLst>
          </p:cNvPr>
          <p:cNvCxnSpPr>
            <a:cxnSpLocks/>
            <a:stCxn id="133" idx="7"/>
            <a:endCxn id="119" idx="3"/>
          </p:cNvCxnSpPr>
          <p:nvPr/>
        </p:nvCxnSpPr>
        <p:spPr>
          <a:xfrm flipV="1">
            <a:off x="2883018" y="2418124"/>
            <a:ext cx="112182" cy="424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57081A-F163-440A-9322-E74C028C1365}"/>
              </a:ext>
            </a:extLst>
          </p:cNvPr>
          <p:cNvCxnSpPr>
            <a:cxnSpLocks/>
            <a:stCxn id="125" idx="0"/>
            <a:endCxn id="127" idx="3"/>
          </p:cNvCxnSpPr>
          <p:nvPr/>
        </p:nvCxnSpPr>
        <p:spPr>
          <a:xfrm flipH="1" flipV="1">
            <a:off x="2512196" y="1795034"/>
            <a:ext cx="26704" cy="1510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FDF9686-0AF8-4E16-B1D3-D8EB2165D99C}"/>
              </a:ext>
            </a:extLst>
          </p:cNvPr>
          <p:cNvCxnSpPr>
            <a:cxnSpLocks/>
            <a:stCxn id="133" idx="5"/>
            <a:endCxn id="134" idx="2"/>
          </p:cNvCxnSpPr>
          <p:nvPr/>
        </p:nvCxnSpPr>
        <p:spPr>
          <a:xfrm>
            <a:off x="2883018" y="2579656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B3CC74-F6D7-45F0-9287-43BD606D011B}"/>
              </a:ext>
            </a:extLst>
          </p:cNvPr>
          <p:cNvCxnSpPr>
            <a:cxnSpLocks/>
            <a:stCxn id="118" idx="0"/>
            <a:endCxn id="128" idx="4"/>
          </p:cNvCxnSpPr>
          <p:nvPr/>
        </p:nvCxnSpPr>
        <p:spPr>
          <a:xfrm flipH="1" flipV="1">
            <a:off x="3266679" y="1607990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0AA881-390A-4151-927F-DA18DC244DCD}"/>
              </a:ext>
            </a:extLst>
          </p:cNvPr>
          <p:cNvCxnSpPr>
            <a:cxnSpLocks/>
            <a:stCxn id="134" idx="0"/>
            <a:endCxn id="119" idx="4"/>
          </p:cNvCxnSpPr>
          <p:nvPr/>
        </p:nvCxnSpPr>
        <p:spPr>
          <a:xfrm flipV="1">
            <a:off x="3017193" y="2442793"/>
            <a:ext cx="37563" cy="1504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59FF552-6F29-4F96-A366-E79F7FF7C45E}"/>
              </a:ext>
            </a:extLst>
          </p:cNvPr>
          <p:cNvCxnSpPr>
            <a:cxnSpLocks/>
            <a:stCxn id="134" idx="7"/>
            <a:endCxn id="121" idx="3"/>
          </p:cNvCxnSpPr>
          <p:nvPr/>
        </p:nvCxnSpPr>
        <p:spPr>
          <a:xfrm flipV="1">
            <a:off x="3076749" y="2498889"/>
            <a:ext cx="168700" cy="11897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0DCC3AD-E631-44E3-9432-88092B231447}"/>
              </a:ext>
            </a:extLst>
          </p:cNvPr>
          <p:cNvSpPr/>
          <p:nvPr/>
        </p:nvSpPr>
        <p:spPr>
          <a:xfrm>
            <a:off x="3244872" y="257745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FE9E50-C31C-4BA4-A4D0-2F32725CD809}"/>
              </a:ext>
            </a:extLst>
          </p:cNvPr>
          <p:cNvCxnSpPr>
            <a:cxnSpLocks/>
            <a:stCxn id="141" idx="7"/>
            <a:endCxn id="121" idx="5"/>
          </p:cNvCxnSpPr>
          <p:nvPr/>
        </p:nvCxnSpPr>
        <p:spPr>
          <a:xfrm flipH="1" flipV="1">
            <a:off x="3364561" y="2498889"/>
            <a:ext cx="24092" cy="103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F3B1911D-069C-490C-8A28-5F5567CC66D0}"/>
              </a:ext>
            </a:extLst>
          </p:cNvPr>
          <p:cNvSpPr/>
          <p:nvPr/>
        </p:nvSpPr>
        <p:spPr>
          <a:xfrm>
            <a:off x="2785080" y="161850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50523B4-3D0E-43AB-A181-0DAD0E2CF5C4}"/>
              </a:ext>
            </a:extLst>
          </p:cNvPr>
          <p:cNvSpPr/>
          <p:nvPr/>
        </p:nvSpPr>
        <p:spPr>
          <a:xfrm>
            <a:off x="2728920" y="189947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3E6B22-D6EA-4584-BAB6-DE5D2FEDB8EE}"/>
              </a:ext>
            </a:extLst>
          </p:cNvPr>
          <p:cNvCxnSpPr>
            <a:cxnSpLocks/>
            <a:stCxn id="125" idx="6"/>
            <a:endCxn id="144" idx="3"/>
          </p:cNvCxnSpPr>
          <p:nvPr/>
        </p:nvCxnSpPr>
        <p:spPr>
          <a:xfrm>
            <a:off x="2623125" y="2030324"/>
            <a:ext cx="130464" cy="129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D293B08-4FAC-4C5D-B139-5FE885AEC2CC}"/>
              </a:ext>
            </a:extLst>
          </p:cNvPr>
          <p:cNvCxnSpPr>
            <a:cxnSpLocks/>
            <a:stCxn id="144" idx="7"/>
            <a:endCxn id="143" idx="4"/>
          </p:cNvCxnSpPr>
          <p:nvPr/>
        </p:nvCxnSpPr>
        <p:spPr>
          <a:xfrm flipH="1" flipV="1">
            <a:off x="2869306" y="1786955"/>
            <a:ext cx="3396" cy="1371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877141-7AE2-43E3-97D3-3703E8856C6C}"/>
              </a:ext>
            </a:extLst>
          </p:cNvPr>
          <p:cNvCxnSpPr>
            <a:cxnSpLocks/>
            <a:stCxn id="127" idx="7"/>
            <a:endCxn id="143" idx="1"/>
          </p:cNvCxnSpPr>
          <p:nvPr/>
        </p:nvCxnSpPr>
        <p:spPr>
          <a:xfrm flipV="1">
            <a:off x="2631308" y="1643173"/>
            <a:ext cx="178441" cy="32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0ECC0B5-AAB9-4BFF-A8DC-11DD6064D7F8}"/>
              </a:ext>
            </a:extLst>
          </p:cNvPr>
          <p:cNvCxnSpPr>
            <a:cxnSpLocks/>
            <a:stCxn id="128" idx="2"/>
            <a:endCxn id="143" idx="7"/>
          </p:cNvCxnSpPr>
          <p:nvPr/>
        </p:nvCxnSpPr>
        <p:spPr>
          <a:xfrm flipH="1">
            <a:off x="2928862" y="1523765"/>
            <a:ext cx="253591" cy="11940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9AD6D4A-377C-48C1-BBD2-D82247CFF026}"/>
              </a:ext>
            </a:extLst>
          </p:cNvPr>
          <p:cNvSpPr/>
          <p:nvPr/>
        </p:nvSpPr>
        <p:spPr>
          <a:xfrm>
            <a:off x="4911089" y="24358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4C85A9B-C224-4028-891A-E8C60F411A17}"/>
              </a:ext>
            </a:extLst>
          </p:cNvPr>
          <p:cNvSpPr/>
          <p:nvPr/>
        </p:nvSpPr>
        <p:spPr>
          <a:xfrm>
            <a:off x="5104821" y="259319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190C66-DEC4-4290-87B2-38B19A1AA28D}"/>
              </a:ext>
            </a:extLst>
          </p:cNvPr>
          <p:cNvCxnSpPr>
            <a:cxnSpLocks/>
            <a:stCxn id="149" idx="7"/>
            <a:endCxn id="100" idx="3"/>
          </p:cNvCxnSpPr>
          <p:nvPr/>
        </p:nvCxnSpPr>
        <p:spPr>
          <a:xfrm>
            <a:off x="5054871" y="2460543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B33A031-43BE-4C11-96C1-31FD48E9BED7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4710753" y="1840426"/>
            <a:ext cx="84736" cy="1056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EE5EF89-F0D1-4CA0-8EDF-96BB7E706D2D}"/>
              </a:ext>
            </a:extLst>
          </p:cNvPr>
          <p:cNvCxnSpPr>
            <a:cxnSpLocks/>
            <a:stCxn id="149" idx="5"/>
            <a:endCxn id="150" idx="2"/>
          </p:cNvCxnSpPr>
          <p:nvPr/>
        </p:nvCxnSpPr>
        <p:spPr>
          <a:xfrm>
            <a:off x="5054871" y="2579656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64C3C88-40D1-42A4-9D19-1CDF32EFDA42}"/>
              </a:ext>
            </a:extLst>
          </p:cNvPr>
          <p:cNvCxnSpPr>
            <a:cxnSpLocks/>
            <a:stCxn id="99" idx="0"/>
            <a:endCxn id="108" idx="4"/>
          </p:cNvCxnSpPr>
          <p:nvPr/>
        </p:nvCxnSpPr>
        <p:spPr>
          <a:xfrm flipH="1" flipV="1">
            <a:off x="5438532" y="1607990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D1CEBB-7915-4609-BFD7-E41ACB3C8747}"/>
              </a:ext>
            </a:extLst>
          </p:cNvPr>
          <p:cNvCxnSpPr>
            <a:cxnSpLocks/>
            <a:stCxn id="150" idx="0"/>
            <a:endCxn id="100" idx="4"/>
          </p:cNvCxnSpPr>
          <p:nvPr/>
        </p:nvCxnSpPr>
        <p:spPr>
          <a:xfrm flipV="1">
            <a:off x="5189046" y="2504962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4CD1A356-F056-4AF7-A21C-657463AC4C89}"/>
              </a:ext>
            </a:extLst>
          </p:cNvPr>
          <p:cNvSpPr/>
          <p:nvPr/>
        </p:nvSpPr>
        <p:spPr>
          <a:xfrm>
            <a:off x="5575436" y="257063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FCE2EF-E6EC-4976-B575-B2B5247813DA}"/>
              </a:ext>
            </a:extLst>
          </p:cNvPr>
          <p:cNvCxnSpPr>
            <a:cxnSpLocks/>
            <a:stCxn id="156" idx="0"/>
            <a:endCxn id="102" idx="4"/>
          </p:cNvCxnSpPr>
          <p:nvPr/>
        </p:nvCxnSpPr>
        <p:spPr>
          <a:xfrm flipV="1">
            <a:off x="5659662" y="2510690"/>
            <a:ext cx="3739" cy="5994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E350425A-74A8-40F9-9610-FEFDC2E08D1E}"/>
              </a:ext>
            </a:extLst>
          </p:cNvPr>
          <p:cNvSpPr/>
          <p:nvPr/>
        </p:nvSpPr>
        <p:spPr>
          <a:xfrm>
            <a:off x="5182688" y="162084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7540CB8-80BB-4B98-94D8-FCCBD2766F01}"/>
              </a:ext>
            </a:extLst>
          </p:cNvPr>
          <p:cNvSpPr/>
          <p:nvPr/>
        </p:nvSpPr>
        <p:spPr>
          <a:xfrm>
            <a:off x="4900774" y="189947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435C4DB-D97C-4376-915C-DA74F014C9EC}"/>
              </a:ext>
            </a:extLst>
          </p:cNvPr>
          <p:cNvCxnSpPr>
            <a:cxnSpLocks/>
            <a:stCxn id="105" idx="6"/>
            <a:endCxn id="159" idx="2"/>
          </p:cNvCxnSpPr>
          <p:nvPr/>
        </p:nvCxnSpPr>
        <p:spPr>
          <a:xfrm flipV="1">
            <a:off x="4794979" y="1983702"/>
            <a:ext cx="105795" cy="466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7907CF0-A7B2-40D4-8EE1-6DEB55A39318}"/>
              </a:ext>
            </a:extLst>
          </p:cNvPr>
          <p:cNvCxnSpPr>
            <a:cxnSpLocks/>
            <a:stCxn id="108" idx="2"/>
            <a:endCxn id="158" idx="0"/>
          </p:cNvCxnSpPr>
          <p:nvPr/>
        </p:nvCxnSpPr>
        <p:spPr>
          <a:xfrm flipH="1">
            <a:off x="5266913" y="1523765"/>
            <a:ext cx="87393" cy="970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1C60AFB5-FB6C-4404-8769-320F4A23E886}"/>
              </a:ext>
            </a:extLst>
          </p:cNvPr>
          <p:cNvSpPr/>
          <p:nvPr/>
        </p:nvSpPr>
        <p:spPr>
          <a:xfrm rot="16617199">
            <a:off x="7555002" y="2212456"/>
            <a:ext cx="575305" cy="55236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2F62129-D541-445C-AA0D-65D095B5C156}"/>
              </a:ext>
            </a:extLst>
          </p:cNvPr>
          <p:cNvSpPr/>
          <p:nvPr/>
        </p:nvSpPr>
        <p:spPr>
          <a:xfrm>
            <a:off x="7299499" y="1275386"/>
            <a:ext cx="990197" cy="8321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501B12-55FA-48CC-A69D-BA35D4AC49A2}"/>
              </a:ext>
            </a:extLst>
          </p:cNvPr>
          <p:cNvSpPr/>
          <p:nvPr/>
        </p:nvSpPr>
        <p:spPr>
          <a:xfrm>
            <a:off x="8094689" y="16068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FBB7788-90E4-4450-B9D4-45B2099FE77F}"/>
              </a:ext>
            </a:extLst>
          </p:cNvPr>
          <p:cNvSpPr/>
          <p:nvPr/>
        </p:nvSpPr>
        <p:spPr>
          <a:xfrm>
            <a:off x="7926207" y="182681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2361375-CC78-4F3F-8251-7685EEFF5CA9}"/>
              </a:ext>
            </a:extLst>
          </p:cNvPr>
          <p:cNvSpPr/>
          <p:nvPr/>
        </p:nvSpPr>
        <p:spPr>
          <a:xfrm>
            <a:off x="7849619" y="229645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7BD546-5B67-4EB5-BA10-5FD9AFF820BA}"/>
              </a:ext>
            </a:extLst>
          </p:cNvPr>
          <p:cNvCxnSpPr>
            <a:cxnSpLocks/>
            <a:stCxn id="168" idx="0"/>
            <a:endCxn id="167" idx="3"/>
          </p:cNvCxnSpPr>
          <p:nvPr/>
        </p:nvCxnSpPr>
        <p:spPr>
          <a:xfrm flipV="1">
            <a:off x="7933844" y="1970600"/>
            <a:ext cx="17032" cy="32586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5E4D606-7932-4E61-94BE-797797E89D87}"/>
              </a:ext>
            </a:extLst>
          </p:cNvPr>
          <p:cNvCxnSpPr>
            <a:cxnSpLocks/>
            <a:stCxn id="167" idx="7"/>
            <a:endCxn id="166" idx="4"/>
          </p:cNvCxnSpPr>
          <p:nvPr/>
        </p:nvCxnSpPr>
        <p:spPr>
          <a:xfrm flipV="1">
            <a:off x="8069989" y="1775304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5DF1E60E-AC65-47ED-9D3A-BDFBA7A730C9}"/>
              </a:ext>
            </a:extLst>
          </p:cNvPr>
          <p:cNvSpPr/>
          <p:nvPr/>
        </p:nvSpPr>
        <p:spPr>
          <a:xfrm>
            <a:off x="7433165" y="157786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12E65B9-88BD-4882-86A9-0F63001869ED}"/>
              </a:ext>
            </a:extLst>
          </p:cNvPr>
          <p:cNvSpPr/>
          <p:nvPr/>
        </p:nvSpPr>
        <p:spPr>
          <a:xfrm>
            <a:off x="7849395" y="141992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FB7929-78B9-4978-BC5E-7565C7E8721B}"/>
              </a:ext>
            </a:extLst>
          </p:cNvPr>
          <p:cNvCxnSpPr>
            <a:cxnSpLocks/>
            <a:stCxn id="172" idx="6"/>
            <a:endCxn id="166" idx="1"/>
          </p:cNvCxnSpPr>
          <p:nvPr/>
        </p:nvCxnSpPr>
        <p:spPr>
          <a:xfrm>
            <a:off x="8017847" y="1504147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9D6717A4-7B36-4730-8DD5-8DC165C3A661}"/>
              </a:ext>
            </a:extLst>
          </p:cNvPr>
          <p:cNvSpPr/>
          <p:nvPr/>
        </p:nvSpPr>
        <p:spPr>
          <a:xfrm>
            <a:off x="7640357" y="239582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B6DF11C-41A7-4427-9DA4-B42DE2FF6614}"/>
              </a:ext>
            </a:extLst>
          </p:cNvPr>
          <p:cNvSpPr/>
          <p:nvPr/>
        </p:nvSpPr>
        <p:spPr>
          <a:xfrm>
            <a:off x="7834088" y="255314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2ECE4E-6E68-4E5F-8D71-05DF6E8E0EBB}"/>
              </a:ext>
            </a:extLst>
          </p:cNvPr>
          <p:cNvCxnSpPr>
            <a:cxnSpLocks/>
            <a:stCxn id="176" idx="7"/>
            <a:endCxn id="168" idx="3"/>
          </p:cNvCxnSpPr>
          <p:nvPr/>
        </p:nvCxnSpPr>
        <p:spPr>
          <a:xfrm>
            <a:off x="7784138" y="2420491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83313A-D9D0-4F8C-B847-E5A8A1C0C2AA}"/>
              </a:ext>
            </a:extLst>
          </p:cNvPr>
          <p:cNvCxnSpPr>
            <a:cxnSpLocks/>
            <a:stCxn id="176" idx="5"/>
            <a:endCxn id="177" idx="2"/>
          </p:cNvCxnSpPr>
          <p:nvPr/>
        </p:nvCxnSpPr>
        <p:spPr>
          <a:xfrm>
            <a:off x="7784138" y="2539604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DF5F998-112F-4D37-910C-ABB7B8FDB21A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H="1" flipV="1">
            <a:off x="7933621" y="1588372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395371-220C-453A-BE9F-E9319D2F5AD3}"/>
              </a:ext>
            </a:extLst>
          </p:cNvPr>
          <p:cNvCxnSpPr>
            <a:cxnSpLocks/>
            <a:stCxn id="177" idx="0"/>
            <a:endCxn id="168" idx="4"/>
          </p:cNvCxnSpPr>
          <p:nvPr/>
        </p:nvCxnSpPr>
        <p:spPr>
          <a:xfrm flipV="1">
            <a:off x="7918314" y="2464911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064E4CC-6790-435F-A7BB-134D84B26528}"/>
              </a:ext>
            </a:extLst>
          </p:cNvPr>
          <p:cNvSpPr/>
          <p:nvPr/>
        </p:nvSpPr>
        <p:spPr>
          <a:xfrm>
            <a:off x="7595845" y="135697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F21A2B-DC7F-48F2-A6BE-F647350EBF88}"/>
              </a:ext>
            </a:extLst>
          </p:cNvPr>
          <p:cNvSpPr/>
          <p:nvPr/>
        </p:nvSpPr>
        <p:spPr>
          <a:xfrm>
            <a:off x="7652237" y="178552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B2B473-8A32-4F87-84B8-7F46D13C3087}"/>
              </a:ext>
            </a:extLst>
          </p:cNvPr>
          <p:cNvCxnSpPr>
            <a:cxnSpLocks/>
            <a:stCxn id="172" idx="1"/>
            <a:endCxn id="182" idx="6"/>
          </p:cNvCxnSpPr>
          <p:nvPr/>
        </p:nvCxnSpPr>
        <p:spPr>
          <a:xfrm flipH="1" flipV="1">
            <a:off x="7764296" y="1441201"/>
            <a:ext cx="109768" cy="33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2293EAF-49D7-4FF4-BD9F-9F1AE7225D3F}"/>
              </a:ext>
            </a:extLst>
          </p:cNvPr>
          <p:cNvCxnSpPr>
            <a:cxnSpLocks/>
            <a:stCxn id="182" idx="3"/>
            <a:endCxn id="171" idx="7"/>
          </p:cNvCxnSpPr>
          <p:nvPr/>
        </p:nvCxnSpPr>
        <p:spPr>
          <a:xfrm flipH="1">
            <a:off x="7576947" y="1500758"/>
            <a:ext cx="43567" cy="10177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17F3C8-9909-4E29-80EC-E825AE3E680D}"/>
              </a:ext>
            </a:extLst>
          </p:cNvPr>
          <p:cNvCxnSpPr>
            <a:cxnSpLocks/>
            <a:stCxn id="166" idx="2"/>
            <a:endCxn id="183" idx="7"/>
          </p:cNvCxnSpPr>
          <p:nvPr/>
        </p:nvCxnSpPr>
        <p:spPr>
          <a:xfrm flipH="1">
            <a:off x="7796019" y="1691078"/>
            <a:ext cx="298670" cy="11912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DD8CD83-1E53-48C1-BB84-B619E9C6A0FC}"/>
              </a:ext>
            </a:extLst>
          </p:cNvPr>
          <p:cNvCxnSpPr>
            <a:cxnSpLocks/>
            <a:stCxn id="167" idx="2"/>
            <a:endCxn id="183" idx="6"/>
          </p:cNvCxnSpPr>
          <p:nvPr/>
        </p:nvCxnSpPr>
        <p:spPr>
          <a:xfrm flipH="1" flipV="1">
            <a:off x="7820689" y="1869754"/>
            <a:ext cx="105519" cy="412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C76FDBD-D129-43B7-BD1E-B269A9746489}"/>
              </a:ext>
            </a:extLst>
          </p:cNvPr>
          <p:cNvCxnSpPr>
            <a:cxnSpLocks/>
            <a:stCxn id="166" idx="2"/>
            <a:endCxn id="171" idx="6"/>
          </p:cNvCxnSpPr>
          <p:nvPr/>
        </p:nvCxnSpPr>
        <p:spPr>
          <a:xfrm flipH="1" flipV="1">
            <a:off x="7601616" y="1662090"/>
            <a:ext cx="493073" cy="2898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3231E4E-AEA1-43EB-B5B6-709372CE80FB}"/>
              </a:ext>
            </a:extLst>
          </p:cNvPr>
          <p:cNvCxnSpPr>
            <a:cxnSpLocks/>
          </p:cNvCxnSpPr>
          <p:nvPr/>
        </p:nvCxnSpPr>
        <p:spPr>
          <a:xfrm>
            <a:off x="4188550" y="1204664"/>
            <a:ext cx="0" cy="41432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A3BECA8-2ADC-446A-8BF5-D856B61ABA92}"/>
              </a:ext>
            </a:extLst>
          </p:cNvPr>
          <p:cNvCxnSpPr>
            <a:cxnSpLocks/>
          </p:cNvCxnSpPr>
          <p:nvPr/>
        </p:nvCxnSpPr>
        <p:spPr>
          <a:xfrm>
            <a:off x="6568825" y="1143749"/>
            <a:ext cx="0" cy="42041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/>
              <p:nvPr/>
            </p:nvSpPr>
            <p:spPr>
              <a:xfrm>
                <a:off x="7502844" y="1010218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44" y="1010218"/>
                <a:ext cx="69344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/>
              <p:nvPr/>
            </p:nvSpPr>
            <p:spPr>
              <a:xfrm>
                <a:off x="3469451" y="2765365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451" y="2765365"/>
                <a:ext cx="220606" cy="204116"/>
              </a:xfrm>
              <a:prstGeom prst="rect">
                <a:avLst/>
              </a:prstGeom>
              <a:blipFill>
                <a:blip r:embed="rId6"/>
                <a:stretch>
                  <a:fillRect l="-36111" r="-36111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/>
              <p:nvPr/>
            </p:nvSpPr>
            <p:spPr>
              <a:xfrm>
                <a:off x="5782058" y="2760250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58" y="2760250"/>
                <a:ext cx="220606" cy="204116"/>
              </a:xfrm>
              <a:prstGeom prst="rect">
                <a:avLst/>
              </a:prstGeom>
              <a:blipFill>
                <a:blip r:embed="rId7"/>
                <a:stretch>
                  <a:fillRect l="-38889" r="-30556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TextBox 500">
            <a:extLst>
              <a:ext uri="{FF2B5EF4-FFF2-40B4-BE49-F238E27FC236}">
                <a16:creationId xmlns:a16="http://schemas.microsoft.com/office/drawing/2014/main" id="{09B20FD9-C204-4599-9C6B-6EA67F325EE7}"/>
              </a:ext>
            </a:extLst>
          </p:cNvPr>
          <p:cNvSpPr txBox="1"/>
          <p:nvPr/>
        </p:nvSpPr>
        <p:spPr>
          <a:xfrm>
            <a:off x="2362439" y="6338992"/>
            <a:ext cx="74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2</a:t>
            </a:r>
            <a:r>
              <a:rPr lang="en-US" sz="2400" i="1" u="none" strike="noStrike" baseline="0" dirty="0">
                <a:latin typeface="+mj-lt"/>
              </a:rPr>
              <a:t>) Dependent</a:t>
            </a:r>
            <a:r>
              <a:rPr lang="en-US" sz="2400" i="1" u="none" strike="noStrike" dirty="0">
                <a:latin typeface="+mj-lt"/>
              </a:rPr>
              <a:t>  community </a:t>
            </a:r>
            <a:r>
              <a:rPr lang="en-US" sz="2400" i="1" dirty="0">
                <a:latin typeface="+mj-lt"/>
              </a:rPr>
              <a:t>d</a:t>
            </a:r>
            <a:r>
              <a:rPr lang="en-US" sz="2400" i="1" u="none" strike="noStrike" dirty="0">
                <a:latin typeface="+mj-lt"/>
              </a:rPr>
              <a:t>etection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/>
              <p:nvPr/>
            </p:nvSpPr>
            <p:spPr>
              <a:xfrm>
                <a:off x="8299853" y="2756288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53" y="2756288"/>
                <a:ext cx="220606" cy="204116"/>
              </a:xfrm>
              <a:prstGeom prst="rect">
                <a:avLst/>
              </a:prstGeom>
              <a:blipFill>
                <a:blip r:embed="rId8"/>
                <a:stretch>
                  <a:fillRect l="-38889" r="-33333" b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11A4DC7-05DA-4A6F-85E8-E3AC30B7173E}"/>
              </a:ext>
            </a:extLst>
          </p:cNvPr>
          <p:cNvGrpSpPr/>
          <p:nvPr/>
        </p:nvGrpSpPr>
        <p:grpSpPr>
          <a:xfrm>
            <a:off x="2678904" y="3082853"/>
            <a:ext cx="853574" cy="2411439"/>
            <a:chOff x="2678904" y="3082853"/>
            <a:chExt cx="853574" cy="2411439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D0372EA-33E6-47B7-9E95-91E2B67D3E62}"/>
                </a:ext>
              </a:extLst>
            </p:cNvPr>
            <p:cNvSpPr/>
            <p:nvPr/>
          </p:nvSpPr>
          <p:spPr>
            <a:xfrm rot="2245921">
              <a:off x="2782649" y="3082853"/>
              <a:ext cx="611538" cy="6078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38EA0C-4E95-4B1D-9ED1-B89F3BB0092A}"/>
                </a:ext>
              </a:extLst>
            </p:cNvPr>
            <p:cNvGrpSpPr/>
            <p:nvPr/>
          </p:nvGrpSpPr>
          <p:grpSpPr>
            <a:xfrm>
              <a:off x="2678904" y="3185238"/>
              <a:ext cx="853574" cy="2309054"/>
              <a:chOff x="2678904" y="3185238"/>
              <a:chExt cx="853574" cy="2309054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F37F500A-3E84-4A58-9FEC-F59B21795E43}"/>
                  </a:ext>
                </a:extLst>
              </p:cNvPr>
              <p:cNvSpPr/>
              <p:nvPr/>
            </p:nvSpPr>
            <p:spPr>
              <a:xfrm>
                <a:off x="2814918" y="3871640"/>
                <a:ext cx="517548" cy="5684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96CA1FB5-6556-44CE-B717-DE6D1869A651}"/>
                  </a:ext>
                </a:extLst>
              </p:cNvPr>
              <p:cNvSpPr/>
              <p:nvPr/>
            </p:nvSpPr>
            <p:spPr>
              <a:xfrm>
                <a:off x="3125851" y="4058111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E10B2705-BE06-43BA-B279-C0F1D335EF8A}"/>
                  </a:ext>
                </a:extLst>
              </p:cNvPr>
              <p:cNvSpPr/>
              <p:nvPr/>
            </p:nvSpPr>
            <p:spPr>
              <a:xfrm>
                <a:off x="2943486" y="4224519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279BE96A-DAA8-4CD6-9C24-5C8DB8AAB796}"/>
                  </a:ext>
                </a:extLst>
              </p:cNvPr>
              <p:cNvSpPr/>
              <p:nvPr/>
            </p:nvSpPr>
            <p:spPr>
              <a:xfrm>
                <a:off x="2955724" y="3891703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2F45C149-C51A-4E06-8E04-AEC05861DF03}"/>
                  </a:ext>
                </a:extLst>
              </p:cNvPr>
              <p:cNvSpPr/>
              <p:nvPr/>
            </p:nvSpPr>
            <p:spPr>
              <a:xfrm rot="16617199">
                <a:off x="2691885" y="4653699"/>
                <a:ext cx="827612" cy="8535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AD12F6F-722C-4A23-8F81-2731B225D8DB}"/>
                  </a:ext>
                </a:extLst>
              </p:cNvPr>
              <p:cNvSpPr/>
              <p:nvPr/>
            </p:nvSpPr>
            <p:spPr>
              <a:xfrm>
                <a:off x="3034756" y="4743113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5EC24782-6B72-4078-8C19-257FEEA9C9C0}"/>
                  </a:ext>
                </a:extLst>
              </p:cNvPr>
              <p:cNvSpPr/>
              <p:nvPr/>
            </p:nvSpPr>
            <p:spPr>
              <a:xfrm>
                <a:off x="3075299" y="4973521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F14841AB-30EB-4019-975D-42DB9CA60D16}"/>
                  </a:ext>
                </a:extLst>
              </p:cNvPr>
              <p:cNvSpPr/>
              <p:nvPr/>
            </p:nvSpPr>
            <p:spPr>
              <a:xfrm>
                <a:off x="2736669" y="4916847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B5C2B9CC-DE74-4D53-AAF0-B46DB5446FF2}"/>
                  </a:ext>
                </a:extLst>
              </p:cNvPr>
              <p:cNvSpPr/>
              <p:nvPr/>
            </p:nvSpPr>
            <p:spPr>
              <a:xfrm>
                <a:off x="2880692" y="5112934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C39CA059-6A06-4F07-B894-DB0692C42517}"/>
                  </a:ext>
                </a:extLst>
              </p:cNvPr>
              <p:cNvSpPr/>
              <p:nvPr/>
            </p:nvSpPr>
            <p:spPr>
              <a:xfrm>
                <a:off x="3253665" y="5125252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7948380-394C-459A-AFED-8E244292B66C}"/>
                  </a:ext>
                </a:extLst>
              </p:cNvPr>
              <p:cNvSpPr/>
              <p:nvPr/>
            </p:nvSpPr>
            <p:spPr>
              <a:xfrm>
                <a:off x="2874604" y="3389492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4E97ADDF-45F2-4107-97C4-D6419007B490}"/>
                  </a:ext>
                </a:extLst>
              </p:cNvPr>
              <p:cNvSpPr/>
              <p:nvPr/>
            </p:nvSpPr>
            <p:spPr>
              <a:xfrm>
                <a:off x="2875564" y="3189875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E3A532D-92F5-4E73-BFF2-ABFDE8B50628}"/>
                  </a:ext>
                </a:extLst>
              </p:cNvPr>
              <p:cNvSpPr/>
              <p:nvPr/>
            </p:nvSpPr>
            <p:spPr>
              <a:xfrm>
                <a:off x="3128040" y="3185238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54607AC7-B145-4D5C-A2B9-B3A71D045180}"/>
                  </a:ext>
                </a:extLst>
              </p:cNvPr>
              <p:cNvSpPr/>
              <p:nvPr/>
            </p:nvSpPr>
            <p:spPr>
              <a:xfrm>
                <a:off x="3113593" y="3417688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027421-379C-49E3-8CDA-A3C188031F64}"/>
              </a:ext>
            </a:extLst>
          </p:cNvPr>
          <p:cNvGrpSpPr/>
          <p:nvPr/>
        </p:nvGrpSpPr>
        <p:grpSpPr>
          <a:xfrm>
            <a:off x="4970399" y="3078997"/>
            <a:ext cx="678496" cy="2429149"/>
            <a:chOff x="5420854" y="3078997"/>
            <a:chExt cx="678496" cy="2429149"/>
          </a:xfrm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A001B682-2C95-45AA-826B-3F45E54425F0}"/>
                </a:ext>
              </a:extLst>
            </p:cNvPr>
            <p:cNvSpPr/>
            <p:nvPr/>
          </p:nvSpPr>
          <p:spPr>
            <a:xfrm rot="2245921">
              <a:off x="5457810" y="3078997"/>
              <a:ext cx="611538" cy="6078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E08FDC1C-670E-4CEE-9DA6-3F2FEC8948EB}"/>
                </a:ext>
              </a:extLst>
            </p:cNvPr>
            <p:cNvSpPr/>
            <p:nvPr/>
          </p:nvSpPr>
          <p:spPr>
            <a:xfrm rot="16617199">
              <a:off x="5571262" y="5047512"/>
              <a:ext cx="453520" cy="46774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22A2889B-0B96-453B-A950-6DC45BD3A662}"/>
                </a:ext>
              </a:extLst>
            </p:cNvPr>
            <p:cNvSpPr/>
            <p:nvPr/>
          </p:nvSpPr>
          <p:spPr>
            <a:xfrm>
              <a:off x="5420854" y="3732414"/>
              <a:ext cx="678496" cy="6950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A0D7B349-9DF3-413C-8875-F87766E84F1F}"/>
                </a:ext>
              </a:extLst>
            </p:cNvPr>
            <p:cNvSpPr/>
            <p:nvPr/>
          </p:nvSpPr>
          <p:spPr>
            <a:xfrm>
              <a:off x="5839747" y="3940414"/>
              <a:ext cx="166832" cy="1758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A3BD9E3C-C03C-49EB-AC43-30DF28DB439C}"/>
                </a:ext>
              </a:extLst>
            </p:cNvPr>
            <p:cNvSpPr/>
            <p:nvPr/>
          </p:nvSpPr>
          <p:spPr>
            <a:xfrm>
              <a:off x="5708117" y="4132880"/>
              <a:ext cx="166832" cy="1758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1DB914D7-3A25-4181-BDBA-0001F4A18E14}"/>
                </a:ext>
              </a:extLst>
            </p:cNvPr>
            <p:cNvSpPr/>
            <p:nvPr/>
          </p:nvSpPr>
          <p:spPr>
            <a:xfrm>
              <a:off x="5669620" y="3774006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C85B8B8-559A-437F-AC4C-550FC7A560CB}"/>
                </a:ext>
              </a:extLst>
            </p:cNvPr>
            <p:cNvSpPr/>
            <p:nvPr/>
          </p:nvSpPr>
          <p:spPr>
            <a:xfrm rot="16617199">
              <a:off x="5517648" y="4486052"/>
              <a:ext cx="540950" cy="5109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F585B2A3-7B0D-4C82-B47E-2577F917DEEA}"/>
                </a:ext>
              </a:extLst>
            </p:cNvPr>
            <p:cNvSpPr/>
            <p:nvPr/>
          </p:nvSpPr>
          <p:spPr>
            <a:xfrm>
              <a:off x="5803729" y="4561939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86F1638-8541-4DC1-813F-80F56B70F943}"/>
                </a:ext>
              </a:extLst>
            </p:cNvPr>
            <p:cNvSpPr/>
            <p:nvPr/>
          </p:nvSpPr>
          <p:spPr>
            <a:xfrm>
              <a:off x="5626512" y="5179425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1EF1C3F-A495-4B6C-932E-9FCEF577B91B}"/>
                </a:ext>
              </a:extLst>
            </p:cNvPr>
            <p:cNvSpPr/>
            <p:nvPr/>
          </p:nvSpPr>
          <p:spPr>
            <a:xfrm>
              <a:off x="5588939" y="4589810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E14FD929-A1DA-400A-B2C2-363A378D0ADF}"/>
                </a:ext>
              </a:extLst>
            </p:cNvPr>
            <p:cNvSpPr/>
            <p:nvPr/>
          </p:nvSpPr>
          <p:spPr>
            <a:xfrm>
              <a:off x="5722910" y="4768749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3FB60DFC-3AB1-4F3E-8BAE-7D879AC88E5C}"/>
                </a:ext>
              </a:extLst>
            </p:cNvPr>
            <p:cNvSpPr/>
            <p:nvPr/>
          </p:nvSpPr>
          <p:spPr>
            <a:xfrm>
              <a:off x="5816994" y="5179425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08F494F-41B5-4091-96DC-03891AD7B179}"/>
                </a:ext>
              </a:extLst>
            </p:cNvPr>
            <p:cNvSpPr/>
            <p:nvPr/>
          </p:nvSpPr>
          <p:spPr>
            <a:xfrm>
              <a:off x="5565264" y="3378376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1CB48EDF-66C9-4DC0-8147-22BF81F47353}"/>
                </a:ext>
              </a:extLst>
            </p:cNvPr>
            <p:cNvSpPr/>
            <p:nvPr/>
          </p:nvSpPr>
          <p:spPr>
            <a:xfrm>
              <a:off x="5566223" y="3178758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ABA4ECD-8F9A-46E3-B195-58C2D78CB387}"/>
                </a:ext>
              </a:extLst>
            </p:cNvPr>
            <p:cNvSpPr/>
            <p:nvPr/>
          </p:nvSpPr>
          <p:spPr>
            <a:xfrm>
              <a:off x="5508135" y="4009629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7AFEFAC-A2BC-447E-8E8F-E6F45DD4FB11}"/>
                </a:ext>
              </a:extLst>
            </p:cNvPr>
            <p:cNvSpPr/>
            <p:nvPr/>
          </p:nvSpPr>
          <p:spPr>
            <a:xfrm>
              <a:off x="5804253" y="3406572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ECFEC-4183-49FB-93B8-799A0144FB19}"/>
              </a:ext>
            </a:extLst>
          </p:cNvPr>
          <p:cNvGrpSpPr/>
          <p:nvPr/>
        </p:nvGrpSpPr>
        <p:grpSpPr>
          <a:xfrm>
            <a:off x="7391108" y="3058437"/>
            <a:ext cx="916573" cy="1596010"/>
            <a:chOff x="6964388" y="3058437"/>
            <a:chExt cx="916573" cy="1596010"/>
          </a:xfrm>
        </p:grpSpPr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EF9DF7D-3580-447D-82CF-647B9DB3A24F}"/>
                </a:ext>
              </a:extLst>
            </p:cNvPr>
            <p:cNvSpPr/>
            <p:nvPr/>
          </p:nvSpPr>
          <p:spPr>
            <a:xfrm>
              <a:off x="6964388" y="3058437"/>
              <a:ext cx="916573" cy="9388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9ED258C9-638A-4EAC-9386-8E62AF5E956A}"/>
                </a:ext>
              </a:extLst>
            </p:cNvPr>
            <p:cNvSpPr/>
            <p:nvPr/>
          </p:nvSpPr>
          <p:spPr>
            <a:xfrm>
              <a:off x="7541366" y="3647600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33690F15-7A2F-408F-85EA-DAC7C761B4CF}"/>
                </a:ext>
              </a:extLst>
            </p:cNvPr>
            <p:cNvSpPr/>
            <p:nvPr/>
          </p:nvSpPr>
          <p:spPr>
            <a:xfrm>
              <a:off x="7251652" y="3702777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3EA5D6A-DA73-4E26-81B5-F5DA4FD4A5B9}"/>
                </a:ext>
              </a:extLst>
            </p:cNvPr>
            <p:cNvSpPr/>
            <p:nvPr/>
          </p:nvSpPr>
          <p:spPr>
            <a:xfrm>
              <a:off x="7272272" y="3464601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86649793-4C1B-41A3-811E-95F9103CB69F}"/>
                </a:ext>
              </a:extLst>
            </p:cNvPr>
            <p:cNvSpPr/>
            <p:nvPr/>
          </p:nvSpPr>
          <p:spPr>
            <a:xfrm>
              <a:off x="7069326" y="3343903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7304150-F8EC-4D75-B9C9-E132980A92D4}"/>
                </a:ext>
              </a:extLst>
            </p:cNvPr>
            <p:cNvSpPr/>
            <p:nvPr/>
          </p:nvSpPr>
          <p:spPr>
            <a:xfrm>
              <a:off x="7339913" y="3145663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62FFD32-1F28-4AEC-8FCB-0039BB56AB1D}"/>
                </a:ext>
              </a:extLst>
            </p:cNvPr>
            <p:cNvSpPr/>
            <p:nvPr/>
          </p:nvSpPr>
          <p:spPr>
            <a:xfrm>
              <a:off x="7577942" y="3373477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994A53A-26A0-434F-89EF-0DFCC626BFA1}"/>
                </a:ext>
              </a:extLst>
            </p:cNvPr>
            <p:cNvSpPr/>
            <p:nvPr/>
          </p:nvSpPr>
          <p:spPr>
            <a:xfrm rot="16617199">
              <a:off x="7165484" y="4128486"/>
              <a:ext cx="540950" cy="5109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6A8A58FE-C006-4CB5-BB2E-E4BB9D6991A5}"/>
                </a:ext>
              </a:extLst>
            </p:cNvPr>
            <p:cNvSpPr/>
            <p:nvPr/>
          </p:nvSpPr>
          <p:spPr>
            <a:xfrm>
              <a:off x="7451566" y="4204373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DED863D0-1D66-4C16-845B-78254240F9BA}"/>
                </a:ext>
              </a:extLst>
            </p:cNvPr>
            <p:cNvSpPr/>
            <p:nvPr/>
          </p:nvSpPr>
          <p:spPr>
            <a:xfrm>
              <a:off x="7236776" y="4232244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C296EC0F-6847-4603-99EA-2428360EE15D}"/>
                </a:ext>
              </a:extLst>
            </p:cNvPr>
            <p:cNvSpPr/>
            <p:nvPr/>
          </p:nvSpPr>
          <p:spPr>
            <a:xfrm>
              <a:off x="7370746" y="4411183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484" name="Arrow: Left 483">
            <a:extLst>
              <a:ext uri="{FF2B5EF4-FFF2-40B4-BE49-F238E27FC236}">
                <a16:creationId xmlns:a16="http://schemas.microsoft.com/office/drawing/2014/main" id="{722A6B11-0A8D-4182-A9C5-3ED9B72DE4B4}"/>
              </a:ext>
            </a:extLst>
          </p:cNvPr>
          <p:cNvSpPr/>
          <p:nvPr/>
        </p:nvSpPr>
        <p:spPr>
          <a:xfrm rot="16200000">
            <a:off x="2111735" y="2515818"/>
            <a:ext cx="323125" cy="19996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C227FA0-2BCE-4896-90B8-BE3CD5F1F356}"/>
              </a:ext>
            </a:extLst>
          </p:cNvPr>
          <p:cNvSpPr txBox="1"/>
          <p:nvPr/>
        </p:nvSpPr>
        <p:spPr>
          <a:xfrm>
            <a:off x="2042921" y="4315988"/>
            <a:ext cx="75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Extract clusters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1689F8D7-B786-4812-8A86-062A614174B4}"/>
              </a:ext>
            </a:extLst>
          </p:cNvPr>
          <p:cNvSpPr txBox="1"/>
          <p:nvPr/>
        </p:nvSpPr>
        <p:spPr>
          <a:xfrm>
            <a:off x="8764658" y="958230"/>
            <a:ext cx="3185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Use clusters of the pervious snapshot as input clusters to generate the clusters of the current snapshot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F7D19BF-A002-4EF2-9C40-9FB998F041FB}"/>
              </a:ext>
            </a:extLst>
          </p:cNvPr>
          <p:cNvGrpSpPr/>
          <p:nvPr/>
        </p:nvGrpSpPr>
        <p:grpSpPr>
          <a:xfrm>
            <a:off x="2038475" y="2841716"/>
            <a:ext cx="461665" cy="965928"/>
            <a:chOff x="1563845" y="3481857"/>
            <a:chExt cx="461665" cy="96592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53BDBEA-0223-4E6F-847F-0AFC961FA72B}"/>
                </a:ext>
              </a:extLst>
            </p:cNvPr>
            <p:cNvSpPr/>
            <p:nvPr/>
          </p:nvSpPr>
          <p:spPr>
            <a:xfrm>
              <a:off x="1592751" y="3481857"/>
              <a:ext cx="418395" cy="965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640C45E-25B3-4E20-B050-3AB50903EC64}"/>
                </a:ext>
              </a:extLst>
            </p:cNvPr>
            <p:cNvSpPr txBox="1"/>
            <p:nvPr/>
          </p:nvSpPr>
          <p:spPr>
            <a:xfrm rot="16200000">
              <a:off x="1367473" y="3724868"/>
              <a:ext cx="8544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Clustering algorithm</a:t>
              </a:r>
            </a:p>
          </p:txBody>
        </p:sp>
      </p:grpSp>
      <p:sp>
        <p:nvSpPr>
          <p:cNvPr id="200" name="Arrow: Bent 199">
            <a:extLst>
              <a:ext uri="{FF2B5EF4-FFF2-40B4-BE49-F238E27FC236}">
                <a16:creationId xmlns:a16="http://schemas.microsoft.com/office/drawing/2014/main" id="{864196BA-8130-49E0-90A7-7DE208CC2A5E}"/>
              </a:ext>
            </a:extLst>
          </p:cNvPr>
          <p:cNvSpPr/>
          <p:nvPr/>
        </p:nvSpPr>
        <p:spPr>
          <a:xfrm rot="10800000" flipH="1">
            <a:off x="2226441" y="3896885"/>
            <a:ext cx="505284" cy="407492"/>
          </a:xfrm>
          <a:prstGeom prst="bentArrow">
            <a:avLst>
              <a:gd name="adj1" fmla="val 16585"/>
              <a:gd name="adj2" fmla="val 25000"/>
              <a:gd name="adj3" fmla="val 24065"/>
              <a:gd name="adj4" fmla="val 4749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row: Left 200">
            <a:extLst>
              <a:ext uri="{FF2B5EF4-FFF2-40B4-BE49-F238E27FC236}">
                <a16:creationId xmlns:a16="http://schemas.microsoft.com/office/drawing/2014/main" id="{F7A9F3C8-82B0-4C76-85A8-8B8C39EA6B3B}"/>
              </a:ext>
            </a:extLst>
          </p:cNvPr>
          <p:cNvSpPr/>
          <p:nvPr/>
        </p:nvSpPr>
        <p:spPr>
          <a:xfrm rot="16200000">
            <a:off x="4347223" y="2515818"/>
            <a:ext cx="323125" cy="19996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505A92-3679-432F-A5DA-EE3B78EB27CE}"/>
              </a:ext>
            </a:extLst>
          </p:cNvPr>
          <p:cNvSpPr txBox="1"/>
          <p:nvPr/>
        </p:nvSpPr>
        <p:spPr>
          <a:xfrm>
            <a:off x="4278409" y="4315988"/>
            <a:ext cx="75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Extract clusters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3DEF789-3C52-47BA-BA20-2FCAF94FC1BC}"/>
              </a:ext>
            </a:extLst>
          </p:cNvPr>
          <p:cNvGrpSpPr/>
          <p:nvPr/>
        </p:nvGrpSpPr>
        <p:grpSpPr>
          <a:xfrm>
            <a:off x="4273963" y="2841716"/>
            <a:ext cx="461665" cy="965928"/>
            <a:chOff x="1563845" y="3481857"/>
            <a:chExt cx="461665" cy="965928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64A5F66-98FF-4800-ACAD-F35149D4867A}"/>
                </a:ext>
              </a:extLst>
            </p:cNvPr>
            <p:cNvSpPr/>
            <p:nvPr/>
          </p:nvSpPr>
          <p:spPr>
            <a:xfrm>
              <a:off x="1592751" y="3481857"/>
              <a:ext cx="418395" cy="965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2B568FE-6E52-496E-89DA-DE1F1001CB6E}"/>
                </a:ext>
              </a:extLst>
            </p:cNvPr>
            <p:cNvSpPr txBox="1"/>
            <p:nvPr/>
          </p:nvSpPr>
          <p:spPr>
            <a:xfrm rot="16200000">
              <a:off x="1367473" y="3724868"/>
              <a:ext cx="8544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Clustering algorithm</a:t>
              </a:r>
            </a:p>
          </p:txBody>
        </p:sp>
      </p:grpSp>
      <p:sp>
        <p:nvSpPr>
          <p:cNvPr id="206" name="Arrow: Bent 205">
            <a:extLst>
              <a:ext uri="{FF2B5EF4-FFF2-40B4-BE49-F238E27FC236}">
                <a16:creationId xmlns:a16="http://schemas.microsoft.com/office/drawing/2014/main" id="{AB3EBEBF-BBF1-440A-B982-A51B1CDE2165}"/>
              </a:ext>
            </a:extLst>
          </p:cNvPr>
          <p:cNvSpPr/>
          <p:nvPr/>
        </p:nvSpPr>
        <p:spPr>
          <a:xfrm rot="10800000" flipH="1">
            <a:off x="4461929" y="3896885"/>
            <a:ext cx="505284" cy="407492"/>
          </a:xfrm>
          <a:prstGeom prst="bentArrow">
            <a:avLst>
              <a:gd name="adj1" fmla="val 16585"/>
              <a:gd name="adj2" fmla="val 25000"/>
              <a:gd name="adj3" fmla="val 24065"/>
              <a:gd name="adj4" fmla="val 4749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Left 212">
            <a:extLst>
              <a:ext uri="{FF2B5EF4-FFF2-40B4-BE49-F238E27FC236}">
                <a16:creationId xmlns:a16="http://schemas.microsoft.com/office/drawing/2014/main" id="{2F69D3CD-48FF-4750-B012-A4988B197CE6}"/>
              </a:ext>
            </a:extLst>
          </p:cNvPr>
          <p:cNvSpPr/>
          <p:nvPr/>
        </p:nvSpPr>
        <p:spPr>
          <a:xfrm rot="16200000">
            <a:off x="6797173" y="2515818"/>
            <a:ext cx="323125" cy="19996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24805D0-A6D8-4A06-BD92-FE94B0D715E2}"/>
              </a:ext>
            </a:extLst>
          </p:cNvPr>
          <p:cNvSpPr txBox="1"/>
          <p:nvPr/>
        </p:nvSpPr>
        <p:spPr>
          <a:xfrm>
            <a:off x="6728359" y="4315988"/>
            <a:ext cx="75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Extract clusters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FCC80C2-5587-4537-815E-A3F858A3D54D}"/>
              </a:ext>
            </a:extLst>
          </p:cNvPr>
          <p:cNvGrpSpPr/>
          <p:nvPr/>
        </p:nvGrpSpPr>
        <p:grpSpPr>
          <a:xfrm>
            <a:off x="6723913" y="2841716"/>
            <a:ext cx="461665" cy="965928"/>
            <a:chOff x="1563845" y="3481857"/>
            <a:chExt cx="461665" cy="965928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DD5DF05-6669-4103-BCE9-FBDDCD62FC52}"/>
                </a:ext>
              </a:extLst>
            </p:cNvPr>
            <p:cNvSpPr/>
            <p:nvPr/>
          </p:nvSpPr>
          <p:spPr>
            <a:xfrm>
              <a:off x="1592751" y="3481857"/>
              <a:ext cx="418395" cy="965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805AF6C-4D30-4B90-AFF8-9435E58E8167}"/>
                </a:ext>
              </a:extLst>
            </p:cNvPr>
            <p:cNvSpPr txBox="1"/>
            <p:nvPr/>
          </p:nvSpPr>
          <p:spPr>
            <a:xfrm rot="16200000">
              <a:off x="1367473" y="3724868"/>
              <a:ext cx="8544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Clustering algorithm</a:t>
              </a:r>
            </a:p>
          </p:txBody>
        </p:sp>
      </p:grpSp>
      <p:sp>
        <p:nvSpPr>
          <p:cNvPr id="218" name="Arrow: Bent 217">
            <a:extLst>
              <a:ext uri="{FF2B5EF4-FFF2-40B4-BE49-F238E27FC236}">
                <a16:creationId xmlns:a16="http://schemas.microsoft.com/office/drawing/2014/main" id="{37D4E992-7129-486B-8E69-3086D5FDBAE7}"/>
              </a:ext>
            </a:extLst>
          </p:cNvPr>
          <p:cNvSpPr/>
          <p:nvPr/>
        </p:nvSpPr>
        <p:spPr>
          <a:xfrm rot="10800000" flipH="1">
            <a:off x="6911879" y="3896885"/>
            <a:ext cx="505284" cy="407492"/>
          </a:xfrm>
          <a:prstGeom prst="bentArrow">
            <a:avLst>
              <a:gd name="adj1" fmla="val 16585"/>
              <a:gd name="adj2" fmla="val 25000"/>
              <a:gd name="adj3" fmla="val 24065"/>
              <a:gd name="adj4" fmla="val 4749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BC1EEE-D3AA-4185-BB80-D3E5ABB1D6CF}"/>
              </a:ext>
            </a:extLst>
          </p:cNvPr>
          <p:cNvGrpSpPr/>
          <p:nvPr/>
        </p:nvGrpSpPr>
        <p:grpSpPr>
          <a:xfrm>
            <a:off x="3360019" y="3073925"/>
            <a:ext cx="912498" cy="2473831"/>
            <a:chOff x="3360019" y="3073925"/>
            <a:chExt cx="912498" cy="2473831"/>
          </a:xfrm>
        </p:grpSpPr>
        <p:sp>
          <p:nvSpPr>
            <p:cNvPr id="219" name="Arrow: Left 218">
              <a:extLst>
                <a:ext uri="{FF2B5EF4-FFF2-40B4-BE49-F238E27FC236}">
                  <a16:creationId xmlns:a16="http://schemas.microsoft.com/office/drawing/2014/main" id="{7317752F-8DCA-4067-A076-44EAFCFDAE17}"/>
                </a:ext>
              </a:extLst>
            </p:cNvPr>
            <p:cNvSpPr/>
            <p:nvPr/>
          </p:nvSpPr>
          <p:spPr>
            <a:xfrm rot="10800000">
              <a:off x="3753362" y="3296872"/>
              <a:ext cx="519155" cy="199961"/>
            </a:xfrm>
            <a:prstGeom prst="leftArrow">
              <a:avLst>
                <a:gd name="adj1" fmla="val 29033"/>
                <a:gd name="adj2" fmla="val 56989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2C0C098-9507-42F0-920F-1B9B8452F79F}"/>
                </a:ext>
              </a:extLst>
            </p:cNvPr>
            <p:cNvSpPr/>
            <p:nvPr/>
          </p:nvSpPr>
          <p:spPr>
            <a:xfrm>
              <a:off x="3360019" y="3073925"/>
              <a:ext cx="431049" cy="2473831"/>
            </a:xfrm>
            <a:prstGeom prst="rightBrace">
              <a:avLst>
                <a:gd name="adj1" fmla="val 8333"/>
                <a:gd name="adj2" fmla="val 13074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46FBE6-68A8-4ABB-80FD-D6DD71E5316A}"/>
              </a:ext>
            </a:extLst>
          </p:cNvPr>
          <p:cNvGrpSpPr/>
          <p:nvPr/>
        </p:nvGrpSpPr>
        <p:grpSpPr>
          <a:xfrm>
            <a:off x="5779817" y="3073925"/>
            <a:ext cx="908892" cy="2473831"/>
            <a:chOff x="5779817" y="3073925"/>
            <a:chExt cx="908892" cy="2473831"/>
          </a:xfrm>
        </p:grpSpPr>
        <p:sp>
          <p:nvSpPr>
            <p:cNvPr id="220" name="Arrow: Left 219">
              <a:extLst>
                <a:ext uri="{FF2B5EF4-FFF2-40B4-BE49-F238E27FC236}">
                  <a16:creationId xmlns:a16="http://schemas.microsoft.com/office/drawing/2014/main" id="{2716625F-7FC8-4A90-AF42-288477176319}"/>
                </a:ext>
              </a:extLst>
            </p:cNvPr>
            <p:cNvSpPr/>
            <p:nvPr/>
          </p:nvSpPr>
          <p:spPr>
            <a:xfrm rot="10800000">
              <a:off x="6169554" y="3301952"/>
              <a:ext cx="519155" cy="199961"/>
            </a:xfrm>
            <a:prstGeom prst="leftArrow">
              <a:avLst>
                <a:gd name="adj1" fmla="val 29033"/>
                <a:gd name="adj2" fmla="val 56989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ight Brace 222">
              <a:extLst>
                <a:ext uri="{FF2B5EF4-FFF2-40B4-BE49-F238E27FC236}">
                  <a16:creationId xmlns:a16="http://schemas.microsoft.com/office/drawing/2014/main" id="{06EF296D-A995-4369-A56D-181CE71489CE}"/>
                </a:ext>
              </a:extLst>
            </p:cNvPr>
            <p:cNvSpPr/>
            <p:nvPr/>
          </p:nvSpPr>
          <p:spPr>
            <a:xfrm>
              <a:off x="5779817" y="3073925"/>
              <a:ext cx="431049" cy="2473831"/>
            </a:xfrm>
            <a:prstGeom prst="rightBrace">
              <a:avLst>
                <a:gd name="adj1" fmla="val 8333"/>
                <a:gd name="adj2" fmla="val 13074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1C29239-C25E-475D-BD4C-5BE66DB50C74}"/>
              </a:ext>
            </a:extLst>
          </p:cNvPr>
          <p:cNvSpPr txBox="1"/>
          <p:nvPr/>
        </p:nvSpPr>
        <p:spPr>
          <a:xfrm>
            <a:off x="8764658" y="2867748"/>
            <a:ext cx="2857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*Use iterative algorithm such as Louvain*</a:t>
            </a:r>
            <a:endParaRPr lang="en-US" sz="1600" i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862292A-CBDC-43B7-A8B0-C3FE75FDABBC}"/>
              </a:ext>
            </a:extLst>
          </p:cNvPr>
          <p:cNvSpPr txBox="1"/>
          <p:nvPr/>
        </p:nvSpPr>
        <p:spPr>
          <a:xfrm>
            <a:off x="9249737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</a:rPr>
              <a:t>Dakiche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20909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14" grpId="0" animBg="1"/>
      <p:bldP spid="115" grpId="0" animBg="1"/>
      <p:bldP spid="116" grpId="0" animBg="1"/>
      <p:bldP spid="164" grpId="0" animBg="1"/>
      <p:bldP spid="165" grpId="0" animBg="1"/>
      <p:bldP spid="484" grpId="0" animBg="1"/>
      <p:bldP spid="488" grpId="0"/>
      <p:bldP spid="200" grpId="0" animBg="1"/>
      <p:bldP spid="201" grpId="0" animBg="1"/>
      <p:bldP spid="202" grpId="0"/>
      <p:bldP spid="206" grpId="0" animBg="1"/>
      <p:bldP spid="213" grpId="0" animBg="1"/>
      <p:bldP spid="214" grpId="0"/>
      <p:bldP spid="2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FEBAC18-F764-43D2-BE3B-55AC0063A37B}"/>
              </a:ext>
            </a:extLst>
          </p:cNvPr>
          <p:cNvCxnSpPr>
            <a:cxnSpLocks/>
            <a:stCxn id="98" idx="2"/>
            <a:endCxn id="128" idx="7"/>
          </p:cNvCxnSpPr>
          <p:nvPr/>
        </p:nvCxnSpPr>
        <p:spPr>
          <a:xfrm flipH="1" flipV="1">
            <a:off x="3686075" y="1224059"/>
            <a:ext cx="2466293" cy="21541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1672945-808B-4C48-9D40-BD929E7F7EB6}"/>
              </a:ext>
            </a:extLst>
          </p:cNvPr>
          <p:cNvCxnSpPr>
            <a:cxnSpLocks/>
            <a:stCxn id="149" idx="2"/>
            <a:endCxn id="133" idx="6"/>
          </p:cNvCxnSpPr>
          <p:nvPr/>
        </p:nvCxnSpPr>
        <p:spPr>
          <a:xfrm flipH="1" flipV="1">
            <a:off x="2903828" y="2628699"/>
            <a:ext cx="2007261" cy="193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E1C7E1-2035-4412-A17B-439BC89248FA}"/>
              </a:ext>
            </a:extLst>
          </p:cNvPr>
          <p:cNvCxnSpPr>
            <a:cxnSpLocks/>
            <a:stCxn id="100" idx="1"/>
            <a:endCxn id="119" idx="6"/>
          </p:cNvCxnSpPr>
          <p:nvPr/>
        </p:nvCxnSpPr>
        <p:spPr>
          <a:xfrm flipH="1" flipV="1">
            <a:off x="3135123" y="2467167"/>
            <a:ext cx="2009897" cy="454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8371281-AB2F-4071-886B-1B17B2971C89}"/>
              </a:ext>
            </a:extLst>
          </p:cNvPr>
          <p:cNvCxnSpPr>
            <a:cxnSpLocks/>
            <a:stCxn id="150" idx="2"/>
            <a:endCxn id="134" idx="5"/>
          </p:cNvCxnSpPr>
          <p:nvPr/>
        </p:nvCxnSpPr>
        <p:spPr>
          <a:xfrm flipH="1">
            <a:off x="3073455" y="2787948"/>
            <a:ext cx="2031366" cy="5626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FD05768-16BB-4254-8FCC-B82A51752546}"/>
              </a:ext>
            </a:extLst>
          </p:cNvPr>
          <p:cNvCxnSpPr>
            <a:cxnSpLocks/>
            <a:stCxn id="168" idx="1"/>
            <a:endCxn id="100" idx="6"/>
          </p:cNvCxnSpPr>
          <p:nvPr/>
        </p:nvCxnSpPr>
        <p:spPr>
          <a:xfrm flipH="1">
            <a:off x="5288802" y="2431657"/>
            <a:ext cx="2585486" cy="9960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0756ECD-4B70-4423-974E-E69AE160B55F}"/>
              </a:ext>
            </a:extLst>
          </p:cNvPr>
          <p:cNvCxnSpPr>
            <a:cxnSpLocks/>
            <a:stCxn id="177" idx="2"/>
            <a:endCxn id="150" idx="6"/>
          </p:cNvCxnSpPr>
          <p:nvPr/>
        </p:nvCxnSpPr>
        <p:spPr>
          <a:xfrm flipH="1">
            <a:off x="5273272" y="2747896"/>
            <a:ext cx="2560816" cy="4005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7488553-EC72-4D99-A895-9438436DD406}"/>
              </a:ext>
            </a:extLst>
          </p:cNvPr>
          <p:cNvCxnSpPr>
            <a:cxnSpLocks/>
            <a:stCxn id="176" idx="2"/>
            <a:endCxn id="149" idx="6"/>
          </p:cNvCxnSpPr>
          <p:nvPr/>
        </p:nvCxnSpPr>
        <p:spPr>
          <a:xfrm flipH="1">
            <a:off x="5079540" y="2590577"/>
            <a:ext cx="2560817" cy="4005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1151FB5-0AC5-4259-9CB6-547D73030AC0}"/>
              </a:ext>
            </a:extLst>
          </p:cNvPr>
          <p:cNvCxnSpPr>
            <a:cxnSpLocks/>
            <a:stCxn id="166" idx="2"/>
            <a:endCxn id="98" idx="6"/>
          </p:cNvCxnSpPr>
          <p:nvPr/>
        </p:nvCxnSpPr>
        <p:spPr>
          <a:xfrm flipH="1" flipV="1">
            <a:off x="6320819" y="1439476"/>
            <a:ext cx="1773870" cy="25160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F5D305-369C-483D-9E72-4E2DCC8F6C9B}"/>
              </a:ext>
            </a:extLst>
          </p:cNvPr>
          <p:cNvCxnSpPr>
            <a:cxnSpLocks/>
            <a:stCxn id="167" idx="2"/>
            <a:endCxn id="99" idx="6"/>
          </p:cNvCxnSpPr>
          <p:nvPr/>
        </p:nvCxnSpPr>
        <p:spPr>
          <a:xfrm flipH="1" flipV="1">
            <a:off x="6152337" y="1659441"/>
            <a:ext cx="1773870" cy="25160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310927D-72F5-42C8-8BB9-1A7070F9A156}"/>
              </a:ext>
            </a:extLst>
          </p:cNvPr>
          <p:cNvCxnSpPr>
            <a:cxnSpLocks/>
            <a:stCxn id="172" idx="2"/>
            <a:endCxn id="108" idx="7"/>
          </p:cNvCxnSpPr>
          <p:nvPr/>
        </p:nvCxnSpPr>
        <p:spPr>
          <a:xfrm flipH="1" flipV="1">
            <a:off x="6050856" y="1192987"/>
            <a:ext cx="1798539" cy="31116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879C8AC-C741-4E1F-A29D-CCA71CB72953}"/>
              </a:ext>
            </a:extLst>
          </p:cNvPr>
          <p:cNvCxnSpPr>
            <a:cxnSpLocks/>
            <a:stCxn id="107" idx="2"/>
            <a:endCxn id="127" idx="4"/>
          </p:cNvCxnSpPr>
          <p:nvPr/>
        </p:nvCxnSpPr>
        <p:spPr>
          <a:xfrm flipH="1">
            <a:off x="2569823" y="1890164"/>
            <a:ext cx="2200997" cy="619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A9E74E9-801F-42F0-971F-6F9BA3910B11}"/>
              </a:ext>
            </a:extLst>
          </p:cNvPr>
          <p:cNvCxnSpPr>
            <a:cxnSpLocks/>
            <a:stCxn id="159" idx="1"/>
            <a:endCxn id="144" idx="6"/>
          </p:cNvCxnSpPr>
          <p:nvPr/>
        </p:nvCxnSpPr>
        <p:spPr>
          <a:xfrm flipH="1">
            <a:off x="2893512" y="2034804"/>
            <a:ext cx="2031366" cy="2748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B2AC69C-312B-4A55-BA1C-DB408B115025}"/>
              </a:ext>
            </a:extLst>
          </p:cNvPr>
          <p:cNvCxnSpPr>
            <a:cxnSpLocks/>
            <a:stCxn id="98" idx="2"/>
            <a:endCxn id="117" idx="6"/>
          </p:cNvCxnSpPr>
          <p:nvPr/>
        </p:nvCxnSpPr>
        <p:spPr>
          <a:xfrm flipH="1">
            <a:off x="3959332" y="1439476"/>
            <a:ext cx="2193036" cy="3163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Approach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Slide Number Placeholder 15">
            <a:extLst>
              <a:ext uri="{FF2B5EF4-FFF2-40B4-BE49-F238E27FC236}">
                <a16:creationId xmlns:a16="http://schemas.microsoft.com/office/drawing/2014/main" id="{9D519E52-CF00-4167-9950-A386D2B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/>
              <p:nvPr/>
            </p:nvSpPr>
            <p:spPr>
              <a:xfrm>
                <a:off x="2764997" y="836673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97" y="836673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/>
              <p:nvPr/>
            </p:nvSpPr>
            <p:spPr>
              <a:xfrm>
                <a:off x="4929406" y="852065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06" y="852065"/>
                <a:ext cx="579518" cy="276999"/>
              </a:xfrm>
              <a:prstGeom prst="rect">
                <a:avLst/>
              </a:prstGeom>
              <a:blipFill>
                <a:blip r:embed="rId4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B3C93874-F3D2-4BE0-B446-08598DA9BA4D}"/>
              </a:ext>
            </a:extLst>
          </p:cNvPr>
          <p:cNvSpPr/>
          <p:nvPr/>
        </p:nvSpPr>
        <p:spPr>
          <a:xfrm>
            <a:off x="6152368" y="135525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704334-083F-4AD1-ADCD-E7CE0E762672}"/>
              </a:ext>
            </a:extLst>
          </p:cNvPr>
          <p:cNvSpPr/>
          <p:nvPr/>
        </p:nvSpPr>
        <p:spPr>
          <a:xfrm>
            <a:off x="5983886" y="1575215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18F1B94-2E52-44E3-B174-350E6B5E2889}"/>
              </a:ext>
            </a:extLst>
          </p:cNvPr>
          <p:cNvSpPr/>
          <p:nvPr/>
        </p:nvSpPr>
        <p:spPr>
          <a:xfrm>
            <a:off x="5120351" y="244704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4CEF70F-A3D2-44D3-8850-FD5665602AFC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5264133" y="1718997"/>
            <a:ext cx="744422" cy="75271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156B766-9809-4345-9A9B-42F19D985D42}"/>
              </a:ext>
            </a:extLst>
          </p:cNvPr>
          <p:cNvSpPr/>
          <p:nvPr/>
        </p:nvSpPr>
        <p:spPr>
          <a:xfrm>
            <a:off x="5579175" y="245276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342772-9BED-4B04-8307-782DE1B876D7}"/>
              </a:ext>
            </a:extLst>
          </p:cNvPr>
          <p:cNvCxnSpPr>
            <a:cxnSpLocks/>
            <a:stCxn id="102" idx="0"/>
            <a:endCxn id="99" idx="5"/>
          </p:cNvCxnSpPr>
          <p:nvPr/>
        </p:nvCxnSpPr>
        <p:spPr>
          <a:xfrm flipV="1">
            <a:off x="5663401" y="1718997"/>
            <a:ext cx="464267" cy="7337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6E76DF-608C-42D4-9938-F6FD73A28DF3}"/>
              </a:ext>
            </a:extLst>
          </p:cNvPr>
          <p:cNvCxnSpPr>
            <a:cxnSpLocks/>
            <a:stCxn id="99" idx="7"/>
            <a:endCxn id="98" idx="4"/>
          </p:cNvCxnSpPr>
          <p:nvPr/>
        </p:nvCxnSpPr>
        <p:spPr>
          <a:xfrm flipV="1">
            <a:off x="6127668" y="1523701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035FD06-916B-4F55-8ED0-40CF65962093}"/>
              </a:ext>
            </a:extLst>
          </p:cNvPr>
          <p:cNvSpPr/>
          <p:nvPr/>
        </p:nvSpPr>
        <p:spPr>
          <a:xfrm>
            <a:off x="4626527" y="2057321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4742EA-441D-438E-9318-EE108625C0F1}"/>
              </a:ext>
            </a:extLst>
          </p:cNvPr>
          <p:cNvCxnSpPr>
            <a:cxnSpLocks/>
            <a:stCxn id="100" idx="1"/>
            <a:endCxn id="105" idx="5"/>
          </p:cNvCxnSpPr>
          <p:nvPr/>
        </p:nvCxnSpPr>
        <p:spPr>
          <a:xfrm flipH="1" flipV="1">
            <a:off x="4767015" y="2197809"/>
            <a:ext cx="378005" cy="2739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4FD3C15F-2796-4887-A5E8-22F76A286442}"/>
              </a:ext>
            </a:extLst>
          </p:cNvPr>
          <p:cNvSpPr/>
          <p:nvPr/>
        </p:nvSpPr>
        <p:spPr>
          <a:xfrm>
            <a:off x="4770820" y="1807868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6104DC4-DA19-48AC-B6AC-4790D71A696D}"/>
              </a:ext>
            </a:extLst>
          </p:cNvPr>
          <p:cNvSpPr/>
          <p:nvPr/>
        </p:nvSpPr>
        <p:spPr>
          <a:xfrm>
            <a:off x="5907074" y="116831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C4F690-7E1C-42C4-93C9-E3044C6CDC6E}"/>
              </a:ext>
            </a:extLst>
          </p:cNvPr>
          <p:cNvCxnSpPr>
            <a:cxnSpLocks/>
            <a:stCxn id="108" idx="6"/>
            <a:endCxn id="98" idx="1"/>
          </p:cNvCxnSpPr>
          <p:nvPr/>
        </p:nvCxnSpPr>
        <p:spPr>
          <a:xfrm>
            <a:off x="6075525" y="1252544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2988E33-EBE0-4ADA-B5E0-D8B277D103B9}"/>
              </a:ext>
            </a:extLst>
          </p:cNvPr>
          <p:cNvSpPr/>
          <p:nvPr/>
        </p:nvSpPr>
        <p:spPr>
          <a:xfrm>
            <a:off x="3790881" y="138688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F3C17D-9898-47C8-AE0E-47CFFE3ADF80}"/>
              </a:ext>
            </a:extLst>
          </p:cNvPr>
          <p:cNvSpPr/>
          <p:nvPr/>
        </p:nvSpPr>
        <p:spPr>
          <a:xfrm>
            <a:off x="3622398" y="16068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4380F19-6346-4A77-9A57-0E0BCB41388D}"/>
              </a:ext>
            </a:extLst>
          </p:cNvPr>
          <p:cNvSpPr/>
          <p:nvPr/>
        </p:nvSpPr>
        <p:spPr>
          <a:xfrm>
            <a:off x="2970531" y="2384871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75A79D-3EA9-49FD-984D-1C1F966DA4C8}"/>
              </a:ext>
            </a:extLst>
          </p:cNvPr>
          <p:cNvCxnSpPr>
            <a:cxnSpLocks/>
            <a:stCxn id="119" idx="7"/>
            <a:endCxn id="118" idx="3"/>
          </p:cNvCxnSpPr>
          <p:nvPr/>
        </p:nvCxnSpPr>
        <p:spPr>
          <a:xfrm flipV="1">
            <a:off x="3111019" y="1750634"/>
            <a:ext cx="536048" cy="65834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F9216F6-1584-4ECF-9BCE-66D8A6427623}"/>
              </a:ext>
            </a:extLst>
          </p:cNvPr>
          <p:cNvSpPr/>
          <p:nvPr/>
        </p:nvSpPr>
        <p:spPr>
          <a:xfrm>
            <a:off x="3220780" y="2465636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31438D-00B9-4213-A0C1-1F85CE69F869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V="1">
            <a:off x="3244884" y="1750634"/>
            <a:ext cx="521296" cy="73910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E407507-5D98-49D5-A83B-A33E1AB56C13}"/>
              </a:ext>
            </a:extLst>
          </p:cNvPr>
          <p:cNvCxnSpPr>
            <a:cxnSpLocks/>
            <a:stCxn id="118" idx="7"/>
            <a:endCxn id="117" idx="4"/>
          </p:cNvCxnSpPr>
          <p:nvPr/>
        </p:nvCxnSpPr>
        <p:spPr>
          <a:xfrm flipV="1">
            <a:off x="3766180" y="1555338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6DAD30-7B20-421E-A24B-1D0A81F39425}"/>
              </a:ext>
            </a:extLst>
          </p:cNvPr>
          <p:cNvCxnSpPr>
            <a:cxnSpLocks/>
            <a:stCxn id="121" idx="1"/>
            <a:endCxn id="119" idx="6"/>
          </p:cNvCxnSpPr>
          <p:nvPr/>
        </p:nvCxnSpPr>
        <p:spPr>
          <a:xfrm flipH="1" flipV="1">
            <a:off x="3135123" y="2467167"/>
            <a:ext cx="109761" cy="225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A4BCDF8-88E7-4132-9FC6-B9C5EB276BC0}"/>
              </a:ext>
            </a:extLst>
          </p:cNvPr>
          <p:cNvSpPr/>
          <p:nvPr/>
        </p:nvSpPr>
        <p:spPr>
          <a:xfrm>
            <a:off x="2454674" y="2026609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25234-AB2E-4D22-B8BC-5FC02A455A83}"/>
              </a:ext>
            </a:extLst>
          </p:cNvPr>
          <p:cNvCxnSpPr>
            <a:cxnSpLocks/>
            <a:stCxn id="119" idx="1"/>
            <a:endCxn id="125" idx="5"/>
          </p:cNvCxnSpPr>
          <p:nvPr/>
        </p:nvCxnSpPr>
        <p:spPr>
          <a:xfrm flipH="1" flipV="1">
            <a:off x="2595162" y="2167097"/>
            <a:ext cx="399473" cy="24187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C7D1913-BB9C-4A1D-BE54-A696F6E7165F}"/>
              </a:ext>
            </a:extLst>
          </p:cNvPr>
          <p:cNvSpPr/>
          <p:nvPr/>
        </p:nvSpPr>
        <p:spPr>
          <a:xfrm>
            <a:off x="2487527" y="1731763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ADC604-9E28-4E4D-9C3B-7D277F1D4117}"/>
              </a:ext>
            </a:extLst>
          </p:cNvPr>
          <p:cNvSpPr/>
          <p:nvPr/>
        </p:nvSpPr>
        <p:spPr>
          <a:xfrm>
            <a:off x="3545587" y="1199955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9368D8-469E-4C85-A64D-5ED12A6B0F9C}"/>
              </a:ext>
            </a:extLst>
          </p:cNvPr>
          <p:cNvCxnSpPr>
            <a:cxnSpLocks/>
            <a:stCxn id="128" idx="6"/>
            <a:endCxn id="117" idx="1"/>
          </p:cNvCxnSpPr>
          <p:nvPr/>
        </p:nvCxnSpPr>
        <p:spPr>
          <a:xfrm>
            <a:off x="3710179" y="1282251"/>
            <a:ext cx="105371" cy="12930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04BDCB88-0DD2-42B5-9FB1-0E198503A557}"/>
              </a:ext>
            </a:extLst>
          </p:cNvPr>
          <p:cNvSpPr/>
          <p:nvPr/>
        </p:nvSpPr>
        <p:spPr>
          <a:xfrm>
            <a:off x="2739236" y="2546403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D5B2B19-AEE5-478F-AFF7-D8038933E89E}"/>
              </a:ext>
            </a:extLst>
          </p:cNvPr>
          <p:cNvSpPr/>
          <p:nvPr/>
        </p:nvSpPr>
        <p:spPr>
          <a:xfrm>
            <a:off x="2932967" y="2703722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B609B30-173C-4BE1-B3B5-179636E9DC28}"/>
              </a:ext>
            </a:extLst>
          </p:cNvPr>
          <p:cNvCxnSpPr>
            <a:cxnSpLocks/>
            <a:stCxn id="133" idx="7"/>
            <a:endCxn id="119" idx="3"/>
          </p:cNvCxnSpPr>
          <p:nvPr/>
        </p:nvCxnSpPr>
        <p:spPr>
          <a:xfrm flipV="1">
            <a:off x="2879724" y="2525359"/>
            <a:ext cx="114911" cy="4514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57081A-F163-440A-9322-E74C028C1365}"/>
              </a:ext>
            </a:extLst>
          </p:cNvPr>
          <p:cNvCxnSpPr>
            <a:cxnSpLocks/>
            <a:stCxn id="125" idx="0"/>
            <a:endCxn id="127" idx="3"/>
          </p:cNvCxnSpPr>
          <p:nvPr/>
        </p:nvCxnSpPr>
        <p:spPr>
          <a:xfrm flipH="1" flipV="1">
            <a:off x="2511631" y="1872251"/>
            <a:ext cx="25339" cy="15435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FDF9686-0AF8-4E16-B1D3-D8EB2165D99C}"/>
              </a:ext>
            </a:extLst>
          </p:cNvPr>
          <p:cNvCxnSpPr>
            <a:cxnSpLocks/>
            <a:stCxn id="133" idx="5"/>
            <a:endCxn id="134" idx="2"/>
          </p:cNvCxnSpPr>
          <p:nvPr/>
        </p:nvCxnSpPr>
        <p:spPr>
          <a:xfrm>
            <a:off x="2879724" y="2686891"/>
            <a:ext cx="53243" cy="9912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B3CC74-F6D7-45F0-9287-43BD606D011B}"/>
              </a:ext>
            </a:extLst>
          </p:cNvPr>
          <p:cNvCxnSpPr>
            <a:cxnSpLocks/>
            <a:stCxn id="118" idx="0"/>
            <a:endCxn id="128" idx="4"/>
          </p:cNvCxnSpPr>
          <p:nvPr/>
        </p:nvCxnSpPr>
        <p:spPr>
          <a:xfrm flipH="1" flipV="1">
            <a:off x="3627883" y="1364547"/>
            <a:ext cx="78741" cy="24230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0AA881-390A-4151-927F-DA18DC244DCD}"/>
              </a:ext>
            </a:extLst>
          </p:cNvPr>
          <p:cNvCxnSpPr>
            <a:cxnSpLocks/>
            <a:stCxn id="134" idx="0"/>
            <a:endCxn id="119" idx="4"/>
          </p:cNvCxnSpPr>
          <p:nvPr/>
        </p:nvCxnSpPr>
        <p:spPr>
          <a:xfrm flipV="1">
            <a:off x="3015263" y="2549463"/>
            <a:ext cx="37564" cy="15425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59FF552-6F29-4F96-A366-E79F7FF7C45E}"/>
              </a:ext>
            </a:extLst>
          </p:cNvPr>
          <p:cNvCxnSpPr>
            <a:cxnSpLocks/>
            <a:stCxn id="134" idx="7"/>
            <a:endCxn id="121" idx="3"/>
          </p:cNvCxnSpPr>
          <p:nvPr/>
        </p:nvCxnSpPr>
        <p:spPr>
          <a:xfrm flipV="1">
            <a:off x="3073455" y="2606124"/>
            <a:ext cx="171429" cy="12170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0DCC3AD-E631-44E3-9432-88092B231447}"/>
              </a:ext>
            </a:extLst>
          </p:cNvPr>
          <p:cNvSpPr/>
          <p:nvPr/>
        </p:nvSpPr>
        <p:spPr>
          <a:xfrm>
            <a:off x="3244872" y="2687980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FE9E50-C31C-4BA4-A4D0-2F32725CD809}"/>
              </a:ext>
            </a:extLst>
          </p:cNvPr>
          <p:cNvCxnSpPr>
            <a:cxnSpLocks/>
            <a:stCxn id="141" idx="7"/>
            <a:endCxn id="121" idx="5"/>
          </p:cNvCxnSpPr>
          <p:nvPr/>
        </p:nvCxnSpPr>
        <p:spPr>
          <a:xfrm flipH="1" flipV="1">
            <a:off x="3361268" y="2606124"/>
            <a:ext cx="24092" cy="10596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F3B1911D-069C-490C-8A28-5F5567CC66D0}"/>
              </a:ext>
            </a:extLst>
          </p:cNvPr>
          <p:cNvSpPr/>
          <p:nvPr/>
        </p:nvSpPr>
        <p:spPr>
          <a:xfrm>
            <a:off x="2785080" y="1699014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50523B4-3D0E-43AB-A181-0DAD0E2CF5C4}"/>
              </a:ext>
            </a:extLst>
          </p:cNvPr>
          <p:cNvSpPr/>
          <p:nvPr/>
        </p:nvSpPr>
        <p:spPr>
          <a:xfrm>
            <a:off x="2728920" y="1979988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3E6B22-D6EA-4584-BAB6-DE5D2FEDB8EE}"/>
              </a:ext>
            </a:extLst>
          </p:cNvPr>
          <p:cNvCxnSpPr>
            <a:cxnSpLocks/>
            <a:stCxn id="125" idx="6"/>
            <a:endCxn id="144" idx="3"/>
          </p:cNvCxnSpPr>
          <p:nvPr/>
        </p:nvCxnSpPr>
        <p:spPr>
          <a:xfrm>
            <a:off x="2619266" y="2108905"/>
            <a:ext cx="133758" cy="11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D293B08-4FAC-4C5D-B139-5FE885AEC2CC}"/>
              </a:ext>
            </a:extLst>
          </p:cNvPr>
          <p:cNvCxnSpPr>
            <a:cxnSpLocks/>
            <a:stCxn id="144" idx="7"/>
            <a:endCxn id="143" idx="4"/>
          </p:cNvCxnSpPr>
          <p:nvPr/>
        </p:nvCxnSpPr>
        <p:spPr>
          <a:xfrm flipH="1" flipV="1">
            <a:off x="2867376" y="1863606"/>
            <a:ext cx="2032" cy="14048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877141-7AE2-43E3-97D3-3703E8856C6C}"/>
              </a:ext>
            </a:extLst>
          </p:cNvPr>
          <p:cNvCxnSpPr>
            <a:cxnSpLocks/>
            <a:stCxn id="127" idx="7"/>
            <a:endCxn id="143" idx="1"/>
          </p:cNvCxnSpPr>
          <p:nvPr/>
        </p:nvCxnSpPr>
        <p:spPr>
          <a:xfrm flipV="1">
            <a:off x="2628015" y="1723118"/>
            <a:ext cx="181169" cy="32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0ECC0B5-AAB9-4BFF-A8DC-11DD6064D7F8}"/>
              </a:ext>
            </a:extLst>
          </p:cNvPr>
          <p:cNvCxnSpPr>
            <a:cxnSpLocks/>
            <a:stCxn id="128" idx="2"/>
            <a:endCxn id="143" idx="7"/>
          </p:cNvCxnSpPr>
          <p:nvPr/>
        </p:nvCxnSpPr>
        <p:spPr>
          <a:xfrm flipH="1">
            <a:off x="2925568" y="1282251"/>
            <a:ext cx="620019" cy="44086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9AD6D4A-377C-48C1-BBD2-D82247CFF026}"/>
              </a:ext>
            </a:extLst>
          </p:cNvPr>
          <p:cNvSpPr/>
          <p:nvPr/>
        </p:nvSpPr>
        <p:spPr>
          <a:xfrm>
            <a:off x="4911089" y="254640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4C85A9B-C224-4028-891A-E8C60F411A17}"/>
              </a:ext>
            </a:extLst>
          </p:cNvPr>
          <p:cNvSpPr/>
          <p:nvPr/>
        </p:nvSpPr>
        <p:spPr>
          <a:xfrm>
            <a:off x="5104821" y="270372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190C66-DEC4-4290-87B2-38B19A1AA28D}"/>
              </a:ext>
            </a:extLst>
          </p:cNvPr>
          <p:cNvCxnSpPr>
            <a:cxnSpLocks/>
            <a:stCxn id="149" idx="7"/>
            <a:endCxn id="100" idx="3"/>
          </p:cNvCxnSpPr>
          <p:nvPr/>
        </p:nvCxnSpPr>
        <p:spPr>
          <a:xfrm>
            <a:off x="5054871" y="2571072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B33A031-43BE-4C11-96C1-31FD48E9BED7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4708823" y="1948356"/>
            <a:ext cx="86101" cy="1089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EE5EF89-F0D1-4CA0-8EDF-96BB7E706D2D}"/>
              </a:ext>
            </a:extLst>
          </p:cNvPr>
          <p:cNvCxnSpPr>
            <a:cxnSpLocks/>
            <a:stCxn id="149" idx="5"/>
            <a:endCxn id="150" idx="2"/>
          </p:cNvCxnSpPr>
          <p:nvPr/>
        </p:nvCxnSpPr>
        <p:spPr>
          <a:xfrm>
            <a:off x="5054871" y="2690185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64C3C88-40D1-42A4-9D19-1CDF32EFDA42}"/>
              </a:ext>
            </a:extLst>
          </p:cNvPr>
          <p:cNvCxnSpPr>
            <a:cxnSpLocks/>
            <a:stCxn id="99" idx="0"/>
            <a:endCxn id="108" idx="4"/>
          </p:cNvCxnSpPr>
          <p:nvPr/>
        </p:nvCxnSpPr>
        <p:spPr>
          <a:xfrm flipH="1" flipV="1">
            <a:off x="5991299" y="1336769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D1CEBB-7915-4609-BFD7-E41ACB3C8747}"/>
              </a:ext>
            </a:extLst>
          </p:cNvPr>
          <p:cNvCxnSpPr>
            <a:cxnSpLocks/>
            <a:stCxn id="150" idx="0"/>
            <a:endCxn id="100" idx="4"/>
          </p:cNvCxnSpPr>
          <p:nvPr/>
        </p:nvCxnSpPr>
        <p:spPr>
          <a:xfrm flipV="1">
            <a:off x="5189046" y="2615491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4CD1A356-F056-4AF7-A21C-657463AC4C89}"/>
              </a:ext>
            </a:extLst>
          </p:cNvPr>
          <p:cNvSpPr/>
          <p:nvPr/>
        </p:nvSpPr>
        <p:spPr>
          <a:xfrm>
            <a:off x="5575436" y="268116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FCE2EF-E6EC-4976-B575-B2B5247813DA}"/>
              </a:ext>
            </a:extLst>
          </p:cNvPr>
          <p:cNvCxnSpPr>
            <a:cxnSpLocks/>
            <a:stCxn id="156" idx="0"/>
            <a:endCxn id="102" idx="4"/>
          </p:cNvCxnSpPr>
          <p:nvPr/>
        </p:nvCxnSpPr>
        <p:spPr>
          <a:xfrm flipV="1">
            <a:off x="5659662" y="2621219"/>
            <a:ext cx="3739" cy="5994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E350425A-74A8-40F9-9610-FEFDC2E08D1E}"/>
              </a:ext>
            </a:extLst>
          </p:cNvPr>
          <p:cNvSpPr/>
          <p:nvPr/>
        </p:nvSpPr>
        <p:spPr>
          <a:xfrm>
            <a:off x="5735455" y="134961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7540CB8-80BB-4B98-94D8-FCCBD2766F01}"/>
              </a:ext>
            </a:extLst>
          </p:cNvPr>
          <p:cNvSpPr/>
          <p:nvPr/>
        </p:nvSpPr>
        <p:spPr>
          <a:xfrm>
            <a:off x="4900774" y="2010700"/>
            <a:ext cx="164592" cy="1645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435C4DB-D97C-4376-915C-DA74F014C9EC}"/>
              </a:ext>
            </a:extLst>
          </p:cNvPr>
          <p:cNvCxnSpPr>
            <a:cxnSpLocks/>
            <a:stCxn id="105" idx="6"/>
            <a:endCxn id="159" idx="2"/>
          </p:cNvCxnSpPr>
          <p:nvPr/>
        </p:nvCxnSpPr>
        <p:spPr>
          <a:xfrm flipV="1">
            <a:off x="4791119" y="2092996"/>
            <a:ext cx="109655" cy="466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7907CF0-A7B2-40D4-8EE1-6DEB55A39318}"/>
              </a:ext>
            </a:extLst>
          </p:cNvPr>
          <p:cNvCxnSpPr>
            <a:cxnSpLocks/>
            <a:stCxn id="108" idx="2"/>
            <a:endCxn id="158" idx="0"/>
          </p:cNvCxnSpPr>
          <p:nvPr/>
        </p:nvCxnSpPr>
        <p:spPr>
          <a:xfrm flipH="1">
            <a:off x="5819680" y="1252544"/>
            <a:ext cx="87393" cy="970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3A501B12-55FA-48CC-A69D-BA35D4AC49A2}"/>
              </a:ext>
            </a:extLst>
          </p:cNvPr>
          <p:cNvSpPr/>
          <p:nvPr/>
        </p:nvSpPr>
        <p:spPr>
          <a:xfrm>
            <a:off x="8094689" y="16068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FBB7788-90E4-4450-B9D4-45B2099FE77F}"/>
              </a:ext>
            </a:extLst>
          </p:cNvPr>
          <p:cNvSpPr/>
          <p:nvPr/>
        </p:nvSpPr>
        <p:spPr>
          <a:xfrm>
            <a:off x="7926207" y="182681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2361375-CC78-4F3F-8251-7685EEFF5CA9}"/>
              </a:ext>
            </a:extLst>
          </p:cNvPr>
          <p:cNvSpPr/>
          <p:nvPr/>
        </p:nvSpPr>
        <p:spPr>
          <a:xfrm>
            <a:off x="7849619" y="240698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7BD546-5B67-4EB5-BA10-5FD9AFF820BA}"/>
              </a:ext>
            </a:extLst>
          </p:cNvPr>
          <p:cNvCxnSpPr>
            <a:cxnSpLocks/>
            <a:stCxn id="168" idx="0"/>
            <a:endCxn id="167" idx="3"/>
          </p:cNvCxnSpPr>
          <p:nvPr/>
        </p:nvCxnSpPr>
        <p:spPr>
          <a:xfrm flipV="1">
            <a:off x="7933845" y="1970600"/>
            <a:ext cx="17031" cy="43638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5E4D606-7932-4E61-94BE-797797E89D87}"/>
              </a:ext>
            </a:extLst>
          </p:cNvPr>
          <p:cNvCxnSpPr>
            <a:cxnSpLocks/>
            <a:stCxn id="167" idx="7"/>
            <a:endCxn id="166" idx="4"/>
          </p:cNvCxnSpPr>
          <p:nvPr/>
        </p:nvCxnSpPr>
        <p:spPr>
          <a:xfrm flipV="1">
            <a:off x="8069989" y="1775304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5DF1E60E-AC65-47ED-9D3A-BDFBA7A730C9}"/>
              </a:ext>
            </a:extLst>
          </p:cNvPr>
          <p:cNvSpPr/>
          <p:nvPr/>
        </p:nvSpPr>
        <p:spPr>
          <a:xfrm>
            <a:off x="7433165" y="157786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12E65B9-88BD-4882-86A9-0F63001869ED}"/>
              </a:ext>
            </a:extLst>
          </p:cNvPr>
          <p:cNvSpPr/>
          <p:nvPr/>
        </p:nvSpPr>
        <p:spPr>
          <a:xfrm>
            <a:off x="7849395" y="141992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FB7929-78B9-4978-BC5E-7565C7E8721B}"/>
              </a:ext>
            </a:extLst>
          </p:cNvPr>
          <p:cNvCxnSpPr>
            <a:cxnSpLocks/>
            <a:stCxn id="172" idx="6"/>
            <a:endCxn id="166" idx="1"/>
          </p:cNvCxnSpPr>
          <p:nvPr/>
        </p:nvCxnSpPr>
        <p:spPr>
          <a:xfrm>
            <a:off x="8017847" y="1504147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9D6717A4-7B36-4730-8DD5-8DC165C3A661}"/>
              </a:ext>
            </a:extLst>
          </p:cNvPr>
          <p:cNvSpPr/>
          <p:nvPr/>
        </p:nvSpPr>
        <p:spPr>
          <a:xfrm>
            <a:off x="7640357" y="250635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B6DF11C-41A7-4427-9DA4-B42DE2FF6614}"/>
              </a:ext>
            </a:extLst>
          </p:cNvPr>
          <p:cNvSpPr/>
          <p:nvPr/>
        </p:nvSpPr>
        <p:spPr>
          <a:xfrm>
            <a:off x="7834088" y="266367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2ECE4E-6E68-4E5F-8D71-05DF6E8E0EBB}"/>
              </a:ext>
            </a:extLst>
          </p:cNvPr>
          <p:cNvCxnSpPr>
            <a:cxnSpLocks/>
            <a:stCxn id="176" idx="7"/>
            <a:endCxn id="168" idx="3"/>
          </p:cNvCxnSpPr>
          <p:nvPr/>
        </p:nvCxnSpPr>
        <p:spPr>
          <a:xfrm>
            <a:off x="7784138" y="2531020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83313A-D9D0-4F8C-B847-E5A8A1C0C2AA}"/>
              </a:ext>
            </a:extLst>
          </p:cNvPr>
          <p:cNvCxnSpPr>
            <a:cxnSpLocks/>
            <a:stCxn id="176" idx="5"/>
            <a:endCxn id="177" idx="2"/>
          </p:cNvCxnSpPr>
          <p:nvPr/>
        </p:nvCxnSpPr>
        <p:spPr>
          <a:xfrm>
            <a:off x="7784138" y="2650133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DF5F998-112F-4D37-910C-ABB7B8FDB21A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H="1" flipV="1">
            <a:off x="7933621" y="1588372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395371-220C-453A-BE9F-E9319D2F5AD3}"/>
              </a:ext>
            </a:extLst>
          </p:cNvPr>
          <p:cNvCxnSpPr>
            <a:cxnSpLocks/>
            <a:stCxn id="177" idx="0"/>
            <a:endCxn id="168" idx="4"/>
          </p:cNvCxnSpPr>
          <p:nvPr/>
        </p:nvCxnSpPr>
        <p:spPr>
          <a:xfrm flipV="1">
            <a:off x="7918314" y="2575440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064E4CC-6790-435F-A7BB-134D84B26528}"/>
              </a:ext>
            </a:extLst>
          </p:cNvPr>
          <p:cNvSpPr/>
          <p:nvPr/>
        </p:nvSpPr>
        <p:spPr>
          <a:xfrm>
            <a:off x="7595845" y="135697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F21A2B-DC7F-48F2-A6BE-F647350EBF88}"/>
              </a:ext>
            </a:extLst>
          </p:cNvPr>
          <p:cNvSpPr/>
          <p:nvPr/>
        </p:nvSpPr>
        <p:spPr>
          <a:xfrm>
            <a:off x="7652237" y="178552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B2B473-8A32-4F87-84B8-7F46D13C3087}"/>
              </a:ext>
            </a:extLst>
          </p:cNvPr>
          <p:cNvCxnSpPr>
            <a:cxnSpLocks/>
            <a:stCxn id="172" idx="1"/>
            <a:endCxn id="182" idx="6"/>
          </p:cNvCxnSpPr>
          <p:nvPr/>
        </p:nvCxnSpPr>
        <p:spPr>
          <a:xfrm flipH="1" flipV="1">
            <a:off x="7764296" y="1441201"/>
            <a:ext cx="109768" cy="33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2293EAF-49D7-4FF4-BD9F-9F1AE7225D3F}"/>
              </a:ext>
            </a:extLst>
          </p:cNvPr>
          <p:cNvCxnSpPr>
            <a:cxnSpLocks/>
            <a:stCxn id="182" idx="3"/>
            <a:endCxn id="171" idx="7"/>
          </p:cNvCxnSpPr>
          <p:nvPr/>
        </p:nvCxnSpPr>
        <p:spPr>
          <a:xfrm flipH="1">
            <a:off x="7576947" y="1500758"/>
            <a:ext cx="43567" cy="10177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17F3C8-9909-4E29-80EC-E825AE3E680D}"/>
              </a:ext>
            </a:extLst>
          </p:cNvPr>
          <p:cNvCxnSpPr>
            <a:cxnSpLocks/>
            <a:stCxn id="166" idx="2"/>
            <a:endCxn id="183" idx="7"/>
          </p:cNvCxnSpPr>
          <p:nvPr/>
        </p:nvCxnSpPr>
        <p:spPr>
          <a:xfrm flipH="1">
            <a:off x="7796019" y="1691078"/>
            <a:ext cx="298670" cy="11912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DD8CD83-1E53-48C1-BB84-B619E9C6A0FC}"/>
              </a:ext>
            </a:extLst>
          </p:cNvPr>
          <p:cNvCxnSpPr>
            <a:cxnSpLocks/>
            <a:stCxn id="167" idx="2"/>
            <a:endCxn id="183" idx="6"/>
          </p:cNvCxnSpPr>
          <p:nvPr/>
        </p:nvCxnSpPr>
        <p:spPr>
          <a:xfrm flipH="1" flipV="1">
            <a:off x="7820689" y="1869754"/>
            <a:ext cx="105519" cy="412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C76FDBD-D129-43B7-BD1E-B269A9746489}"/>
              </a:ext>
            </a:extLst>
          </p:cNvPr>
          <p:cNvCxnSpPr>
            <a:cxnSpLocks/>
            <a:stCxn id="166" idx="2"/>
            <a:endCxn id="171" idx="6"/>
          </p:cNvCxnSpPr>
          <p:nvPr/>
        </p:nvCxnSpPr>
        <p:spPr>
          <a:xfrm flipH="1" flipV="1">
            <a:off x="7601616" y="1662090"/>
            <a:ext cx="493073" cy="2898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3231E4E-AEA1-43EB-B5B6-709372CE80FB}"/>
              </a:ext>
            </a:extLst>
          </p:cNvPr>
          <p:cNvCxnSpPr>
            <a:cxnSpLocks/>
          </p:cNvCxnSpPr>
          <p:nvPr/>
        </p:nvCxnSpPr>
        <p:spPr>
          <a:xfrm>
            <a:off x="4188550" y="869516"/>
            <a:ext cx="0" cy="52440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A3BECA8-2ADC-446A-8BF5-D856B61ABA92}"/>
              </a:ext>
            </a:extLst>
          </p:cNvPr>
          <p:cNvCxnSpPr>
            <a:cxnSpLocks/>
          </p:cNvCxnSpPr>
          <p:nvPr/>
        </p:nvCxnSpPr>
        <p:spPr>
          <a:xfrm>
            <a:off x="6568825" y="836673"/>
            <a:ext cx="0" cy="52768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/>
              <p:nvPr/>
            </p:nvSpPr>
            <p:spPr>
              <a:xfrm>
                <a:off x="7502844" y="869516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44" y="869516"/>
                <a:ext cx="69344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/>
              <p:nvPr/>
            </p:nvSpPr>
            <p:spPr>
              <a:xfrm>
                <a:off x="3811222" y="2844905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222" y="2844905"/>
                <a:ext cx="220606" cy="204116"/>
              </a:xfrm>
              <a:prstGeom prst="rect">
                <a:avLst/>
              </a:prstGeom>
              <a:blipFill>
                <a:blip r:embed="rId6"/>
                <a:stretch>
                  <a:fillRect l="-36111" r="-36111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/>
              <p:nvPr/>
            </p:nvSpPr>
            <p:spPr>
              <a:xfrm>
                <a:off x="5782058" y="2760250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58" y="2760250"/>
                <a:ext cx="220606" cy="204116"/>
              </a:xfrm>
              <a:prstGeom prst="rect">
                <a:avLst/>
              </a:prstGeom>
              <a:blipFill>
                <a:blip r:embed="rId7"/>
                <a:stretch>
                  <a:fillRect l="-38889" r="-30556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TextBox 500">
            <a:extLst>
              <a:ext uri="{FF2B5EF4-FFF2-40B4-BE49-F238E27FC236}">
                <a16:creationId xmlns:a16="http://schemas.microsoft.com/office/drawing/2014/main" id="{09B20FD9-C204-4599-9C6B-6EA67F325EE7}"/>
              </a:ext>
            </a:extLst>
          </p:cNvPr>
          <p:cNvSpPr txBox="1"/>
          <p:nvPr/>
        </p:nvSpPr>
        <p:spPr>
          <a:xfrm>
            <a:off x="2362439" y="6337651"/>
            <a:ext cx="74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3</a:t>
            </a:r>
            <a:r>
              <a:rPr lang="en-US" sz="2400" i="1" u="none" strike="noStrike" baseline="0" dirty="0">
                <a:latin typeface="+mj-lt"/>
              </a:rPr>
              <a:t>) Simultaneous community detection on all snapshots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/>
              <p:nvPr/>
            </p:nvSpPr>
            <p:spPr>
              <a:xfrm>
                <a:off x="8299853" y="2756288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53" y="2756288"/>
                <a:ext cx="220606" cy="204116"/>
              </a:xfrm>
              <a:prstGeom prst="rect">
                <a:avLst/>
              </a:prstGeom>
              <a:blipFill>
                <a:blip r:embed="rId8"/>
                <a:stretch>
                  <a:fillRect l="-38889" r="-33333" b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2" name="Group 451">
            <a:extLst>
              <a:ext uri="{FF2B5EF4-FFF2-40B4-BE49-F238E27FC236}">
                <a16:creationId xmlns:a16="http://schemas.microsoft.com/office/drawing/2014/main" id="{F77B47B5-4B83-4B52-98CC-CF1FF8ABE4C4}"/>
              </a:ext>
            </a:extLst>
          </p:cNvPr>
          <p:cNvGrpSpPr/>
          <p:nvPr/>
        </p:nvGrpSpPr>
        <p:grpSpPr>
          <a:xfrm>
            <a:off x="2661336" y="3834786"/>
            <a:ext cx="3155461" cy="714578"/>
            <a:chOff x="2661336" y="3834786"/>
            <a:chExt cx="3155461" cy="714578"/>
          </a:xfrm>
        </p:grpSpPr>
        <p:sp>
          <p:nvSpPr>
            <p:cNvPr id="221" name="Oval 206">
              <a:extLst>
                <a:ext uri="{FF2B5EF4-FFF2-40B4-BE49-F238E27FC236}">
                  <a16:creationId xmlns:a16="http://schemas.microsoft.com/office/drawing/2014/main" id="{F665D16A-4C9E-4B0A-AF39-83D524185BA5}"/>
                </a:ext>
              </a:extLst>
            </p:cNvPr>
            <p:cNvSpPr/>
            <p:nvPr/>
          </p:nvSpPr>
          <p:spPr>
            <a:xfrm rot="16200000">
              <a:off x="3881778" y="2614344"/>
              <a:ext cx="714578" cy="3155461"/>
            </a:xfrm>
            <a:custGeom>
              <a:avLst/>
              <a:gdLst>
                <a:gd name="connsiteX0" fmla="*/ 0 w 594881"/>
                <a:gd name="connsiteY0" fmla="*/ 2979676 h 5959352"/>
                <a:gd name="connsiteX1" fmla="*/ 297441 w 594881"/>
                <a:gd name="connsiteY1" fmla="*/ 0 h 5959352"/>
                <a:gd name="connsiteX2" fmla="*/ 594882 w 594881"/>
                <a:gd name="connsiteY2" fmla="*/ 2979676 h 5959352"/>
                <a:gd name="connsiteX3" fmla="*/ 297441 w 594881"/>
                <a:gd name="connsiteY3" fmla="*/ 5959352 h 5959352"/>
                <a:gd name="connsiteX4" fmla="*/ 0 w 594881"/>
                <a:gd name="connsiteY4" fmla="*/ 2979676 h 5959352"/>
                <a:gd name="connsiteX0" fmla="*/ 0 w 755656"/>
                <a:gd name="connsiteY0" fmla="*/ 2939508 h 5959401"/>
                <a:gd name="connsiteX1" fmla="*/ 458215 w 755656"/>
                <a:gd name="connsiteY1" fmla="*/ 25 h 5959401"/>
                <a:gd name="connsiteX2" fmla="*/ 755656 w 755656"/>
                <a:gd name="connsiteY2" fmla="*/ 2979701 h 5959401"/>
                <a:gd name="connsiteX3" fmla="*/ 458215 w 755656"/>
                <a:gd name="connsiteY3" fmla="*/ 5959377 h 5959401"/>
                <a:gd name="connsiteX4" fmla="*/ 0 w 755656"/>
                <a:gd name="connsiteY4" fmla="*/ 2939508 h 5959401"/>
                <a:gd name="connsiteX0" fmla="*/ 0 w 645124"/>
                <a:gd name="connsiteY0" fmla="*/ 2939508 h 5959401"/>
                <a:gd name="connsiteX1" fmla="*/ 347683 w 645124"/>
                <a:gd name="connsiteY1" fmla="*/ 25 h 5959401"/>
                <a:gd name="connsiteX2" fmla="*/ 645124 w 645124"/>
                <a:gd name="connsiteY2" fmla="*/ 2979701 h 5959401"/>
                <a:gd name="connsiteX3" fmla="*/ 347683 w 645124"/>
                <a:gd name="connsiteY3" fmla="*/ 5959377 h 5959401"/>
                <a:gd name="connsiteX4" fmla="*/ 0 w 645124"/>
                <a:gd name="connsiteY4" fmla="*/ 2939508 h 5959401"/>
                <a:gd name="connsiteX0" fmla="*/ 0 w 695366"/>
                <a:gd name="connsiteY0" fmla="*/ 2939540 h 5959465"/>
                <a:gd name="connsiteX1" fmla="*/ 347683 w 695366"/>
                <a:gd name="connsiteY1" fmla="*/ 57 h 5959465"/>
                <a:gd name="connsiteX2" fmla="*/ 695366 w 695366"/>
                <a:gd name="connsiteY2" fmla="*/ 2999833 h 5959465"/>
                <a:gd name="connsiteX3" fmla="*/ 347683 w 695366"/>
                <a:gd name="connsiteY3" fmla="*/ 5959409 h 5959465"/>
                <a:gd name="connsiteX4" fmla="*/ 0 w 695366"/>
                <a:gd name="connsiteY4" fmla="*/ 2939540 h 5959465"/>
                <a:gd name="connsiteX0" fmla="*/ 0 w 695366"/>
                <a:gd name="connsiteY0" fmla="*/ 2939540 h 5959465"/>
                <a:gd name="connsiteX1" fmla="*/ 347683 w 695366"/>
                <a:gd name="connsiteY1" fmla="*/ 57 h 5959465"/>
                <a:gd name="connsiteX2" fmla="*/ 695366 w 695366"/>
                <a:gd name="connsiteY2" fmla="*/ 2999833 h 5959465"/>
                <a:gd name="connsiteX3" fmla="*/ 347683 w 695366"/>
                <a:gd name="connsiteY3" fmla="*/ 5959409 h 5959465"/>
                <a:gd name="connsiteX4" fmla="*/ 0 w 695366"/>
                <a:gd name="connsiteY4" fmla="*/ 2939540 h 5959465"/>
                <a:gd name="connsiteX0" fmla="*/ 0 w 695366"/>
                <a:gd name="connsiteY0" fmla="*/ 2939540 h 5959466"/>
                <a:gd name="connsiteX1" fmla="*/ 347683 w 695366"/>
                <a:gd name="connsiteY1" fmla="*/ 57 h 5959466"/>
                <a:gd name="connsiteX2" fmla="*/ 695366 w 695366"/>
                <a:gd name="connsiteY2" fmla="*/ 2999833 h 5959466"/>
                <a:gd name="connsiteX3" fmla="*/ 347683 w 695366"/>
                <a:gd name="connsiteY3" fmla="*/ 5959409 h 5959466"/>
                <a:gd name="connsiteX4" fmla="*/ 0 w 695366"/>
                <a:gd name="connsiteY4" fmla="*/ 2939540 h 5959466"/>
                <a:gd name="connsiteX0" fmla="*/ 38861 w 736194"/>
                <a:gd name="connsiteY0" fmla="*/ 2939540 h 6009974"/>
                <a:gd name="connsiteX1" fmla="*/ 386544 w 736194"/>
                <a:gd name="connsiteY1" fmla="*/ 57 h 6009974"/>
                <a:gd name="connsiteX2" fmla="*/ 734227 w 736194"/>
                <a:gd name="connsiteY2" fmla="*/ 2999833 h 6009974"/>
                <a:gd name="connsiteX3" fmla="*/ 386544 w 736194"/>
                <a:gd name="connsiteY3" fmla="*/ 5959409 h 6009974"/>
                <a:gd name="connsiteX4" fmla="*/ 38861 w 736194"/>
                <a:gd name="connsiteY4" fmla="*/ 2939540 h 6009974"/>
                <a:gd name="connsiteX0" fmla="*/ 0 w 635076"/>
                <a:gd name="connsiteY0" fmla="*/ 2979683 h 5959365"/>
                <a:gd name="connsiteX1" fmla="*/ 287393 w 635076"/>
                <a:gd name="connsiteY1" fmla="*/ 7 h 5959365"/>
                <a:gd name="connsiteX2" fmla="*/ 635076 w 635076"/>
                <a:gd name="connsiteY2" fmla="*/ 2999783 h 5959365"/>
                <a:gd name="connsiteX3" fmla="*/ 287393 w 635076"/>
                <a:gd name="connsiteY3" fmla="*/ 5959359 h 5959365"/>
                <a:gd name="connsiteX4" fmla="*/ 0 w 635076"/>
                <a:gd name="connsiteY4" fmla="*/ 2979683 h 5959365"/>
                <a:gd name="connsiteX0" fmla="*/ 0 w 574786"/>
                <a:gd name="connsiteY0" fmla="*/ 2979678 h 5959355"/>
                <a:gd name="connsiteX1" fmla="*/ 287393 w 574786"/>
                <a:gd name="connsiteY1" fmla="*/ 2 h 5959355"/>
                <a:gd name="connsiteX2" fmla="*/ 574786 w 574786"/>
                <a:gd name="connsiteY2" fmla="*/ 2989733 h 5959355"/>
                <a:gd name="connsiteX3" fmla="*/ 287393 w 574786"/>
                <a:gd name="connsiteY3" fmla="*/ 5959354 h 5959355"/>
                <a:gd name="connsiteX4" fmla="*/ 0 w 574786"/>
                <a:gd name="connsiteY4" fmla="*/ 2979678 h 5959355"/>
                <a:gd name="connsiteX0" fmla="*/ 0 w 612583"/>
                <a:gd name="connsiteY0" fmla="*/ 2979678 h 5974200"/>
                <a:gd name="connsiteX1" fmla="*/ 287393 w 612583"/>
                <a:gd name="connsiteY1" fmla="*/ 2 h 5974200"/>
                <a:gd name="connsiteX2" fmla="*/ 574786 w 612583"/>
                <a:gd name="connsiteY2" fmla="*/ 2989733 h 5974200"/>
                <a:gd name="connsiteX3" fmla="*/ 287393 w 612583"/>
                <a:gd name="connsiteY3" fmla="*/ 5959354 h 5974200"/>
                <a:gd name="connsiteX4" fmla="*/ 0 w 612583"/>
                <a:gd name="connsiteY4" fmla="*/ 2979678 h 5974200"/>
                <a:gd name="connsiteX0" fmla="*/ 7970 w 656542"/>
                <a:gd name="connsiteY0" fmla="*/ 2778710 h 5773232"/>
                <a:gd name="connsiteX1" fmla="*/ 626958 w 656542"/>
                <a:gd name="connsiteY1" fmla="*/ 2 h 5773232"/>
                <a:gd name="connsiteX2" fmla="*/ 582756 w 656542"/>
                <a:gd name="connsiteY2" fmla="*/ 2788765 h 5773232"/>
                <a:gd name="connsiteX3" fmla="*/ 295363 w 656542"/>
                <a:gd name="connsiteY3" fmla="*/ 5758386 h 5773232"/>
                <a:gd name="connsiteX4" fmla="*/ 7970 w 656542"/>
                <a:gd name="connsiteY4" fmla="*/ 2778710 h 5773232"/>
                <a:gd name="connsiteX0" fmla="*/ 9208 w 684511"/>
                <a:gd name="connsiteY0" fmla="*/ 2808854 h 5803376"/>
                <a:gd name="connsiteX1" fmla="*/ 658341 w 684511"/>
                <a:gd name="connsiteY1" fmla="*/ 1 h 5803376"/>
                <a:gd name="connsiteX2" fmla="*/ 583994 w 684511"/>
                <a:gd name="connsiteY2" fmla="*/ 2818909 h 5803376"/>
                <a:gd name="connsiteX3" fmla="*/ 296601 w 684511"/>
                <a:gd name="connsiteY3" fmla="*/ 5788530 h 5803376"/>
                <a:gd name="connsiteX4" fmla="*/ 9208 w 684511"/>
                <a:gd name="connsiteY4" fmla="*/ 2808854 h 5803376"/>
                <a:gd name="connsiteX0" fmla="*/ 9208 w 887105"/>
                <a:gd name="connsiteY0" fmla="*/ 2846932 h 5841454"/>
                <a:gd name="connsiteX1" fmla="*/ 658341 w 887105"/>
                <a:gd name="connsiteY1" fmla="*/ 38079 h 5841454"/>
                <a:gd name="connsiteX2" fmla="*/ 583994 w 887105"/>
                <a:gd name="connsiteY2" fmla="*/ 2856987 h 5841454"/>
                <a:gd name="connsiteX3" fmla="*/ 296601 w 887105"/>
                <a:gd name="connsiteY3" fmla="*/ 5826608 h 5841454"/>
                <a:gd name="connsiteX4" fmla="*/ 9208 w 887105"/>
                <a:gd name="connsiteY4" fmla="*/ 2846932 h 5841454"/>
                <a:gd name="connsiteX0" fmla="*/ 9208 w 734396"/>
                <a:gd name="connsiteY0" fmla="*/ 2977723 h 5972245"/>
                <a:gd name="connsiteX1" fmla="*/ 658341 w 734396"/>
                <a:gd name="connsiteY1" fmla="*/ 168870 h 5972245"/>
                <a:gd name="connsiteX2" fmla="*/ 713136 w 734396"/>
                <a:gd name="connsiteY2" fmla="*/ 605403 h 5972245"/>
                <a:gd name="connsiteX3" fmla="*/ 583994 w 734396"/>
                <a:gd name="connsiteY3" fmla="*/ 2987778 h 5972245"/>
                <a:gd name="connsiteX4" fmla="*/ 296601 w 734396"/>
                <a:gd name="connsiteY4" fmla="*/ 5957399 h 5972245"/>
                <a:gd name="connsiteX5" fmla="*/ 9208 w 734396"/>
                <a:gd name="connsiteY5" fmla="*/ 2977723 h 5972245"/>
                <a:gd name="connsiteX0" fmla="*/ 4347 w 708530"/>
                <a:gd name="connsiteY0" fmla="*/ 2931311 h 5925833"/>
                <a:gd name="connsiteX1" fmla="*/ 161111 w 708530"/>
                <a:gd name="connsiteY1" fmla="*/ 182749 h 5925833"/>
                <a:gd name="connsiteX2" fmla="*/ 708275 w 708530"/>
                <a:gd name="connsiteY2" fmla="*/ 558991 h 5925833"/>
                <a:gd name="connsiteX3" fmla="*/ 579133 w 708530"/>
                <a:gd name="connsiteY3" fmla="*/ 2941366 h 5925833"/>
                <a:gd name="connsiteX4" fmla="*/ 291740 w 708530"/>
                <a:gd name="connsiteY4" fmla="*/ 5910987 h 5925833"/>
                <a:gd name="connsiteX5" fmla="*/ 4347 w 708530"/>
                <a:gd name="connsiteY5" fmla="*/ 2931311 h 5925833"/>
                <a:gd name="connsiteX0" fmla="*/ 4123 w 678176"/>
                <a:gd name="connsiteY0" fmla="*/ 2921916 h 5916438"/>
                <a:gd name="connsiteX1" fmla="*/ 160887 w 678176"/>
                <a:gd name="connsiteY1" fmla="*/ 173354 h 5916438"/>
                <a:gd name="connsiteX2" fmla="*/ 677906 w 678176"/>
                <a:gd name="connsiteY2" fmla="*/ 579744 h 5916438"/>
                <a:gd name="connsiteX3" fmla="*/ 578909 w 678176"/>
                <a:gd name="connsiteY3" fmla="*/ 2931971 h 5916438"/>
                <a:gd name="connsiteX4" fmla="*/ 291516 w 678176"/>
                <a:gd name="connsiteY4" fmla="*/ 5901592 h 5916438"/>
                <a:gd name="connsiteX5" fmla="*/ 4123 w 678176"/>
                <a:gd name="connsiteY5" fmla="*/ 2921916 h 5916438"/>
                <a:gd name="connsiteX0" fmla="*/ 4123 w 678176"/>
                <a:gd name="connsiteY0" fmla="*/ 2921916 h 5916438"/>
                <a:gd name="connsiteX1" fmla="*/ 160887 w 678176"/>
                <a:gd name="connsiteY1" fmla="*/ 173354 h 5916438"/>
                <a:gd name="connsiteX2" fmla="*/ 677906 w 678176"/>
                <a:gd name="connsiteY2" fmla="*/ 579744 h 5916438"/>
                <a:gd name="connsiteX3" fmla="*/ 578909 w 678176"/>
                <a:gd name="connsiteY3" fmla="*/ 2931971 h 5916438"/>
                <a:gd name="connsiteX4" fmla="*/ 291516 w 678176"/>
                <a:gd name="connsiteY4" fmla="*/ 5901592 h 5916438"/>
                <a:gd name="connsiteX5" fmla="*/ 4123 w 678176"/>
                <a:gd name="connsiteY5" fmla="*/ 2921916 h 5916438"/>
                <a:gd name="connsiteX0" fmla="*/ 11868 w 605526"/>
                <a:gd name="connsiteY0" fmla="*/ 2986655 h 5917146"/>
                <a:gd name="connsiteX1" fmla="*/ 88245 w 605526"/>
                <a:gd name="connsiteY1" fmla="*/ 177803 h 5917146"/>
                <a:gd name="connsiteX2" fmla="*/ 605264 w 605526"/>
                <a:gd name="connsiteY2" fmla="*/ 584193 h 5917146"/>
                <a:gd name="connsiteX3" fmla="*/ 506267 w 605526"/>
                <a:gd name="connsiteY3" fmla="*/ 2936420 h 5917146"/>
                <a:gd name="connsiteX4" fmla="*/ 218874 w 605526"/>
                <a:gd name="connsiteY4" fmla="*/ 5906041 h 5917146"/>
                <a:gd name="connsiteX5" fmla="*/ 11868 w 605526"/>
                <a:gd name="connsiteY5" fmla="*/ 2986655 h 5917146"/>
                <a:gd name="connsiteX0" fmla="*/ 11868 w 605526"/>
                <a:gd name="connsiteY0" fmla="*/ 2986655 h 5980442"/>
                <a:gd name="connsiteX1" fmla="*/ 88245 w 605526"/>
                <a:gd name="connsiteY1" fmla="*/ 177803 h 5980442"/>
                <a:gd name="connsiteX2" fmla="*/ 605264 w 605526"/>
                <a:gd name="connsiteY2" fmla="*/ 584193 h 5980442"/>
                <a:gd name="connsiteX3" fmla="*/ 506267 w 605526"/>
                <a:gd name="connsiteY3" fmla="*/ 2936420 h 5980442"/>
                <a:gd name="connsiteX4" fmla="*/ 218874 w 605526"/>
                <a:gd name="connsiteY4" fmla="*/ 5906041 h 5980442"/>
                <a:gd name="connsiteX5" fmla="*/ 11868 w 605526"/>
                <a:gd name="connsiteY5" fmla="*/ 2986655 h 5980442"/>
                <a:gd name="connsiteX0" fmla="*/ 11868 w 605526"/>
                <a:gd name="connsiteY0" fmla="*/ 2986655 h 6001083"/>
                <a:gd name="connsiteX1" fmla="*/ 88245 w 605526"/>
                <a:gd name="connsiteY1" fmla="*/ 177803 h 6001083"/>
                <a:gd name="connsiteX2" fmla="*/ 605264 w 605526"/>
                <a:gd name="connsiteY2" fmla="*/ 584193 h 6001083"/>
                <a:gd name="connsiteX3" fmla="*/ 506267 w 605526"/>
                <a:gd name="connsiteY3" fmla="*/ 2936420 h 6001083"/>
                <a:gd name="connsiteX4" fmla="*/ 218874 w 605526"/>
                <a:gd name="connsiteY4" fmla="*/ 5906041 h 6001083"/>
                <a:gd name="connsiteX5" fmla="*/ 11868 w 605526"/>
                <a:gd name="connsiteY5" fmla="*/ 2986655 h 6001083"/>
                <a:gd name="connsiteX0" fmla="*/ 15896 w 709996"/>
                <a:gd name="connsiteY0" fmla="*/ 2923413 h 5937841"/>
                <a:gd name="connsiteX1" fmla="*/ 92273 w 709996"/>
                <a:gd name="connsiteY1" fmla="*/ 114561 h 5937841"/>
                <a:gd name="connsiteX2" fmla="*/ 709776 w 709996"/>
                <a:gd name="connsiteY2" fmla="*/ 778313 h 5937841"/>
                <a:gd name="connsiteX3" fmla="*/ 510295 w 709996"/>
                <a:gd name="connsiteY3" fmla="*/ 2873178 h 5937841"/>
                <a:gd name="connsiteX4" fmla="*/ 222902 w 709996"/>
                <a:gd name="connsiteY4" fmla="*/ 5842799 h 5937841"/>
                <a:gd name="connsiteX5" fmla="*/ 15896 w 709996"/>
                <a:gd name="connsiteY5" fmla="*/ 2923413 h 5937841"/>
                <a:gd name="connsiteX0" fmla="*/ 15896 w 709996"/>
                <a:gd name="connsiteY0" fmla="*/ 2923413 h 5848304"/>
                <a:gd name="connsiteX1" fmla="*/ 92273 w 709996"/>
                <a:gd name="connsiteY1" fmla="*/ 114561 h 5848304"/>
                <a:gd name="connsiteX2" fmla="*/ 709776 w 709996"/>
                <a:gd name="connsiteY2" fmla="*/ 778313 h 5848304"/>
                <a:gd name="connsiteX3" fmla="*/ 289231 w 709996"/>
                <a:gd name="connsiteY3" fmla="*/ 2833590 h 5848304"/>
                <a:gd name="connsiteX4" fmla="*/ 222902 w 709996"/>
                <a:gd name="connsiteY4" fmla="*/ 5842799 h 5848304"/>
                <a:gd name="connsiteX5" fmla="*/ 15896 w 709996"/>
                <a:gd name="connsiteY5" fmla="*/ 2923413 h 5848304"/>
                <a:gd name="connsiteX0" fmla="*/ 15896 w 709996"/>
                <a:gd name="connsiteY0" fmla="*/ 2923413 h 5842882"/>
                <a:gd name="connsiteX1" fmla="*/ 92273 w 709996"/>
                <a:gd name="connsiteY1" fmla="*/ 114561 h 5842882"/>
                <a:gd name="connsiteX2" fmla="*/ 709776 w 709996"/>
                <a:gd name="connsiteY2" fmla="*/ 778313 h 5842882"/>
                <a:gd name="connsiteX3" fmla="*/ 289231 w 709996"/>
                <a:gd name="connsiteY3" fmla="*/ 2833590 h 5842882"/>
                <a:gd name="connsiteX4" fmla="*/ 222902 w 709996"/>
                <a:gd name="connsiteY4" fmla="*/ 5842799 h 5842882"/>
                <a:gd name="connsiteX5" fmla="*/ 15896 w 709996"/>
                <a:gd name="connsiteY5" fmla="*/ 2923413 h 5842882"/>
                <a:gd name="connsiteX0" fmla="*/ 26311 w 720411"/>
                <a:gd name="connsiteY0" fmla="*/ 2923413 h 5743902"/>
                <a:gd name="connsiteX1" fmla="*/ 102688 w 720411"/>
                <a:gd name="connsiteY1" fmla="*/ 114561 h 5743902"/>
                <a:gd name="connsiteX2" fmla="*/ 720191 w 720411"/>
                <a:gd name="connsiteY2" fmla="*/ 778313 h 5743902"/>
                <a:gd name="connsiteX3" fmla="*/ 299646 w 720411"/>
                <a:gd name="connsiteY3" fmla="*/ 2833590 h 5743902"/>
                <a:gd name="connsiteX4" fmla="*/ 22302 w 720411"/>
                <a:gd name="connsiteY4" fmla="*/ 5743815 h 5743902"/>
                <a:gd name="connsiteX5" fmla="*/ 26311 w 720411"/>
                <a:gd name="connsiteY5" fmla="*/ 2923413 h 5743902"/>
                <a:gd name="connsiteX0" fmla="*/ 10775 w 704875"/>
                <a:gd name="connsiteY0" fmla="*/ 2923413 h 5783500"/>
                <a:gd name="connsiteX1" fmla="*/ 87152 w 704875"/>
                <a:gd name="connsiteY1" fmla="*/ 114561 h 5783500"/>
                <a:gd name="connsiteX2" fmla="*/ 704655 w 704875"/>
                <a:gd name="connsiteY2" fmla="*/ 778313 h 5783500"/>
                <a:gd name="connsiteX3" fmla="*/ 284110 w 704875"/>
                <a:gd name="connsiteY3" fmla="*/ 2833590 h 5783500"/>
                <a:gd name="connsiteX4" fmla="*/ 147443 w 704875"/>
                <a:gd name="connsiteY4" fmla="*/ 5783414 h 5783500"/>
                <a:gd name="connsiteX5" fmla="*/ 10775 w 704875"/>
                <a:gd name="connsiteY5" fmla="*/ 2923413 h 5783500"/>
                <a:gd name="connsiteX0" fmla="*/ 19170 w 713270"/>
                <a:gd name="connsiteY0" fmla="*/ 2923413 h 5862682"/>
                <a:gd name="connsiteX1" fmla="*/ 95547 w 713270"/>
                <a:gd name="connsiteY1" fmla="*/ 114561 h 5862682"/>
                <a:gd name="connsiteX2" fmla="*/ 713050 w 713270"/>
                <a:gd name="connsiteY2" fmla="*/ 778313 h 5862682"/>
                <a:gd name="connsiteX3" fmla="*/ 292505 w 713270"/>
                <a:gd name="connsiteY3" fmla="*/ 2833590 h 5862682"/>
                <a:gd name="connsiteX4" fmla="*/ 25210 w 713270"/>
                <a:gd name="connsiteY4" fmla="*/ 5862599 h 5862682"/>
                <a:gd name="connsiteX5" fmla="*/ 19170 w 713270"/>
                <a:gd name="connsiteY5" fmla="*/ 2923413 h 5862682"/>
                <a:gd name="connsiteX0" fmla="*/ 4987 w 699087"/>
                <a:gd name="connsiteY0" fmla="*/ 2923413 h 5664722"/>
                <a:gd name="connsiteX1" fmla="*/ 81364 w 699087"/>
                <a:gd name="connsiteY1" fmla="*/ 114561 h 5664722"/>
                <a:gd name="connsiteX2" fmla="*/ 698867 w 699087"/>
                <a:gd name="connsiteY2" fmla="*/ 778313 h 5664722"/>
                <a:gd name="connsiteX3" fmla="*/ 278322 w 699087"/>
                <a:gd name="connsiteY3" fmla="*/ 2833590 h 5664722"/>
                <a:gd name="connsiteX4" fmla="*/ 61269 w 699087"/>
                <a:gd name="connsiteY4" fmla="*/ 5664632 h 5664722"/>
                <a:gd name="connsiteX5" fmla="*/ 4987 w 699087"/>
                <a:gd name="connsiteY5" fmla="*/ 2923413 h 5664722"/>
                <a:gd name="connsiteX0" fmla="*/ 45129 w 739229"/>
                <a:gd name="connsiteY0" fmla="*/ 2923413 h 5847874"/>
                <a:gd name="connsiteX1" fmla="*/ 121506 w 739229"/>
                <a:gd name="connsiteY1" fmla="*/ 114561 h 5847874"/>
                <a:gd name="connsiteX2" fmla="*/ 739009 w 739229"/>
                <a:gd name="connsiteY2" fmla="*/ 778313 h 5847874"/>
                <a:gd name="connsiteX3" fmla="*/ 318464 w 739229"/>
                <a:gd name="connsiteY3" fmla="*/ 2833590 h 5847874"/>
                <a:gd name="connsiteX4" fmla="*/ 101411 w 739229"/>
                <a:gd name="connsiteY4" fmla="*/ 5664632 h 5847874"/>
                <a:gd name="connsiteX5" fmla="*/ 45129 w 739229"/>
                <a:gd name="connsiteY5" fmla="*/ 2923413 h 5847874"/>
                <a:gd name="connsiteX0" fmla="*/ 45129 w 769364"/>
                <a:gd name="connsiteY0" fmla="*/ 2899253 h 5823716"/>
                <a:gd name="connsiteX1" fmla="*/ 121506 w 769364"/>
                <a:gd name="connsiteY1" fmla="*/ 90401 h 5823716"/>
                <a:gd name="connsiteX2" fmla="*/ 769154 w 769364"/>
                <a:gd name="connsiteY2" fmla="*/ 892735 h 5823716"/>
                <a:gd name="connsiteX3" fmla="*/ 318464 w 769364"/>
                <a:gd name="connsiteY3" fmla="*/ 2809430 h 5823716"/>
                <a:gd name="connsiteX4" fmla="*/ 101411 w 769364"/>
                <a:gd name="connsiteY4" fmla="*/ 5640472 h 5823716"/>
                <a:gd name="connsiteX5" fmla="*/ 45129 w 769364"/>
                <a:gd name="connsiteY5" fmla="*/ 2899253 h 5823716"/>
                <a:gd name="connsiteX0" fmla="*/ 45129 w 665231"/>
                <a:gd name="connsiteY0" fmla="*/ 2937212 h 5861673"/>
                <a:gd name="connsiteX1" fmla="*/ 121506 w 665231"/>
                <a:gd name="connsiteY1" fmla="*/ 128360 h 5861673"/>
                <a:gd name="connsiteX2" fmla="*/ 664982 w 665231"/>
                <a:gd name="connsiteY2" fmla="*/ 725459 h 5861673"/>
                <a:gd name="connsiteX3" fmla="*/ 318464 w 665231"/>
                <a:gd name="connsiteY3" fmla="*/ 2847389 h 5861673"/>
                <a:gd name="connsiteX4" fmla="*/ 101411 w 665231"/>
                <a:gd name="connsiteY4" fmla="*/ 5678431 h 5861673"/>
                <a:gd name="connsiteX5" fmla="*/ 45129 w 665231"/>
                <a:gd name="connsiteY5" fmla="*/ 2937212 h 5861673"/>
                <a:gd name="connsiteX0" fmla="*/ 45129 w 665231"/>
                <a:gd name="connsiteY0" fmla="*/ 2937212 h 5861675"/>
                <a:gd name="connsiteX1" fmla="*/ 121506 w 665231"/>
                <a:gd name="connsiteY1" fmla="*/ 128360 h 5861675"/>
                <a:gd name="connsiteX2" fmla="*/ 664982 w 665231"/>
                <a:gd name="connsiteY2" fmla="*/ 725459 h 5861675"/>
                <a:gd name="connsiteX3" fmla="*/ 318464 w 665231"/>
                <a:gd name="connsiteY3" fmla="*/ 2847389 h 5861675"/>
                <a:gd name="connsiteX4" fmla="*/ 101411 w 665231"/>
                <a:gd name="connsiteY4" fmla="*/ 5678431 h 5861675"/>
                <a:gd name="connsiteX5" fmla="*/ 45129 w 665231"/>
                <a:gd name="connsiteY5" fmla="*/ 2937212 h 5861675"/>
                <a:gd name="connsiteX0" fmla="*/ 1676 w 621778"/>
                <a:gd name="connsiteY0" fmla="*/ 2937212 h 5728497"/>
                <a:gd name="connsiteX1" fmla="*/ 78053 w 621778"/>
                <a:gd name="connsiteY1" fmla="*/ 128360 h 5728497"/>
                <a:gd name="connsiteX2" fmla="*/ 621529 w 621778"/>
                <a:gd name="connsiteY2" fmla="*/ 725459 h 5728497"/>
                <a:gd name="connsiteX3" fmla="*/ 275011 w 621778"/>
                <a:gd name="connsiteY3" fmla="*/ 3143838 h 5728497"/>
                <a:gd name="connsiteX4" fmla="*/ 57958 w 621778"/>
                <a:gd name="connsiteY4" fmla="*/ 5678431 h 5728497"/>
                <a:gd name="connsiteX5" fmla="*/ 1676 w 621778"/>
                <a:gd name="connsiteY5" fmla="*/ 2937212 h 5728497"/>
                <a:gd name="connsiteX0" fmla="*/ 62622 w 682724"/>
                <a:gd name="connsiteY0" fmla="*/ 2937212 h 6164115"/>
                <a:gd name="connsiteX1" fmla="*/ 138999 w 682724"/>
                <a:gd name="connsiteY1" fmla="*/ 128360 h 6164115"/>
                <a:gd name="connsiteX2" fmla="*/ 682475 w 682724"/>
                <a:gd name="connsiteY2" fmla="*/ 725459 h 6164115"/>
                <a:gd name="connsiteX3" fmla="*/ 335957 w 682724"/>
                <a:gd name="connsiteY3" fmla="*/ 3143838 h 6164115"/>
                <a:gd name="connsiteX4" fmla="*/ 14733 w 682724"/>
                <a:gd name="connsiteY4" fmla="*/ 6157315 h 6164115"/>
                <a:gd name="connsiteX5" fmla="*/ 62622 w 682724"/>
                <a:gd name="connsiteY5" fmla="*/ 2937212 h 6164115"/>
                <a:gd name="connsiteX0" fmla="*/ 72026 w 680552"/>
                <a:gd name="connsiteY0" fmla="*/ 3425323 h 6190054"/>
                <a:gd name="connsiteX1" fmla="*/ 136828 w 680552"/>
                <a:gd name="connsiteY1" fmla="*/ 160393 h 6190054"/>
                <a:gd name="connsiteX2" fmla="*/ 680304 w 680552"/>
                <a:gd name="connsiteY2" fmla="*/ 757492 h 6190054"/>
                <a:gd name="connsiteX3" fmla="*/ 333786 w 680552"/>
                <a:gd name="connsiteY3" fmla="*/ 3175871 h 6190054"/>
                <a:gd name="connsiteX4" fmla="*/ 12562 w 680552"/>
                <a:gd name="connsiteY4" fmla="*/ 6189348 h 6190054"/>
                <a:gd name="connsiteX5" fmla="*/ 72026 w 680552"/>
                <a:gd name="connsiteY5" fmla="*/ 3425323 h 6190054"/>
                <a:gd name="connsiteX0" fmla="*/ 32063 w 640589"/>
                <a:gd name="connsiteY0" fmla="*/ 3425323 h 6053283"/>
                <a:gd name="connsiteX1" fmla="*/ 96865 w 640589"/>
                <a:gd name="connsiteY1" fmla="*/ 160393 h 6053283"/>
                <a:gd name="connsiteX2" fmla="*/ 640341 w 640589"/>
                <a:gd name="connsiteY2" fmla="*/ 757492 h 6053283"/>
                <a:gd name="connsiteX3" fmla="*/ 293823 w 640589"/>
                <a:gd name="connsiteY3" fmla="*/ 3175871 h 6053283"/>
                <a:gd name="connsiteX4" fmla="*/ 18901 w 640589"/>
                <a:gd name="connsiteY4" fmla="*/ 6052529 h 6053283"/>
                <a:gd name="connsiteX5" fmla="*/ 32063 w 640589"/>
                <a:gd name="connsiteY5" fmla="*/ 3425323 h 6053283"/>
                <a:gd name="connsiteX0" fmla="*/ 93358 w 701884"/>
                <a:gd name="connsiteY0" fmla="*/ 3425323 h 6121672"/>
                <a:gd name="connsiteX1" fmla="*/ 158160 w 701884"/>
                <a:gd name="connsiteY1" fmla="*/ 160393 h 6121672"/>
                <a:gd name="connsiteX2" fmla="*/ 701636 w 701884"/>
                <a:gd name="connsiteY2" fmla="*/ 757492 h 6121672"/>
                <a:gd name="connsiteX3" fmla="*/ 355118 w 701884"/>
                <a:gd name="connsiteY3" fmla="*/ 3175871 h 6121672"/>
                <a:gd name="connsiteX4" fmla="*/ 10748 w 701884"/>
                <a:gd name="connsiteY4" fmla="*/ 6120942 h 6121672"/>
                <a:gd name="connsiteX5" fmla="*/ 93358 w 701884"/>
                <a:gd name="connsiteY5" fmla="*/ 3425323 h 6121672"/>
                <a:gd name="connsiteX0" fmla="*/ 106052 w 714578"/>
                <a:gd name="connsiteY0" fmla="*/ 3425323 h 6216702"/>
                <a:gd name="connsiteX1" fmla="*/ 170854 w 714578"/>
                <a:gd name="connsiteY1" fmla="*/ 160393 h 6216702"/>
                <a:gd name="connsiteX2" fmla="*/ 714330 w 714578"/>
                <a:gd name="connsiteY2" fmla="*/ 757492 h 6216702"/>
                <a:gd name="connsiteX3" fmla="*/ 367812 w 714578"/>
                <a:gd name="connsiteY3" fmla="*/ 3175871 h 6216702"/>
                <a:gd name="connsiteX4" fmla="*/ 567667 w 714578"/>
                <a:gd name="connsiteY4" fmla="*/ 5383344 h 6216702"/>
                <a:gd name="connsiteX5" fmla="*/ 23442 w 714578"/>
                <a:gd name="connsiteY5" fmla="*/ 6120942 h 6216702"/>
                <a:gd name="connsiteX6" fmla="*/ 106052 w 714578"/>
                <a:gd name="connsiteY6" fmla="*/ 3425323 h 621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578" h="6216702">
                  <a:moveTo>
                    <a:pt x="106052" y="3425323"/>
                  </a:moveTo>
                  <a:cubicBezTo>
                    <a:pt x="130621" y="2431898"/>
                    <a:pt x="69474" y="605031"/>
                    <a:pt x="170854" y="160393"/>
                  </a:cubicBezTo>
                  <a:cubicBezTo>
                    <a:pt x="272234" y="-284245"/>
                    <a:pt x="726721" y="287674"/>
                    <a:pt x="714330" y="757492"/>
                  </a:cubicBezTo>
                  <a:cubicBezTo>
                    <a:pt x="625241" y="1364137"/>
                    <a:pt x="465705" y="2300618"/>
                    <a:pt x="367812" y="3175871"/>
                  </a:cubicBezTo>
                  <a:cubicBezTo>
                    <a:pt x="298999" y="4030460"/>
                    <a:pt x="625062" y="4892499"/>
                    <a:pt x="567667" y="5383344"/>
                  </a:cubicBezTo>
                  <a:cubicBezTo>
                    <a:pt x="510272" y="5874189"/>
                    <a:pt x="100378" y="6447279"/>
                    <a:pt x="23442" y="6120942"/>
                  </a:cubicBezTo>
                  <a:cubicBezTo>
                    <a:pt x="-53494" y="5794605"/>
                    <a:pt x="81483" y="4418748"/>
                    <a:pt x="106052" y="34253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87948380-394C-459A-AFED-8E244292B66C}"/>
                </a:ext>
              </a:extLst>
            </p:cNvPr>
            <p:cNvSpPr/>
            <p:nvPr/>
          </p:nvSpPr>
          <p:spPr>
            <a:xfrm>
              <a:off x="2874604" y="4199731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E97ADDF-45F2-4107-97C4-D6419007B490}"/>
                </a:ext>
              </a:extLst>
            </p:cNvPr>
            <p:cNvSpPr/>
            <p:nvPr/>
          </p:nvSpPr>
          <p:spPr>
            <a:xfrm>
              <a:off x="2875564" y="4000114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6E3A532D-92F5-4E73-BFF2-ABFDE8B50628}"/>
                </a:ext>
              </a:extLst>
            </p:cNvPr>
            <p:cNvSpPr/>
            <p:nvPr/>
          </p:nvSpPr>
          <p:spPr>
            <a:xfrm>
              <a:off x="3128040" y="3995477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54607AC7-B145-4D5C-A2B9-B3A71D045180}"/>
                </a:ext>
              </a:extLst>
            </p:cNvPr>
            <p:cNvSpPr/>
            <p:nvPr/>
          </p:nvSpPr>
          <p:spPr>
            <a:xfrm>
              <a:off x="3113593" y="4227927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08F494F-41B5-4091-96DC-03891AD7B179}"/>
                </a:ext>
              </a:extLst>
            </p:cNvPr>
            <p:cNvSpPr/>
            <p:nvPr/>
          </p:nvSpPr>
          <p:spPr>
            <a:xfrm>
              <a:off x="5114809" y="4246490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1CB48EDF-66C9-4DC0-8147-22BF81F47353}"/>
                </a:ext>
              </a:extLst>
            </p:cNvPr>
            <p:cNvSpPr/>
            <p:nvPr/>
          </p:nvSpPr>
          <p:spPr>
            <a:xfrm>
              <a:off x="5115768" y="4046872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7AFEFAC-A2BC-447E-8E8F-E6F45DD4FB11}"/>
                </a:ext>
              </a:extLst>
            </p:cNvPr>
            <p:cNvSpPr/>
            <p:nvPr/>
          </p:nvSpPr>
          <p:spPr>
            <a:xfrm>
              <a:off x="5353798" y="4274686"/>
              <a:ext cx="168451" cy="1684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45A5032-F30C-4B8A-9E07-D5ABBD355B45}"/>
              </a:ext>
            </a:extLst>
          </p:cNvPr>
          <p:cNvGrpSpPr/>
          <p:nvPr/>
        </p:nvGrpSpPr>
        <p:grpSpPr>
          <a:xfrm>
            <a:off x="2650370" y="4503518"/>
            <a:ext cx="5810429" cy="873477"/>
            <a:chOff x="2650370" y="4503518"/>
            <a:chExt cx="5810429" cy="873477"/>
          </a:xfrm>
        </p:grpSpPr>
        <p:sp>
          <p:nvSpPr>
            <p:cNvPr id="224" name="Oval 206">
              <a:extLst>
                <a:ext uri="{FF2B5EF4-FFF2-40B4-BE49-F238E27FC236}">
                  <a16:creationId xmlns:a16="http://schemas.microsoft.com/office/drawing/2014/main" id="{5A2D0E13-60A9-4849-A820-AE355B7048FC}"/>
                </a:ext>
              </a:extLst>
            </p:cNvPr>
            <p:cNvSpPr/>
            <p:nvPr/>
          </p:nvSpPr>
          <p:spPr>
            <a:xfrm rot="16200000">
              <a:off x="5118846" y="2035042"/>
              <a:ext cx="873477" cy="5810429"/>
            </a:xfrm>
            <a:custGeom>
              <a:avLst/>
              <a:gdLst>
                <a:gd name="connsiteX0" fmla="*/ 0 w 594881"/>
                <a:gd name="connsiteY0" fmla="*/ 2979676 h 5959352"/>
                <a:gd name="connsiteX1" fmla="*/ 297441 w 594881"/>
                <a:gd name="connsiteY1" fmla="*/ 0 h 5959352"/>
                <a:gd name="connsiteX2" fmla="*/ 594882 w 594881"/>
                <a:gd name="connsiteY2" fmla="*/ 2979676 h 5959352"/>
                <a:gd name="connsiteX3" fmla="*/ 297441 w 594881"/>
                <a:gd name="connsiteY3" fmla="*/ 5959352 h 5959352"/>
                <a:gd name="connsiteX4" fmla="*/ 0 w 594881"/>
                <a:gd name="connsiteY4" fmla="*/ 2979676 h 5959352"/>
                <a:gd name="connsiteX0" fmla="*/ 0 w 755656"/>
                <a:gd name="connsiteY0" fmla="*/ 2939508 h 5959401"/>
                <a:gd name="connsiteX1" fmla="*/ 458215 w 755656"/>
                <a:gd name="connsiteY1" fmla="*/ 25 h 5959401"/>
                <a:gd name="connsiteX2" fmla="*/ 755656 w 755656"/>
                <a:gd name="connsiteY2" fmla="*/ 2979701 h 5959401"/>
                <a:gd name="connsiteX3" fmla="*/ 458215 w 755656"/>
                <a:gd name="connsiteY3" fmla="*/ 5959377 h 5959401"/>
                <a:gd name="connsiteX4" fmla="*/ 0 w 755656"/>
                <a:gd name="connsiteY4" fmla="*/ 2939508 h 5959401"/>
                <a:gd name="connsiteX0" fmla="*/ 0 w 645124"/>
                <a:gd name="connsiteY0" fmla="*/ 2939508 h 5959401"/>
                <a:gd name="connsiteX1" fmla="*/ 347683 w 645124"/>
                <a:gd name="connsiteY1" fmla="*/ 25 h 5959401"/>
                <a:gd name="connsiteX2" fmla="*/ 645124 w 645124"/>
                <a:gd name="connsiteY2" fmla="*/ 2979701 h 5959401"/>
                <a:gd name="connsiteX3" fmla="*/ 347683 w 645124"/>
                <a:gd name="connsiteY3" fmla="*/ 5959377 h 5959401"/>
                <a:gd name="connsiteX4" fmla="*/ 0 w 645124"/>
                <a:gd name="connsiteY4" fmla="*/ 2939508 h 5959401"/>
                <a:gd name="connsiteX0" fmla="*/ 0 w 695366"/>
                <a:gd name="connsiteY0" fmla="*/ 2939540 h 5959465"/>
                <a:gd name="connsiteX1" fmla="*/ 347683 w 695366"/>
                <a:gd name="connsiteY1" fmla="*/ 57 h 5959465"/>
                <a:gd name="connsiteX2" fmla="*/ 695366 w 695366"/>
                <a:gd name="connsiteY2" fmla="*/ 2999833 h 5959465"/>
                <a:gd name="connsiteX3" fmla="*/ 347683 w 695366"/>
                <a:gd name="connsiteY3" fmla="*/ 5959409 h 5959465"/>
                <a:gd name="connsiteX4" fmla="*/ 0 w 695366"/>
                <a:gd name="connsiteY4" fmla="*/ 2939540 h 5959465"/>
                <a:gd name="connsiteX0" fmla="*/ 0 w 695366"/>
                <a:gd name="connsiteY0" fmla="*/ 2939540 h 5959465"/>
                <a:gd name="connsiteX1" fmla="*/ 347683 w 695366"/>
                <a:gd name="connsiteY1" fmla="*/ 57 h 5959465"/>
                <a:gd name="connsiteX2" fmla="*/ 695366 w 695366"/>
                <a:gd name="connsiteY2" fmla="*/ 2999833 h 5959465"/>
                <a:gd name="connsiteX3" fmla="*/ 347683 w 695366"/>
                <a:gd name="connsiteY3" fmla="*/ 5959409 h 5959465"/>
                <a:gd name="connsiteX4" fmla="*/ 0 w 695366"/>
                <a:gd name="connsiteY4" fmla="*/ 2939540 h 5959465"/>
                <a:gd name="connsiteX0" fmla="*/ 0 w 695366"/>
                <a:gd name="connsiteY0" fmla="*/ 2939540 h 5959466"/>
                <a:gd name="connsiteX1" fmla="*/ 347683 w 695366"/>
                <a:gd name="connsiteY1" fmla="*/ 57 h 5959466"/>
                <a:gd name="connsiteX2" fmla="*/ 695366 w 695366"/>
                <a:gd name="connsiteY2" fmla="*/ 2999833 h 5959466"/>
                <a:gd name="connsiteX3" fmla="*/ 347683 w 695366"/>
                <a:gd name="connsiteY3" fmla="*/ 5959409 h 5959466"/>
                <a:gd name="connsiteX4" fmla="*/ 0 w 695366"/>
                <a:gd name="connsiteY4" fmla="*/ 2939540 h 5959466"/>
                <a:gd name="connsiteX0" fmla="*/ 38861 w 736194"/>
                <a:gd name="connsiteY0" fmla="*/ 2939540 h 6009974"/>
                <a:gd name="connsiteX1" fmla="*/ 386544 w 736194"/>
                <a:gd name="connsiteY1" fmla="*/ 57 h 6009974"/>
                <a:gd name="connsiteX2" fmla="*/ 734227 w 736194"/>
                <a:gd name="connsiteY2" fmla="*/ 2999833 h 6009974"/>
                <a:gd name="connsiteX3" fmla="*/ 386544 w 736194"/>
                <a:gd name="connsiteY3" fmla="*/ 5959409 h 6009974"/>
                <a:gd name="connsiteX4" fmla="*/ 38861 w 736194"/>
                <a:gd name="connsiteY4" fmla="*/ 2939540 h 6009974"/>
                <a:gd name="connsiteX0" fmla="*/ 0 w 635076"/>
                <a:gd name="connsiteY0" fmla="*/ 2979683 h 5959365"/>
                <a:gd name="connsiteX1" fmla="*/ 287393 w 635076"/>
                <a:gd name="connsiteY1" fmla="*/ 7 h 5959365"/>
                <a:gd name="connsiteX2" fmla="*/ 635076 w 635076"/>
                <a:gd name="connsiteY2" fmla="*/ 2999783 h 5959365"/>
                <a:gd name="connsiteX3" fmla="*/ 287393 w 635076"/>
                <a:gd name="connsiteY3" fmla="*/ 5959359 h 5959365"/>
                <a:gd name="connsiteX4" fmla="*/ 0 w 635076"/>
                <a:gd name="connsiteY4" fmla="*/ 2979683 h 5959365"/>
                <a:gd name="connsiteX0" fmla="*/ 0 w 574786"/>
                <a:gd name="connsiteY0" fmla="*/ 2979678 h 5959355"/>
                <a:gd name="connsiteX1" fmla="*/ 287393 w 574786"/>
                <a:gd name="connsiteY1" fmla="*/ 2 h 5959355"/>
                <a:gd name="connsiteX2" fmla="*/ 574786 w 574786"/>
                <a:gd name="connsiteY2" fmla="*/ 2989733 h 5959355"/>
                <a:gd name="connsiteX3" fmla="*/ 287393 w 574786"/>
                <a:gd name="connsiteY3" fmla="*/ 5959354 h 5959355"/>
                <a:gd name="connsiteX4" fmla="*/ 0 w 574786"/>
                <a:gd name="connsiteY4" fmla="*/ 2979678 h 5959355"/>
                <a:gd name="connsiteX0" fmla="*/ 0 w 612583"/>
                <a:gd name="connsiteY0" fmla="*/ 2979678 h 5974200"/>
                <a:gd name="connsiteX1" fmla="*/ 287393 w 612583"/>
                <a:gd name="connsiteY1" fmla="*/ 2 h 5974200"/>
                <a:gd name="connsiteX2" fmla="*/ 574786 w 612583"/>
                <a:gd name="connsiteY2" fmla="*/ 2989733 h 5974200"/>
                <a:gd name="connsiteX3" fmla="*/ 287393 w 612583"/>
                <a:gd name="connsiteY3" fmla="*/ 5959354 h 5974200"/>
                <a:gd name="connsiteX4" fmla="*/ 0 w 612583"/>
                <a:gd name="connsiteY4" fmla="*/ 2979678 h 5974200"/>
                <a:gd name="connsiteX0" fmla="*/ 7970 w 656542"/>
                <a:gd name="connsiteY0" fmla="*/ 2778710 h 5773232"/>
                <a:gd name="connsiteX1" fmla="*/ 626958 w 656542"/>
                <a:gd name="connsiteY1" fmla="*/ 2 h 5773232"/>
                <a:gd name="connsiteX2" fmla="*/ 582756 w 656542"/>
                <a:gd name="connsiteY2" fmla="*/ 2788765 h 5773232"/>
                <a:gd name="connsiteX3" fmla="*/ 295363 w 656542"/>
                <a:gd name="connsiteY3" fmla="*/ 5758386 h 5773232"/>
                <a:gd name="connsiteX4" fmla="*/ 7970 w 656542"/>
                <a:gd name="connsiteY4" fmla="*/ 2778710 h 5773232"/>
                <a:gd name="connsiteX0" fmla="*/ 9208 w 684511"/>
                <a:gd name="connsiteY0" fmla="*/ 2808854 h 5803376"/>
                <a:gd name="connsiteX1" fmla="*/ 658341 w 684511"/>
                <a:gd name="connsiteY1" fmla="*/ 1 h 5803376"/>
                <a:gd name="connsiteX2" fmla="*/ 583994 w 684511"/>
                <a:gd name="connsiteY2" fmla="*/ 2818909 h 5803376"/>
                <a:gd name="connsiteX3" fmla="*/ 296601 w 684511"/>
                <a:gd name="connsiteY3" fmla="*/ 5788530 h 5803376"/>
                <a:gd name="connsiteX4" fmla="*/ 9208 w 684511"/>
                <a:gd name="connsiteY4" fmla="*/ 2808854 h 5803376"/>
                <a:gd name="connsiteX0" fmla="*/ 9208 w 887105"/>
                <a:gd name="connsiteY0" fmla="*/ 2846932 h 5841454"/>
                <a:gd name="connsiteX1" fmla="*/ 658341 w 887105"/>
                <a:gd name="connsiteY1" fmla="*/ 38079 h 5841454"/>
                <a:gd name="connsiteX2" fmla="*/ 583994 w 887105"/>
                <a:gd name="connsiteY2" fmla="*/ 2856987 h 5841454"/>
                <a:gd name="connsiteX3" fmla="*/ 296601 w 887105"/>
                <a:gd name="connsiteY3" fmla="*/ 5826608 h 5841454"/>
                <a:gd name="connsiteX4" fmla="*/ 9208 w 887105"/>
                <a:gd name="connsiteY4" fmla="*/ 2846932 h 5841454"/>
                <a:gd name="connsiteX0" fmla="*/ 9208 w 734396"/>
                <a:gd name="connsiteY0" fmla="*/ 2977723 h 5972245"/>
                <a:gd name="connsiteX1" fmla="*/ 658341 w 734396"/>
                <a:gd name="connsiteY1" fmla="*/ 168870 h 5972245"/>
                <a:gd name="connsiteX2" fmla="*/ 713136 w 734396"/>
                <a:gd name="connsiteY2" fmla="*/ 605403 h 5972245"/>
                <a:gd name="connsiteX3" fmla="*/ 583994 w 734396"/>
                <a:gd name="connsiteY3" fmla="*/ 2987778 h 5972245"/>
                <a:gd name="connsiteX4" fmla="*/ 296601 w 734396"/>
                <a:gd name="connsiteY4" fmla="*/ 5957399 h 5972245"/>
                <a:gd name="connsiteX5" fmla="*/ 9208 w 734396"/>
                <a:gd name="connsiteY5" fmla="*/ 2977723 h 5972245"/>
                <a:gd name="connsiteX0" fmla="*/ 4347 w 708530"/>
                <a:gd name="connsiteY0" fmla="*/ 2931311 h 5925833"/>
                <a:gd name="connsiteX1" fmla="*/ 161111 w 708530"/>
                <a:gd name="connsiteY1" fmla="*/ 182749 h 5925833"/>
                <a:gd name="connsiteX2" fmla="*/ 708275 w 708530"/>
                <a:gd name="connsiteY2" fmla="*/ 558991 h 5925833"/>
                <a:gd name="connsiteX3" fmla="*/ 579133 w 708530"/>
                <a:gd name="connsiteY3" fmla="*/ 2941366 h 5925833"/>
                <a:gd name="connsiteX4" fmla="*/ 291740 w 708530"/>
                <a:gd name="connsiteY4" fmla="*/ 5910987 h 5925833"/>
                <a:gd name="connsiteX5" fmla="*/ 4347 w 708530"/>
                <a:gd name="connsiteY5" fmla="*/ 2931311 h 5925833"/>
                <a:gd name="connsiteX0" fmla="*/ 4123 w 678176"/>
                <a:gd name="connsiteY0" fmla="*/ 2921916 h 5916438"/>
                <a:gd name="connsiteX1" fmla="*/ 160887 w 678176"/>
                <a:gd name="connsiteY1" fmla="*/ 173354 h 5916438"/>
                <a:gd name="connsiteX2" fmla="*/ 677906 w 678176"/>
                <a:gd name="connsiteY2" fmla="*/ 579744 h 5916438"/>
                <a:gd name="connsiteX3" fmla="*/ 578909 w 678176"/>
                <a:gd name="connsiteY3" fmla="*/ 2931971 h 5916438"/>
                <a:gd name="connsiteX4" fmla="*/ 291516 w 678176"/>
                <a:gd name="connsiteY4" fmla="*/ 5901592 h 5916438"/>
                <a:gd name="connsiteX5" fmla="*/ 4123 w 678176"/>
                <a:gd name="connsiteY5" fmla="*/ 2921916 h 5916438"/>
                <a:gd name="connsiteX0" fmla="*/ 4123 w 678176"/>
                <a:gd name="connsiteY0" fmla="*/ 2921916 h 5916438"/>
                <a:gd name="connsiteX1" fmla="*/ 160887 w 678176"/>
                <a:gd name="connsiteY1" fmla="*/ 173354 h 5916438"/>
                <a:gd name="connsiteX2" fmla="*/ 677906 w 678176"/>
                <a:gd name="connsiteY2" fmla="*/ 579744 h 5916438"/>
                <a:gd name="connsiteX3" fmla="*/ 578909 w 678176"/>
                <a:gd name="connsiteY3" fmla="*/ 2931971 h 5916438"/>
                <a:gd name="connsiteX4" fmla="*/ 291516 w 678176"/>
                <a:gd name="connsiteY4" fmla="*/ 5901592 h 5916438"/>
                <a:gd name="connsiteX5" fmla="*/ 4123 w 678176"/>
                <a:gd name="connsiteY5" fmla="*/ 2921916 h 5916438"/>
                <a:gd name="connsiteX0" fmla="*/ 11868 w 605526"/>
                <a:gd name="connsiteY0" fmla="*/ 2986655 h 5917146"/>
                <a:gd name="connsiteX1" fmla="*/ 88245 w 605526"/>
                <a:gd name="connsiteY1" fmla="*/ 177803 h 5917146"/>
                <a:gd name="connsiteX2" fmla="*/ 605264 w 605526"/>
                <a:gd name="connsiteY2" fmla="*/ 584193 h 5917146"/>
                <a:gd name="connsiteX3" fmla="*/ 506267 w 605526"/>
                <a:gd name="connsiteY3" fmla="*/ 2936420 h 5917146"/>
                <a:gd name="connsiteX4" fmla="*/ 218874 w 605526"/>
                <a:gd name="connsiteY4" fmla="*/ 5906041 h 5917146"/>
                <a:gd name="connsiteX5" fmla="*/ 11868 w 605526"/>
                <a:gd name="connsiteY5" fmla="*/ 2986655 h 5917146"/>
                <a:gd name="connsiteX0" fmla="*/ 11868 w 605526"/>
                <a:gd name="connsiteY0" fmla="*/ 2986655 h 5980442"/>
                <a:gd name="connsiteX1" fmla="*/ 88245 w 605526"/>
                <a:gd name="connsiteY1" fmla="*/ 177803 h 5980442"/>
                <a:gd name="connsiteX2" fmla="*/ 605264 w 605526"/>
                <a:gd name="connsiteY2" fmla="*/ 584193 h 5980442"/>
                <a:gd name="connsiteX3" fmla="*/ 506267 w 605526"/>
                <a:gd name="connsiteY3" fmla="*/ 2936420 h 5980442"/>
                <a:gd name="connsiteX4" fmla="*/ 218874 w 605526"/>
                <a:gd name="connsiteY4" fmla="*/ 5906041 h 5980442"/>
                <a:gd name="connsiteX5" fmla="*/ 11868 w 605526"/>
                <a:gd name="connsiteY5" fmla="*/ 2986655 h 5980442"/>
                <a:gd name="connsiteX0" fmla="*/ 11868 w 605526"/>
                <a:gd name="connsiteY0" fmla="*/ 2986655 h 6001083"/>
                <a:gd name="connsiteX1" fmla="*/ 88245 w 605526"/>
                <a:gd name="connsiteY1" fmla="*/ 177803 h 6001083"/>
                <a:gd name="connsiteX2" fmla="*/ 605264 w 605526"/>
                <a:gd name="connsiteY2" fmla="*/ 584193 h 6001083"/>
                <a:gd name="connsiteX3" fmla="*/ 506267 w 605526"/>
                <a:gd name="connsiteY3" fmla="*/ 2936420 h 6001083"/>
                <a:gd name="connsiteX4" fmla="*/ 218874 w 605526"/>
                <a:gd name="connsiteY4" fmla="*/ 5906041 h 6001083"/>
                <a:gd name="connsiteX5" fmla="*/ 11868 w 605526"/>
                <a:gd name="connsiteY5" fmla="*/ 2986655 h 6001083"/>
                <a:gd name="connsiteX0" fmla="*/ 219526 w 813084"/>
                <a:gd name="connsiteY0" fmla="*/ 2814218 h 5828646"/>
                <a:gd name="connsiteX1" fmla="*/ 24597 w 813084"/>
                <a:gd name="connsiteY1" fmla="*/ 253910 h 5828646"/>
                <a:gd name="connsiteX2" fmla="*/ 812922 w 813084"/>
                <a:gd name="connsiteY2" fmla="*/ 411756 h 5828646"/>
                <a:gd name="connsiteX3" fmla="*/ 713925 w 813084"/>
                <a:gd name="connsiteY3" fmla="*/ 2763983 h 5828646"/>
                <a:gd name="connsiteX4" fmla="*/ 426532 w 813084"/>
                <a:gd name="connsiteY4" fmla="*/ 5733604 h 5828646"/>
                <a:gd name="connsiteX5" fmla="*/ 219526 w 813084"/>
                <a:gd name="connsiteY5" fmla="*/ 2814218 h 5828646"/>
                <a:gd name="connsiteX0" fmla="*/ 182413 w 775980"/>
                <a:gd name="connsiteY0" fmla="*/ 2807122 h 5821550"/>
                <a:gd name="connsiteX1" fmla="*/ 27677 w 775980"/>
                <a:gd name="connsiteY1" fmla="*/ 258649 h 5821550"/>
                <a:gd name="connsiteX2" fmla="*/ 775809 w 775980"/>
                <a:gd name="connsiteY2" fmla="*/ 404660 h 5821550"/>
                <a:gd name="connsiteX3" fmla="*/ 676812 w 775980"/>
                <a:gd name="connsiteY3" fmla="*/ 2756887 h 5821550"/>
                <a:gd name="connsiteX4" fmla="*/ 389419 w 775980"/>
                <a:gd name="connsiteY4" fmla="*/ 5726508 h 5821550"/>
                <a:gd name="connsiteX5" fmla="*/ 182413 w 775980"/>
                <a:gd name="connsiteY5" fmla="*/ 2807122 h 5821550"/>
                <a:gd name="connsiteX0" fmla="*/ 261230 w 764359"/>
                <a:gd name="connsiteY0" fmla="*/ 2339176 h 5735581"/>
                <a:gd name="connsiteX1" fmla="*/ 16059 w 764359"/>
                <a:gd name="connsiteY1" fmla="*/ 228608 h 5735581"/>
                <a:gd name="connsiteX2" fmla="*/ 764191 w 764359"/>
                <a:gd name="connsiteY2" fmla="*/ 374619 h 5735581"/>
                <a:gd name="connsiteX3" fmla="*/ 665194 w 764359"/>
                <a:gd name="connsiteY3" fmla="*/ 2726846 h 5735581"/>
                <a:gd name="connsiteX4" fmla="*/ 377801 w 764359"/>
                <a:gd name="connsiteY4" fmla="*/ 5696467 h 5735581"/>
                <a:gd name="connsiteX5" fmla="*/ 261230 w 764359"/>
                <a:gd name="connsiteY5" fmla="*/ 2339176 h 5735581"/>
                <a:gd name="connsiteX0" fmla="*/ 257822 w 697508"/>
                <a:gd name="connsiteY0" fmla="*/ 2376515 h 5772920"/>
                <a:gd name="connsiteX1" fmla="*/ 12651 w 697508"/>
                <a:gd name="connsiteY1" fmla="*/ 265947 h 5772920"/>
                <a:gd name="connsiteX2" fmla="*/ 690445 w 697508"/>
                <a:gd name="connsiteY2" fmla="*/ 340949 h 5772920"/>
                <a:gd name="connsiteX3" fmla="*/ 661786 w 697508"/>
                <a:gd name="connsiteY3" fmla="*/ 2764185 h 5772920"/>
                <a:gd name="connsiteX4" fmla="*/ 374393 w 697508"/>
                <a:gd name="connsiteY4" fmla="*/ 5733806 h 5772920"/>
                <a:gd name="connsiteX5" fmla="*/ 257822 w 697508"/>
                <a:gd name="connsiteY5" fmla="*/ 2376515 h 5772920"/>
                <a:gd name="connsiteX0" fmla="*/ 74266 w 747924"/>
                <a:gd name="connsiteY0" fmla="*/ 3347600 h 5796948"/>
                <a:gd name="connsiteX1" fmla="*/ 60207 w 747924"/>
                <a:gd name="connsiteY1" fmla="*/ 325706 h 5796948"/>
                <a:gd name="connsiteX2" fmla="*/ 738001 w 747924"/>
                <a:gd name="connsiteY2" fmla="*/ 400708 h 5796948"/>
                <a:gd name="connsiteX3" fmla="*/ 709342 w 747924"/>
                <a:gd name="connsiteY3" fmla="*/ 2823944 h 5796948"/>
                <a:gd name="connsiteX4" fmla="*/ 421949 w 747924"/>
                <a:gd name="connsiteY4" fmla="*/ 5793565 h 5796948"/>
                <a:gd name="connsiteX5" fmla="*/ 74266 w 747924"/>
                <a:gd name="connsiteY5" fmla="*/ 3347600 h 5796948"/>
                <a:gd name="connsiteX0" fmla="*/ 27905 w 701563"/>
                <a:gd name="connsiteY0" fmla="*/ 3283244 h 5732031"/>
                <a:gd name="connsiteX1" fmla="*/ 219643 w 701563"/>
                <a:gd name="connsiteY1" fmla="*/ 2298958 h 5732031"/>
                <a:gd name="connsiteX2" fmla="*/ 13846 w 701563"/>
                <a:gd name="connsiteY2" fmla="*/ 261350 h 5732031"/>
                <a:gd name="connsiteX3" fmla="*/ 691640 w 701563"/>
                <a:gd name="connsiteY3" fmla="*/ 336352 h 5732031"/>
                <a:gd name="connsiteX4" fmla="*/ 662981 w 701563"/>
                <a:gd name="connsiteY4" fmla="*/ 2759588 h 5732031"/>
                <a:gd name="connsiteX5" fmla="*/ 375588 w 701563"/>
                <a:gd name="connsiteY5" fmla="*/ 5729209 h 5732031"/>
                <a:gd name="connsiteX6" fmla="*/ 27905 w 701563"/>
                <a:gd name="connsiteY6" fmla="*/ 3283244 h 5732031"/>
                <a:gd name="connsiteX0" fmla="*/ 27905 w 739059"/>
                <a:gd name="connsiteY0" fmla="*/ 3283244 h 5817969"/>
                <a:gd name="connsiteX1" fmla="*/ 219643 w 739059"/>
                <a:gd name="connsiteY1" fmla="*/ 2298958 h 5817969"/>
                <a:gd name="connsiteX2" fmla="*/ 13846 w 739059"/>
                <a:gd name="connsiteY2" fmla="*/ 261350 h 5817969"/>
                <a:gd name="connsiteX3" fmla="*/ 691640 w 739059"/>
                <a:gd name="connsiteY3" fmla="*/ 336352 h 5817969"/>
                <a:gd name="connsiteX4" fmla="*/ 703174 w 739059"/>
                <a:gd name="connsiteY4" fmla="*/ 3209335 h 5817969"/>
                <a:gd name="connsiteX5" fmla="*/ 375588 w 739059"/>
                <a:gd name="connsiteY5" fmla="*/ 5729209 h 5817969"/>
                <a:gd name="connsiteX6" fmla="*/ 27905 w 739059"/>
                <a:gd name="connsiteY6" fmla="*/ 3283244 h 5817969"/>
                <a:gd name="connsiteX0" fmla="*/ 187425 w 882744"/>
                <a:gd name="connsiteY0" fmla="*/ 3283244 h 5853390"/>
                <a:gd name="connsiteX1" fmla="*/ 379163 w 882744"/>
                <a:gd name="connsiteY1" fmla="*/ 2298958 h 5853390"/>
                <a:gd name="connsiteX2" fmla="*/ 173366 w 882744"/>
                <a:gd name="connsiteY2" fmla="*/ 261350 h 5853390"/>
                <a:gd name="connsiteX3" fmla="*/ 851160 w 882744"/>
                <a:gd name="connsiteY3" fmla="*/ 336352 h 5853390"/>
                <a:gd name="connsiteX4" fmla="*/ 862694 w 882744"/>
                <a:gd name="connsiteY4" fmla="*/ 3209335 h 5853390"/>
                <a:gd name="connsiteX5" fmla="*/ 32692 w 882744"/>
                <a:gd name="connsiteY5" fmla="*/ 5776553 h 5853390"/>
                <a:gd name="connsiteX6" fmla="*/ 187425 w 882744"/>
                <a:gd name="connsiteY6" fmla="*/ 3283244 h 5853390"/>
                <a:gd name="connsiteX0" fmla="*/ 165649 w 860968"/>
                <a:gd name="connsiteY0" fmla="*/ 3283244 h 5974286"/>
                <a:gd name="connsiteX1" fmla="*/ 357387 w 860968"/>
                <a:gd name="connsiteY1" fmla="*/ 2298958 h 5974286"/>
                <a:gd name="connsiteX2" fmla="*/ 151590 w 860968"/>
                <a:gd name="connsiteY2" fmla="*/ 261350 h 5974286"/>
                <a:gd name="connsiteX3" fmla="*/ 829384 w 860968"/>
                <a:gd name="connsiteY3" fmla="*/ 336352 h 5974286"/>
                <a:gd name="connsiteX4" fmla="*/ 840918 w 860968"/>
                <a:gd name="connsiteY4" fmla="*/ 3209335 h 5974286"/>
                <a:gd name="connsiteX5" fmla="*/ 10916 w 860968"/>
                <a:gd name="connsiteY5" fmla="*/ 5776553 h 5974286"/>
                <a:gd name="connsiteX6" fmla="*/ 165649 w 860968"/>
                <a:gd name="connsiteY6" fmla="*/ 3283244 h 5974286"/>
                <a:gd name="connsiteX0" fmla="*/ 154782 w 850101"/>
                <a:gd name="connsiteY0" fmla="*/ 3283244 h 5963771"/>
                <a:gd name="connsiteX1" fmla="*/ 346520 w 850101"/>
                <a:gd name="connsiteY1" fmla="*/ 2298958 h 5963771"/>
                <a:gd name="connsiteX2" fmla="*/ 140723 w 850101"/>
                <a:gd name="connsiteY2" fmla="*/ 261350 h 5963771"/>
                <a:gd name="connsiteX3" fmla="*/ 818517 w 850101"/>
                <a:gd name="connsiteY3" fmla="*/ 336352 h 5963771"/>
                <a:gd name="connsiteX4" fmla="*/ 830051 w 850101"/>
                <a:gd name="connsiteY4" fmla="*/ 3209335 h 5963771"/>
                <a:gd name="connsiteX5" fmla="*/ 49 w 850101"/>
                <a:gd name="connsiteY5" fmla="*/ 5776553 h 5963771"/>
                <a:gd name="connsiteX6" fmla="*/ 154782 w 850101"/>
                <a:gd name="connsiteY6" fmla="*/ 3283244 h 5963771"/>
                <a:gd name="connsiteX0" fmla="*/ 211744 w 907063"/>
                <a:gd name="connsiteY0" fmla="*/ 3283244 h 5974287"/>
                <a:gd name="connsiteX1" fmla="*/ 403482 w 907063"/>
                <a:gd name="connsiteY1" fmla="*/ 2298958 h 5974287"/>
                <a:gd name="connsiteX2" fmla="*/ 197685 w 907063"/>
                <a:gd name="connsiteY2" fmla="*/ 261350 h 5974287"/>
                <a:gd name="connsiteX3" fmla="*/ 875479 w 907063"/>
                <a:gd name="connsiteY3" fmla="*/ 336352 h 5974287"/>
                <a:gd name="connsiteX4" fmla="*/ 887013 w 907063"/>
                <a:gd name="connsiteY4" fmla="*/ 3209335 h 5974287"/>
                <a:gd name="connsiteX5" fmla="*/ 57011 w 907063"/>
                <a:gd name="connsiteY5" fmla="*/ 5776553 h 5974287"/>
                <a:gd name="connsiteX6" fmla="*/ 211744 w 907063"/>
                <a:gd name="connsiteY6" fmla="*/ 3283244 h 5974287"/>
                <a:gd name="connsiteX0" fmla="*/ 247482 w 942801"/>
                <a:gd name="connsiteY0" fmla="*/ 3283244 h 5870112"/>
                <a:gd name="connsiteX1" fmla="*/ 439220 w 942801"/>
                <a:gd name="connsiteY1" fmla="*/ 2298958 h 5870112"/>
                <a:gd name="connsiteX2" fmla="*/ 233423 w 942801"/>
                <a:gd name="connsiteY2" fmla="*/ 261350 h 5870112"/>
                <a:gd name="connsiteX3" fmla="*/ 911217 w 942801"/>
                <a:gd name="connsiteY3" fmla="*/ 336352 h 5870112"/>
                <a:gd name="connsiteX4" fmla="*/ 922751 w 942801"/>
                <a:gd name="connsiteY4" fmla="*/ 3209335 h 5870112"/>
                <a:gd name="connsiteX5" fmla="*/ 52558 w 942801"/>
                <a:gd name="connsiteY5" fmla="*/ 5634533 h 5870112"/>
                <a:gd name="connsiteX6" fmla="*/ 247482 w 942801"/>
                <a:gd name="connsiteY6" fmla="*/ 3283244 h 5870112"/>
                <a:gd name="connsiteX0" fmla="*/ 208975 w 872895"/>
                <a:gd name="connsiteY0" fmla="*/ 3283244 h 5739632"/>
                <a:gd name="connsiteX1" fmla="*/ 400713 w 872895"/>
                <a:gd name="connsiteY1" fmla="*/ 2298958 h 5739632"/>
                <a:gd name="connsiteX2" fmla="*/ 194916 w 872895"/>
                <a:gd name="connsiteY2" fmla="*/ 261350 h 5739632"/>
                <a:gd name="connsiteX3" fmla="*/ 872710 w 872895"/>
                <a:gd name="connsiteY3" fmla="*/ 336352 h 5739632"/>
                <a:gd name="connsiteX4" fmla="*/ 618026 w 872895"/>
                <a:gd name="connsiteY4" fmla="*/ 3182071 h 5739632"/>
                <a:gd name="connsiteX5" fmla="*/ 14051 w 872895"/>
                <a:gd name="connsiteY5" fmla="*/ 5634533 h 5739632"/>
                <a:gd name="connsiteX6" fmla="*/ 208975 w 872895"/>
                <a:gd name="connsiteY6" fmla="*/ 3283244 h 5739632"/>
                <a:gd name="connsiteX0" fmla="*/ 56118 w 928382"/>
                <a:gd name="connsiteY0" fmla="*/ 2288026 h 5813210"/>
                <a:gd name="connsiteX1" fmla="*/ 456200 w 928382"/>
                <a:gd name="connsiteY1" fmla="*/ 2298958 h 5813210"/>
                <a:gd name="connsiteX2" fmla="*/ 250403 w 928382"/>
                <a:gd name="connsiteY2" fmla="*/ 261350 h 5813210"/>
                <a:gd name="connsiteX3" fmla="*/ 928197 w 928382"/>
                <a:gd name="connsiteY3" fmla="*/ 336352 h 5813210"/>
                <a:gd name="connsiteX4" fmla="*/ 673513 w 928382"/>
                <a:gd name="connsiteY4" fmla="*/ 3182071 h 5813210"/>
                <a:gd name="connsiteX5" fmla="*/ 69538 w 928382"/>
                <a:gd name="connsiteY5" fmla="*/ 5634533 h 5813210"/>
                <a:gd name="connsiteX6" fmla="*/ 56118 w 928382"/>
                <a:gd name="connsiteY6" fmla="*/ 2288026 h 5813210"/>
                <a:gd name="connsiteX0" fmla="*/ 43255 w 915531"/>
                <a:gd name="connsiteY0" fmla="*/ 2183642 h 5708827"/>
                <a:gd name="connsiteX1" fmla="*/ 211844 w 915531"/>
                <a:gd name="connsiteY1" fmla="*/ 272303 h 5708827"/>
                <a:gd name="connsiteX2" fmla="*/ 237540 w 915531"/>
                <a:gd name="connsiteY2" fmla="*/ 156966 h 5708827"/>
                <a:gd name="connsiteX3" fmla="*/ 915334 w 915531"/>
                <a:gd name="connsiteY3" fmla="*/ 231968 h 5708827"/>
                <a:gd name="connsiteX4" fmla="*/ 660650 w 915531"/>
                <a:gd name="connsiteY4" fmla="*/ 3077687 h 5708827"/>
                <a:gd name="connsiteX5" fmla="*/ 56675 w 915531"/>
                <a:gd name="connsiteY5" fmla="*/ 5530149 h 5708827"/>
                <a:gd name="connsiteX6" fmla="*/ 43255 w 915531"/>
                <a:gd name="connsiteY6" fmla="*/ 2183642 h 5708827"/>
                <a:gd name="connsiteX0" fmla="*/ 43255 w 915524"/>
                <a:gd name="connsiteY0" fmla="*/ 3158268 h 6683453"/>
                <a:gd name="connsiteX1" fmla="*/ 211844 w 915524"/>
                <a:gd name="connsiteY1" fmla="*/ 1246929 h 6683453"/>
                <a:gd name="connsiteX2" fmla="*/ 214391 w 915524"/>
                <a:gd name="connsiteY2" fmla="*/ 45 h 6683453"/>
                <a:gd name="connsiteX3" fmla="*/ 915334 w 915524"/>
                <a:gd name="connsiteY3" fmla="*/ 1206594 h 6683453"/>
                <a:gd name="connsiteX4" fmla="*/ 660650 w 915524"/>
                <a:gd name="connsiteY4" fmla="*/ 4052313 h 6683453"/>
                <a:gd name="connsiteX5" fmla="*/ 56675 w 915524"/>
                <a:gd name="connsiteY5" fmla="*/ 6504775 h 6683453"/>
                <a:gd name="connsiteX6" fmla="*/ 43255 w 915524"/>
                <a:gd name="connsiteY6" fmla="*/ 3158268 h 6683453"/>
                <a:gd name="connsiteX0" fmla="*/ 43255 w 776672"/>
                <a:gd name="connsiteY0" fmla="*/ 3205471 h 6730656"/>
                <a:gd name="connsiteX1" fmla="*/ 211844 w 776672"/>
                <a:gd name="connsiteY1" fmla="*/ 1294132 h 6730656"/>
                <a:gd name="connsiteX2" fmla="*/ 214391 w 776672"/>
                <a:gd name="connsiteY2" fmla="*/ 47248 h 6730656"/>
                <a:gd name="connsiteX3" fmla="*/ 776437 w 776672"/>
                <a:gd name="connsiteY3" fmla="*/ 517612 h 6730656"/>
                <a:gd name="connsiteX4" fmla="*/ 660650 w 776672"/>
                <a:gd name="connsiteY4" fmla="*/ 4099516 h 6730656"/>
                <a:gd name="connsiteX5" fmla="*/ 56675 w 776672"/>
                <a:gd name="connsiteY5" fmla="*/ 6551978 h 6730656"/>
                <a:gd name="connsiteX6" fmla="*/ 43255 w 776672"/>
                <a:gd name="connsiteY6" fmla="*/ 3205471 h 6730656"/>
                <a:gd name="connsiteX0" fmla="*/ 39887 w 773310"/>
                <a:gd name="connsiteY0" fmla="*/ 3197016 h 6722201"/>
                <a:gd name="connsiteX1" fmla="*/ 139028 w 773310"/>
                <a:gd name="connsiteY1" fmla="*/ 1162983 h 6722201"/>
                <a:gd name="connsiteX2" fmla="*/ 211023 w 773310"/>
                <a:gd name="connsiteY2" fmla="*/ 38793 h 6722201"/>
                <a:gd name="connsiteX3" fmla="*/ 773069 w 773310"/>
                <a:gd name="connsiteY3" fmla="*/ 509157 h 6722201"/>
                <a:gd name="connsiteX4" fmla="*/ 657282 w 773310"/>
                <a:gd name="connsiteY4" fmla="*/ 4091061 h 6722201"/>
                <a:gd name="connsiteX5" fmla="*/ 53307 w 773310"/>
                <a:gd name="connsiteY5" fmla="*/ 6543523 h 6722201"/>
                <a:gd name="connsiteX6" fmla="*/ 39887 w 773310"/>
                <a:gd name="connsiteY6" fmla="*/ 3197016 h 6722201"/>
                <a:gd name="connsiteX0" fmla="*/ 39887 w 773310"/>
                <a:gd name="connsiteY0" fmla="*/ 3197016 h 6589441"/>
                <a:gd name="connsiteX1" fmla="*/ 139028 w 773310"/>
                <a:gd name="connsiteY1" fmla="*/ 1162983 h 6589441"/>
                <a:gd name="connsiteX2" fmla="*/ 211023 w 773310"/>
                <a:gd name="connsiteY2" fmla="*/ 38793 h 6589441"/>
                <a:gd name="connsiteX3" fmla="*/ 773069 w 773310"/>
                <a:gd name="connsiteY3" fmla="*/ 509157 h 6589441"/>
                <a:gd name="connsiteX4" fmla="*/ 657282 w 773310"/>
                <a:gd name="connsiteY4" fmla="*/ 3613905 h 6589441"/>
                <a:gd name="connsiteX5" fmla="*/ 53307 w 773310"/>
                <a:gd name="connsiteY5" fmla="*/ 6543523 h 6589441"/>
                <a:gd name="connsiteX6" fmla="*/ 39887 w 773310"/>
                <a:gd name="connsiteY6" fmla="*/ 3197016 h 6589441"/>
                <a:gd name="connsiteX0" fmla="*/ 39887 w 780913"/>
                <a:gd name="connsiteY0" fmla="*/ 3197016 h 6589441"/>
                <a:gd name="connsiteX1" fmla="*/ 139028 w 780913"/>
                <a:gd name="connsiteY1" fmla="*/ 1162983 h 6589441"/>
                <a:gd name="connsiteX2" fmla="*/ 211023 w 780913"/>
                <a:gd name="connsiteY2" fmla="*/ 38793 h 6589441"/>
                <a:gd name="connsiteX3" fmla="*/ 773069 w 780913"/>
                <a:gd name="connsiteY3" fmla="*/ 509157 h 6589441"/>
                <a:gd name="connsiteX4" fmla="*/ 657282 w 780913"/>
                <a:gd name="connsiteY4" fmla="*/ 3613905 h 6589441"/>
                <a:gd name="connsiteX5" fmla="*/ 53307 w 780913"/>
                <a:gd name="connsiteY5" fmla="*/ 6543523 h 6589441"/>
                <a:gd name="connsiteX6" fmla="*/ 39887 w 780913"/>
                <a:gd name="connsiteY6" fmla="*/ 3197016 h 6589441"/>
                <a:gd name="connsiteX0" fmla="*/ 39887 w 806557"/>
                <a:gd name="connsiteY0" fmla="*/ 3197016 h 6589441"/>
                <a:gd name="connsiteX1" fmla="*/ 139028 w 806557"/>
                <a:gd name="connsiteY1" fmla="*/ 1162983 h 6589441"/>
                <a:gd name="connsiteX2" fmla="*/ 211023 w 806557"/>
                <a:gd name="connsiteY2" fmla="*/ 38793 h 6589441"/>
                <a:gd name="connsiteX3" fmla="*/ 773069 w 806557"/>
                <a:gd name="connsiteY3" fmla="*/ 509157 h 6589441"/>
                <a:gd name="connsiteX4" fmla="*/ 657282 w 806557"/>
                <a:gd name="connsiteY4" fmla="*/ 3613905 h 6589441"/>
                <a:gd name="connsiteX5" fmla="*/ 53307 w 806557"/>
                <a:gd name="connsiteY5" fmla="*/ 6543523 h 6589441"/>
                <a:gd name="connsiteX6" fmla="*/ 39887 w 806557"/>
                <a:gd name="connsiteY6" fmla="*/ 3197016 h 6589441"/>
                <a:gd name="connsiteX0" fmla="*/ 39887 w 806557"/>
                <a:gd name="connsiteY0" fmla="*/ 3197016 h 6578009"/>
                <a:gd name="connsiteX1" fmla="*/ 139028 w 806557"/>
                <a:gd name="connsiteY1" fmla="*/ 1162983 h 6578009"/>
                <a:gd name="connsiteX2" fmla="*/ 211023 w 806557"/>
                <a:gd name="connsiteY2" fmla="*/ 38793 h 6578009"/>
                <a:gd name="connsiteX3" fmla="*/ 773069 w 806557"/>
                <a:gd name="connsiteY3" fmla="*/ 509157 h 6578009"/>
                <a:gd name="connsiteX4" fmla="*/ 657282 w 806557"/>
                <a:gd name="connsiteY4" fmla="*/ 3613905 h 6578009"/>
                <a:gd name="connsiteX5" fmla="*/ 53307 w 806557"/>
                <a:gd name="connsiteY5" fmla="*/ 6543523 h 6578009"/>
                <a:gd name="connsiteX6" fmla="*/ 39887 w 806557"/>
                <a:gd name="connsiteY6" fmla="*/ 3197016 h 6578009"/>
                <a:gd name="connsiteX0" fmla="*/ 10 w 766680"/>
                <a:gd name="connsiteY0" fmla="*/ 3197016 h 6792991"/>
                <a:gd name="connsiteX1" fmla="*/ 99151 w 766680"/>
                <a:gd name="connsiteY1" fmla="*/ 1162983 h 6792991"/>
                <a:gd name="connsiteX2" fmla="*/ 171146 w 766680"/>
                <a:gd name="connsiteY2" fmla="*/ 38793 h 6792991"/>
                <a:gd name="connsiteX3" fmla="*/ 733192 w 766680"/>
                <a:gd name="connsiteY3" fmla="*/ 509157 h 6792991"/>
                <a:gd name="connsiteX4" fmla="*/ 617405 w 766680"/>
                <a:gd name="connsiteY4" fmla="*/ 3613905 h 6792991"/>
                <a:gd name="connsiteX5" fmla="*/ 106028 w 766680"/>
                <a:gd name="connsiteY5" fmla="*/ 6775290 h 6792991"/>
                <a:gd name="connsiteX6" fmla="*/ 10 w 766680"/>
                <a:gd name="connsiteY6" fmla="*/ 3197016 h 6792991"/>
                <a:gd name="connsiteX0" fmla="*/ 145592 w 912262"/>
                <a:gd name="connsiteY0" fmla="*/ 3197016 h 6944342"/>
                <a:gd name="connsiteX1" fmla="*/ 244733 w 912262"/>
                <a:gd name="connsiteY1" fmla="*/ 1162983 h 6944342"/>
                <a:gd name="connsiteX2" fmla="*/ 316728 w 912262"/>
                <a:gd name="connsiteY2" fmla="*/ 38793 h 6944342"/>
                <a:gd name="connsiteX3" fmla="*/ 878774 w 912262"/>
                <a:gd name="connsiteY3" fmla="*/ 509157 h 6944342"/>
                <a:gd name="connsiteX4" fmla="*/ 762987 w 912262"/>
                <a:gd name="connsiteY4" fmla="*/ 3613905 h 6944342"/>
                <a:gd name="connsiteX5" fmla="*/ 251610 w 912262"/>
                <a:gd name="connsiteY5" fmla="*/ 6775290 h 6944342"/>
                <a:gd name="connsiteX6" fmla="*/ 145592 w 912262"/>
                <a:gd name="connsiteY6" fmla="*/ 3197016 h 6944342"/>
                <a:gd name="connsiteX0" fmla="*/ 90467 w 857137"/>
                <a:gd name="connsiteY0" fmla="*/ 3197016 h 6896806"/>
                <a:gd name="connsiteX1" fmla="*/ 189608 w 857137"/>
                <a:gd name="connsiteY1" fmla="*/ 1162983 h 6896806"/>
                <a:gd name="connsiteX2" fmla="*/ 261603 w 857137"/>
                <a:gd name="connsiteY2" fmla="*/ 38793 h 6896806"/>
                <a:gd name="connsiteX3" fmla="*/ 823649 w 857137"/>
                <a:gd name="connsiteY3" fmla="*/ 509157 h 6896806"/>
                <a:gd name="connsiteX4" fmla="*/ 707862 w 857137"/>
                <a:gd name="connsiteY4" fmla="*/ 3613905 h 6896806"/>
                <a:gd name="connsiteX5" fmla="*/ 277508 w 857137"/>
                <a:gd name="connsiteY5" fmla="*/ 6720760 h 6896806"/>
                <a:gd name="connsiteX6" fmla="*/ 90467 w 857137"/>
                <a:gd name="connsiteY6" fmla="*/ 3197016 h 6896806"/>
                <a:gd name="connsiteX0" fmla="*/ 234305 w 1000975"/>
                <a:gd name="connsiteY0" fmla="*/ 3197016 h 6721549"/>
                <a:gd name="connsiteX1" fmla="*/ 333446 w 1000975"/>
                <a:gd name="connsiteY1" fmla="*/ 1162983 h 6721549"/>
                <a:gd name="connsiteX2" fmla="*/ 405441 w 1000975"/>
                <a:gd name="connsiteY2" fmla="*/ 38793 h 6721549"/>
                <a:gd name="connsiteX3" fmla="*/ 967487 w 1000975"/>
                <a:gd name="connsiteY3" fmla="*/ 509157 h 6721549"/>
                <a:gd name="connsiteX4" fmla="*/ 851700 w 1000975"/>
                <a:gd name="connsiteY4" fmla="*/ 3613905 h 6721549"/>
                <a:gd name="connsiteX5" fmla="*/ 421346 w 1000975"/>
                <a:gd name="connsiteY5" fmla="*/ 6720760 h 6721549"/>
                <a:gd name="connsiteX6" fmla="*/ 234305 w 1000975"/>
                <a:gd name="connsiteY6" fmla="*/ 3197016 h 6721549"/>
                <a:gd name="connsiteX0" fmla="*/ 1279 w 767949"/>
                <a:gd name="connsiteY0" fmla="*/ 3197016 h 7143361"/>
                <a:gd name="connsiteX1" fmla="*/ 100420 w 767949"/>
                <a:gd name="connsiteY1" fmla="*/ 1162983 h 7143361"/>
                <a:gd name="connsiteX2" fmla="*/ 172415 w 767949"/>
                <a:gd name="connsiteY2" fmla="*/ 38793 h 7143361"/>
                <a:gd name="connsiteX3" fmla="*/ 734461 w 767949"/>
                <a:gd name="connsiteY3" fmla="*/ 509157 h 7143361"/>
                <a:gd name="connsiteX4" fmla="*/ 618674 w 767949"/>
                <a:gd name="connsiteY4" fmla="*/ 3613905 h 7143361"/>
                <a:gd name="connsiteX5" fmla="*/ 621206 w 767949"/>
                <a:gd name="connsiteY5" fmla="*/ 6735036 h 7143361"/>
                <a:gd name="connsiteX6" fmla="*/ 188320 w 767949"/>
                <a:gd name="connsiteY6" fmla="*/ 6720760 h 7143361"/>
                <a:gd name="connsiteX7" fmla="*/ 1279 w 767949"/>
                <a:gd name="connsiteY7" fmla="*/ 3197016 h 7143361"/>
                <a:gd name="connsiteX0" fmla="*/ 1279 w 828591"/>
                <a:gd name="connsiteY0" fmla="*/ 3197016 h 6899694"/>
                <a:gd name="connsiteX1" fmla="*/ 100420 w 828591"/>
                <a:gd name="connsiteY1" fmla="*/ 1162983 h 6899694"/>
                <a:gd name="connsiteX2" fmla="*/ 172415 w 828591"/>
                <a:gd name="connsiteY2" fmla="*/ 38793 h 6899694"/>
                <a:gd name="connsiteX3" fmla="*/ 734461 w 828591"/>
                <a:gd name="connsiteY3" fmla="*/ 509157 h 6899694"/>
                <a:gd name="connsiteX4" fmla="*/ 618674 w 828591"/>
                <a:gd name="connsiteY4" fmla="*/ 3613905 h 6899694"/>
                <a:gd name="connsiteX5" fmla="*/ 817976 w 828591"/>
                <a:gd name="connsiteY5" fmla="*/ 6094281 h 6899694"/>
                <a:gd name="connsiteX6" fmla="*/ 188320 w 828591"/>
                <a:gd name="connsiteY6" fmla="*/ 6720760 h 6899694"/>
                <a:gd name="connsiteX7" fmla="*/ 1279 w 828591"/>
                <a:gd name="connsiteY7" fmla="*/ 3197016 h 6899694"/>
                <a:gd name="connsiteX0" fmla="*/ 46165 w 873477"/>
                <a:gd name="connsiteY0" fmla="*/ 3197016 h 6843755"/>
                <a:gd name="connsiteX1" fmla="*/ 145306 w 873477"/>
                <a:gd name="connsiteY1" fmla="*/ 1162983 h 6843755"/>
                <a:gd name="connsiteX2" fmla="*/ 217301 w 873477"/>
                <a:gd name="connsiteY2" fmla="*/ 38793 h 6843755"/>
                <a:gd name="connsiteX3" fmla="*/ 779347 w 873477"/>
                <a:gd name="connsiteY3" fmla="*/ 509157 h 6843755"/>
                <a:gd name="connsiteX4" fmla="*/ 663560 w 873477"/>
                <a:gd name="connsiteY4" fmla="*/ 3613905 h 6843755"/>
                <a:gd name="connsiteX5" fmla="*/ 862862 w 873477"/>
                <a:gd name="connsiteY5" fmla="*/ 6094281 h 6843755"/>
                <a:gd name="connsiteX6" fmla="*/ 71160 w 873477"/>
                <a:gd name="connsiteY6" fmla="*/ 6652598 h 6843755"/>
                <a:gd name="connsiteX7" fmla="*/ 46165 w 873477"/>
                <a:gd name="connsiteY7" fmla="*/ 3197016 h 684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477" h="6843755">
                  <a:moveTo>
                    <a:pt x="46165" y="3197016"/>
                  </a:moveTo>
                  <a:cubicBezTo>
                    <a:pt x="58523" y="2282080"/>
                    <a:pt x="147649" y="1666632"/>
                    <a:pt x="145306" y="1162983"/>
                  </a:cubicBezTo>
                  <a:cubicBezTo>
                    <a:pt x="142963" y="659334"/>
                    <a:pt x="111628" y="147764"/>
                    <a:pt x="217301" y="38793"/>
                  </a:cubicBezTo>
                  <a:cubicBezTo>
                    <a:pt x="322974" y="-70178"/>
                    <a:pt x="791738" y="39339"/>
                    <a:pt x="779347" y="509157"/>
                  </a:cubicBezTo>
                  <a:cubicBezTo>
                    <a:pt x="586086" y="978975"/>
                    <a:pt x="1027671" y="2765922"/>
                    <a:pt x="663560" y="3613905"/>
                  </a:cubicBezTo>
                  <a:cubicBezTo>
                    <a:pt x="617677" y="4649280"/>
                    <a:pt x="934588" y="5576472"/>
                    <a:pt x="862862" y="6094281"/>
                  </a:cubicBezTo>
                  <a:cubicBezTo>
                    <a:pt x="791136" y="6612090"/>
                    <a:pt x="207276" y="7135475"/>
                    <a:pt x="71160" y="6652598"/>
                  </a:cubicBezTo>
                  <a:cubicBezTo>
                    <a:pt x="-64956" y="6169721"/>
                    <a:pt x="33807" y="4111952"/>
                    <a:pt x="46165" y="319701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96CA1FB5-6556-44CE-B717-DE6D1869A651}"/>
                </a:ext>
              </a:extLst>
            </p:cNvPr>
            <p:cNvSpPr/>
            <p:nvPr/>
          </p:nvSpPr>
          <p:spPr>
            <a:xfrm>
              <a:off x="3125851" y="4868350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E10B2705-BE06-43BA-B279-C0F1D335EF8A}"/>
                </a:ext>
              </a:extLst>
            </p:cNvPr>
            <p:cNvSpPr/>
            <p:nvPr/>
          </p:nvSpPr>
          <p:spPr>
            <a:xfrm>
              <a:off x="2943486" y="5034758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9BE96A-DAA8-4CD6-9C24-5C8DB8AAB796}"/>
                </a:ext>
              </a:extLst>
            </p:cNvPr>
            <p:cNvSpPr/>
            <p:nvPr/>
          </p:nvSpPr>
          <p:spPr>
            <a:xfrm>
              <a:off x="2955724" y="4701942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A0D7B349-9DF3-413C-8875-F87766E84F1F}"/>
                </a:ext>
              </a:extLst>
            </p:cNvPr>
            <p:cNvSpPr/>
            <p:nvPr/>
          </p:nvSpPr>
          <p:spPr>
            <a:xfrm>
              <a:off x="5389292" y="4808528"/>
              <a:ext cx="166832" cy="1758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A3BD9E3C-C03C-49EB-AC43-30DF28DB439C}"/>
                </a:ext>
              </a:extLst>
            </p:cNvPr>
            <p:cNvSpPr/>
            <p:nvPr/>
          </p:nvSpPr>
          <p:spPr>
            <a:xfrm>
              <a:off x="5257662" y="5000994"/>
              <a:ext cx="166832" cy="1758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1DB914D7-3A25-4181-BDBA-0001F4A18E14}"/>
                </a:ext>
              </a:extLst>
            </p:cNvPr>
            <p:cNvSpPr/>
            <p:nvPr/>
          </p:nvSpPr>
          <p:spPr>
            <a:xfrm>
              <a:off x="5219165" y="4642120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ABA4ECD-8F9A-46E3-B195-58C2D78CB387}"/>
                </a:ext>
              </a:extLst>
            </p:cNvPr>
            <p:cNvSpPr/>
            <p:nvPr/>
          </p:nvSpPr>
          <p:spPr>
            <a:xfrm>
              <a:off x="5057680" y="4877743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9ED258C9-638A-4EAC-9386-8E62AF5E956A}"/>
                </a:ext>
              </a:extLst>
            </p:cNvPr>
            <p:cNvSpPr/>
            <p:nvPr/>
          </p:nvSpPr>
          <p:spPr>
            <a:xfrm>
              <a:off x="7968086" y="5094007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33690F15-7A2F-408F-85EA-DAC7C761B4CF}"/>
                </a:ext>
              </a:extLst>
            </p:cNvPr>
            <p:cNvSpPr/>
            <p:nvPr/>
          </p:nvSpPr>
          <p:spPr>
            <a:xfrm>
              <a:off x="7678372" y="5149184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3EA5D6A-DA73-4E26-81B5-F5DA4FD4A5B9}"/>
                </a:ext>
              </a:extLst>
            </p:cNvPr>
            <p:cNvSpPr/>
            <p:nvPr/>
          </p:nvSpPr>
          <p:spPr>
            <a:xfrm>
              <a:off x="7698992" y="4911008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86649793-4C1B-41A3-811E-95F9103CB69F}"/>
                </a:ext>
              </a:extLst>
            </p:cNvPr>
            <p:cNvSpPr/>
            <p:nvPr/>
          </p:nvSpPr>
          <p:spPr>
            <a:xfrm>
              <a:off x="7496046" y="4790310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7304150-F8EC-4D75-B9C9-E132980A92D4}"/>
                </a:ext>
              </a:extLst>
            </p:cNvPr>
            <p:cNvSpPr/>
            <p:nvPr/>
          </p:nvSpPr>
          <p:spPr>
            <a:xfrm>
              <a:off x="7766633" y="4592070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62FFD32-1F28-4AEC-8FCB-0039BB56AB1D}"/>
                </a:ext>
              </a:extLst>
            </p:cNvPr>
            <p:cNvSpPr/>
            <p:nvPr/>
          </p:nvSpPr>
          <p:spPr>
            <a:xfrm>
              <a:off x="8004662" y="4819884"/>
              <a:ext cx="168451" cy="1684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C9A58176-71EB-4E1D-95B1-D9FEB1477242}"/>
              </a:ext>
            </a:extLst>
          </p:cNvPr>
          <p:cNvGrpSpPr/>
          <p:nvPr/>
        </p:nvGrpSpPr>
        <p:grpSpPr>
          <a:xfrm>
            <a:off x="2606983" y="5440848"/>
            <a:ext cx="5687342" cy="907725"/>
            <a:chOff x="2606983" y="5440848"/>
            <a:chExt cx="5687342" cy="907725"/>
          </a:xfrm>
        </p:grpSpPr>
        <p:sp>
          <p:nvSpPr>
            <p:cNvPr id="225" name="Oval 206">
              <a:extLst>
                <a:ext uri="{FF2B5EF4-FFF2-40B4-BE49-F238E27FC236}">
                  <a16:creationId xmlns:a16="http://schemas.microsoft.com/office/drawing/2014/main" id="{AD6C480E-8971-405E-9387-472CE9CDDDC8}"/>
                </a:ext>
              </a:extLst>
            </p:cNvPr>
            <p:cNvSpPr/>
            <p:nvPr/>
          </p:nvSpPr>
          <p:spPr>
            <a:xfrm rot="16200000">
              <a:off x="4996791" y="3051040"/>
              <a:ext cx="907725" cy="5687342"/>
            </a:xfrm>
            <a:custGeom>
              <a:avLst/>
              <a:gdLst>
                <a:gd name="connsiteX0" fmla="*/ 0 w 594881"/>
                <a:gd name="connsiteY0" fmla="*/ 2979676 h 5959352"/>
                <a:gd name="connsiteX1" fmla="*/ 297441 w 594881"/>
                <a:gd name="connsiteY1" fmla="*/ 0 h 5959352"/>
                <a:gd name="connsiteX2" fmla="*/ 594882 w 594881"/>
                <a:gd name="connsiteY2" fmla="*/ 2979676 h 5959352"/>
                <a:gd name="connsiteX3" fmla="*/ 297441 w 594881"/>
                <a:gd name="connsiteY3" fmla="*/ 5959352 h 5959352"/>
                <a:gd name="connsiteX4" fmla="*/ 0 w 594881"/>
                <a:gd name="connsiteY4" fmla="*/ 2979676 h 5959352"/>
                <a:gd name="connsiteX0" fmla="*/ 0 w 755656"/>
                <a:gd name="connsiteY0" fmla="*/ 2939508 h 5959401"/>
                <a:gd name="connsiteX1" fmla="*/ 458215 w 755656"/>
                <a:gd name="connsiteY1" fmla="*/ 25 h 5959401"/>
                <a:gd name="connsiteX2" fmla="*/ 755656 w 755656"/>
                <a:gd name="connsiteY2" fmla="*/ 2979701 h 5959401"/>
                <a:gd name="connsiteX3" fmla="*/ 458215 w 755656"/>
                <a:gd name="connsiteY3" fmla="*/ 5959377 h 5959401"/>
                <a:gd name="connsiteX4" fmla="*/ 0 w 755656"/>
                <a:gd name="connsiteY4" fmla="*/ 2939508 h 5959401"/>
                <a:gd name="connsiteX0" fmla="*/ 0 w 645124"/>
                <a:gd name="connsiteY0" fmla="*/ 2939508 h 5959401"/>
                <a:gd name="connsiteX1" fmla="*/ 347683 w 645124"/>
                <a:gd name="connsiteY1" fmla="*/ 25 h 5959401"/>
                <a:gd name="connsiteX2" fmla="*/ 645124 w 645124"/>
                <a:gd name="connsiteY2" fmla="*/ 2979701 h 5959401"/>
                <a:gd name="connsiteX3" fmla="*/ 347683 w 645124"/>
                <a:gd name="connsiteY3" fmla="*/ 5959377 h 5959401"/>
                <a:gd name="connsiteX4" fmla="*/ 0 w 645124"/>
                <a:gd name="connsiteY4" fmla="*/ 2939508 h 5959401"/>
                <a:gd name="connsiteX0" fmla="*/ 0 w 695366"/>
                <a:gd name="connsiteY0" fmla="*/ 2939540 h 5959465"/>
                <a:gd name="connsiteX1" fmla="*/ 347683 w 695366"/>
                <a:gd name="connsiteY1" fmla="*/ 57 h 5959465"/>
                <a:gd name="connsiteX2" fmla="*/ 695366 w 695366"/>
                <a:gd name="connsiteY2" fmla="*/ 2999833 h 5959465"/>
                <a:gd name="connsiteX3" fmla="*/ 347683 w 695366"/>
                <a:gd name="connsiteY3" fmla="*/ 5959409 h 5959465"/>
                <a:gd name="connsiteX4" fmla="*/ 0 w 695366"/>
                <a:gd name="connsiteY4" fmla="*/ 2939540 h 5959465"/>
                <a:gd name="connsiteX0" fmla="*/ 0 w 695366"/>
                <a:gd name="connsiteY0" fmla="*/ 2939540 h 5959465"/>
                <a:gd name="connsiteX1" fmla="*/ 347683 w 695366"/>
                <a:gd name="connsiteY1" fmla="*/ 57 h 5959465"/>
                <a:gd name="connsiteX2" fmla="*/ 695366 w 695366"/>
                <a:gd name="connsiteY2" fmla="*/ 2999833 h 5959465"/>
                <a:gd name="connsiteX3" fmla="*/ 347683 w 695366"/>
                <a:gd name="connsiteY3" fmla="*/ 5959409 h 5959465"/>
                <a:gd name="connsiteX4" fmla="*/ 0 w 695366"/>
                <a:gd name="connsiteY4" fmla="*/ 2939540 h 5959465"/>
                <a:gd name="connsiteX0" fmla="*/ 0 w 695366"/>
                <a:gd name="connsiteY0" fmla="*/ 2939540 h 5959466"/>
                <a:gd name="connsiteX1" fmla="*/ 347683 w 695366"/>
                <a:gd name="connsiteY1" fmla="*/ 57 h 5959466"/>
                <a:gd name="connsiteX2" fmla="*/ 695366 w 695366"/>
                <a:gd name="connsiteY2" fmla="*/ 2999833 h 5959466"/>
                <a:gd name="connsiteX3" fmla="*/ 347683 w 695366"/>
                <a:gd name="connsiteY3" fmla="*/ 5959409 h 5959466"/>
                <a:gd name="connsiteX4" fmla="*/ 0 w 695366"/>
                <a:gd name="connsiteY4" fmla="*/ 2939540 h 5959466"/>
                <a:gd name="connsiteX0" fmla="*/ 38861 w 736194"/>
                <a:gd name="connsiteY0" fmla="*/ 2939540 h 6009974"/>
                <a:gd name="connsiteX1" fmla="*/ 386544 w 736194"/>
                <a:gd name="connsiteY1" fmla="*/ 57 h 6009974"/>
                <a:gd name="connsiteX2" fmla="*/ 734227 w 736194"/>
                <a:gd name="connsiteY2" fmla="*/ 2999833 h 6009974"/>
                <a:gd name="connsiteX3" fmla="*/ 386544 w 736194"/>
                <a:gd name="connsiteY3" fmla="*/ 5959409 h 6009974"/>
                <a:gd name="connsiteX4" fmla="*/ 38861 w 736194"/>
                <a:gd name="connsiteY4" fmla="*/ 2939540 h 6009974"/>
                <a:gd name="connsiteX0" fmla="*/ 0 w 635076"/>
                <a:gd name="connsiteY0" fmla="*/ 2979683 h 5959365"/>
                <a:gd name="connsiteX1" fmla="*/ 287393 w 635076"/>
                <a:gd name="connsiteY1" fmla="*/ 7 h 5959365"/>
                <a:gd name="connsiteX2" fmla="*/ 635076 w 635076"/>
                <a:gd name="connsiteY2" fmla="*/ 2999783 h 5959365"/>
                <a:gd name="connsiteX3" fmla="*/ 287393 w 635076"/>
                <a:gd name="connsiteY3" fmla="*/ 5959359 h 5959365"/>
                <a:gd name="connsiteX4" fmla="*/ 0 w 635076"/>
                <a:gd name="connsiteY4" fmla="*/ 2979683 h 5959365"/>
                <a:gd name="connsiteX0" fmla="*/ 0 w 574786"/>
                <a:gd name="connsiteY0" fmla="*/ 2979678 h 5959355"/>
                <a:gd name="connsiteX1" fmla="*/ 287393 w 574786"/>
                <a:gd name="connsiteY1" fmla="*/ 2 h 5959355"/>
                <a:gd name="connsiteX2" fmla="*/ 574786 w 574786"/>
                <a:gd name="connsiteY2" fmla="*/ 2989733 h 5959355"/>
                <a:gd name="connsiteX3" fmla="*/ 287393 w 574786"/>
                <a:gd name="connsiteY3" fmla="*/ 5959354 h 5959355"/>
                <a:gd name="connsiteX4" fmla="*/ 0 w 574786"/>
                <a:gd name="connsiteY4" fmla="*/ 2979678 h 5959355"/>
                <a:gd name="connsiteX0" fmla="*/ 0 w 612583"/>
                <a:gd name="connsiteY0" fmla="*/ 2979678 h 5974200"/>
                <a:gd name="connsiteX1" fmla="*/ 287393 w 612583"/>
                <a:gd name="connsiteY1" fmla="*/ 2 h 5974200"/>
                <a:gd name="connsiteX2" fmla="*/ 574786 w 612583"/>
                <a:gd name="connsiteY2" fmla="*/ 2989733 h 5974200"/>
                <a:gd name="connsiteX3" fmla="*/ 287393 w 612583"/>
                <a:gd name="connsiteY3" fmla="*/ 5959354 h 5974200"/>
                <a:gd name="connsiteX4" fmla="*/ 0 w 612583"/>
                <a:gd name="connsiteY4" fmla="*/ 2979678 h 5974200"/>
                <a:gd name="connsiteX0" fmla="*/ 7970 w 656542"/>
                <a:gd name="connsiteY0" fmla="*/ 2778710 h 5773232"/>
                <a:gd name="connsiteX1" fmla="*/ 626958 w 656542"/>
                <a:gd name="connsiteY1" fmla="*/ 2 h 5773232"/>
                <a:gd name="connsiteX2" fmla="*/ 582756 w 656542"/>
                <a:gd name="connsiteY2" fmla="*/ 2788765 h 5773232"/>
                <a:gd name="connsiteX3" fmla="*/ 295363 w 656542"/>
                <a:gd name="connsiteY3" fmla="*/ 5758386 h 5773232"/>
                <a:gd name="connsiteX4" fmla="*/ 7970 w 656542"/>
                <a:gd name="connsiteY4" fmla="*/ 2778710 h 5773232"/>
                <a:gd name="connsiteX0" fmla="*/ 9208 w 684511"/>
                <a:gd name="connsiteY0" fmla="*/ 2808854 h 5803376"/>
                <a:gd name="connsiteX1" fmla="*/ 658341 w 684511"/>
                <a:gd name="connsiteY1" fmla="*/ 1 h 5803376"/>
                <a:gd name="connsiteX2" fmla="*/ 583994 w 684511"/>
                <a:gd name="connsiteY2" fmla="*/ 2818909 h 5803376"/>
                <a:gd name="connsiteX3" fmla="*/ 296601 w 684511"/>
                <a:gd name="connsiteY3" fmla="*/ 5788530 h 5803376"/>
                <a:gd name="connsiteX4" fmla="*/ 9208 w 684511"/>
                <a:gd name="connsiteY4" fmla="*/ 2808854 h 5803376"/>
                <a:gd name="connsiteX0" fmla="*/ 9208 w 887105"/>
                <a:gd name="connsiteY0" fmla="*/ 2846932 h 5841454"/>
                <a:gd name="connsiteX1" fmla="*/ 658341 w 887105"/>
                <a:gd name="connsiteY1" fmla="*/ 38079 h 5841454"/>
                <a:gd name="connsiteX2" fmla="*/ 583994 w 887105"/>
                <a:gd name="connsiteY2" fmla="*/ 2856987 h 5841454"/>
                <a:gd name="connsiteX3" fmla="*/ 296601 w 887105"/>
                <a:gd name="connsiteY3" fmla="*/ 5826608 h 5841454"/>
                <a:gd name="connsiteX4" fmla="*/ 9208 w 887105"/>
                <a:gd name="connsiteY4" fmla="*/ 2846932 h 5841454"/>
                <a:gd name="connsiteX0" fmla="*/ 9208 w 734396"/>
                <a:gd name="connsiteY0" fmla="*/ 2977723 h 5972245"/>
                <a:gd name="connsiteX1" fmla="*/ 658341 w 734396"/>
                <a:gd name="connsiteY1" fmla="*/ 168870 h 5972245"/>
                <a:gd name="connsiteX2" fmla="*/ 713136 w 734396"/>
                <a:gd name="connsiteY2" fmla="*/ 605403 h 5972245"/>
                <a:gd name="connsiteX3" fmla="*/ 583994 w 734396"/>
                <a:gd name="connsiteY3" fmla="*/ 2987778 h 5972245"/>
                <a:gd name="connsiteX4" fmla="*/ 296601 w 734396"/>
                <a:gd name="connsiteY4" fmla="*/ 5957399 h 5972245"/>
                <a:gd name="connsiteX5" fmla="*/ 9208 w 734396"/>
                <a:gd name="connsiteY5" fmla="*/ 2977723 h 5972245"/>
                <a:gd name="connsiteX0" fmla="*/ 4347 w 708530"/>
                <a:gd name="connsiteY0" fmla="*/ 2931311 h 5925833"/>
                <a:gd name="connsiteX1" fmla="*/ 161111 w 708530"/>
                <a:gd name="connsiteY1" fmla="*/ 182749 h 5925833"/>
                <a:gd name="connsiteX2" fmla="*/ 708275 w 708530"/>
                <a:gd name="connsiteY2" fmla="*/ 558991 h 5925833"/>
                <a:gd name="connsiteX3" fmla="*/ 579133 w 708530"/>
                <a:gd name="connsiteY3" fmla="*/ 2941366 h 5925833"/>
                <a:gd name="connsiteX4" fmla="*/ 291740 w 708530"/>
                <a:gd name="connsiteY4" fmla="*/ 5910987 h 5925833"/>
                <a:gd name="connsiteX5" fmla="*/ 4347 w 708530"/>
                <a:gd name="connsiteY5" fmla="*/ 2931311 h 5925833"/>
                <a:gd name="connsiteX0" fmla="*/ 4123 w 678176"/>
                <a:gd name="connsiteY0" fmla="*/ 2921916 h 5916438"/>
                <a:gd name="connsiteX1" fmla="*/ 160887 w 678176"/>
                <a:gd name="connsiteY1" fmla="*/ 173354 h 5916438"/>
                <a:gd name="connsiteX2" fmla="*/ 677906 w 678176"/>
                <a:gd name="connsiteY2" fmla="*/ 579744 h 5916438"/>
                <a:gd name="connsiteX3" fmla="*/ 578909 w 678176"/>
                <a:gd name="connsiteY3" fmla="*/ 2931971 h 5916438"/>
                <a:gd name="connsiteX4" fmla="*/ 291516 w 678176"/>
                <a:gd name="connsiteY4" fmla="*/ 5901592 h 5916438"/>
                <a:gd name="connsiteX5" fmla="*/ 4123 w 678176"/>
                <a:gd name="connsiteY5" fmla="*/ 2921916 h 5916438"/>
                <a:gd name="connsiteX0" fmla="*/ 4123 w 678176"/>
                <a:gd name="connsiteY0" fmla="*/ 2921916 h 5916438"/>
                <a:gd name="connsiteX1" fmla="*/ 160887 w 678176"/>
                <a:gd name="connsiteY1" fmla="*/ 173354 h 5916438"/>
                <a:gd name="connsiteX2" fmla="*/ 677906 w 678176"/>
                <a:gd name="connsiteY2" fmla="*/ 579744 h 5916438"/>
                <a:gd name="connsiteX3" fmla="*/ 578909 w 678176"/>
                <a:gd name="connsiteY3" fmla="*/ 2931971 h 5916438"/>
                <a:gd name="connsiteX4" fmla="*/ 291516 w 678176"/>
                <a:gd name="connsiteY4" fmla="*/ 5901592 h 5916438"/>
                <a:gd name="connsiteX5" fmla="*/ 4123 w 678176"/>
                <a:gd name="connsiteY5" fmla="*/ 2921916 h 5916438"/>
                <a:gd name="connsiteX0" fmla="*/ 11868 w 605526"/>
                <a:gd name="connsiteY0" fmla="*/ 2986655 h 5917146"/>
                <a:gd name="connsiteX1" fmla="*/ 88245 w 605526"/>
                <a:gd name="connsiteY1" fmla="*/ 177803 h 5917146"/>
                <a:gd name="connsiteX2" fmla="*/ 605264 w 605526"/>
                <a:gd name="connsiteY2" fmla="*/ 584193 h 5917146"/>
                <a:gd name="connsiteX3" fmla="*/ 506267 w 605526"/>
                <a:gd name="connsiteY3" fmla="*/ 2936420 h 5917146"/>
                <a:gd name="connsiteX4" fmla="*/ 218874 w 605526"/>
                <a:gd name="connsiteY4" fmla="*/ 5906041 h 5917146"/>
                <a:gd name="connsiteX5" fmla="*/ 11868 w 605526"/>
                <a:gd name="connsiteY5" fmla="*/ 2986655 h 5917146"/>
                <a:gd name="connsiteX0" fmla="*/ 11868 w 605526"/>
                <a:gd name="connsiteY0" fmla="*/ 2986655 h 5980442"/>
                <a:gd name="connsiteX1" fmla="*/ 88245 w 605526"/>
                <a:gd name="connsiteY1" fmla="*/ 177803 h 5980442"/>
                <a:gd name="connsiteX2" fmla="*/ 605264 w 605526"/>
                <a:gd name="connsiteY2" fmla="*/ 584193 h 5980442"/>
                <a:gd name="connsiteX3" fmla="*/ 506267 w 605526"/>
                <a:gd name="connsiteY3" fmla="*/ 2936420 h 5980442"/>
                <a:gd name="connsiteX4" fmla="*/ 218874 w 605526"/>
                <a:gd name="connsiteY4" fmla="*/ 5906041 h 5980442"/>
                <a:gd name="connsiteX5" fmla="*/ 11868 w 605526"/>
                <a:gd name="connsiteY5" fmla="*/ 2986655 h 5980442"/>
                <a:gd name="connsiteX0" fmla="*/ 11868 w 605526"/>
                <a:gd name="connsiteY0" fmla="*/ 2986655 h 6001083"/>
                <a:gd name="connsiteX1" fmla="*/ 88245 w 605526"/>
                <a:gd name="connsiteY1" fmla="*/ 177803 h 6001083"/>
                <a:gd name="connsiteX2" fmla="*/ 605264 w 605526"/>
                <a:gd name="connsiteY2" fmla="*/ 584193 h 6001083"/>
                <a:gd name="connsiteX3" fmla="*/ 506267 w 605526"/>
                <a:gd name="connsiteY3" fmla="*/ 2936420 h 6001083"/>
                <a:gd name="connsiteX4" fmla="*/ 218874 w 605526"/>
                <a:gd name="connsiteY4" fmla="*/ 5906041 h 6001083"/>
                <a:gd name="connsiteX5" fmla="*/ 11868 w 605526"/>
                <a:gd name="connsiteY5" fmla="*/ 2986655 h 6001083"/>
                <a:gd name="connsiteX0" fmla="*/ 219526 w 813084"/>
                <a:gd name="connsiteY0" fmla="*/ 2814218 h 5828646"/>
                <a:gd name="connsiteX1" fmla="*/ 24597 w 813084"/>
                <a:gd name="connsiteY1" fmla="*/ 253910 h 5828646"/>
                <a:gd name="connsiteX2" fmla="*/ 812922 w 813084"/>
                <a:gd name="connsiteY2" fmla="*/ 411756 h 5828646"/>
                <a:gd name="connsiteX3" fmla="*/ 713925 w 813084"/>
                <a:gd name="connsiteY3" fmla="*/ 2763983 h 5828646"/>
                <a:gd name="connsiteX4" fmla="*/ 426532 w 813084"/>
                <a:gd name="connsiteY4" fmla="*/ 5733604 h 5828646"/>
                <a:gd name="connsiteX5" fmla="*/ 219526 w 813084"/>
                <a:gd name="connsiteY5" fmla="*/ 2814218 h 5828646"/>
                <a:gd name="connsiteX0" fmla="*/ 182413 w 775980"/>
                <a:gd name="connsiteY0" fmla="*/ 2807122 h 5821550"/>
                <a:gd name="connsiteX1" fmla="*/ 27677 w 775980"/>
                <a:gd name="connsiteY1" fmla="*/ 258649 h 5821550"/>
                <a:gd name="connsiteX2" fmla="*/ 775809 w 775980"/>
                <a:gd name="connsiteY2" fmla="*/ 404660 h 5821550"/>
                <a:gd name="connsiteX3" fmla="*/ 676812 w 775980"/>
                <a:gd name="connsiteY3" fmla="*/ 2756887 h 5821550"/>
                <a:gd name="connsiteX4" fmla="*/ 389419 w 775980"/>
                <a:gd name="connsiteY4" fmla="*/ 5726508 h 5821550"/>
                <a:gd name="connsiteX5" fmla="*/ 182413 w 775980"/>
                <a:gd name="connsiteY5" fmla="*/ 2807122 h 5821550"/>
                <a:gd name="connsiteX0" fmla="*/ 261230 w 764359"/>
                <a:gd name="connsiteY0" fmla="*/ 2339176 h 5735581"/>
                <a:gd name="connsiteX1" fmla="*/ 16059 w 764359"/>
                <a:gd name="connsiteY1" fmla="*/ 228608 h 5735581"/>
                <a:gd name="connsiteX2" fmla="*/ 764191 w 764359"/>
                <a:gd name="connsiteY2" fmla="*/ 374619 h 5735581"/>
                <a:gd name="connsiteX3" fmla="*/ 665194 w 764359"/>
                <a:gd name="connsiteY3" fmla="*/ 2726846 h 5735581"/>
                <a:gd name="connsiteX4" fmla="*/ 377801 w 764359"/>
                <a:gd name="connsiteY4" fmla="*/ 5696467 h 5735581"/>
                <a:gd name="connsiteX5" fmla="*/ 261230 w 764359"/>
                <a:gd name="connsiteY5" fmla="*/ 2339176 h 5735581"/>
                <a:gd name="connsiteX0" fmla="*/ 257822 w 697508"/>
                <a:gd name="connsiteY0" fmla="*/ 2376515 h 5772920"/>
                <a:gd name="connsiteX1" fmla="*/ 12651 w 697508"/>
                <a:gd name="connsiteY1" fmla="*/ 265947 h 5772920"/>
                <a:gd name="connsiteX2" fmla="*/ 690445 w 697508"/>
                <a:gd name="connsiteY2" fmla="*/ 340949 h 5772920"/>
                <a:gd name="connsiteX3" fmla="*/ 661786 w 697508"/>
                <a:gd name="connsiteY3" fmla="*/ 2764185 h 5772920"/>
                <a:gd name="connsiteX4" fmla="*/ 374393 w 697508"/>
                <a:gd name="connsiteY4" fmla="*/ 5733806 h 5772920"/>
                <a:gd name="connsiteX5" fmla="*/ 257822 w 697508"/>
                <a:gd name="connsiteY5" fmla="*/ 2376515 h 5772920"/>
                <a:gd name="connsiteX0" fmla="*/ 74266 w 747924"/>
                <a:gd name="connsiteY0" fmla="*/ 3347600 h 5796948"/>
                <a:gd name="connsiteX1" fmla="*/ 60207 w 747924"/>
                <a:gd name="connsiteY1" fmla="*/ 325706 h 5796948"/>
                <a:gd name="connsiteX2" fmla="*/ 738001 w 747924"/>
                <a:gd name="connsiteY2" fmla="*/ 400708 h 5796948"/>
                <a:gd name="connsiteX3" fmla="*/ 709342 w 747924"/>
                <a:gd name="connsiteY3" fmla="*/ 2823944 h 5796948"/>
                <a:gd name="connsiteX4" fmla="*/ 421949 w 747924"/>
                <a:gd name="connsiteY4" fmla="*/ 5793565 h 5796948"/>
                <a:gd name="connsiteX5" fmla="*/ 74266 w 747924"/>
                <a:gd name="connsiteY5" fmla="*/ 3347600 h 5796948"/>
                <a:gd name="connsiteX0" fmla="*/ 27905 w 701563"/>
                <a:gd name="connsiteY0" fmla="*/ 3283244 h 5732031"/>
                <a:gd name="connsiteX1" fmla="*/ 219643 w 701563"/>
                <a:gd name="connsiteY1" fmla="*/ 2298958 h 5732031"/>
                <a:gd name="connsiteX2" fmla="*/ 13846 w 701563"/>
                <a:gd name="connsiteY2" fmla="*/ 261350 h 5732031"/>
                <a:gd name="connsiteX3" fmla="*/ 691640 w 701563"/>
                <a:gd name="connsiteY3" fmla="*/ 336352 h 5732031"/>
                <a:gd name="connsiteX4" fmla="*/ 662981 w 701563"/>
                <a:gd name="connsiteY4" fmla="*/ 2759588 h 5732031"/>
                <a:gd name="connsiteX5" fmla="*/ 375588 w 701563"/>
                <a:gd name="connsiteY5" fmla="*/ 5729209 h 5732031"/>
                <a:gd name="connsiteX6" fmla="*/ 27905 w 701563"/>
                <a:gd name="connsiteY6" fmla="*/ 3283244 h 5732031"/>
                <a:gd name="connsiteX0" fmla="*/ 27905 w 739059"/>
                <a:gd name="connsiteY0" fmla="*/ 3283244 h 5817969"/>
                <a:gd name="connsiteX1" fmla="*/ 219643 w 739059"/>
                <a:gd name="connsiteY1" fmla="*/ 2298958 h 5817969"/>
                <a:gd name="connsiteX2" fmla="*/ 13846 w 739059"/>
                <a:gd name="connsiteY2" fmla="*/ 261350 h 5817969"/>
                <a:gd name="connsiteX3" fmla="*/ 691640 w 739059"/>
                <a:gd name="connsiteY3" fmla="*/ 336352 h 5817969"/>
                <a:gd name="connsiteX4" fmla="*/ 703174 w 739059"/>
                <a:gd name="connsiteY4" fmla="*/ 3209335 h 5817969"/>
                <a:gd name="connsiteX5" fmla="*/ 375588 w 739059"/>
                <a:gd name="connsiteY5" fmla="*/ 5729209 h 5817969"/>
                <a:gd name="connsiteX6" fmla="*/ 27905 w 739059"/>
                <a:gd name="connsiteY6" fmla="*/ 3283244 h 5817969"/>
                <a:gd name="connsiteX0" fmla="*/ 187425 w 882744"/>
                <a:gd name="connsiteY0" fmla="*/ 3283244 h 5853390"/>
                <a:gd name="connsiteX1" fmla="*/ 379163 w 882744"/>
                <a:gd name="connsiteY1" fmla="*/ 2298958 h 5853390"/>
                <a:gd name="connsiteX2" fmla="*/ 173366 w 882744"/>
                <a:gd name="connsiteY2" fmla="*/ 261350 h 5853390"/>
                <a:gd name="connsiteX3" fmla="*/ 851160 w 882744"/>
                <a:gd name="connsiteY3" fmla="*/ 336352 h 5853390"/>
                <a:gd name="connsiteX4" fmla="*/ 862694 w 882744"/>
                <a:gd name="connsiteY4" fmla="*/ 3209335 h 5853390"/>
                <a:gd name="connsiteX5" fmla="*/ 32692 w 882744"/>
                <a:gd name="connsiteY5" fmla="*/ 5776553 h 5853390"/>
                <a:gd name="connsiteX6" fmla="*/ 187425 w 882744"/>
                <a:gd name="connsiteY6" fmla="*/ 3283244 h 5853390"/>
                <a:gd name="connsiteX0" fmla="*/ 165649 w 860968"/>
                <a:gd name="connsiteY0" fmla="*/ 3283244 h 5974286"/>
                <a:gd name="connsiteX1" fmla="*/ 357387 w 860968"/>
                <a:gd name="connsiteY1" fmla="*/ 2298958 h 5974286"/>
                <a:gd name="connsiteX2" fmla="*/ 151590 w 860968"/>
                <a:gd name="connsiteY2" fmla="*/ 261350 h 5974286"/>
                <a:gd name="connsiteX3" fmla="*/ 829384 w 860968"/>
                <a:gd name="connsiteY3" fmla="*/ 336352 h 5974286"/>
                <a:gd name="connsiteX4" fmla="*/ 840918 w 860968"/>
                <a:gd name="connsiteY4" fmla="*/ 3209335 h 5974286"/>
                <a:gd name="connsiteX5" fmla="*/ 10916 w 860968"/>
                <a:gd name="connsiteY5" fmla="*/ 5776553 h 5974286"/>
                <a:gd name="connsiteX6" fmla="*/ 165649 w 860968"/>
                <a:gd name="connsiteY6" fmla="*/ 3283244 h 5974286"/>
                <a:gd name="connsiteX0" fmla="*/ 154782 w 850101"/>
                <a:gd name="connsiteY0" fmla="*/ 3283244 h 5963771"/>
                <a:gd name="connsiteX1" fmla="*/ 346520 w 850101"/>
                <a:gd name="connsiteY1" fmla="*/ 2298958 h 5963771"/>
                <a:gd name="connsiteX2" fmla="*/ 140723 w 850101"/>
                <a:gd name="connsiteY2" fmla="*/ 261350 h 5963771"/>
                <a:gd name="connsiteX3" fmla="*/ 818517 w 850101"/>
                <a:gd name="connsiteY3" fmla="*/ 336352 h 5963771"/>
                <a:gd name="connsiteX4" fmla="*/ 830051 w 850101"/>
                <a:gd name="connsiteY4" fmla="*/ 3209335 h 5963771"/>
                <a:gd name="connsiteX5" fmla="*/ 49 w 850101"/>
                <a:gd name="connsiteY5" fmla="*/ 5776553 h 5963771"/>
                <a:gd name="connsiteX6" fmla="*/ 154782 w 850101"/>
                <a:gd name="connsiteY6" fmla="*/ 3283244 h 5963771"/>
                <a:gd name="connsiteX0" fmla="*/ 211744 w 907063"/>
                <a:gd name="connsiteY0" fmla="*/ 3283244 h 5974287"/>
                <a:gd name="connsiteX1" fmla="*/ 403482 w 907063"/>
                <a:gd name="connsiteY1" fmla="*/ 2298958 h 5974287"/>
                <a:gd name="connsiteX2" fmla="*/ 197685 w 907063"/>
                <a:gd name="connsiteY2" fmla="*/ 261350 h 5974287"/>
                <a:gd name="connsiteX3" fmla="*/ 875479 w 907063"/>
                <a:gd name="connsiteY3" fmla="*/ 336352 h 5974287"/>
                <a:gd name="connsiteX4" fmla="*/ 887013 w 907063"/>
                <a:gd name="connsiteY4" fmla="*/ 3209335 h 5974287"/>
                <a:gd name="connsiteX5" fmla="*/ 57011 w 907063"/>
                <a:gd name="connsiteY5" fmla="*/ 5776553 h 5974287"/>
                <a:gd name="connsiteX6" fmla="*/ 211744 w 907063"/>
                <a:gd name="connsiteY6" fmla="*/ 3283244 h 5974287"/>
                <a:gd name="connsiteX0" fmla="*/ 247482 w 942801"/>
                <a:gd name="connsiteY0" fmla="*/ 3283244 h 5870112"/>
                <a:gd name="connsiteX1" fmla="*/ 439220 w 942801"/>
                <a:gd name="connsiteY1" fmla="*/ 2298958 h 5870112"/>
                <a:gd name="connsiteX2" fmla="*/ 233423 w 942801"/>
                <a:gd name="connsiteY2" fmla="*/ 261350 h 5870112"/>
                <a:gd name="connsiteX3" fmla="*/ 911217 w 942801"/>
                <a:gd name="connsiteY3" fmla="*/ 336352 h 5870112"/>
                <a:gd name="connsiteX4" fmla="*/ 922751 w 942801"/>
                <a:gd name="connsiteY4" fmla="*/ 3209335 h 5870112"/>
                <a:gd name="connsiteX5" fmla="*/ 52558 w 942801"/>
                <a:gd name="connsiteY5" fmla="*/ 5634533 h 5870112"/>
                <a:gd name="connsiteX6" fmla="*/ 247482 w 942801"/>
                <a:gd name="connsiteY6" fmla="*/ 3283244 h 5870112"/>
                <a:gd name="connsiteX0" fmla="*/ 208975 w 872895"/>
                <a:gd name="connsiteY0" fmla="*/ 3283244 h 5739632"/>
                <a:gd name="connsiteX1" fmla="*/ 400713 w 872895"/>
                <a:gd name="connsiteY1" fmla="*/ 2298958 h 5739632"/>
                <a:gd name="connsiteX2" fmla="*/ 194916 w 872895"/>
                <a:gd name="connsiteY2" fmla="*/ 261350 h 5739632"/>
                <a:gd name="connsiteX3" fmla="*/ 872710 w 872895"/>
                <a:gd name="connsiteY3" fmla="*/ 336352 h 5739632"/>
                <a:gd name="connsiteX4" fmla="*/ 618026 w 872895"/>
                <a:gd name="connsiteY4" fmla="*/ 3182071 h 5739632"/>
                <a:gd name="connsiteX5" fmla="*/ 14051 w 872895"/>
                <a:gd name="connsiteY5" fmla="*/ 5634533 h 5739632"/>
                <a:gd name="connsiteX6" fmla="*/ 208975 w 872895"/>
                <a:gd name="connsiteY6" fmla="*/ 3283244 h 5739632"/>
                <a:gd name="connsiteX0" fmla="*/ 56118 w 928382"/>
                <a:gd name="connsiteY0" fmla="*/ 2288026 h 5813210"/>
                <a:gd name="connsiteX1" fmla="*/ 456200 w 928382"/>
                <a:gd name="connsiteY1" fmla="*/ 2298958 h 5813210"/>
                <a:gd name="connsiteX2" fmla="*/ 250403 w 928382"/>
                <a:gd name="connsiteY2" fmla="*/ 261350 h 5813210"/>
                <a:gd name="connsiteX3" fmla="*/ 928197 w 928382"/>
                <a:gd name="connsiteY3" fmla="*/ 336352 h 5813210"/>
                <a:gd name="connsiteX4" fmla="*/ 673513 w 928382"/>
                <a:gd name="connsiteY4" fmla="*/ 3182071 h 5813210"/>
                <a:gd name="connsiteX5" fmla="*/ 69538 w 928382"/>
                <a:gd name="connsiteY5" fmla="*/ 5634533 h 5813210"/>
                <a:gd name="connsiteX6" fmla="*/ 56118 w 928382"/>
                <a:gd name="connsiteY6" fmla="*/ 2288026 h 5813210"/>
                <a:gd name="connsiteX0" fmla="*/ 43255 w 915531"/>
                <a:gd name="connsiteY0" fmla="*/ 2183642 h 5708827"/>
                <a:gd name="connsiteX1" fmla="*/ 211844 w 915531"/>
                <a:gd name="connsiteY1" fmla="*/ 272303 h 5708827"/>
                <a:gd name="connsiteX2" fmla="*/ 237540 w 915531"/>
                <a:gd name="connsiteY2" fmla="*/ 156966 h 5708827"/>
                <a:gd name="connsiteX3" fmla="*/ 915334 w 915531"/>
                <a:gd name="connsiteY3" fmla="*/ 231968 h 5708827"/>
                <a:gd name="connsiteX4" fmla="*/ 660650 w 915531"/>
                <a:gd name="connsiteY4" fmla="*/ 3077687 h 5708827"/>
                <a:gd name="connsiteX5" fmla="*/ 56675 w 915531"/>
                <a:gd name="connsiteY5" fmla="*/ 5530149 h 5708827"/>
                <a:gd name="connsiteX6" fmla="*/ 43255 w 915531"/>
                <a:gd name="connsiteY6" fmla="*/ 2183642 h 5708827"/>
                <a:gd name="connsiteX0" fmla="*/ 43255 w 915524"/>
                <a:gd name="connsiteY0" fmla="*/ 3158268 h 6683453"/>
                <a:gd name="connsiteX1" fmla="*/ 211844 w 915524"/>
                <a:gd name="connsiteY1" fmla="*/ 1246929 h 6683453"/>
                <a:gd name="connsiteX2" fmla="*/ 214391 w 915524"/>
                <a:gd name="connsiteY2" fmla="*/ 45 h 6683453"/>
                <a:gd name="connsiteX3" fmla="*/ 915334 w 915524"/>
                <a:gd name="connsiteY3" fmla="*/ 1206594 h 6683453"/>
                <a:gd name="connsiteX4" fmla="*/ 660650 w 915524"/>
                <a:gd name="connsiteY4" fmla="*/ 4052313 h 6683453"/>
                <a:gd name="connsiteX5" fmla="*/ 56675 w 915524"/>
                <a:gd name="connsiteY5" fmla="*/ 6504775 h 6683453"/>
                <a:gd name="connsiteX6" fmla="*/ 43255 w 915524"/>
                <a:gd name="connsiteY6" fmla="*/ 3158268 h 6683453"/>
                <a:gd name="connsiteX0" fmla="*/ 43255 w 776672"/>
                <a:gd name="connsiteY0" fmla="*/ 3205471 h 6730656"/>
                <a:gd name="connsiteX1" fmla="*/ 211844 w 776672"/>
                <a:gd name="connsiteY1" fmla="*/ 1294132 h 6730656"/>
                <a:gd name="connsiteX2" fmla="*/ 214391 w 776672"/>
                <a:gd name="connsiteY2" fmla="*/ 47248 h 6730656"/>
                <a:gd name="connsiteX3" fmla="*/ 776437 w 776672"/>
                <a:gd name="connsiteY3" fmla="*/ 517612 h 6730656"/>
                <a:gd name="connsiteX4" fmla="*/ 660650 w 776672"/>
                <a:gd name="connsiteY4" fmla="*/ 4099516 h 6730656"/>
                <a:gd name="connsiteX5" fmla="*/ 56675 w 776672"/>
                <a:gd name="connsiteY5" fmla="*/ 6551978 h 6730656"/>
                <a:gd name="connsiteX6" fmla="*/ 43255 w 776672"/>
                <a:gd name="connsiteY6" fmla="*/ 3205471 h 6730656"/>
                <a:gd name="connsiteX0" fmla="*/ 39887 w 773310"/>
                <a:gd name="connsiteY0" fmla="*/ 3197016 h 6722201"/>
                <a:gd name="connsiteX1" fmla="*/ 139028 w 773310"/>
                <a:gd name="connsiteY1" fmla="*/ 1162983 h 6722201"/>
                <a:gd name="connsiteX2" fmla="*/ 211023 w 773310"/>
                <a:gd name="connsiteY2" fmla="*/ 38793 h 6722201"/>
                <a:gd name="connsiteX3" fmla="*/ 773069 w 773310"/>
                <a:gd name="connsiteY3" fmla="*/ 509157 h 6722201"/>
                <a:gd name="connsiteX4" fmla="*/ 657282 w 773310"/>
                <a:gd name="connsiteY4" fmla="*/ 4091061 h 6722201"/>
                <a:gd name="connsiteX5" fmla="*/ 53307 w 773310"/>
                <a:gd name="connsiteY5" fmla="*/ 6543523 h 6722201"/>
                <a:gd name="connsiteX6" fmla="*/ 39887 w 773310"/>
                <a:gd name="connsiteY6" fmla="*/ 3197016 h 6722201"/>
                <a:gd name="connsiteX0" fmla="*/ 39887 w 773310"/>
                <a:gd name="connsiteY0" fmla="*/ 3197016 h 6589441"/>
                <a:gd name="connsiteX1" fmla="*/ 139028 w 773310"/>
                <a:gd name="connsiteY1" fmla="*/ 1162983 h 6589441"/>
                <a:gd name="connsiteX2" fmla="*/ 211023 w 773310"/>
                <a:gd name="connsiteY2" fmla="*/ 38793 h 6589441"/>
                <a:gd name="connsiteX3" fmla="*/ 773069 w 773310"/>
                <a:gd name="connsiteY3" fmla="*/ 509157 h 6589441"/>
                <a:gd name="connsiteX4" fmla="*/ 657282 w 773310"/>
                <a:gd name="connsiteY4" fmla="*/ 3613905 h 6589441"/>
                <a:gd name="connsiteX5" fmla="*/ 53307 w 773310"/>
                <a:gd name="connsiteY5" fmla="*/ 6543523 h 6589441"/>
                <a:gd name="connsiteX6" fmla="*/ 39887 w 773310"/>
                <a:gd name="connsiteY6" fmla="*/ 3197016 h 6589441"/>
                <a:gd name="connsiteX0" fmla="*/ 39887 w 780913"/>
                <a:gd name="connsiteY0" fmla="*/ 3197016 h 6589441"/>
                <a:gd name="connsiteX1" fmla="*/ 139028 w 780913"/>
                <a:gd name="connsiteY1" fmla="*/ 1162983 h 6589441"/>
                <a:gd name="connsiteX2" fmla="*/ 211023 w 780913"/>
                <a:gd name="connsiteY2" fmla="*/ 38793 h 6589441"/>
                <a:gd name="connsiteX3" fmla="*/ 773069 w 780913"/>
                <a:gd name="connsiteY3" fmla="*/ 509157 h 6589441"/>
                <a:gd name="connsiteX4" fmla="*/ 657282 w 780913"/>
                <a:gd name="connsiteY4" fmla="*/ 3613905 h 6589441"/>
                <a:gd name="connsiteX5" fmla="*/ 53307 w 780913"/>
                <a:gd name="connsiteY5" fmla="*/ 6543523 h 6589441"/>
                <a:gd name="connsiteX6" fmla="*/ 39887 w 780913"/>
                <a:gd name="connsiteY6" fmla="*/ 3197016 h 6589441"/>
                <a:gd name="connsiteX0" fmla="*/ 39887 w 806557"/>
                <a:gd name="connsiteY0" fmla="*/ 3197016 h 6589441"/>
                <a:gd name="connsiteX1" fmla="*/ 139028 w 806557"/>
                <a:gd name="connsiteY1" fmla="*/ 1162983 h 6589441"/>
                <a:gd name="connsiteX2" fmla="*/ 211023 w 806557"/>
                <a:gd name="connsiteY2" fmla="*/ 38793 h 6589441"/>
                <a:gd name="connsiteX3" fmla="*/ 773069 w 806557"/>
                <a:gd name="connsiteY3" fmla="*/ 509157 h 6589441"/>
                <a:gd name="connsiteX4" fmla="*/ 657282 w 806557"/>
                <a:gd name="connsiteY4" fmla="*/ 3613905 h 6589441"/>
                <a:gd name="connsiteX5" fmla="*/ 53307 w 806557"/>
                <a:gd name="connsiteY5" fmla="*/ 6543523 h 6589441"/>
                <a:gd name="connsiteX6" fmla="*/ 39887 w 806557"/>
                <a:gd name="connsiteY6" fmla="*/ 3197016 h 6589441"/>
                <a:gd name="connsiteX0" fmla="*/ 39887 w 806557"/>
                <a:gd name="connsiteY0" fmla="*/ 3197016 h 6578009"/>
                <a:gd name="connsiteX1" fmla="*/ 139028 w 806557"/>
                <a:gd name="connsiteY1" fmla="*/ 1162983 h 6578009"/>
                <a:gd name="connsiteX2" fmla="*/ 211023 w 806557"/>
                <a:gd name="connsiteY2" fmla="*/ 38793 h 6578009"/>
                <a:gd name="connsiteX3" fmla="*/ 773069 w 806557"/>
                <a:gd name="connsiteY3" fmla="*/ 509157 h 6578009"/>
                <a:gd name="connsiteX4" fmla="*/ 657282 w 806557"/>
                <a:gd name="connsiteY4" fmla="*/ 3613905 h 6578009"/>
                <a:gd name="connsiteX5" fmla="*/ 53307 w 806557"/>
                <a:gd name="connsiteY5" fmla="*/ 6543523 h 6578009"/>
                <a:gd name="connsiteX6" fmla="*/ 39887 w 806557"/>
                <a:gd name="connsiteY6" fmla="*/ 3197016 h 6578009"/>
                <a:gd name="connsiteX0" fmla="*/ 10 w 766680"/>
                <a:gd name="connsiteY0" fmla="*/ 3197016 h 6792991"/>
                <a:gd name="connsiteX1" fmla="*/ 99151 w 766680"/>
                <a:gd name="connsiteY1" fmla="*/ 1162983 h 6792991"/>
                <a:gd name="connsiteX2" fmla="*/ 171146 w 766680"/>
                <a:gd name="connsiteY2" fmla="*/ 38793 h 6792991"/>
                <a:gd name="connsiteX3" fmla="*/ 733192 w 766680"/>
                <a:gd name="connsiteY3" fmla="*/ 509157 h 6792991"/>
                <a:gd name="connsiteX4" fmla="*/ 617405 w 766680"/>
                <a:gd name="connsiteY4" fmla="*/ 3613905 h 6792991"/>
                <a:gd name="connsiteX5" fmla="*/ 106028 w 766680"/>
                <a:gd name="connsiteY5" fmla="*/ 6775290 h 6792991"/>
                <a:gd name="connsiteX6" fmla="*/ 10 w 766680"/>
                <a:gd name="connsiteY6" fmla="*/ 3197016 h 6792991"/>
                <a:gd name="connsiteX0" fmla="*/ 145592 w 912262"/>
                <a:gd name="connsiteY0" fmla="*/ 3197016 h 6944342"/>
                <a:gd name="connsiteX1" fmla="*/ 244733 w 912262"/>
                <a:gd name="connsiteY1" fmla="*/ 1162983 h 6944342"/>
                <a:gd name="connsiteX2" fmla="*/ 316728 w 912262"/>
                <a:gd name="connsiteY2" fmla="*/ 38793 h 6944342"/>
                <a:gd name="connsiteX3" fmla="*/ 878774 w 912262"/>
                <a:gd name="connsiteY3" fmla="*/ 509157 h 6944342"/>
                <a:gd name="connsiteX4" fmla="*/ 762987 w 912262"/>
                <a:gd name="connsiteY4" fmla="*/ 3613905 h 6944342"/>
                <a:gd name="connsiteX5" fmla="*/ 251610 w 912262"/>
                <a:gd name="connsiteY5" fmla="*/ 6775290 h 6944342"/>
                <a:gd name="connsiteX6" fmla="*/ 145592 w 912262"/>
                <a:gd name="connsiteY6" fmla="*/ 3197016 h 6944342"/>
                <a:gd name="connsiteX0" fmla="*/ 90467 w 857137"/>
                <a:gd name="connsiteY0" fmla="*/ 3197016 h 6896806"/>
                <a:gd name="connsiteX1" fmla="*/ 189608 w 857137"/>
                <a:gd name="connsiteY1" fmla="*/ 1162983 h 6896806"/>
                <a:gd name="connsiteX2" fmla="*/ 261603 w 857137"/>
                <a:gd name="connsiteY2" fmla="*/ 38793 h 6896806"/>
                <a:gd name="connsiteX3" fmla="*/ 823649 w 857137"/>
                <a:gd name="connsiteY3" fmla="*/ 509157 h 6896806"/>
                <a:gd name="connsiteX4" fmla="*/ 707862 w 857137"/>
                <a:gd name="connsiteY4" fmla="*/ 3613905 h 6896806"/>
                <a:gd name="connsiteX5" fmla="*/ 277508 w 857137"/>
                <a:gd name="connsiteY5" fmla="*/ 6720760 h 6896806"/>
                <a:gd name="connsiteX6" fmla="*/ 90467 w 857137"/>
                <a:gd name="connsiteY6" fmla="*/ 3197016 h 6896806"/>
                <a:gd name="connsiteX0" fmla="*/ 234305 w 1000975"/>
                <a:gd name="connsiteY0" fmla="*/ 3197016 h 6721549"/>
                <a:gd name="connsiteX1" fmla="*/ 333446 w 1000975"/>
                <a:gd name="connsiteY1" fmla="*/ 1162983 h 6721549"/>
                <a:gd name="connsiteX2" fmla="*/ 405441 w 1000975"/>
                <a:gd name="connsiteY2" fmla="*/ 38793 h 6721549"/>
                <a:gd name="connsiteX3" fmla="*/ 967487 w 1000975"/>
                <a:gd name="connsiteY3" fmla="*/ 509157 h 6721549"/>
                <a:gd name="connsiteX4" fmla="*/ 851700 w 1000975"/>
                <a:gd name="connsiteY4" fmla="*/ 3613905 h 6721549"/>
                <a:gd name="connsiteX5" fmla="*/ 421346 w 1000975"/>
                <a:gd name="connsiteY5" fmla="*/ 6720760 h 6721549"/>
                <a:gd name="connsiteX6" fmla="*/ 234305 w 1000975"/>
                <a:gd name="connsiteY6" fmla="*/ 3197016 h 6721549"/>
                <a:gd name="connsiteX0" fmla="*/ 1279 w 767949"/>
                <a:gd name="connsiteY0" fmla="*/ 3197016 h 7143361"/>
                <a:gd name="connsiteX1" fmla="*/ 100420 w 767949"/>
                <a:gd name="connsiteY1" fmla="*/ 1162983 h 7143361"/>
                <a:gd name="connsiteX2" fmla="*/ 172415 w 767949"/>
                <a:gd name="connsiteY2" fmla="*/ 38793 h 7143361"/>
                <a:gd name="connsiteX3" fmla="*/ 734461 w 767949"/>
                <a:gd name="connsiteY3" fmla="*/ 509157 h 7143361"/>
                <a:gd name="connsiteX4" fmla="*/ 618674 w 767949"/>
                <a:gd name="connsiteY4" fmla="*/ 3613905 h 7143361"/>
                <a:gd name="connsiteX5" fmla="*/ 621206 w 767949"/>
                <a:gd name="connsiteY5" fmla="*/ 6735036 h 7143361"/>
                <a:gd name="connsiteX6" fmla="*/ 188320 w 767949"/>
                <a:gd name="connsiteY6" fmla="*/ 6720760 h 7143361"/>
                <a:gd name="connsiteX7" fmla="*/ 1279 w 767949"/>
                <a:gd name="connsiteY7" fmla="*/ 3197016 h 7143361"/>
                <a:gd name="connsiteX0" fmla="*/ 1279 w 828591"/>
                <a:gd name="connsiteY0" fmla="*/ 3197016 h 6899694"/>
                <a:gd name="connsiteX1" fmla="*/ 100420 w 828591"/>
                <a:gd name="connsiteY1" fmla="*/ 1162983 h 6899694"/>
                <a:gd name="connsiteX2" fmla="*/ 172415 w 828591"/>
                <a:gd name="connsiteY2" fmla="*/ 38793 h 6899694"/>
                <a:gd name="connsiteX3" fmla="*/ 734461 w 828591"/>
                <a:gd name="connsiteY3" fmla="*/ 509157 h 6899694"/>
                <a:gd name="connsiteX4" fmla="*/ 618674 w 828591"/>
                <a:gd name="connsiteY4" fmla="*/ 3613905 h 6899694"/>
                <a:gd name="connsiteX5" fmla="*/ 817976 w 828591"/>
                <a:gd name="connsiteY5" fmla="*/ 6094281 h 6899694"/>
                <a:gd name="connsiteX6" fmla="*/ 188320 w 828591"/>
                <a:gd name="connsiteY6" fmla="*/ 6720760 h 6899694"/>
                <a:gd name="connsiteX7" fmla="*/ 1279 w 828591"/>
                <a:gd name="connsiteY7" fmla="*/ 3197016 h 6899694"/>
                <a:gd name="connsiteX0" fmla="*/ 46165 w 873477"/>
                <a:gd name="connsiteY0" fmla="*/ 3197016 h 6843755"/>
                <a:gd name="connsiteX1" fmla="*/ 145306 w 873477"/>
                <a:gd name="connsiteY1" fmla="*/ 1162983 h 6843755"/>
                <a:gd name="connsiteX2" fmla="*/ 217301 w 873477"/>
                <a:gd name="connsiteY2" fmla="*/ 38793 h 6843755"/>
                <a:gd name="connsiteX3" fmla="*/ 779347 w 873477"/>
                <a:gd name="connsiteY3" fmla="*/ 509157 h 6843755"/>
                <a:gd name="connsiteX4" fmla="*/ 663560 w 873477"/>
                <a:gd name="connsiteY4" fmla="*/ 3613905 h 6843755"/>
                <a:gd name="connsiteX5" fmla="*/ 862862 w 873477"/>
                <a:gd name="connsiteY5" fmla="*/ 6094281 h 6843755"/>
                <a:gd name="connsiteX6" fmla="*/ 71160 w 873477"/>
                <a:gd name="connsiteY6" fmla="*/ 6652598 h 6843755"/>
                <a:gd name="connsiteX7" fmla="*/ 46165 w 873477"/>
                <a:gd name="connsiteY7" fmla="*/ 3197016 h 6843755"/>
                <a:gd name="connsiteX0" fmla="*/ 20953 w 787623"/>
                <a:gd name="connsiteY0" fmla="*/ 3197016 h 6896619"/>
                <a:gd name="connsiteX1" fmla="*/ 120094 w 787623"/>
                <a:gd name="connsiteY1" fmla="*/ 1162983 h 6896619"/>
                <a:gd name="connsiteX2" fmla="*/ 192089 w 787623"/>
                <a:gd name="connsiteY2" fmla="*/ 38793 h 6896619"/>
                <a:gd name="connsiteX3" fmla="*/ 754135 w 787623"/>
                <a:gd name="connsiteY3" fmla="*/ 509157 h 6896619"/>
                <a:gd name="connsiteX4" fmla="*/ 638348 w 787623"/>
                <a:gd name="connsiteY4" fmla="*/ 3613905 h 6896619"/>
                <a:gd name="connsiteX5" fmla="*/ 478835 w 787623"/>
                <a:gd name="connsiteY5" fmla="*/ 6271512 h 6896619"/>
                <a:gd name="connsiteX6" fmla="*/ 45948 w 787623"/>
                <a:gd name="connsiteY6" fmla="*/ 6652598 h 6896619"/>
                <a:gd name="connsiteX7" fmla="*/ 20953 w 787623"/>
                <a:gd name="connsiteY7" fmla="*/ 3197016 h 6896619"/>
                <a:gd name="connsiteX0" fmla="*/ 20953 w 805554"/>
                <a:gd name="connsiteY0" fmla="*/ 3197016 h 6896619"/>
                <a:gd name="connsiteX1" fmla="*/ 120094 w 805554"/>
                <a:gd name="connsiteY1" fmla="*/ 1162983 h 6896619"/>
                <a:gd name="connsiteX2" fmla="*/ 192089 w 805554"/>
                <a:gd name="connsiteY2" fmla="*/ 38793 h 6896619"/>
                <a:gd name="connsiteX3" fmla="*/ 754135 w 805554"/>
                <a:gd name="connsiteY3" fmla="*/ 509157 h 6896619"/>
                <a:gd name="connsiteX4" fmla="*/ 661498 w 805554"/>
                <a:gd name="connsiteY4" fmla="*/ 3682071 h 6896619"/>
                <a:gd name="connsiteX5" fmla="*/ 478835 w 805554"/>
                <a:gd name="connsiteY5" fmla="*/ 6271512 h 6896619"/>
                <a:gd name="connsiteX6" fmla="*/ 45948 w 805554"/>
                <a:gd name="connsiteY6" fmla="*/ 6652598 h 6896619"/>
                <a:gd name="connsiteX7" fmla="*/ 20953 w 805554"/>
                <a:gd name="connsiteY7" fmla="*/ 3197016 h 6896619"/>
                <a:gd name="connsiteX0" fmla="*/ 17128 w 801729"/>
                <a:gd name="connsiteY0" fmla="*/ 3179694 h 6879297"/>
                <a:gd name="connsiteX1" fmla="*/ 46821 w 801729"/>
                <a:gd name="connsiteY1" fmla="*/ 886634 h 6879297"/>
                <a:gd name="connsiteX2" fmla="*/ 188264 w 801729"/>
                <a:gd name="connsiteY2" fmla="*/ 21471 h 6879297"/>
                <a:gd name="connsiteX3" fmla="*/ 750310 w 801729"/>
                <a:gd name="connsiteY3" fmla="*/ 491835 h 6879297"/>
                <a:gd name="connsiteX4" fmla="*/ 657673 w 801729"/>
                <a:gd name="connsiteY4" fmla="*/ 3664749 h 6879297"/>
                <a:gd name="connsiteX5" fmla="*/ 475010 w 801729"/>
                <a:gd name="connsiteY5" fmla="*/ 6254190 h 6879297"/>
                <a:gd name="connsiteX6" fmla="*/ 42123 w 801729"/>
                <a:gd name="connsiteY6" fmla="*/ 6635276 h 6879297"/>
                <a:gd name="connsiteX7" fmla="*/ 17128 w 801729"/>
                <a:gd name="connsiteY7" fmla="*/ 3179694 h 6879297"/>
                <a:gd name="connsiteX0" fmla="*/ 123124 w 907725"/>
                <a:gd name="connsiteY0" fmla="*/ 3179693 h 6698779"/>
                <a:gd name="connsiteX1" fmla="*/ 152817 w 907725"/>
                <a:gd name="connsiteY1" fmla="*/ 886633 h 6698779"/>
                <a:gd name="connsiteX2" fmla="*/ 294260 w 907725"/>
                <a:gd name="connsiteY2" fmla="*/ 21470 h 6698779"/>
                <a:gd name="connsiteX3" fmla="*/ 856306 w 907725"/>
                <a:gd name="connsiteY3" fmla="*/ 491834 h 6698779"/>
                <a:gd name="connsiteX4" fmla="*/ 763669 w 907725"/>
                <a:gd name="connsiteY4" fmla="*/ 3664748 h 6698779"/>
                <a:gd name="connsiteX5" fmla="*/ 581006 w 907725"/>
                <a:gd name="connsiteY5" fmla="*/ 6254189 h 6698779"/>
                <a:gd name="connsiteX6" fmla="*/ 20796 w 907725"/>
                <a:gd name="connsiteY6" fmla="*/ 6362616 h 6698779"/>
                <a:gd name="connsiteX7" fmla="*/ 123124 w 907725"/>
                <a:gd name="connsiteY7" fmla="*/ 3179693 h 669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725" h="6698779">
                  <a:moveTo>
                    <a:pt x="123124" y="3179693"/>
                  </a:moveTo>
                  <a:cubicBezTo>
                    <a:pt x="145127" y="2267029"/>
                    <a:pt x="155160" y="1390282"/>
                    <a:pt x="152817" y="886633"/>
                  </a:cubicBezTo>
                  <a:cubicBezTo>
                    <a:pt x="150474" y="382984"/>
                    <a:pt x="177012" y="87270"/>
                    <a:pt x="294260" y="21470"/>
                  </a:cubicBezTo>
                  <a:cubicBezTo>
                    <a:pt x="411508" y="-44330"/>
                    <a:pt x="868697" y="22016"/>
                    <a:pt x="856306" y="491834"/>
                  </a:cubicBezTo>
                  <a:cubicBezTo>
                    <a:pt x="663045" y="961652"/>
                    <a:pt x="1127780" y="2816765"/>
                    <a:pt x="763669" y="3664748"/>
                  </a:cubicBezTo>
                  <a:cubicBezTo>
                    <a:pt x="717786" y="4700123"/>
                    <a:pt x="652732" y="5736380"/>
                    <a:pt x="581006" y="6254189"/>
                  </a:cubicBezTo>
                  <a:cubicBezTo>
                    <a:pt x="509280" y="6771998"/>
                    <a:pt x="97110" y="6875032"/>
                    <a:pt x="20796" y="6362616"/>
                  </a:cubicBezTo>
                  <a:cubicBezTo>
                    <a:pt x="-55518" y="5850200"/>
                    <a:pt x="101121" y="4092357"/>
                    <a:pt x="123124" y="317969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AD12F6F-722C-4A23-8F81-2731B225D8DB}"/>
                </a:ext>
              </a:extLst>
            </p:cNvPr>
            <p:cNvSpPr/>
            <p:nvPr/>
          </p:nvSpPr>
          <p:spPr>
            <a:xfrm>
              <a:off x="3034756" y="5553352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5EC24782-6B72-4078-8C19-257FEEA9C9C0}"/>
                </a:ext>
              </a:extLst>
            </p:cNvPr>
            <p:cNvSpPr/>
            <p:nvPr/>
          </p:nvSpPr>
          <p:spPr>
            <a:xfrm>
              <a:off x="3075299" y="5783760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14841AB-30EB-4019-975D-42DB9CA60D16}"/>
                </a:ext>
              </a:extLst>
            </p:cNvPr>
            <p:cNvSpPr/>
            <p:nvPr/>
          </p:nvSpPr>
          <p:spPr>
            <a:xfrm>
              <a:off x="2736669" y="5727086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B5C2B9CC-DE74-4D53-AAF0-B46DB5446FF2}"/>
                </a:ext>
              </a:extLst>
            </p:cNvPr>
            <p:cNvSpPr/>
            <p:nvPr/>
          </p:nvSpPr>
          <p:spPr>
            <a:xfrm>
              <a:off x="2880692" y="5923173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C39CA059-6A06-4F07-B894-DB0692C42517}"/>
                </a:ext>
              </a:extLst>
            </p:cNvPr>
            <p:cNvSpPr/>
            <p:nvPr/>
          </p:nvSpPr>
          <p:spPr>
            <a:xfrm>
              <a:off x="3253665" y="5935491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86F1638-8541-4DC1-813F-80F56B70F943}"/>
                </a:ext>
              </a:extLst>
            </p:cNvPr>
            <p:cNvSpPr/>
            <p:nvPr/>
          </p:nvSpPr>
          <p:spPr>
            <a:xfrm>
              <a:off x="5176057" y="5989665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BBC679-80AA-460D-93BD-267E32191DCF}"/>
                </a:ext>
              </a:extLst>
            </p:cNvPr>
            <p:cNvGrpSpPr/>
            <p:nvPr/>
          </p:nvGrpSpPr>
          <p:grpSpPr>
            <a:xfrm>
              <a:off x="5138484" y="5558959"/>
              <a:ext cx="383241" cy="196322"/>
              <a:chOff x="5138484" y="5198553"/>
              <a:chExt cx="383241" cy="196322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F585B2A3-7B0D-4C82-B47E-2577F917DEEA}"/>
                  </a:ext>
                </a:extLst>
              </p:cNvPr>
              <p:cNvSpPr/>
              <p:nvPr/>
            </p:nvSpPr>
            <p:spPr>
              <a:xfrm>
                <a:off x="5353274" y="5198553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91EF1C3F-A495-4B6C-932E-9FCEF577B91B}"/>
                  </a:ext>
                </a:extLst>
              </p:cNvPr>
              <p:cNvSpPr/>
              <p:nvPr/>
            </p:nvSpPr>
            <p:spPr>
              <a:xfrm>
                <a:off x="5138484" y="5226424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E14FD929-A1DA-400A-B2C2-363A378D0ADF}"/>
                </a:ext>
              </a:extLst>
            </p:cNvPr>
            <p:cNvSpPr/>
            <p:nvPr/>
          </p:nvSpPr>
          <p:spPr>
            <a:xfrm>
              <a:off x="5272455" y="5765769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3FB60DFC-3AB1-4F3E-8BAE-7D879AC88E5C}"/>
                </a:ext>
              </a:extLst>
            </p:cNvPr>
            <p:cNvSpPr/>
            <p:nvPr/>
          </p:nvSpPr>
          <p:spPr>
            <a:xfrm>
              <a:off x="5366539" y="5989665"/>
              <a:ext cx="168451" cy="1684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6A8A58FE-C006-4CB5-BB2E-E4BB9D6991A5}"/>
                </a:ext>
              </a:extLst>
            </p:cNvPr>
            <p:cNvSpPr/>
            <p:nvPr/>
          </p:nvSpPr>
          <p:spPr>
            <a:xfrm>
              <a:off x="7878286" y="5862683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DED863D0-1D66-4C16-845B-78254240F9BA}"/>
                </a:ext>
              </a:extLst>
            </p:cNvPr>
            <p:cNvSpPr/>
            <p:nvPr/>
          </p:nvSpPr>
          <p:spPr>
            <a:xfrm>
              <a:off x="7663496" y="5890554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C296EC0F-6847-4603-99EA-2428360EE15D}"/>
                </a:ext>
              </a:extLst>
            </p:cNvPr>
            <p:cNvSpPr/>
            <p:nvPr/>
          </p:nvSpPr>
          <p:spPr>
            <a:xfrm>
              <a:off x="7797466" y="6069493"/>
              <a:ext cx="166832" cy="175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1689F8D7-B786-4812-8A86-062A614174B4}"/>
              </a:ext>
            </a:extLst>
          </p:cNvPr>
          <p:cNvSpPr txBox="1"/>
          <p:nvPr/>
        </p:nvSpPr>
        <p:spPr>
          <a:xfrm>
            <a:off x="8821185" y="902611"/>
            <a:ext cx="33060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Connect same nodes from different snapshots to form a single graph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Apply a static clustering algorithm on the entire graph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0FCC654-3BC7-4C24-AF0C-82B04A5975C1}"/>
              </a:ext>
            </a:extLst>
          </p:cNvPr>
          <p:cNvSpPr/>
          <p:nvPr/>
        </p:nvSpPr>
        <p:spPr>
          <a:xfrm rot="16200000">
            <a:off x="5248678" y="-376872"/>
            <a:ext cx="605526" cy="6001083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526" h="6001083">
                <a:moveTo>
                  <a:pt x="11868" y="2986655"/>
                </a:moveTo>
                <a:cubicBezTo>
                  <a:pt x="-9903" y="2031949"/>
                  <a:pt x="-10654" y="578213"/>
                  <a:pt x="88245" y="177803"/>
                </a:cubicBezTo>
                <a:cubicBezTo>
                  <a:pt x="187144" y="-222607"/>
                  <a:pt x="617655" y="114375"/>
                  <a:pt x="605264" y="584193"/>
                </a:cubicBezTo>
                <a:cubicBezTo>
                  <a:pt x="412003" y="1054011"/>
                  <a:pt x="604160" y="2061167"/>
                  <a:pt x="506267" y="2936420"/>
                </a:cubicBezTo>
                <a:cubicBezTo>
                  <a:pt x="656994" y="6300324"/>
                  <a:pt x="542434" y="6108685"/>
                  <a:pt x="218874" y="5906041"/>
                </a:cubicBezTo>
                <a:cubicBezTo>
                  <a:pt x="-104686" y="5703397"/>
                  <a:pt x="33639" y="3941361"/>
                  <a:pt x="11868" y="2986655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Oval 206">
            <a:extLst>
              <a:ext uri="{FF2B5EF4-FFF2-40B4-BE49-F238E27FC236}">
                <a16:creationId xmlns:a16="http://schemas.microsoft.com/office/drawing/2014/main" id="{9F527B40-E9D9-442E-90F3-64ABF1E68FE2}"/>
              </a:ext>
            </a:extLst>
          </p:cNvPr>
          <p:cNvSpPr/>
          <p:nvPr/>
        </p:nvSpPr>
        <p:spPr>
          <a:xfrm rot="16200000">
            <a:off x="3395051" y="424688"/>
            <a:ext cx="769364" cy="2955990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  <a:gd name="connsiteX0" fmla="*/ 15896 w 709996"/>
              <a:gd name="connsiteY0" fmla="*/ 2923413 h 5937841"/>
              <a:gd name="connsiteX1" fmla="*/ 92273 w 709996"/>
              <a:gd name="connsiteY1" fmla="*/ 114561 h 5937841"/>
              <a:gd name="connsiteX2" fmla="*/ 709776 w 709996"/>
              <a:gd name="connsiteY2" fmla="*/ 778313 h 5937841"/>
              <a:gd name="connsiteX3" fmla="*/ 510295 w 709996"/>
              <a:gd name="connsiteY3" fmla="*/ 2873178 h 5937841"/>
              <a:gd name="connsiteX4" fmla="*/ 222902 w 709996"/>
              <a:gd name="connsiteY4" fmla="*/ 5842799 h 5937841"/>
              <a:gd name="connsiteX5" fmla="*/ 15896 w 709996"/>
              <a:gd name="connsiteY5" fmla="*/ 2923413 h 5937841"/>
              <a:gd name="connsiteX0" fmla="*/ 15896 w 709996"/>
              <a:gd name="connsiteY0" fmla="*/ 2923413 h 5848304"/>
              <a:gd name="connsiteX1" fmla="*/ 92273 w 709996"/>
              <a:gd name="connsiteY1" fmla="*/ 114561 h 5848304"/>
              <a:gd name="connsiteX2" fmla="*/ 709776 w 709996"/>
              <a:gd name="connsiteY2" fmla="*/ 778313 h 5848304"/>
              <a:gd name="connsiteX3" fmla="*/ 289231 w 709996"/>
              <a:gd name="connsiteY3" fmla="*/ 2833590 h 5848304"/>
              <a:gd name="connsiteX4" fmla="*/ 222902 w 709996"/>
              <a:gd name="connsiteY4" fmla="*/ 5842799 h 5848304"/>
              <a:gd name="connsiteX5" fmla="*/ 15896 w 709996"/>
              <a:gd name="connsiteY5" fmla="*/ 2923413 h 5848304"/>
              <a:gd name="connsiteX0" fmla="*/ 15896 w 709996"/>
              <a:gd name="connsiteY0" fmla="*/ 2923413 h 5842882"/>
              <a:gd name="connsiteX1" fmla="*/ 92273 w 709996"/>
              <a:gd name="connsiteY1" fmla="*/ 114561 h 5842882"/>
              <a:gd name="connsiteX2" fmla="*/ 709776 w 709996"/>
              <a:gd name="connsiteY2" fmla="*/ 778313 h 5842882"/>
              <a:gd name="connsiteX3" fmla="*/ 289231 w 709996"/>
              <a:gd name="connsiteY3" fmla="*/ 2833590 h 5842882"/>
              <a:gd name="connsiteX4" fmla="*/ 222902 w 709996"/>
              <a:gd name="connsiteY4" fmla="*/ 5842799 h 5842882"/>
              <a:gd name="connsiteX5" fmla="*/ 15896 w 709996"/>
              <a:gd name="connsiteY5" fmla="*/ 2923413 h 5842882"/>
              <a:gd name="connsiteX0" fmla="*/ 26311 w 720411"/>
              <a:gd name="connsiteY0" fmla="*/ 2923413 h 5743902"/>
              <a:gd name="connsiteX1" fmla="*/ 102688 w 720411"/>
              <a:gd name="connsiteY1" fmla="*/ 114561 h 5743902"/>
              <a:gd name="connsiteX2" fmla="*/ 720191 w 720411"/>
              <a:gd name="connsiteY2" fmla="*/ 778313 h 5743902"/>
              <a:gd name="connsiteX3" fmla="*/ 299646 w 720411"/>
              <a:gd name="connsiteY3" fmla="*/ 2833590 h 5743902"/>
              <a:gd name="connsiteX4" fmla="*/ 22302 w 720411"/>
              <a:gd name="connsiteY4" fmla="*/ 5743815 h 5743902"/>
              <a:gd name="connsiteX5" fmla="*/ 26311 w 720411"/>
              <a:gd name="connsiteY5" fmla="*/ 2923413 h 5743902"/>
              <a:gd name="connsiteX0" fmla="*/ 10775 w 704875"/>
              <a:gd name="connsiteY0" fmla="*/ 2923413 h 5783500"/>
              <a:gd name="connsiteX1" fmla="*/ 87152 w 704875"/>
              <a:gd name="connsiteY1" fmla="*/ 114561 h 5783500"/>
              <a:gd name="connsiteX2" fmla="*/ 704655 w 704875"/>
              <a:gd name="connsiteY2" fmla="*/ 778313 h 5783500"/>
              <a:gd name="connsiteX3" fmla="*/ 284110 w 704875"/>
              <a:gd name="connsiteY3" fmla="*/ 2833590 h 5783500"/>
              <a:gd name="connsiteX4" fmla="*/ 147443 w 704875"/>
              <a:gd name="connsiteY4" fmla="*/ 5783414 h 5783500"/>
              <a:gd name="connsiteX5" fmla="*/ 10775 w 704875"/>
              <a:gd name="connsiteY5" fmla="*/ 2923413 h 5783500"/>
              <a:gd name="connsiteX0" fmla="*/ 19170 w 713270"/>
              <a:gd name="connsiteY0" fmla="*/ 2923413 h 5862682"/>
              <a:gd name="connsiteX1" fmla="*/ 95547 w 713270"/>
              <a:gd name="connsiteY1" fmla="*/ 114561 h 5862682"/>
              <a:gd name="connsiteX2" fmla="*/ 713050 w 713270"/>
              <a:gd name="connsiteY2" fmla="*/ 778313 h 5862682"/>
              <a:gd name="connsiteX3" fmla="*/ 292505 w 713270"/>
              <a:gd name="connsiteY3" fmla="*/ 2833590 h 5862682"/>
              <a:gd name="connsiteX4" fmla="*/ 25210 w 713270"/>
              <a:gd name="connsiteY4" fmla="*/ 5862599 h 5862682"/>
              <a:gd name="connsiteX5" fmla="*/ 19170 w 713270"/>
              <a:gd name="connsiteY5" fmla="*/ 2923413 h 5862682"/>
              <a:gd name="connsiteX0" fmla="*/ 4987 w 699087"/>
              <a:gd name="connsiteY0" fmla="*/ 2923413 h 5664722"/>
              <a:gd name="connsiteX1" fmla="*/ 81364 w 699087"/>
              <a:gd name="connsiteY1" fmla="*/ 114561 h 5664722"/>
              <a:gd name="connsiteX2" fmla="*/ 698867 w 699087"/>
              <a:gd name="connsiteY2" fmla="*/ 778313 h 5664722"/>
              <a:gd name="connsiteX3" fmla="*/ 278322 w 699087"/>
              <a:gd name="connsiteY3" fmla="*/ 2833590 h 5664722"/>
              <a:gd name="connsiteX4" fmla="*/ 61269 w 699087"/>
              <a:gd name="connsiteY4" fmla="*/ 5664632 h 5664722"/>
              <a:gd name="connsiteX5" fmla="*/ 4987 w 699087"/>
              <a:gd name="connsiteY5" fmla="*/ 2923413 h 5664722"/>
              <a:gd name="connsiteX0" fmla="*/ 45129 w 739229"/>
              <a:gd name="connsiteY0" fmla="*/ 2923413 h 5847874"/>
              <a:gd name="connsiteX1" fmla="*/ 121506 w 739229"/>
              <a:gd name="connsiteY1" fmla="*/ 114561 h 5847874"/>
              <a:gd name="connsiteX2" fmla="*/ 739009 w 739229"/>
              <a:gd name="connsiteY2" fmla="*/ 778313 h 5847874"/>
              <a:gd name="connsiteX3" fmla="*/ 318464 w 739229"/>
              <a:gd name="connsiteY3" fmla="*/ 2833590 h 5847874"/>
              <a:gd name="connsiteX4" fmla="*/ 101411 w 739229"/>
              <a:gd name="connsiteY4" fmla="*/ 5664632 h 5847874"/>
              <a:gd name="connsiteX5" fmla="*/ 45129 w 739229"/>
              <a:gd name="connsiteY5" fmla="*/ 2923413 h 5847874"/>
              <a:gd name="connsiteX0" fmla="*/ 45129 w 769364"/>
              <a:gd name="connsiteY0" fmla="*/ 2899253 h 5823716"/>
              <a:gd name="connsiteX1" fmla="*/ 121506 w 769364"/>
              <a:gd name="connsiteY1" fmla="*/ 90401 h 5823716"/>
              <a:gd name="connsiteX2" fmla="*/ 769154 w 769364"/>
              <a:gd name="connsiteY2" fmla="*/ 892735 h 5823716"/>
              <a:gd name="connsiteX3" fmla="*/ 318464 w 769364"/>
              <a:gd name="connsiteY3" fmla="*/ 2809430 h 5823716"/>
              <a:gd name="connsiteX4" fmla="*/ 101411 w 769364"/>
              <a:gd name="connsiteY4" fmla="*/ 5640472 h 5823716"/>
              <a:gd name="connsiteX5" fmla="*/ 45129 w 769364"/>
              <a:gd name="connsiteY5" fmla="*/ 2899253 h 582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364" h="5823716">
                <a:moveTo>
                  <a:pt x="45129" y="2899253"/>
                </a:moveTo>
                <a:cubicBezTo>
                  <a:pt x="48478" y="1974241"/>
                  <a:pt x="835" y="424821"/>
                  <a:pt x="121506" y="90401"/>
                </a:cubicBezTo>
                <a:cubicBezTo>
                  <a:pt x="242177" y="-244019"/>
                  <a:pt x="781545" y="422917"/>
                  <a:pt x="769154" y="892735"/>
                </a:cubicBezTo>
                <a:cubicBezTo>
                  <a:pt x="575893" y="1362553"/>
                  <a:pt x="416357" y="1934177"/>
                  <a:pt x="318464" y="2809430"/>
                </a:cubicBezTo>
                <a:cubicBezTo>
                  <a:pt x="790738" y="5876382"/>
                  <a:pt x="287644" y="6100626"/>
                  <a:pt x="101411" y="5640472"/>
                </a:cubicBezTo>
                <a:cubicBezTo>
                  <a:pt x="-84822" y="5180318"/>
                  <a:pt x="41780" y="3824265"/>
                  <a:pt x="45129" y="2899253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Oval 206">
            <a:extLst>
              <a:ext uri="{FF2B5EF4-FFF2-40B4-BE49-F238E27FC236}">
                <a16:creationId xmlns:a16="http://schemas.microsoft.com/office/drawing/2014/main" id="{769226D8-C0EB-49AB-99D5-D49B9D25F272}"/>
              </a:ext>
            </a:extLst>
          </p:cNvPr>
          <p:cNvSpPr/>
          <p:nvPr/>
        </p:nvSpPr>
        <p:spPr>
          <a:xfrm rot="16200000">
            <a:off x="5414380" y="-906293"/>
            <a:ext cx="942801" cy="4983794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  <a:gd name="connsiteX0" fmla="*/ 219526 w 813084"/>
              <a:gd name="connsiteY0" fmla="*/ 2814218 h 5828646"/>
              <a:gd name="connsiteX1" fmla="*/ 24597 w 813084"/>
              <a:gd name="connsiteY1" fmla="*/ 253910 h 5828646"/>
              <a:gd name="connsiteX2" fmla="*/ 812922 w 813084"/>
              <a:gd name="connsiteY2" fmla="*/ 411756 h 5828646"/>
              <a:gd name="connsiteX3" fmla="*/ 713925 w 813084"/>
              <a:gd name="connsiteY3" fmla="*/ 2763983 h 5828646"/>
              <a:gd name="connsiteX4" fmla="*/ 426532 w 813084"/>
              <a:gd name="connsiteY4" fmla="*/ 5733604 h 5828646"/>
              <a:gd name="connsiteX5" fmla="*/ 219526 w 813084"/>
              <a:gd name="connsiteY5" fmla="*/ 2814218 h 5828646"/>
              <a:gd name="connsiteX0" fmla="*/ 182413 w 775980"/>
              <a:gd name="connsiteY0" fmla="*/ 2807122 h 5821550"/>
              <a:gd name="connsiteX1" fmla="*/ 27677 w 775980"/>
              <a:gd name="connsiteY1" fmla="*/ 258649 h 5821550"/>
              <a:gd name="connsiteX2" fmla="*/ 775809 w 775980"/>
              <a:gd name="connsiteY2" fmla="*/ 404660 h 5821550"/>
              <a:gd name="connsiteX3" fmla="*/ 676812 w 775980"/>
              <a:gd name="connsiteY3" fmla="*/ 2756887 h 5821550"/>
              <a:gd name="connsiteX4" fmla="*/ 389419 w 775980"/>
              <a:gd name="connsiteY4" fmla="*/ 5726508 h 5821550"/>
              <a:gd name="connsiteX5" fmla="*/ 182413 w 775980"/>
              <a:gd name="connsiteY5" fmla="*/ 2807122 h 5821550"/>
              <a:gd name="connsiteX0" fmla="*/ 261230 w 764359"/>
              <a:gd name="connsiteY0" fmla="*/ 2339176 h 5735581"/>
              <a:gd name="connsiteX1" fmla="*/ 16059 w 764359"/>
              <a:gd name="connsiteY1" fmla="*/ 228608 h 5735581"/>
              <a:gd name="connsiteX2" fmla="*/ 764191 w 764359"/>
              <a:gd name="connsiteY2" fmla="*/ 374619 h 5735581"/>
              <a:gd name="connsiteX3" fmla="*/ 665194 w 764359"/>
              <a:gd name="connsiteY3" fmla="*/ 2726846 h 5735581"/>
              <a:gd name="connsiteX4" fmla="*/ 377801 w 764359"/>
              <a:gd name="connsiteY4" fmla="*/ 5696467 h 5735581"/>
              <a:gd name="connsiteX5" fmla="*/ 261230 w 764359"/>
              <a:gd name="connsiteY5" fmla="*/ 2339176 h 5735581"/>
              <a:gd name="connsiteX0" fmla="*/ 257822 w 697508"/>
              <a:gd name="connsiteY0" fmla="*/ 2376515 h 5772920"/>
              <a:gd name="connsiteX1" fmla="*/ 12651 w 697508"/>
              <a:gd name="connsiteY1" fmla="*/ 265947 h 5772920"/>
              <a:gd name="connsiteX2" fmla="*/ 690445 w 697508"/>
              <a:gd name="connsiteY2" fmla="*/ 340949 h 5772920"/>
              <a:gd name="connsiteX3" fmla="*/ 661786 w 697508"/>
              <a:gd name="connsiteY3" fmla="*/ 2764185 h 5772920"/>
              <a:gd name="connsiteX4" fmla="*/ 374393 w 697508"/>
              <a:gd name="connsiteY4" fmla="*/ 5733806 h 5772920"/>
              <a:gd name="connsiteX5" fmla="*/ 257822 w 697508"/>
              <a:gd name="connsiteY5" fmla="*/ 2376515 h 5772920"/>
              <a:gd name="connsiteX0" fmla="*/ 74266 w 747924"/>
              <a:gd name="connsiteY0" fmla="*/ 3347600 h 5796948"/>
              <a:gd name="connsiteX1" fmla="*/ 60207 w 747924"/>
              <a:gd name="connsiteY1" fmla="*/ 325706 h 5796948"/>
              <a:gd name="connsiteX2" fmla="*/ 738001 w 747924"/>
              <a:gd name="connsiteY2" fmla="*/ 400708 h 5796948"/>
              <a:gd name="connsiteX3" fmla="*/ 709342 w 747924"/>
              <a:gd name="connsiteY3" fmla="*/ 2823944 h 5796948"/>
              <a:gd name="connsiteX4" fmla="*/ 421949 w 747924"/>
              <a:gd name="connsiteY4" fmla="*/ 5793565 h 5796948"/>
              <a:gd name="connsiteX5" fmla="*/ 74266 w 747924"/>
              <a:gd name="connsiteY5" fmla="*/ 3347600 h 5796948"/>
              <a:gd name="connsiteX0" fmla="*/ 27905 w 701563"/>
              <a:gd name="connsiteY0" fmla="*/ 3283244 h 5732031"/>
              <a:gd name="connsiteX1" fmla="*/ 219643 w 701563"/>
              <a:gd name="connsiteY1" fmla="*/ 2298958 h 5732031"/>
              <a:gd name="connsiteX2" fmla="*/ 13846 w 701563"/>
              <a:gd name="connsiteY2" fmla="*/ 261350 h 5732031"/>
              <a:gd name="connsiteX3" fmla="*/ 691640 w 701563"/>
              <a:gd name="connsiteY3" fmla="*/ 336352 h 5732031"/>
              <a:gd name="connsiteX4" fmla="*/ 662981 w 701563"/>
              <a:gd name="connsiteY4" fmla="*/ 2759588 h 5732031"/>
              <a:gd name="connsiteX5" fmla="*/ 375588 w 701563"/>
              <a:gd name="connsiteY5" fmla="*/ 5729209 h 5732031"/>
              <a:gd name="connsiteX6" fmla="*/ 27905 w 701563"/>
              <a:gd name="connsiteY6" fmla="*/ 3283244 h 5732031"/>
              <a:gd name="connsiteX0" fmla="*/ 27905 w 739059"/>
              <a:gd name="connsiteY0" fmla="*/ 3283244 h 5817969"/>
              <a:gd name="connsiteX1" fmla="*/ 219643 w 739059"/>
              <a:gd name="connsiteY1" fmla="*/ 2298958 h 5817969"/>
              <a:gd name="connsiteX2" fmla="*/ 13846 w 739059"/>
              <a:gd name="connsiteY2" fmla="*/ 261350 h 5817969"/>
              <a:gd name="connsiteX3" fmla="*/ 691640 w 739059"/>
              <a:gd name="connsiteY3" fmla="*/ 336352 h 5817969"/>
              <a:gd name="connsiteX4" fmla="*/ 703174 w 739059"/>
              <a:gd name="connsiteY4" fmla="*/ 3209335 h 5817969"/>
              <a:gd name="connsiteX5" fmla="*/ 375588 w 739059"/>
              <a:gd name="connsiteY5" fmla="*/ 5729209 h 5817969"/>
              <a:gd name="connsiteX6" fmla="*/ 27905 w 739059"/>
              <a:gd name="connsiteY6" fmla="*/ 3283244 h 5817969"/>
              <a:gd name="connsiteX0" fmla="*/ 187425 w 882744"/>
              <a:gd name="connsiteY0" fmla="*/ 3283244 h 5853390"/>
              <a:gd name="connsiteX1" fmla="*/ 379163 w 882744"/>
              <a:gd name="connsiteY1" fmla="*/ 2298958 h 5853390"/>
              <a:gd name="connsiteX2" fmla="*/ 173366 w 882744"/>
              <a:gd name="connsiteY2" fmla="*/ 261350 h 5853390"/>
              <a:gd name="connsiteX3" fmla="*/ 851160 w 882744"/>
              <a:gd name="connsiteY3" fmla="*/ 336352 h 5853390"/>
              <a:gd name="connsiteX4" fmla="*/ 862694 w 882744"/>
              <a:gd name="connsiteY4" fmla="*/ 3209335 h 5853390"/>
              <a:gd name="connsiteX5" fmla="*/ 32692 w 882744"/>
              <a:gd name="connsiteY5" fmla="*/ 5776553 h 5853390"/>
              <a:gd name="connsiteX6" fmla="*/ 187425 w 882744"/>
              <a:gd name="connsiteY6" fmla="*/ 3283244 h 5853390"/>
              <a:gd name="connsiteX0" fmla="*/ 165649 w 860968"/>
              <a:gd name="connsiteY0" fmla="*/ 3283244 h 5974286"/>
              <a:gd name="connsiteX1" fmla="*/ 357387 w 860968"/>
              <a:gd name="connsiteY1" fmla="*/ 2298958 h 5974286"/>
              <a:gd name="connsiteX2" fmla="*/ 151590 w 860968"/>
              <a:gd name="connsiteY2" fmla="*/ 261350 h 5974286"/>
              <a:gd name="connsiteX3" fmla="*/ 829384 w 860968"/>
              <a:gd name="connsiteY3" fmla="*/ 336352 h 5974286"/>
              <a:gd name="connsiteX4" fmla="*/ 840918 w 860968"/>
              <a:gd name="connsiteY4" fmla="*/ 3209335 h 5974286"/>
              <a:gd name="connsiteX5" fmla="*/ 10916 w 860968"/>
              <a:gd name="connsiteY5" fmla="*/ 5776553 h 5974286"/>
              <a:gd name="connsiteX6" fmla="*/ 165649 w 860968"/>
              <a:gd name="connsiteY6" fmla="*/ 3283244 h 5974286"/>
              <a:gd name="connsiteX0" fmla="*/ 154782 w 850101"/>
              <a:gd name="connsiteY0" fmla="*/ 3283244 h 5963771"/>
              <a:gd name="connsiteX1" fmla="*/ 346520 w 850101"/>
              <a:gd name="connsiteY1" fmla="*/ 2298958 h 5963771"/>
              <a:gd name="connsiteX2" fmla="*/ 140723 w 850101"/>
              <a:gd name="connsiteY2" fmla="*/ 261350 h 5963771"/>
              <a:gd name="connsiteX3" fmla="*/ 818517 w 850101"/>
              <a:gd name="connsiteY3" fmla="*/ 336352 h 5963771"/>
              <a:gd name="connsiteX4" fmla="*/ 830051 w 850101"/>
              <a:gd name="connsiteY4" fmla="*/ 3209335 h 5963771"/>
              <a:gd name="connsiteX5" fmla="*/ 49 w 850101"/>
              <a:gd name="connsiteY5" fmla="*/ 5776553 h 5963771"/>
              <a:gd name="connsiteX6" fmla="*/ 154782 w 850101"/>
              <a:gd name="connsiteY6" fmla="*/ 3283244 h 5963771"/>
              <a:gd name="connsiteX0" fmla="*/ 211744 w 907063"/>
              <a:gd name="connsiteY0" fmla="*/ 3283244 h 5974287"/>
              <a:gd name="connsiteX1" fmla="*/ 403482 w 907063"/>
              <a:gd name="connsiteY1" fmla="*/ 2298958 h 5974287"/>
              <a:gd name="connsiteX2" fmla="*/ 197685 w 907063"/>
              <a:gd name="connsiteY2" fmla="*/ 261350 h 5974287"/>
              <a:gd name="connsiteX3" fmla="*/ 875479 w 907063"/>
              <a:gd name="connsiteY3" fmla="*/ 336352 h 5974287"/>
              <a:gd name="connsiteX4" fmla="*/ 887013 w 907063"/>
              <a:gd name="connsiteY4" fmla="*/ 3209335 h 5974287"/>
              <a:gd name="connsiteX5" fmla="*/ 57011 w 907063"/>
              <a:gd name="connsiteY5" fmla="*/ 5776553 h 5974287"/>
              <a:gd name="connsiteX6" fmla="*/ 211744 w 907063"/>
              <a:gd name="connsiteY6" fmla="*/ 3283244 h 5974287"/>
              <a:gd name="connsiteX0" fmla="*/ 247482 w 942801"/>
              <a:gd name="connsiteY0" fmla="*/ 3283244 h 5870112"/>
              <a:gd name="connsiteX1" fmla="*/ 439220 w 942801"/>
              <a:gd name="connsiteY1" fmla="*/ 2298958 h 5870112"/>
              <a:gd name="connsiteX2" fmla="*/ 233423 w 942801"/>
              <a:gd name="connsiteY2" fmla="*/ 261350 h 5870112"/>
              <a:gd name="connsiteX3" fmla="*/ 911217 w 942801"/>
              <a:gd name="connsiteY3" fmla="*/ 336352 h 5870112"/>
              <a:gd name="connsiteX4" fmla="*/ 922751 w 942801"/>
              <a:gd name="connsiteY4" fmla="*/ 3209335 h 5870112"/>
              <a:gd name="connsiteX5" fmla="*/ 52558 w 942801"/>
              <a:gd name="connsiteY5" fmla="*/ 5634533 h 5870112"/>
              <a:gd name="connsiteX6" fmla="*/ 247482 w 942801"/>
              <a:gd name="connsiteY6" fmla="*/ 3283244 h 58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2801" h="5870112">
                <a:moveTo>
                  <a:pt x="247482" y="3283244"/>
                </a:moveTo>
                <a:cubicBezTo>
                  <a:pt x="311926" y="2727315"/>
                  <a:pt x="441563" y="2802607"/>
                  <a:pt x="439220" y="2298958"/>
                </a:cubicBezTo>
                <a:cubicBezTo>
                  <a:pt x="436877" y="1795309"/>
                  <a:pt x="154757" y="588451"/>
                  <a:pt x="233423" y="261350"/>
                </a:cubicBezTo>
                <a:cubicBezTo>
                  <a:pt x="312089" y="-65751"/>
                  <a:pt x="923608" y="-133466"/>
                  <a:pt x="911217" y="336352"/>
                </a:cubicBezTo>
                <a:cubicBezTo>
                  <a:pt x="717956" y="806170"/>
                  <a:pt x="1020644" y="2334082"/>
                  <a:pt x="922751" y="3209335"/>
                </a:cubicBezTo>
                <a:cubicBezTo>
                  <a:pt x="1073478" y="6573239"/>
                  <a:pt x="225396" y="5894434"/>
                  <a:pt x="52558" y="5634533"/>
                </a:cubicBezTo>
                <a:cubicBezTo>
                  <a:pt x="-120280" y="5374632"/>
                  <a:pt x="183038" y="3839173"/>
                  <a:pt x="247482" y="3283244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4760AB-D856-446B-9365-F647660E45CD}"/>
              </a:ext>
            </a:extLst>
          </p:cNvPr>
          <p:cNvGrpSpPr/>
          <p:nvPr/>
        </p:nvGrpSpPr>
        <p:grpSpPr>
          <a:xfrm>
            <a:off x="2773761" y="2974977"/>
            <a:ext cx="5687039" cy="857883"/>
            <a:chOff x="2773761" y="2974977"/>
            <a:chExt cx="5687039" cy="857883"/>
          </a:xfrm>
        </p:grpSpPr>
        <p:sp>
          <p:nvSpPr>
            <p:cNvPr id="227" name="Arrow: Left 226">
              <a:extLst>
                <a:ext uri="{FF2B5EF4-FFF2-40B4-BE49-F238E27FC236}">
                  <a16:creationId xmlns:a16="http://schemas.microsoft.com/office/drawing/2014/main" id="{F368B402-9E7F-4498-805C-135B019AC468}"/>
                </a:ext>
              </a:extLst>
            </p:cNvPr>
            <p:cNvSpPr/>
            <p:nvPr/>
          </p:nvSpPr>
          <p:spPr>
            <a:xfrm rot="16200000">
              <a:off x="5049309" y="3537658"/>
              <a:ext cx="406540" cy="183864"/>
            </a:xfrm>
            <a:prstGeom prst="leftArrow">
              <a:avLst>
                <a:gd name="adj1" fmla="val 31045"/>
                <a:gd name="adj2" fmla="val 56989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ight Brace 227">
              <a:extLst>
                <a:ext uri="{FF2B5EF4-FFF2-40B4-BE49-F238E27FC236}">
                  <a16:creationId xmlns:a16="http://schemas.microsoft.com/office/drawing/2014/main" id="{2A06C425-AA9B-44C3-98C8-86D67EFDD346}"/>
                </a:ext>
              </a:extLst>
            </p:cNvPr>
            <p:cNvSpPr/>
            <p:nvPr/>
          </p:nvSpPr>
          <p:spPr>
            <a:xfrm rot="5400000">
              <a:off x="5534974" y="316712"/>
              <a:ext cx="164613" cy="5687039"/>
            </a:xfrm>
            <a:prstGeom prst="rightBrace">
              <a:avLst>
                <a:gd name="adj1" fmla="val 8333"/>
                <a:gd name="adj2" fmla="val 56417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AF72A8B-B69E-476E-A6AB-44FA99824235}"/>
                </a:ext>
              </a:extLst>
            </p:cNvPr>
            <p:cNvGrpSpPr/>
            <p:nvPr/>
          </p:nvGrpSpPr>
          <p:grpSpPr>
            <a:xfrm rot="5400000">
              <a:off x="5045479" y="2707457"/>
              <a:ext cx="430887" cy="965928"/>
              <a:chOff x="1563847" y="3481857"/>
              <a:chExt cx="533829" cy="96592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3863F59-3228-4058-B8E4-3848B8CCB473}"/>
                  </a:ext>
                </a:extLst>
              </p:cNvPr>
              <p:cNvSpPr/>
              <p:nvPr/>
            </p:nvSpPr>
            <p:spPr>
              <a:xfrm>
                <a:off x="1592751" y="3481857"/>
                <a:ext cx="418395" cy="965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4EDA6F7-3291-4DC8-9F37-FF859C0B09BB}"/>
                  </a:ext>
                </a:extLst>
              </p:cNvPr>
              <p:cNvSpPr txBox="1"/>
              <p:nvPr/>
            </p:nvSpPr>
            <p:spPr>
              <a:xfrm rot="16200000">
                <a:off x="1403557" y="3688786"/>
                <a:ext cx="854409" cy="533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/>
                  <a:t>Clustering algorithm</a:t>
                </a:r>
              </a:p>
            </p:txBody>
          </p:sp>
        </p:grp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9A25B2-48F8-45D5-86B0-ACBC6F0E49E3}"/>
              </a:ext>
            </a:extLst>
          </p:cNvPr>
          <p:cNvCxnSpPr>
            <a:cxnSpLocks/>
            <a:stCxn id="108" idx="1"/>
            <a:endCxn id="128" idx="7"/>
          </p:cNvCxnSpPr>
          <p:nvPr/>
        </p:nvCxnSpPr>
        <p:spPr>
          <a:xfrm flipH="1">
            <a:off x="3686075" y="1192987"/>
            <a:ext cx="2245668" cy="3107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67EC39E-AC11-4DD8-8204-DCFB3993FE14}"/>
              </a:ext>
            </a:extLst>
          </p:cNvPr>
          <p:cNvCxnSpPr>
            <a:cxnSpLocks/>
            <a:stCxn id="99" idx="2"/>
            <a:endCxn id="118" idx="6"/>
          </p:cNvCxnSpPr>
          <p:nvPr/>
        </p:nvCxnSpPr>
        <p:spPr>
          <a:xfrm flipH="1">
            <a:off x="3790849" y="1659441"/>
            <a:ext cx="2193037" cy="3163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9CE4E06-482F-44DC-9DEC-BF012EE20BF7}"/>
              </a:ext>
            </a:extLst>
          </p:cNvPr>
          <p:cNvCxnSpPr>
            <a:cxnSpLocks/>
            <a:stCxn id="105" idx="2"/>
            <a:endCxn id="125" idx="5"/>
          </p:cNvCxnSpPr>
          <p:nvPr/>
        </p:nvCxnSpPr>
        <p:spPr>
          <a:xfrm flipH="1">
            <a:off x="2595162" y="2139617"/>
            <a:ext cx="2031365" cy="2748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239EAF9-ECD1-4EFD-94A8-FED528FCD578}"/>
              </a:ext>
            </a:extLst>
          </p:cNvPr>
          <p:cNvSpPr txBox="1"/>
          <p:nvPr/>
        </p:nvSpPr>
        <p:spPr>
          <a:xfrm>
            <a:off x="9249737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</a:rPr>
              <a:t>Dakiche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18590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  <p:bldP spid="2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C417666-B6CF-4199-9FD0-ECEB4E0AAD3E}"/>
              </a:ext>
            </a:extLst>
          </p:cNvPr>
          <p:cNvGrpSpPr/>
          <p:nvPr/>
        </p:nvGrpSpPr>
        <p:grpSpPr>
          <a:xfrm>
            <a:off x="7951869" y="3137516"/>
            <a:ext cx="916573" cy="2199417"/>
            <a:chOff x="7951869" y="3137516"/>
            <a:chExt cx="916573" cy="2199417"/>
          </a:xfrm>
        </p:grpSpPr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EF9DF7D-3580-447D-82CF-647B9DB3A24F}"/>
                </a:ext>
              </a:extLst>
            </p:cNvPr>
            <p:cNvSpPr/>
            <p:nvPr/>
          </p:nvSpPr>
          <p:spPr>
            <a:xfrm>
              <a:off x="7951869" y="3740923"/>
              <a:ext cx="916573" cy="9388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994A53A-26A0-434F-89EF-0DFCC626BFA1}"/>
                </a:ext>
              </a:extLst>
            </p:cNvPr>
            <p:cNvSpPr/>
            <p:nvPr/>
          </p:nvSpPr>
          <p:spPr>
            <a:xfrm rot="16617199">
              <a:off x="8152965" y="4810972"/>
              <a:ext cx="540950" cy="5109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688D3C2-E5CB-4452-BCDE-84FFE103FB1F}"/>
                </a:ext>
              </a:extLst>
            </p:cNvPr>
            <p:cNvSpPr/>
            <p:nvPr/>
          </p:nvSpPr>
          <p:spPr>
            <a:xfrm rot="2245921">
              <a:off x="8124709" y="3137516"/>
              <a:ext cx="556779" cy="5534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Tracking Community Evolution – Approach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Slide Number Placeholder 15">
            <a:extLst>
              <a:ext uri="{FF2B5EF4-FFF2-40B4-BE49-F238E27FC236}">
                <a16:creationId xmlns:a16="http://schemas.microsoft.com/office/drawing/2014/main" id="{9D519E52-CF00-4167-9950-A386D2B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/>
              <p:nvPr/>
            </p:nvSpPr>
            <p:spPr>
              <a:xfrm>
                <a:off x="2764997" y="977375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BDBB56-09AD-4B12-9F1A-EF15DF5F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97" y="977375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/>
              <p:nvPr/>
            </p:nvSpPr>
            <p:spPr>
              <a:xfrm>
                <a:off x="4929406" y="992767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96665B-932E-441A-9153-74176E463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06" y="992767"/>
                <a:ext cx="579518" cy="276999"/>
              </a:xfrm>
              <a:prstGeom prst="rect">
                <a:avLst/>
              </a:prstGeom>
              <a:blipFill>
                <a:blip r:embed="rId4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B3C93874-F3D2-4BE0-B446-08598DA9BA4D}"/>
              </a:ext>
            </a:extLst>
          </p:cNvPr>
          <p:cNvSpPr/>
          <p:nvPr/>
        </p:nvSpPr>
        <p:spPr>
          <a:xfrm>
            <a:off x="5599601" y="162647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704334-083F-4AD1-ADCD-E7CE0E762672}"/>
              </a:ext>
            </a:extLst>
          </p:cNvPr>
          <p:cNvSpPr/>
          <p:nvPr/>
        </p:nvSpPr>
        <p:spPr>
          <a:xfrm>
            <a:off x="5431119" y="184643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18F1B94-2E52-44E3-B174-350E6B5E2889}"/>
              </a:ext>
            </a:extLst>
          </p:cNvPr>
          <p:cNvSpPr/>
          <p:nvPr/>
        </p:nvSpPr>
        <p:spPr>
          <a:xfrm>
            <a:off x="5120351" y="233651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4CEF70F-A3D2-44D3-8850-FD5665602AFC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5264133" y="1990218"/>
            <a:ext cx="191655" cy="37096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156B766-9809-4345-9A9B-42F19D985D42}"/>
              </a:ext>
            </a:extLst>
          </p:cNvPr>
          <p:cNvSpPr/>
          <p:nvPr/>
        </p:nvSpPr>
        <p:spPr>
          <a:xfrm>
            <a:off x="5579175" y="23422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342772-9BED-4B04-8307-782DE1B876D7}"/>
              </a:ext>
            </a:extLst>
          </p:cNvPr>
          <p:cNvCxnSpPr>
            <a:cxnSpLocks/>
            <a:stCxn id="102" idx="0"/>
            <a:endCxn id="99" idx="5"/>
          </p:cNvCxnSpPr>
          <p:nvPr/>
        </p:nvCxnSpPr>
        <p:spPr>
          <a:xfrm flipH="1" flipV="1">
            <a:off x="5574901" y="1990218"/>
            <a:ext cx="88500" cy="352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6E76DF-608C-42D4-9938-F6FD73A28DF3}"/>
              </a:ext>
            </a:extLst>
          </p:cNvPr>
          <p:cNvCxnSpPr>
            <a:cxnSpLocks/>
            <a:stCxn id="99" idx="7"/>
            <a:endCxn id="98" idx="4"/>
          </p:cNvCxnSpPr>
          <p:nvPr/>
        </p:nvCxnSpPr>
        <p:spPr>
          <a:xfrm flipV="1">
            <a:off x="5574901" y="1794922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035FD06-916B-4F55-8ED0-40CF65962093}"/>
              </a:ext>
            </a:extLst>
          </p:cNvPr>
          <p:cNvSpPr/>
          <p:nvPr/>
        </p:nvSpPr>
        <p:spPr>
          <a:xfrm>
            <a:off x="4626527" y="19460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4742EA-441D-438E-9318-EE108625C0F1}"/>
              </a:ext>
            </a:extLst>
          </p:cNvPr>
          <p:cNvCxnSpPr>
            <a:cxnSpLocks/>
            <a:stCxn id="100" idx="1"/>
            <a:endCxn id="105" idx="5"/>
          </p:cNvCxnSpPr>
          <p:nvPr/>
        </p:nvCxnSpPr>
        <p:spPr>
          <a:xfrm flipH="1" flipV="1">
            <a:off x="4770309" y="2089880"/>
            <a:ext cx="374711" cy="2713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4FD3C15F-2796-4887-A5E8-22F76A286442}"/>
              </a:ext>
            </a:extLst>
          </p:cNvPr>
          <p:cNvSpPr/>
          <p:nvPr/>
        </p:nvSpPr>
        <p:spPr>
          <a:xfrm>
            <a:off x="4770820" y="1696645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6104DC4-DA19-48AC-B6AC-4790D71A696D}"/>
              </a:ext>
            </a:extLst>
          </p:cNvPr>
          <p:cNvSpPr/>
          <p:nvPr/>
        </p:nvSpPr>
        <p:spPr>
          <a:xfrm>
            <a:off x="5354307" y="14395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C4F690-7E1C-42C4-93C9-E3044C6CDC6E}"/>
              </a:ext>
            </a:extLst>
          </p:cNvPr>
          <p:cNvCxnSpPr>
            <a:cxnSpLocks/>
            <a:stCxn id="108" idx="6"/>
            <a:endCxn id="98" idx="1"/>
          </p:cNvCxnSpPr>
          <p:nvPr/>
        </p:nvCxnSpPr>
        <p:spPr>
          <a:xfrm>
            <a:off x="5522758" y="1523765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E85E80E-8178-488E-84F3-E9DB54AFE5D7}"/>
              </a:ext>
            </a:extLst>
          </p:cNvPr>
          <p:cNvSpPr/>
          <p:nvPr/>
        </p:nvSpPr>
        <p:spPr>
          <a:xfrm rot="16617199">
            <a:off x="2791820" y="2020196"/>
            <a:ext cx="575305" cy="101657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09CC99-840F-4551-A145-51D271495808}"/>
              </a:ext>
            </a:extLst>
          </p:cNvPr>
          <p:cNvSpPr/>
          <p:nvPr/>
        </p:nvSpPr>
        <p:spPr>
          <a:xfrm>
            <a:off x="3105205" y="1295004"/>
            <a:ext cx="517548" cy="8321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B4DEDB7-0BA3-4EAF-AC8C-36C6EA8DADBD}"/>
              </a:ext>
            </a:extLst>
          </p:cNvPr>
          <p:cNvSpPr/>
          <p:nvPr/>
        </p:nvSpPr>
        <p:spPr>
          <a:xfrm rot="2245921">
            <a:off x="2387315" y="1374210"/>
            <a:ext cx="611538" cy="944816"/>
          </a:xfrm>
          <a:prstGeom prst="ellipse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2988E33-EBE0-4ADA-B5E0-D8B277D103B9}"/>
              </a:ext>
            </a:extLst>
          </p:cNvPr>
          <p:cNvSpPr/>
          <p:nvPr/>
        </p:nvSpPr>
        <p:spPr>
          <a:xfrm>
            <a:off x="3427748" y="162647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F3C17D-9898-47C8-AE0E-47CFFE3ADF80}"/>
              </a:ext>
            </a:extLst>
          </p:cNvPr>
          <p:cNvSpPr/>
          <p:nvPr/>
        </p:nvSpPr>
        <p:spPr>
          <a:xfrm>
            <a:off x="3259265" y="184643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4380F19-6346-4A77-9A57-0E0BCB41388D}"/>
              </a:ext>
            </a:extLst>
          </p:cNvPr>
          <p:cNvSpPr/>
          <p:nvPr/>
        </p:nvSpPr>
        <p:spPr>
          <a:xfrm>
            <a:off x="2970531" y="227434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75A79D-3EA9-49FD-984D-1C1F966DA4C8}"/>
              </a:ext>
            </a:extLst>
          </p:cNvPr>
          <p:cNvCxnSpPr>
            <a:cxnSpLocks/>
            <a:stCxn id="119" idx="7"/>
            <a:endCxn id="118" idx="3"/>
          </p:cNvCxnSpPr>
          <p:nvPr/>
        </p:nvCxnSpPr>
        <p:spPr>
          <a:xfrm flipV="1">
            <a:off x="3114313" y="1990218"/>
            <a:ext cx="169622" cy="30879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F9216F6-1584-4ECF-9BCE-66D8A6427623}"/>
              </a:ext>
            </a:extLst>
          </p:cNvPr>
          <p:cNvSpPr/>
          <p:nvPr/>
        </p:nvSpPr>
        <p:spPr>
          <a:xfrm>
            <a:off x="3220780" y="235510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31438D-00B9-4213-A0C1-1F85CE69F869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V="1">
            <a:off x="3245449" y="1990218"/>
            <a:ext cx="157598" cy="389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E407507-5D98-49D5-A83B-A33E1AB56C13}"/>
              </a:ext>
            </a:extLst>
          </p:cNvPr>
          <p:cNvCxnSpPr>
            <a:cxnSpLocks/>
            <a:stCxn id="118" idx="7"/>
            <a:endCxn id="117" idx="4"/>
          </p:cNvCxnSpPr>
          <p:nvPr/>
        </p:nvCxnSpPr>
        <p:spPr>
          <a:xfrm flipV="1">
            <a:off x="3403047" y="1794922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6DAD30-7B20-421E-A24B-1D0A81F39425}"/>
              </a:ext>
            </a:extLst>
          </p:cNvPr>
          <p:cNvCxnSpPr>
            <a:cxnSpLocks/>
            <a:stCxn id="121" idx="1"/>
            <a:endCxn id="119" idx="6"/>
          </p:cNvCxnSpPr>
          <p:nvPr/>
        </p:nvCxnSpPr>
        <p:spPr>
          <a:xfrm flipH="1" flipV="1">
            <a:off x="3138982" y="2358567"/>
            <a:ext cx="106467" cy="2120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A4BCDF8-88E7-4132-9FC6-B9C5EB276BC0}"/>
              </a:ext>
            </a:extLst>
          </p:cNvPr>
          <p:cNvSpPr/>
          <p:nvPr/>
        </p:nvSpPr>
        <p:spPr>
          <a:xfrm>
            <a:off x="2454674" y="19460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25234-AB2E-4D22-B8BC-5FC02A455A83}"/>
              </a:ext>
            </a:extLst>
          </p:cNvPr>
          <p:cNvCxnSpPr>
            <a:cxnSpLocks/>
            <a:stCxn id="119" idx="1"/>
            <a:endCxn id="125" idx="5"/>
          </p:cNvCxnSpPr>
          <p:nvPr/>
        </p:nvCxnSpPr>
        <p:spPr>
          <a:xfrm flipH="1" flipV="1">
            <a:off x="2598456" y="2089880"/>
            <a:ext cx="396744" cy="2091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C7D1913-BB9C-4A1D-BE54-A696F6E7165F}"/>
              </a:ext>
            </a:extLst>
          </p:cNvPr>
          <p:cNvSpPr/>
          <p:nvPr/>
        </p:nvSpPr>
        <p:spPr>
          <a:xfrm>
            <a:off x="2487527" y="16512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ADC604-9E28-4E4D-9C3B-7D277F1D4117}"/>
              </a:ext>
            </a:extLst>
          </p:cNvPr>
          <p:cNvSpPr/>
          <p:nvPr/>
        </p:nvSpPr>
        <p:spPr>
          <a:xfrm>
            <a:off x="3182454" y="143953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9368D8-469E-4C85-A64D-5ED12A6B0F9C}"/>
              </a:ext>
            </a:extLst>
          </p:cNvPr>
          <p:cNvCxnSpPr>
            <a:cxnSpLocks/>
            <a:stCxn id="128" idx="6"/>
            <a:endCxn id="117" idx="1"/>
          </p:cNvCxnSpPr>
          <p:nvPr/>
        </p:nvCxnSpPr>
        <p:spPr>
          <a:xfrm>
            <a:off x="3350905" y="1523765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04BDCB88-0DD2-42B5-9FB1-0E198503A557}"/>
              </a:ext>
            </a:extLst>
          </p:cNvPr>
          <p:cNvSpPr/>
          <p:nvPr/>
        </p:nvSpPr>
        <p:spPr>
          <a:xfrm>
            <a:off x="2739236" y="24358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D5B2B19-AEE5-478F-AFF7-D8038933E89E}"/>
              </a:ext>
            </a:extLst>
          </p:cNvPr>
          <p:cNvSpPr/>
          <p:nvPr/>
        </p:nvSpPr>
        <p:spPr>
          <a:xfrm>
            <a:off x="2932967" y="259319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B609B30-173C-4BE1-B3B5-179636E9DC28}"/>
              </a:ext>
            </a:extLst>
          </p:cNvPr>
          <p:cNvCxnSpPr>
            <a:cxnSpLocks/>
            <a:stCxn id="133" idx="7"/>
            <a:endCxn id="119" idx="3"/>
          </p:cNvCxnSpPr>
          <p:nvPr/>
        </p:nvCxnSpPr>
        <p:spPr>
          <a:xfrm flipV="1">
            <a:off x="2883018" y="2418124"/>
            <a:ext cx="112182" cy="424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57081A-F163-440A-9322-E74C028C1365}"/>
              </a:ext>
            </a:extLst>
          </p:cNvPr>
          <p:cNvCxnSpPr>
            <a:cxnSpLocks/>
            <a:stCxn id="125" idx="0"/>
            <a:endCxn id="127" idx="3"/>
          </p:cNvCxnSpPr>
          <p:nvPr/>
        </p:nvCxnSpPr>
        <p:spPr>
          <a:xfrm flipH="1" flipV="1">
            <a:off x="2512196" y="1795034"/>
            <a:ext cx="26704" cy="1510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FDF9686-0AF8-4E16-B1D3-D8EB2165D99C}"/>
              </a:ext>
            </a:extLst>
          </p:cNvPr>
          <p:cNvCxnSpPr>
            <a:cxnSpLocks/>
            <a:stCxn id="133" idx="5"/>
            <a:endCxn id="134" idx="2"/>
          </p:cNvCxnSpPr>
          <p:nvPr/>
        </p:nvCxnSpPr>
        <p:spPr>
          <a:xfrm>
            <a:off x="2883018" y="2579656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B3CC74-F6D7-45F0-9287-43BD606D011B}"/>
              </a:ext>
            </a:extLst>
          </p:cNvPr>
          <p:cNvCxnSpPr>
            <a:cxnSpLocks/>
            <a:stCxn id="118" idx="0"/>
            <a:endCxn id="128" idx="4"/>
          </p:cNvCxnSpPr>
          <p:nvPr/>
        </p:nvCxnSpPr>
        <p:spPr>
          <a:xfrm flipH="1" flipV="1">
            <a:off x="3266679" y="1607990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0AA881-390A-4151-927F-DA18DC244DCD}"/>
              </a:ext>
            </a:extLst>
          </p:cNvPr>
          <p:cNvCxnSpPr>
            <a:cxnSpLocks/>
            <a:stCxn id="134" idx="0"/>
            <a:endCxn id="119" idx="4"/>
          </p:cNvCxnSpPr>
          <p:nvPr/>
        </p:nvCxnSpPr>
        <p:spPr>
          <a:xfrm flipV="1">
            <a:off x="3017193" y="2442793"/>
            <a:ext cx="37563" cy="1504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59FF552-6F29-4F96-A366-E79F7FF7C45E}"/>
              </a:ext>
            </a:extLst>
          </p:cNvPr>
          <p:cNvCxnSpPr>
            <a:cxnSpLocks/>
            <a:stCxn id="134" idx="7"/>
            <a:endCxn id="121" idx="3"/>
          </p:cNvCxnSpPr>
          <p:nvPr/>
        </p:nvCxnSpPr>
        <p:spPr>
          <a:xfrm flipV="1">
            <a:off x="3076749" y="2498889"/>
            <a:ext cx="168700" cy="11897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0DCC3AD-E631-44E3-9432-88092B231447}"/>
              </a:ext>
            </a:extLst>
          </p:cNvPr>
          <p:cNvSpPr/>
          <p:nvPr/>
        </p:nvSpPr>
        <p:spPr>
          <a:xfrm>
            <a:off x="3244872" y="257745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FE9E50-C31C-4BA4-A4D0-2F32725CD809}"/>
              </a:ext>
            </a:extLst>
          </p:cNvPr>
          <p:cNvCxnSpPr>
            <a:cxnSpLocks/>
            <a:stCxn id="141" idx="7"/>
            <a:endCxn id="121" idx="5"/>
          </p:cNvCxnSpPr>
          <p:nvPr/>
        </p:nvCxnSpPr>
        <p:spPr>
          <a:xfrm flipH="1" flipV="1">
            <a:off x="3364561" y="2498889"/>
            <a:ext cx="24092" cy="103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F3B1911D-069C-490C-8A28-5F5567CC66D0}"/>
              </a:ext>
            </a:extLst>
          </p:cNvPr>
          <p:cNvSpPr/>
          <p:nvPr/>
        </p:nvSpPr>
        <p:spPr>
          <a:xfrm>
            <a:off x="2785080" y="161850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50523B4-3D0E-43AB-A181-0DAD0E2CF5C4}"/>
              </a:ext>
            </a:extLst>
          </p:cNvPr>
          <p:cNvSpPr/>
          <p:nvPr/>
        </p:nvSpPr>
        <p:spPr>
          <a:xfrm>
            <a:off x="2728920" y="189947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3E6B22-D6EA-4584-BAB6-DE5D2FEDB8EE}"/>
              </a:ext>
            </a:extLst>
          </p:cNvPr>
          <p:cNvCxnSpPr>
            <a:cxnSpLocks/>
            <a:stCxn id="125" idx="6"/>
            <a:endCxn id="144" idx="3"/>
          </p:cNvCxnSpPr>
          <p:nvPr/>
        </p:nvCxnSpPr>
        <p:spPr>
          <a:xfrm>
            <a:off x="2623125" y="2030324"/>
            <a:ext cx="130464" cy="129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D293B08-4FAC-4C5D-B139-5FE885AEC2CC}"/>
              </a:ext>
            </a:extLst>
          </p:cNvPr>
          <p:cNvCxnSpPr>
            <a:cxnSpLocks/>
            <a:stCxn id="144" idx="7"/>
            <a:endCxn id="143" idx="4"/>
          </p:cNvCxnSpPr>
          <p:nvPr/>
        </p:nvCxnSpPr>
        <p:spPr>
          <a:xfrm flipH="1" flipV="1">
            <a:off x="2869306" y="1786955"/>
            <a:ext cx="3396" cy="1371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877141-7AE2-43E3-97D3-3703E8856C6C}"/>
              </a:ext>
            </a:extLst>
          </p:cNvPr>
          <p:cNvCxnSpPr>
            <a:cxnSpLocks/>
            <a:stCxn id="127" idx="7"/>
            <a:endCxn id="143" idx="1"/>
          </p:cNvCxnSpPr>
          <p:nvPr/>
        </p:nvCxnSpPr>
        <p:spPr>
          <a:xfrm flipV="1">
            <a:off x="2631308" y="1643173"/>
            <a:ext cx="178441" cy="32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0ECC0B5-AAB9-4BFF-A8DC-11DD6064D7F8}"/>
              </a:ext>
            </a:extLst>
          </p:cNvPr>
          <p:cNvCxnSpPr>
            <a:cxnSpLocks/>
            <a:stCxn id="128" idx="2"/>
            <a:endCxn id="143" idx="7"/>
          </p:cNvCxnSpPr>
          <p:nvPr/>
        </p:nvCxnSpPr>
        <p:spPr>
          <a:xfrm flipH="1">
            <a:off x="2928862" y="1523765"/>
            <a:ext cx="253591" cy="11940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9AD6D4A-377C-48C1-BBD2-D82247CFF026}"/>
              </a:ext>
            </a:extLst>
          </p:cNvPr>
          <p:cNvSpPr/>
          <p:nvPr/>
        </p:nvSpPr>
        <p:spPr>
          <a:xfrm>
            <a:off x="4911089" y="24358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4C85A9B-C224-4028-891A-E8C60F411A17}"/>
              </a:ext>
            </a:extLst>
          </p:cNvPr>
          <p:cNvSpPr/>
          <p:nvPr/>
        </p:nvSpPr>
        <p:spPr>
          <a:xfrm>
            <a:off x="5104821" y="2593193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190C66-DEC4-4290-87B2-38B19A1AA28D}"/>
              </a:ext>
            </a:extLst>
          </p:cNvPr>
          <p:cNvCxnSpPr>
            <a:cxnSpLocks/>
            <a:stCxn id="149" idx="7"/>
            <a:endCxn id="100" idx="3"/>
          </p:cNvCxnSpPr>
          <p:nvPr/>
        </p:nvCxnSpPr>
        <p:spPr>
          <a:xfrm>
            <a:off x="5054871" y="2460543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B33A031-43BE-4C11-96C1-31FD48E9BED7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4710753" y="1840426"/>
            <a:ext cx="84736" cy="1056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EE5EF89-F0D1-4CA0-8EDF-96BB7E706D2D}"/>
              </a:ext>
            </a:extLst>
          </p:cNvPr>
          <p:cNvCxnSpPr>
            <a:cxnSpLocks/>
            <a:stCxn id="149" idx="5"/>
            <a:endCxn id="150" idx="2"/>
          </p:cNvCxnSpPr>
          <p:nvPr/>
        </p:nvCxnSpPr>
        <p:spPr>
          <a:xfrm>
            <a:off x="5054871" y="2579656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64C3C88-40D1-42A4-9D19-1CDF32EFDA42}"/>
              </a:ext>
            </a:extLst>
          </p:cNvPr>
          <p:cNvCxnSpPr>
            <a:cxnSpLocks/>
            <a:stCxn id="99" idx="0"/>
            <a:endCxn id="108" idx="4"/>
          </p:cNvCxnSpPr>
          <p:nvPr/>
        </p:nvCxnSpPr>
        <p:spPr>
          <a:xfrm flipH="1" flipV="1">
            <a:off x="5438532" y="1607990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D1CEBB-7915-4609-BFD7-E41ACB3C8747}"/>
              </a:ext>
            </a:extLst>
          </p:cNvPr>
          <p:cNvCxnSpPr>
            <a:cxnSpLocks/>
            <a:stCxn id="150" idx="0"/>
            <a:endCxn id="100" idx="4"/>
          </p:cNvCxnSpPr>
          <p:nvPr/>
        </p:nvCxnSpPr>
        <p:spPr>
          <a:xfrm flipV="1">
            <a:off x="5189046" y="2504962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4CD1A356-F056-4AF7-A21C-657463AC4C89}"/>
              </a:ext>
            </a:extLst>
          </p:cNvPr>
          <p:cNvSpPr/>
          <p:nvPr/>
        </p:nvSpPr>
        <p:spPr>
          <a:xfrm>
            <a:off x="5575436" y="257063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FCE2EF-E6EC-4976-B575-B2B5247813DA}"/>
              </a:ext>
            </a:extLst>
          </p:cNvPr>
          <p:cNvCxnSpPr>
            <a:cxnSpLocks/>
            <a:stCxn id="156" idx="0"/>
            <a:endCxn id="102" idx="4"/>
          </p:cNvCxnSpPr>
          <p:nvPr/>
        </p:nvCxnSpPr>
        <p:spPr>
          <a:xfrm flipV="1">
            <a:off x="5659662" y="2510690"/>
            <a:ext cx="3739" cy="5994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E350425A-74A8-40F9-9610-FEFDC2E08D1E}"/>
              </a:ext>
            </a:extLst>
          </p:cNvPr>
          <p:cNvSpPr/>
          <p:nvPr/>
        </p:nvSpPr>
        <p:spPr>
          <a:xfrm>
            <a:off x="5182688" y="162084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7540CB8-80BB-4B98-94D8-FCCBD2766F01}"/>
              </a:ext>
            </a:extLst>
          </p:cNvPr>
          <p:cNvSpPr/>
          <p:nvPr/>
        </p:nvSpPr>
        <p:spPr>
          <a:xfrm>
            <a:off x="4900774" y="189947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435C4DB-D97C-4376-915C-DA74F014C9EC}"/>
              </a:ext>
            </a:extLst>
          </p:cNvPr>
          <p:cNvCxnSpPr>
            <a:cxnSpLocks/>
            <a:stCxn id="105" idx="6"/>
            <a:endCxn id="159" idx="2"/>
          </p:cNvCxnSpPr>
          <p:nvPr/>
        </p:nvCxnSpPr>
        <p:spPr>
          <a:xfrm flipV="1">
            <a:off x="4794979" y="1983702"/>
            <a:ext cx="105795" cy="466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7907CF0-A7B2-40D4-8EE1-6DEB55A39318}"/>
              </a:ext>
            </a:extLst>
          </p:cNvPr>
          <p:cNvCxnSpPr>
            <a:cxnSpLocks/>
            <a:stCxn id="108" idx="2"/>
            <a:endCxn id="158" idx="0"/>
          </p:cNvCxnSpPr>
          <p:nvPr/>
        </p:nvCxnSpPr>
        <p:spPr>
          <a:xfrm flipH="1">
            <a:off x="5266913" y="1523765"/>
            <a:ext cx="87393" cy="970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3A501B12-55FA-48CC-A69D-BA35D4AC49A2}"/>
              </a:ext>
            </a:extLst>
          </p:cNvPr>
          <p:cNvSpPr/>
          <p:nvPr/>
        </p:nvSpPr>
        <p:spPr>
          <a:xfrm>
            <a:off x="8094689" y="160685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FBB7788-90E4-4450-B9D4-45B2099FE77F}"/>
              </a:ext>
            </a:extLst>
          </p:cNvPr>
          <p:cNvSpPr/>
          <p:nvPr/>
        </p:nvSpPr>
        <p:spPr>
          <a:xfrm>
            <a:off x="7926207" y="182681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2361375-CC78-4F3F-8251-7685EEFF5CA9}"/>
              </a:ext>
            </a:extLst>
          </p:cNvPr>
          <p:cNvSpPr/>
          <p:nvPr/>
        </p:nvSpPr>
        <p:spPr>
          <a:xfrm>
            <a:off x="7849619" y="229645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7BD546-5B67-4EB5-BA10-5FD9AFF820BA}"/>
              </a:ext>
            </a:extLst>
          </p:cNvPr>
          <p:cNvCxnSpPr>
            <a:cxnSpLocks/>
            <a:stCxn id="168" idx="0"/>
            <a:endCxn id="167" idx="3"/>
          </p:cNvCxnSpPr>
          <p:nvPr/>
        </p:nvCxnSpPr>
        <p:spPr>
          <a:xfrm flipV="1">
            <a:off x="7933844" y="1970600"/>
            <a:ext cx="17032" cy="32586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5E4D606-7932-4E61-94BE-797797E89D87}"/>
              </a:ext>
            </a:extLst>
          </p:cNvPr>
          <p:cNvCxnSpPr>
            <a:cxnSpLocks/>
            <a:stCxn id="167" idx="7"/>
            <a:endCxn id="166" idx="4"/>
          </p:cNvCxnSpPr>
          <p:nvPr/>
        </p:nvCxnSpPr>
        <p:spPr>
          <a:xfrm flipV="1">
            <a:off x="8069989" y="1775304"/>
            <a:ext cx="108926" cy="76183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5DF1E60E-AC65-47ED-9D3A-BDFBA7A730C9}"/>
              </a:ext>
            </a:extLst>
          </p:cNvPr>
          <p:cNvSpPr/>
          <p:nvPr/>
        </p:nvSpPr>
        <p:spPr>
          <a:xfrm>
            <a:off x="7433165" y="157786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12E65B9-88BD-4882-86A9-0F63001869ED}"/>
              </a:ext>
            </a:extLst>
          </p:cNvPr>
          <p:cNvSpPr/>
          <p:nvPr/>
        </p:nvSpPr>
        <p:spPr>
          <a:xfrm>
            <a:off x="7849395" y="141992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FB7929-78B9-4978-BC5E-7565C7E8721B}"/>
              </a:ext>
            </a:extLst>
          </p:cNvPr>
          <p:cNvCxnSpPr>
            <a:cxnSpLocks/>
            <a:stCxn id="172" idx="6"/>
            <a:endCxn id="166" idx="1"/>
          </p:cNvCxnSpPr>
          <p:nvPr/>
        </p:nvCxnSpPr>
        <p:spPr>
          <a:xfrm>
            <a:off x="8017847" y="1504147"/>
            <a:ext cx="101512" cy="12737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9D6717A4-7B36-4730-8DD5-8DC165C3A661}"/>
              </a:ext>
            </a:extLst>
          </p:cNvPr>
          <p:cNvSpPr/>
          <p:nvPr/>
        </p:nvSpPr>
        <p:spPr>
          <a:xfrm>
            <a:off x="7640357" y="239582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B6DF11C-41A7-4427-9DA4-B42DE2FF6614}"/>
              </a:ext>
            </a:extLst>
          </p:cNvPr>
          <p:cNvSpPr/>
          <p:nvPr/>
        </p:nvSpPr>
        <p:spPr>
          <a:xfrm>
            <a:off x="7834088" y="2553141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2ECE4E-6E68-4E5F-8D71-05DF6E8E0EBB}"/>
              </a:ext>
            </a:extLst>
          </p:cNvPr>
          <p:cNvCxnSpPr>
            <a:cxnSpLocks/>
            <a:stCxn id="176" idx="7"/>
            <a:endCxn id="168" idx="3"/>
          </p:cNvCxnSpPr>
          <p:nvPr/>
        </p:nvCxnSpPr>
        <p:spPr>
          <a:xfrm>
            <a:off x="7784138" y="2420491"/>
            <a:ext cx="90149" cy="19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83313A-D9D0-4F8C-B847-E5A8A1C0C2AA}"/>
              </a:ext>
            </a:extLst>
          </p:cNvPr>
          <p:cNvCxnSpPr>
            <a:cxnSpLocks/>
            <a:stCxn id="176" idx="5"/>
            <a:endCxn id="177" idx="2"/>
          </p:cNvCxnSpPr>
          <p:nvPr/>
        </p:nvCxnSpPr>
        <p:spPr>
          <a:xfrm>
            <a:off x="7784138" y="2539604"/>
            <a:ext cx="49950" cy="977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DF5F998-112F-4D37-910C-ABB7B8FDB21A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H="1" flipV="1">
            <a:off x="7933621" y="1588372"/>
            <a:ext cx="76812" cy="2384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395371-220C-453A-BE9F-E9319D2F5AD3}"/>
              </a:ext>
            </a:extLst>
          </p:cNvPr>
          <p:cNvCxnSpPr>
            <a:cxnSpLocks/>
            <a:stCxn id="177" idx="0"/>
            <a:endCxn id="168" idx="4"/>
          </p:cNvCxnSpPr>
          <p:nvPr/>
        </p:nvCxnSpPr>
        <p:spPr>
          <a:xfrm flipV="1">
            <a:off x="7918314" y="2464911"/>
            <a:ext cx="15531" cy="8823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064E4CC-6790-435F-A7BB-134D84B26528}"/>
              </a:ext>
            </a:extLst>
          </p:cNvPr>
          <p:cNvSpPr/>
          <p:nvPr/>
        </p:nvSpPr>
        <p:spPr>
          <a:xfrm>
            <a:off x="7595845" y="135697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F21A2B-DC7F-48F2-A6BE-F647350EBF88}"/>
              </a:ext>
            </a:extLst>
          </p:cNvPr>
          <p:cNvSpPr/>
          <p:nvPr/>
        </p:nvSpPr>
        <p:spPr>
          <a:xfrm>
            <a:off x="7652237" y="1785529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B2B473-8A32-4F87-84B8-7F46D13C3087}"/>
              </a:ext>
            </a:extLst>
          </p:cNvPr>
          <p:cNvCxnSpPr>
            <a:cxnSpLocks/>
            <a:stCxn id="172" idx="1"/>
            <a:endCxn id="182" idx="6"/>
          </p:cNvCxnSpPr>
          <p:nvPr/>
        </p:nvCxnSpPr>
        <p:spPr>
          <a:xfrm flipH="1" flipV="1">
            <a:off x="7764296" y="1441201"/>
            <a:ext cx="109768" cy="33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2293EAF-49D7-4FF4-BD9F-9F1AE7225D3F}"/>
              </a:ext>
            </a:extLst>
          </p:cNvPr>
          <p:cNvCxnSpPr>
            <a:cxnSpLocks/>
            <a:stCxn id="182" idx="3"/>
            <a:endCxn id="171" idx="7"/>
          </p:cNvCxnSpPr>
          <p:nvPr/>
        </p:nvCxnSpPr>
        <p:spPr>
          <a:xfrm flipH="1">
            <a:off x="7576947" y="1500758"/>
            <a:ext cx="43567" cy="10177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17F3C8-9909-4E29-80EC-E825AE3E680D}"/>
              </a:ext>
            </a:extLst>
          </p:cNvPr>
          <p:cNvCxnSpPr>
            <a:cxnSpLocks/>
            <a:stCxn id="166" idx="2"/>
            <a:endCxn id="183" idx="7"/>
          </p:cNvCxnSpPr>
          <p:nvPr/>
        </p:nvCxnSpPr>
        <p:spPr>
          <a:xfrm flipH="1">
            <a:off x="7796019" y="1691078"/>
            <a:ext cx="298670" cy="11912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DD8CD83-1E53-48C1-BB84-B619E9C6A0FC}"/>
              </a:ext>
            </a:extLst>
          </p:cNvPr>
          <p:cNvCxnSpPr>
            <a:cxnSpLocks/>
            <a:stCxn id="167" idx="2"/>
            <a:endCxn id="183" idx="6"/>
          </p:cNvCxnSpPr>
          <p:nvPr/>
        </p:nvCxnSpPr>
        <p:spPr>
          <a:xfrm flipH="1" flipV="1">
            <a:off x="7820689" y="1869754"/>
            <a:ext cx="105519" cy="41289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C76FDBD-D129-43B7-BD1E-B269A9746489}"/>
              </a:ext>
            </a:extLst>
          </p:cNvPr>
          <p:cNvCxnSpPr>
            <a:cxnSpLocks/>
            <a:stCxn id="166" idx="2"/>
            <a:endCxn id="171" idx="6"/>
          </p:cNvCxnSpPr>
          <p:nvPr/>
        </p:nvCxnSpPr>
        <p:spPr>
          <a:xfrm flipH="1" flipV="1">
            <a:off x="7601616" y="1662090"/>
            <a:ext cx="493073" cy="28988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3231E4E-AEA1-43EB-B5B6-709372CE80FB}"/>
              </a:ext>
            </a:extLst>
          </p:cNvPr>
          <p:cNvCxnSpPr>
            <a:cxnSpLocks/>
          </p:cNvCxnSpPr>
          <p:nvPr/>
        </p:nvCxnSpPr>
        <p:spPr>
          <a:xfrm>
            <a:off x="4188550" y="1204664"/>
            <a:ext cx="0" cy="41432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A3BECA8-2ADC-446A-8BF5-D856B61ABA92}"/>
              </a:ext>
            </a:extLst>
          </p:cNvPr>
          <p:cNvCxnSpPr>
            <a:cxnSpLocks/>
          </p:cNvCxnSpPr>
          <p:nvPr/>
        </p:nvCxnSpPr>
        <p:spPr>
          <a:xfrm>
            <a:off x="6568825" y="1143749"/>
            <a:ext cx="0" cy="42041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/>
              <p:nvPr/>
            </p:nvSpPr>
            <p:spPr>
              <a:xfrm>
                <a:off x="7502844" y="1010218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198323-ABFE-4832-A3CB-849150B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44" y="1010218"/>
                <a:ext cx="69344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/>
              <p:nvPr/>
            </p:nvSpPr>
            <p:spPr>
              <a:xfrm>
                <a:off x="3469451" y="2765365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1F74A-73AF-4134-91A0-205D712CF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451" y="2765365"/>
                <a:ext cx="220606" cy="204116"/>
              </a:xfrm>
              <a:prstGeom prst="rect">
                <a:avLst/>
              </a:prstGeom>
              <a:blipFill>
                <a:blip r:embed="rId6"/>
                <a:stretch>
                  <a:fillRect l="-36111" r="-36111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/>
              <p:nvPr/>
            </p:nvSpPr>
            <p:spPr>
              <a:xfrm>
                <a:off x="5782058" y="2760250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5142EDE-B777-42EF-A1C9-CA0E40B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58" y="2760250"/>
                <a:ext cx="220606" cy="204116"/>
              </a:xfrm>
              <a:prstGeom prst="rect">
                <a:avLst/>
              </a:prstGeom>
              <a:blipFill>
                <a:blip r:embed="rId7"/>
                <a:stretch>
                  <a:fillRect l="-38889" r="-30556" b="-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TextBox 500">
            <a:extLst>
              <a:ext uri="{FF2B5EF4-FFF2-40B4-BE49-F238E27FC236}">
                <a16:creationId xmlns:a16="http://schemas.microsoft.com/office/drawing/2014/main" id="{09B20FD9-C204-4599-9C6B-6EA67F325EE7}"/>
              </a:ext>
            </a:extLst>
          </p:cNvPr>
          <p:cNvSpPr txBox="1"/>
          <p:nvPr/>
        </p:nvSpPr>
        <p:spPr>
          <a:xfrm>
            <a:off x="2362439" y="6338992"/>
            <a:ext cx="74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4</a:t>
            </a:r>
            <a:r>
              <a:rPr lang="en-US" sz="2400" i="1" u="none" strike="noStrike" baseline="0" dirty="0">
                <a:latin typeface="+mj-lt"/>
              </a:rPr>
              <a:t>) </a:t>
            </a:r>
            <a:r>
              <a:rPr lang="en-US" sz="2400" i="1" dirty="0">
                <a:latin typeface="+mj-lt"/>
              </a:rPr>
              <a:t>Dynamic community detection on temporal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/>
              <p:nvPr/>
            </p:nvSpPr>
            <p:spPr>
              <a:xfrm>
                <a:off x="8299853" y="2756288"/>
                <a:ext cx="220606" cy="20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44CF2D5-F04B-424C-A72C-27576DBE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53" y="2756288"/>
                <a:ext cx="220606" cy="204116"/>
              </a:xfrm>
              <a:prstGeom prst="rect">
                <a:avLst/>
              </a:prstGeom>
              <a:blipFill>
                <a:blip r:embed="rId8"/>
                <a:stretch>
                  <a:fillRect l="-38889" r="-33333" b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11A4DC7-05DA-4A6F-85E8-E3AC30B7173E}"/>
              </a:ext>
            </a:extLst>
          </p:cNvPr>
          <p:cNvGrpSpPr/>
          <p:nvPr/>
        </p:nvGrpSpPr>
        <p:grpSpPr>
          <a:xfrm>
            <a:off x="2678904" y="3082853"/>
            <a:ext cx="853574" cy="2411439"/>
            <a:chOff x="2678904" y="3082853"/>
            <a:chExt cx="853574" cy="2411439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D0372EA-33E6-47B7-9E95-91E2B67D3E62}"/>
                </a:ext>
              </a:extLst>
            </p:cNvPr>
            <p:cNvSpPr/>
            <p:nvPr/>
          </p:nvSpPr>
          <p:spPr>
            <a:xfrm rot="2245921">
              <a:off x="2782649" y="3082853"/>
              <a:ext cx="611538" cy="6078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38EA0C-4E95-4B1D-9ED1-B89F3BB0092A}"/>
                </a:ext>
              </a:extLst>
            </p:cNvPr>
            <p:cNvGrpSpPr/>
            <p:nvPr/>
          </p:nvGrpSpPr>
          <p:grpSpPr>
            <a:xfrm>
              <a:off x="2678904" y="3185238"/>
              <a:ext cx="853574" cy="2309054"/>
              <a:chOff x="2678904" y="3185238"/>
              <a:chExt cx="853574" cy="2309054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F37F500A-3E84-4A58-9FEC-F59B21795E43}"/>
                  </a:ext>
                </a:extLst>
              </p:cNvPr>
              <p:cNvSpPr/>
              <p:nvPr/>
            </p:nvSpPr>
            <p:spPr>
              <a:xfrm>
                <a:off x="2814918" y="3871640"/>
                <a:ext cx="517548" cy="5684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96CA1FB5-6556-44CE-B717-DE6D1869A651}"/>
                  </a:ext>
                </a:extLst>
              </p:cNvPr>
              <p:cNvSpPr/>
              <p:nvPr/>
            </p:nvSpPr>
            <p:spPr>
              <a:xfrm>
                <a:off x="3125851" y="4058111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E10B2705-BE06-43BA-B279-C0F1D335EF8A}"/>
                  </a:ext>
                </a:extLst>
              </p:cNvPr>
              <p:cNvSpPr/>
              <p:nvPr/>
            </p:nvSpPr>
            <p:spPr>
              <a:xfrm>
                <a:off x="2943486" y="4224519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279BE96A-DAA8-4CD6-9C24-5C8DB8AAB796}"/>
                  </a:ext>
                </a:extLst>
              </p:cNvPr>
              <p:cNvSpPr/>
              <p:nvPr/>
            </p:nvSpPr>
            <p:spPr>
              <a:xfrm>
                <a:off x="2955724" y="3891703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2F45C149-C51A-4E06-8E04-AEC05861DF03}"/>
                  </a:ext>
                </a:extLst>
              </p:cNvPr>
              <p:cNvSpPr/>
              <p:nvPr/>
            </p:nvSpPr>
            <p:spPr>
              <a:xfrm rot="16617199">
                <a:off x="2691885" y="4653699"/>
                <a:ext cx="827612" cy="8535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AD12F6F-722C-4A23-8F81-2731B225D8DB}"/>
                  </a:ext>
                </a:extLst>
              </p:cNvPr>
              <p:cNvSpPr/>
              <p:nvPr/>
            </p:nvSpPr>
            <p:spPr>
              <a:xfrm>
                <a:off x="3034756" y="4743113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5EC24782-6B72-4078-8C19-257FEEA9C9C0}"/>
                  </a:ext>
                </a:extLst>
              </p:cNvPr>
              <p:cNvSpPr/>
              <p:nvPr/>
            </p:nvSpPr>
            <p:spPr>
              <a:xfrm>
                <a:off x="3075299" y="4973521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F14841AB-30EB-4019-975D-42DB9CA60D16}"/>
                  </a:ext>
                </a:extLst>
              </p:cNvPr>
              <p:cNvSpPr/>
              <p:nvPr/>
            </p:nvSpPr>
            <p:spPr>
              <a:xfrm>
                <a:off x="2736669" y="4916847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B5C2B9CC-DE74-4D53-AAF0-B46DB5446FF2}"/>
                  </a:ext>
                </a:extLst>
              </p:cNvPr>
              <p:cNvSpPr/>
              <p:nvPr/>
            </p:nvSpPr>
            <p:spPr>
              <a:xfrm>
                <a:off x="2880692" y="5112934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C39CA059-6A06-4F07-B894-DB0692C42517}"/>
                  </a:ext>
                </a:extLst>
              </p:cNvPr>
              <p:cNvSpPr/>
              <p:nvPr/>
            </p:nvSpPr>
            <p:spPr>
              <a:xfrm>
                <a:off x="3253665" y="5125252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7948380-394C-459A-AFED-8E244292B66C}"/>
                  </a:ext>
                </a:extLst>
              </p:cNvPr>
              <p:cNvSpPr/>
              <p:nvPr/>
            </p:nvSpPr>
            <p:spPr>
              <a:xfrm>
                <a:off x="2874604" y="3389492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4E97ADDF-45F2-4107-97C4-D6419007B490}"/>
                  </a:ext>
                </a:extLst>
              </p:cNvPr>
              <p:cNvSpPr/>
              <p:nvPr/>
            </p:nvSpPr>
            <p:spPr>
              <a:xfrm>
                <a:off x="2875564" y="3189875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E3A532D-92F5-4E73-BFF2-ABFDE8B50628}"/>
                  </a:ext>
                </a:extLst>
              </p:cNvPr>
              <p:cNvSpPr/>
              <p:nvPr/>
            </p:nvSpPr>
            <p:spPr>
              <a:xfrm>
                <a:off x="3128040" y="3185238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54607AC7-B145-4D5C-A2B9-B3A71D045180}"/>
                  </a:ext>
                </a:extLst>
              </p:cNvPr>
              <p:cNvSpPr/>
              <p:nvPr/>
            </p:nvSpPr>
            <p:spPr>
              <a:xfrm>
                <a:off x="3113593" y="3417688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F585E2-5F0C-4FAB-86D1-BDA9C446DF2D}"/>
              </a:ext>
            </a:extLst>
          </p:cNvPr>
          <p:cNvGrpSpPr/>
          <p:nvPr/>
        </p:nvGrpSpPr>
        <p:grpSpPr>
          <a:xfrm>
            <a:off x="5624381" y="3148553"/>
            <a:ext cx="853574" cy="2279399"/>
            <a:chOff x="5624381" y="3148553"/>
            <a:chExt cx="853574" cy="2279399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3BB05CE-7D87-4D30-83BE-597A06368AB7}"/>
                </a:ext>
              </a:extLst>
            </p:cNvPr>
            <p:cNvSpPr/>
            <p:nvPr/>
          </p:nvSpPr>
          <p:spPr>
            <a:xfrm rot="16617199">
              <a:off x="5637362" y="4587359"/>
              <a:ext cx="827612" cy="85357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A001B682-2C95-45AA-826B-3F45E54425F0}"/>
                </a:ext>
              </a:extLst>
            </p:cNvPr>
            <p:cNvSpPr/>
            <p:nvPr/>
          </p:nvSpPr>
          <p:spPr>
            <a:xfrm rot="2245921">
              <a:off x="5691985" y="3148553"/>
              <a:ext cx="611538" cy="6078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22A2889B-0B96-453B-A950-6DC45BD3A662}"/>
                </a:ext>
              </a:extLst>
            </p:cNvPr>
            <p:cNvSpPr/>
            <p:nvPr/>
          </p:nvSpPr>
          <p:spPr>
            <a:xfrm>
              <a:off x="5655029" y="3801970"/>
              <a:ext cx="678496" cy="6950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46" name="Oval 345">
            <a:extLst>
              <a:ext uri="{FF2B5EF4-FFF2-40B4-BE49-F238E27FC236}">
                <a16:creationId xmlns:a16="http://schemas.microsoft.com/office/drawing/2014/main" id="{A0D7B349-9DF3-413C-8875-F87766E84F1F}"/>
              </a:ext>
            </a:extLst>
          </p:cNvPr>
          <p:cNvSpPr/>
          <p:nvPr/>
        </p:nvSpPr>
        <p:spPr>
          <a:xfrm>
            <a:off x="4725646" y="3929123"/>
            <a:ext cx="166832" cy="175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3BD9E3C-C03C-49EB-AC43-30DF28DB439C}"/>
              </a:ext>
            </a:extLst>
          </p:cNvPr>
          <p:cNvSpPr/>
          <p:nvPr/>
        </p:nvSpPr>
        <p:spPr>
          <a:xfrm>
            <a:off x="4573799" y="4255187"/>
            <a:ext cx="166832" cy="175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DB914D7-3A25-4181-BDBA-0001F4A18E14}"/>
              </a:ext>
            </a:extLst>
          </p:cNvPr>
          <p:cNvSpPr/>
          <p:nvPr/>
        </p:nvSpPr>
        <p:spPr>
          <a:xfrm>
            <a:off x="4450136" y="378510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585B2A3-7B0D-4C82-B47E-2577F917DEEA}"/>
              </a:ext>
            </a:extLst>
          </p:cNvPr>
          <p:cNvSpPr/>
          <p:nvPr/>
        </p:nvSpPr>
        <p:spPr>
          <a:xfrm>
            <a:off x="4752467" y="444179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986F1638-8541-4DC1-813F-80F56B70F943}"/>
              </a:ext>
            </a:extLst>
          </p:cNvPr>
          <p:cNvSpPr/>
          <p:nvPr/>
        </p:nvSpPr>
        <p:spPr>
          <a:xfrm>
            <a:off x="4441706" y="4916846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91EF1C3F-A495-4B6C-932E-9FCEF577B91B}"/>
              </a:ext>
            </a:extLst>
          </p:cNvPr>
          <p:cNvSpPr/>
          <p:nvPr/>
        </p:nvSpPr>
        <p:spPr>
          <a:xfrm>
            <a:off x="4453600" y="453926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E14FD929-A1DA-400A-B2C2-363A378D0ADF}"/>
              </a:ext>
            </a:extLst>
          </p:cNvPr>
          <p:cNvSpPr/>
          <p:nvPr/>
        </p:nvSpPr>
        <p:spPr>
          <a:xfrm>
            <a:off x="4669860" y="4727840"/>
            <a:ext cx="166832" cy="175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FB60DFC-3AB1-4F3E-8BAE-7D879AC88E5C}"/>
              </a:ext>
            </a:extLst>
          </p:cNvPr>
          <p:cNvSpPr/>
          <p:nvPr/>
        </p:nvSpPr>
        <p:spPr>
          <a:xfrm>
            <a:off x="4698339" y="507149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08F494F-41B5-4091-96DC-03891AD7B179}"/>
              </a:ext>
            </a:extLst>
          </p:cNvPr>
          <p:cNvSpPr/>
          <p:nvPr/>
        </p:nvSpPr>
        <p:spPr>
          <a:xfrm>
            <a:off x="4481486" y="350840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CB48EDF-66C9-4DC0-8147-22BF81F47353}"/>
              </a:ext>
            </a:extLst>
          </p:cNvPr>
          <p:cNvSpPr/>
          <p:nvPr/>
        </p:nvSpPr>
        <p:spPr>
          <a:xfrm>
            <a:off x="4709132" y="322933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ABA4ECD-8F9A-46E3-B195-58C2D78CB387}"/>
              </a:ext>
            </a:extLst>
          </p:cNvPr>
          <p:cNvSpPr/>
          <p:nvPr/>
        </p:nvSpPr>
        <p:spPr>
          <a:xfrm>
            <a:off x="4475621" y="399608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7AFEFAC-A2BC-447E-8E8F-E6F45DD4FB11}"/>
              </a:ext>
            </a:extLst>
          </p:cNvPr>
          <p:cNvSpPr/>
          <p:nvPr/>
        </p:nvSpPr>
        <p:spPr>
          <a:xfrm>
            <a:off x="4743756" y="3632878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9ED258C9-638A-4EAC-9386-8E62AF5E956A}"/>
              </a:ext>
            </a:extLst>
          </p:cNvPr>
          <p:cNvSpPr/>
          <p:nvPr/>
        </p:nvSpPr>
        <p:spPr>
          <a:xfrm>
            <a:off x="7205063" y="3964802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3690F15-7A2F-408F-85EA-DAC7C761B4CF}"/>
              </a:ext>
            </a:extLst>
          </p:cNvPr>
          <p:cNvSpPr/>
          <p:nvPr/>
        </p:nvSpPr>
        <p:spPr>
          <a:xfrm>
            <a:off x="6913642" y="4147537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73EA5D6A-DA73-4E26-81B5-F5DA4FD4A5B9}"/>
              </a:ext>
            </a:extLst>
          </p:cNvPr>
          <p:cNvSpPr/>
          <p:nvPr/>
        </p:nvSpPr>
        <p:spPr>
          <a:xfrm>
            <a:off x="6934180" y="3895815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86649793-4C1B-41A3-811E-95F9103CB69F}"/>
              </a:ext>
            </a:extLst>
          </p:cNvPr>
          <p:cNvSpPr/>
          <p:nvPr/>
        </p:nvSpPr>
        <p:spPr>
          <a:xfrm>
            <a:off x="6781644" y="3627825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D7304150-F8EC-4D75-B9C9-E132980A92D4}"/>
              </a:ext>
            </a:extLst>
          </p:cNvPr>
          <p:cNvSpPr/>
          <p:nvPr/>
        </p:nvSpPr>
        <p:spPr>
          <a:xfrm>
            <a:off x="7053543" y="3459374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62FFD32-1F28-4AEC-8FCB-0039BB56AB1D}"/>
              </a:ext>
            </a:extLst>
          </p:cNvPr>
          <p:cNvSpPr/>
          <p:nvPr/>
        </p:nvSpPr>
        <p:spPr>
          <a:xfrm>
            <a:off x="7156764" y="3737760"/>
            <a:ext cx="168451" cy="1684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A8A58FE-C006-4CB5-BB2E-E4BB9D6991A5}"/>
              </a:ext>
            </a:extLst>
          </p:cNvPr>
          <p:cNvSpPr/>
          <p:nvPr/>
        </p:nvSpPr>
        <p:spPr>
          <a:xfrm>
            <a:off x="7114955" y="4392808"/>
            <a:ext cx="166832" cy="175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DED863D0-1D66-4C16-845B-78254240F9BA}"/>
              </a:ext>
            </a:extLst>
          </p:cNvPr>
          <p:cNvSpPr/>
          <p:nvPr/>
        </p:nvSpPr>
        <p:spPr>
          <a:xfrm>
            <a:off x="6850746" y="4546005"/>
            <a:ext cx="166832" cy="175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C296EC0F-6847-4603-99EA-2428360EE15D}"/>
              </a:ext>
            </a:extLst>
          </p:cNvPr>
          <p:cNvSpPr/>
          <p:nvPr/>
        </p:nvSpPr>
        <p:spPr>
          <a:xfrm>
            <a:off x="7010099" y="4740510"/>
            <a:ext cx="166832" cy="175841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84" name="Arrow: Left 483">
            <a:extLst>
              <a:ext uri="{FF2B5EF4-FFF2-40B4-BE49-F238E27FC236}">
                <a16:creationId xmlns:a16="http://schemas.microsoft.com/office/drawing/2014/main" id="{722A6B11-0A8D-4182-A9C5-3ED9B72DE4B4}"/>
              </a:ext>
            </a:extLst>
          </p:cNvPr>
          <p:cNvSpPr/>
          <p:nvPr/>
        </p:nvSpPr>
        <p:spPr>
          <a:xfrm rot="16200000">
            <a:off x="2111735" y="2515818"/>
            <a:ext cx="323125" cy="19996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C227FA0-2BCE-4896-90B8-BE3CD5F1F356}"/>
              </a:ext>
            </a:extLst>
          </p:cNvPr>
          <p:cNvSpPr txBox="1"/>
          <p:nvPr/>
        </p:nvSpPr>
        <p:spPr>
          <a:xfrm>
            <a:off x="2042921" y="4315988"/>
            <a:ext cx="75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Extract clusters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1689F8D7-B786-4812-8A86-062A614174B4}"/>
              </a:ext>
            </a:extLst>
          </p:cNvPr>
          <p:cNvSpPr txBox="1"/>
          <p:nvPr/>
        </p:nvSpPr>
        <p:spPr>
          <a:xfrm>
            <a:off x="8665358" y="960387"/>
            <a:ext cx="35104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Generate clusters for the first snapshot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Assign the nodes for the current snapshot to the clusters of the previous snapshot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F7D19BF-A002-4EF2-9C40-9FB998F041FB}"/>
              </a:ext>
            </a:extLst>
          </p:cNvPr>
          <p:cNvGrpSpPr/>
          <p:nvPr/>
        </p:nvGrpSpPr>
        <p:grpSpPr>
          <a:xfrm>
            <a:off x="2038475" y="2841716"/>
            <a:ext cx="461665" cy="965928"/>
            <a:chOff x="1563845" y="3481857"/>
            <a:chExt cx="461665" cy="96592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53BDBEA-0223-4E6F-847F-0AFC961FA72B}"/>
                </a:ext>
              </a:extLst>
            </p:cNvPr>
            <p:cNvSpPr/>
            <p:nvPr/>
          </p:nvSpPr>
          <p:spPr>
            <a:xfrm>
              <a:off x="1592751" y="3481857"/>
              <a:ext cx="418395" cy="965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640C45E-25B3-4E20-B050-3AB50903EC64}"/>
                </a:ext>
              </a:extLst>
            </p:cNvPr>
            <p:cNvSpPr txBox="1"/>
            <p:nvPr/>
          </p:nvSpPr>
          <p:spPr>
            <a:xfrm rot="16200000">
              <a:off x="1367473" y="3724868"/>
              <a:ext cx="8544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Clustering algorithm</a:t>
              </a:r>
            </a:p>
          </p:txBody>
        </p:sp>
      </p:grpSp>
      <p:sp>
        <p:nvSpPr>
          <p:cNvPr id="200" name="Arrow: Bent 199">
            <a:extLst>
              <a:ext uri="{FF2B5EF4-FFF2-40B4-BE49-F238E27FC236}">
                <a16:creationId xmlns:a16="http://schemas.microsoft.com/office/drawing/2014/main" id="{864196BA-8130-49E0-90A7-7DE208CC2A5E}"/>
              </a:ext>
            </a:extLst>
          </p:cNvPr>
          <p:cNvSpPr/>
          <p:nvPr/>
        </p:nvSpPr>
        <p:spPr>
          <a:xfrm rot="10800000" flipH="1">
            <a:off x="2226441" y="3896885"/>
            <a:ext cx="505284" cy="407492"/>
          </a:xfrm>
          <a:prstGeom prst="bentArrow">
            <a:avLst>
              <a:gd name="adj1" fmla="val 16585"/>
              <a:gd name="adj2" fmla="val 25000"/>
              <a:gd name="adj3" fmla="val 24065"/>
              <a:gd name="adj4" fmla="val 4749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row: Left 200">
            <a:extLst>
              <a:ext uri="{FF2B5EF4-FFF2-40B4-BE49-F238E27FC236}">
                <a16:creationId xmlns:a16="http://schemas.microsoft.com/office/drawing/2014/main" id="{F7A9F3C8-82B0-4C76-85A8-8B8C39EA6B3B}"/>
              </a:ext>
            </a:extLst>
          </p:cNvPr>
          <p:cNvSpPr/>
          <p:nvPr/>
        </p:nvSpPr>
        <p:spPr>
          <a:xfrm rot="16200000">
            <a:off x="4366113" y="2515818"/>
            <a:ext cx="323125" cy="19996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Left 212">
            <a:extLst>
              <a:ext uri="{FF2B5EF4-FFF2-40B4-BE49-F238E27FC236}">
                <a16:creationId xmlns:a16="http://schemas.microsoft.com/office/drawing/2014/main" id="{2F69D3CD-48FF-4750-B012-A4988B197CE6}"/>
              </a:ext>
            </a:extLst>
          </p:cNvPr>
          <p:cNvSpPr/>
          <p:nvPr/>
        </p:nvSpPr>
        <p:spPr>
          <a:xfrm rot="16200000">
            <a:off x="6797173" y="2515818"/>
            <a:ext cx="323125" cy="199961"/>
          </a:xfrm>
          <a:prstGeom prst="leftArrow">
            <a:avLst>
              <a:gd name="adj1" fmla="val 29033"/>
              <a:gd name="adj2" fmla="val 569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1463738-D114-48B6-B5FD-92DFCC1541B9}"/>
              </a:ext>
            </a:extLst>
          </p:cNvPr>
          <p:cNvGrpSpPr/>
          <p:nvPr/>
        </p:nvGrpSpPr>
        <p:grpSpPr>
          <a:xfrm>
            <a:off x="2678211" y="3083512"/>
            <a:ext cx="853574" cy="2411439"/>
            <a:chOff x="2678904" y="3082853"/>
            <a:chExt cx="853574" cy="2411439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FCEB129-3BA3-44EC-8977-A1F785305F3B}"/>
                </a:ext>
              </a:extLst>
            </p:cNvPr>
            <p:cNvSpPr/>
            <p:nvPr/>
          </p:nvSpPr>
          <p:spPr>
            <a:xfrm rot="2245921">
              <a:off x="2782649" y="3082853"/>
              <a:ext cx="611538" cy="6078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5EE68A7-1DCC-4CE3-8199-245267827733}"/>
                </a:ext>
              </a:extLst>
            </p:cNvPr>
            <p:cNvGrpSpPr/>
            <p:nvPr/>
          </p:nvGrpSpPr>
          <p:grpSpPr>
            <a:xfrm>
              <a:off x="2678904" y="3185238"/>
              <a:ext cx="853574" cy="2309054"/>
              <a:chOff x="2678904" y="3185238"/>
              <a:chExt cx="853574" cy="2309054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A5E4D8B-9E5D-4359-B47A-62CF068F1E5B}"/>
                  </a:ext>
                </a:extLst>
              </p:cNvPr>
              <p:cNvSpPr/>
              <p:nvPr/>
            </p:nvSpPr>
            <p:spPr>
              <a:xfrm>
                <a:off x="2814918" y="3871640"/>
                <a:ext cx="517548" cy="5684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69748AD-33D7-42A0-A31D-1053DCBDFE78}"/>
                  </a:ext>
                </a:extLst>
              </p:cNvPr>
              <p:cNvSpPr/>
              <p:nvPr/>
            </p:nvSpPr>
            <p:spPr>
              <a:xfrm>
                <a:off x="3125851" y="4058111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445FD9D-BA89-4DCC-AF29-F08799540187}"/>
                  </a:ext>
                </a:extLst>
              </p:cNvPr>
              <p:cNvSpPr/>
              <p:nvPr/>
            </p:nvSpPr>
            <p:spPr>
              <a:xfrm>
                <a:off x="2943486" y="4224519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2C0EBFAE-50E3-483C-9366-2D3B4F1DC615}"/>
                  </a:ext>
                </a:extLst>
              </p:cNvPr>
              <p:cNvSpPr/>
              <p:nvPr/>
            </p:nvSpPr>
            <p:spPr>
              <a:xfrm>
                <a:off x="2955724" y="3891703"/>
                <a:ext cx="168451" cy="16845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5031A18-57BB-436D-BDB2-548BE0A38D30}"/>
                  </a:ext>
                </a:extLst>
              </p:cNvPr>
              <p:cNvSpPr/>
              <p:nvPr/>
            </p:nvSpPr>
            <p:spPr>
              <a:xfrm rot="16617199">
                <a:off x="2691885" y="4653699"/>
                <a:ext cx="827612" cy="8535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F44FB3EA-7AA7-4F94-BE10-258903F00F8C}"/>
                  </a:ext>
                </a:extLst>
              </p:cNvPr>
              <p:cNvSpPr/>
              <p:nvPr/>
            </p:nvSpPr>
            <p:spPr>
              <a:xfrm>
                <a:off x="3034756" y="4743113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3CF8C17-D880-41BC-A851-166D8C11A47B}"/>
                  </a:ext>
                </a:extLst>
              </p:cNvPr>
              <p:cNvSpPr/>
              <p:nvPr/>
            </p:nvSpPr>
            <p:spPr>
              <a:xfrm>
                <a:off x="3075299" y="4973521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ADC8433-C86F-4ADC-82A4-A2570AA455E8}"/>
                  </a:ext>
                </a:extLst>
              </p:cNvPr>
              <p:cNvSpPr/>
              <p:nvPr/>
            </p:nvSpPr>
            <p:spPr>
              <a:xfrm>
                <a:off x="2736669" y="4916847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BC62C3A9-ED22-47B1-A7C4-63E82CD4DAE8}"/>
                  </a:ext>
                </a:extLst>
              </p:cNvPr>
              <p:cNvSpPr/>
              <p:nvPr/>
            </p:nvSpPr>
            <p:spPr>
              <a:xfrm>
                <a:off x="2880692" y="5112934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EEA4D8E-6332-4A80-B3C4-0A5CEC5896F8}"/>
                  </a:ext>
                </a:extLst>
              </p:cNvPr>
              <p:cNvSpPr/>
              <p:nvPr/>
            </p:nvSpPr>
            <p:spPr>
              <a:xfrm>
                <a:off x="3253665" y="5125252"/>
                <a:ext cx="168451" cy="16845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D5C56A0-88BF-41FD-926A-814FF54224EA}"/>
                  </a:ext>
                </a:extLst>
              </p:cNvPr>
              <p:cNvSpPr/>
              <p:nvPr/>
            </p:nvSpPr>
            <p:spPr>
              <a:xfrm>
                <a:off x="2874604" y="3389492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B324878E-AB4B-4037-8849-F19E2AA4F70D}"/>
                  </a:ext>
                </a:extLst>
              </p:cNvPr>
              <p:cNvSpPr/>
              <p:nvPr/>
            </p:nvSpPr>
            <p:spPr>
              <a:xfrm>
                <a:off x="2875564" y="3189875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F20695BA-71A2-4B97-BA55-6FD723CD112E}"/>
                  </a:ext>
                </a:extLst>
              </p:cNvPr>
              <p:cNvSpPr/>
              <p:nvPr/>
            </p:nvSpPr>
            <p:spPr>
              <a:xfrm>
                <a:off x="3128040" y="3185238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236665B0-D0DF-4425-B515-D6A8FF9AE44C}"/>
                  </a:ext>
                </a:extLst>
              </p:cNvPr>
              <p:cNvSpPr/>
              <p:nvPr/>
            </p:nvSpPr>
            <p:spPr>
              <a:xfrm>
                <a:off x="3113593" y="3417688"/>
                <a:ext cx="168451" cy="16845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DEE495-0B3C-4D95-A207-829CED8AE2C9}"/>
              </a:ext>
            </a:extLst>
          </p:cNvPr>
          <p:cNvGrpSpPr/>
          <p:nvPr/>
        </p:nvGrpSpPr>
        <p:grpSpPr>
          <a:xfrm>
            <a:off x="3163622" y="5645348"/>
            <a:ext cx="2989565" cy="665156"/>
            <a:chOff x="3163622" y="5645348"/>
            <a:chExt cx="2989565" cy="665156"/>
          </a:xfrm>
        </p:grpSpPr>
        <p:sp>
          <p:nvSpPr>
            <p:cNvPr id="3" name="Arrow: U-Turn 2">
              <a:extLst>
                <a:ext uri="{FF2B5EF4-FFF2-40B4-BE49-F238E27FC236}">
                  <a16:creationId xmlns:a16="http://schemas.microsoft.com/office/drawing/2014/main" id="{84D32029-FDCA-42C8-BF04-78D5F040B05D}"/>
                </a:ext>
              </a:extLst>
            </p:cNvPr>
            <p:cNvSpPr/>
            <p:nvPr/>
          </p:nvSpPr>
          <p:spPr>
            <a:xfrm rot="10800000" flipH="1">
              <a:off x="3163622" y="5645348"/>
              <a:ext cx="2989565" cy="432577"/>
            </a:xfrm>
            <a:prstGeom prst="uturnArrow">
              <a:avLst>
                <a:gd name="adj1" fmla="val 11333"/>
                <a:gd name="adj2" fmla="val 25000"/>
                <a:gd name="adj3" fmla="val 25000"/>
                <a:gd name="adj4" fmla="val 49607"/>
                <a:gd name="adj5" fmla="val 75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358E463-62C6-411B-84E3-CD91BFB9A7FA}"/>
                </a:ext>
              </a:extLst>
            </p:cNvPr>
            <p:cNvSpPr txBox="1"/>
            <p:nvPr/>
          </p:nvSpPr>
          <p:spPr>
            <a:xfrm>
              <a:off x="3773920" y="6048894"/>
              <a:ext cx="18293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Previous timestep clusters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E57EAD-7C19-47A9-BA18-B4B2747668E4}"/>
              </a:ext>
            </a:extLst>
          </p:cNvPr>
          <p:cNvGrpSpPr/>
          <p:nvPr/>
        </p:nvGrpSpPr>
        <p:grpSpPr>
          <a:xfrm>
            <a:off x="6185288" y="5731950"/>
            <a:ext cx="2310558" cy="568464"/>
            <a:chOff x="6185288" y="5731950"/>
            <a:chExt cx="2310558" cy="568464"/>
          </a:xfrm>
        </p:grpSpPr>
        <p:sp>
          <p:nvSpPr>
            <p:cNvPr id="240" name="Arrow: U-Turn 239">
              <a:extLst>
                <a:ext uri="{FF2B5EF4-FFF2-40B4-BE49-F238E27FC236}">
                  <a16:creationId xmlns:a16="http://schemas.microsoft.com/office/drawing/2014/main" id="{A679CC87-F8AF-4AA8-A707-8BFB13AA33AB}"/>
                </a:ext>
              </a:extLst>
            </p:cNvPr>
            <p:cNvSpPr/>
            <p:nvPr/>
          </p:nvSpPr>
          <p:spPr>
            <a:xfrm rot="10800000" flipH="1">
              <a:off x="6185288" y="5731950"/>
              <a:ext cx="2310558" cy="345973"/>
            </a:xfrm>
            <a:prstGeom prst="uturnArrow">
              <a:avLst>
                <a:gd name="adj1" fmla="val 11333"/>
                <a:gd name="adj2" fmla="val 25000"/>
                <a:gd name="adj3" fmla="val 25000"/>
                <a:gd name="adj4" fmla="val 49607"/>
                <a:gd name="adj5" fmla="val 75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5100625-3053-409E-ACA4-2BDBF2262E48}"/>
                </a:ext>
              </a:extLst>
            </p:cNvPr>
            <p:cNvSpPr txBox="1"/>
            <p:nvPr/>
          </p:nvSpPr>
          <p:spPr>
            <a:xfrm>
              <a:off x="6374630" y="6038804"/>
              <a:ext cx="18293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Previous timestep clusters</a:t>
              </a:r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B6CA07EC-ACC7-4216-BB15-EFE8EF499CBA}"/>
              </a:ext>
            </a:extLst>
          </p:cNvPr>
          <p:cNvSpPr txBox="1"/>
          <p:nvPr/>
        </p:nvSpPr>
        <p:spPr>
          <a:xfrm>
            <a:off x="4092990" y="2712690"/>
            <a:ext cx="854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changes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EE5297E-CCF1-4B4A-BEB2-D5FE156CF688}"/>
              </a:ext>
            </a:extLst>
          </p:cNvPr>
          <p:cNvSpPr txBox="1"/>
          <p:nvPr/>
        </p:nvSpPr>
        <p:spPr>
          <a:xfrm>
            <a:off x="6535794" y="2712690"/>
            <a:ext cx="854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changes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868C3D5-13C7-4450-9869-20957688A8DD}"/>
              </a:ext>
            </a:extLst>
          </p:cNvPr>
          <p:cNvSpPr txBox="1"/>
          <p:nvPr/>
        </p:nvSpPr>
        <p:spPr>
          <a:xfrm>
            <a:off x="9094185" y="3268711"/>
            <a:ext cx="2857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*Can use the edge count to determine the membership of the node*</a:t>
            </a:r>
            <a:endParaRPr lang="en-US" sz="1600" i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D672CF8-2396-452E-A99F-7DE377B4D520}"/>
              </a:ext>
            </a:extLst>
          </p:cNvPr>
          <p:cNvSpPr txBox="1"/>
          <p:nvPr/>
        </p:nvSpPr>
        <p:spPr>
          <a:xfrm>
            <a:off x="9249737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</a:rPr>
              <a:t>Dakiche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23925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10091 -0.00092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4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10208 -0.0210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106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10664 -0.02361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-11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2214 0.0069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34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10026 -0.00139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6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046 L 0.10469 -0.00139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-4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11029 0.02454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22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09948 0.04028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201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10664 0.0502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25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0.00556 L 0.12344 0.02778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111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 0.00972 L 0.11446 0.03379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120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11823 0.006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0312 0.05139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2569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1043 0.04514 " pathEditMode="relative" rAng="0" ptsTypes="AA">
                                      <p:cBhvr>
                                        <p:cTn id="17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2245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9831 0.05116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2546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11237 0.04027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201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1276 0.04213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210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1055 0.0409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2037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1112 0.06968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347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10261 0.06968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3472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11511 0.05185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51" grpId="0" animBg="1"/>
      <p:bldP spid="351" grpId="1" animBg="1"/>
      <p:bldP spid="352" grpId="0" animBg="1"/>
      <p:bldP spid="352" grpId="1" animBg="1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  <p:bldP spid="357" grpId="0" animBg="1"/>
      <p:bldP spid="357" grpId="1" animBg="1"/>
      <p:bldP spid="358" grpId="0" animBg="1"/>
      <p:bldP spid="358" grpId="1" animBg="1"/>
      <p:bldP spid="360" grpId="0" animBg="1"/>
      <p:bldP spid="360" grpId="1" animBg="1"/>
      <p:bldP spid="361" grpId="0" animBg="1"/>
      <p:bldP spid="361" grpId="1" animBg="1"/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85" grpId="0" animBg="1"/>
      <p:bldP spid="385" grpId="1" animBg="1"/>
      <p:bldP spid="387" grpId="0" animBg="1"/>
      <p:bldP spid="387" grpId="1" animBg="1"/>
      <p:bldP spid="388" grpId="0" animBg="1"/>
      <p:bldP spid="388" grpId="1" animBg="1"/>
      <p:bldP spid="201" grpId="0" animBg="1"/>
      <p:bldP spid="213" grpId="0" animBg="1"/>
      <p:bldP spid="256" grpId="0"/>
      <p:bldP spid="2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none" strike="noStrike" baseline="0" dirty="0">
                <a:latin typeface="+mj-lt"/>
              </a:rPr>
              <a:t>Independent Community Detection and Matching </a:t>
            </a:r>
            <a:r>
              <a:rPr lang="en-US" sz="4400" dirty="0"/>
              <a:t>– Main Steps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50AAE-4ED9-4F3A-A390-4CE34A358DA3}"/>
                  </a:ext>
                </a:extLst>
              </p:cNvPr>
              <p:cNvSpPr txBox="1"/>
              <p:nvPr/>
            </p:nvSpPr>
            <p:spPr>
              <a:xfrm>
                <a:off x="135467" y="778212"/>
                <a:ext cx="7917561" cy="6109365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i="1"/>
                </a:lvl1pPr>
              </a:lstStyle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b="1" i="1" dirty="0"/>
                  <a:t>Dataset</a:t>
                </a:r>
              </a:p>
              <a:p>
                <a:pPr marL="1200150" lvl="2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Using existing datasets </a:t>
                </a:r>
              </a:p>
              <a:p>
                <a:pPr marL="1885950" lvl="3" indent="-514350">
                  <a:buFont typeface="Wingdings" panose="05000000000000000000" pitchFamily="2" charset="2"/>
                  <a:buChar char="Ø"/>
                </a:pPr>
                <a:r>
                  <a:rPr lang="en-US" sz="1600" i="0" dirty="0"/>
                  <a:t>Define Snapshots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(Sparsity and Disconnection problem)</a:t>
                </a:r>
                <a:endParaRPr lang="en-US" sz="1600" i="1" dirty="0">
                  <a:solidFill>
                    <a:srgbClr val="FF0000"/>
                  </a:solidFill>
                </a:endParaRPr>
              </a:p>
              <a:p>
                <a:pPr marL="2343150" lvl="4" indent="-514350">
                  <a:buFont typeface="+mj-lt"/>
                  <a:buAutoNum type="arabicPeriod"/>
                </a:pPr>
                <a:r>
                  <a:rPr lang="en-US" sz="1600" dirty="0"/>
                  <a:t>Enlarge snapshots</a:t>
                </a:r>
                <a:endParaRPr lang="en-US" sz="1600" i="0" dirty="0"/>
              </a:p>
              <a:p>
                <a:pPr marL="2343150" lvl="4" indent="-514350">
                  <a:buFont typeface="+mj-lt"/>
                  <a:buAutoNum type="arabicPeriod"/>
                </a:pPr>
                <a:r>
                  <a:rPr lang="en-US" sz="1600" i="0" dirty="0"/>
                  <a:t>Use sliding window.</a:t>
                </a:r>
              </a:p>
              <a:p>
                <a:pPr marL="3257550" lvl="6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i="0" dirty="0"/>
              </a:p>
              <a:p>
                <a:pPr marL="3257550" lvl="6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i="0" dirty="0"/>
              </a:p>
              <a:p>
                <a:pPr marL="1200150" lvl="2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Use synthetic data generators</a:t>
                </a:r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:r>
                  <a:rPr lang="en-US" sz="1600" i="0" dirty="0"/>
                  <a:t>Dancer</a:t>
                </a:r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:r>
                  <a:rPr lang="en-US" sz="1600" i="0" dirty="0" err="1"/>
                  <a:t>Rdyn</a:t>
                </a:r>
                <a:endParaRPr lang="en-US" sz="1600" i="0" dirty="0"/>
              </a:p>
              <a:p>
                <a:pPr marL="1200150" lvl="2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Build your own synthetic dynamic graph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b="1" i="1" dirty="0"/>
                  <a:t>Extract clusters for each snapshot</a:t>
                </a:r>
              </a:p>
              <a:p>
                <a:pPr marL="1257300" lvl="2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Predefined with the dataset</a:t>
                </a:r>
              </a:p>
              <a:p>
                <a:pPr marL="1257300" lvl="2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Use clustering algorithm (Markov, </a:t>
                </a:r>
                <a:r>
                  <a:rPr lang="en-US" sz="1600" dirty="0" err="1"/>
                  <a:t>Infomap</a:t>
                </a:r>
                <a:r>
                  <a:rPr lang="en-US" sz="1600" dirty="0"/>
                  <a:t>, </a:t>
                </a:r>
                <a:r>
                  <a:rPr lang="en-US" sz="1600" i="1" dirty="0"/>
                  <a:t>Attributed clustering?</a:t>
                </a:r>
                <a:r>
                  <a:rPr lang="en-US" sz="1600" dirty="0"/>
                  <a:t>)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b="1" i="1" dirty="0">
                    <a:solidFill>
                      <a:srgbClr val="FF0000"/>
                    </a:solidFill>
                  </a:rPr>
                  <a:t>Define Similarity Measure (For matching clusters)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b="1" i="1" dirty="0"/>
                  <a:t>Define Similarity Threshold</a:t>
                </a:r>
              </a:p>
              <a:p>
                <a:pPr marL="1257300" lvl="2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Manually</a:t>
                </a:r>
              </a:p>
              <a:p>
                <a:pPr marL="1257300" lvl="2" indent="-34290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Automatically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50AAE-4ED9-4F3A-A390-4CE34A35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7" y="778212"/>
                <a:ext cx="7917561" cy="6109365"/>
              </a:xfrm>
              <a:prstGeom prst="rect">
                <a:avLst/>
              </a:prstGeom>
              <a:blipFill>
                <a:blip r:embed="rId3"/>
                <a:stretch>
                  <a:fillRect t="-599" b="-399"/>
                </a:stretch>
              </a:blipFill>
              <a:ln>
                <a:noFill/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125B18-AAC8-44F6-BE20-24B0AA58D1D6}"/>
                  </a:ext>
                </a:extLst>
              </p:cNvPr>
              <p:cNvSpPr txBox="1"/>
              <p:nvPr/>
            </p:nvSpPr>
            <p:spPr>
              <a:xfrm>
                <a:off x="7531947" y="778211"/>
                <a:ext cx="4524586" cy="5326586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i="1"/>
                </a:lvl1pPr>
              </a:lstStyle>
              <a:p>
                <a:pPr marL="1257300" lvl="2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endParaRPr lang="en-US" sz="1600" dirty="0"/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r>
                  <a:rPr lang="en-US" b="1" i="1" dirty="0"/>
                  <a:t>Generate Sequences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r>
                  <a:rPr lang="en-US" b="1" i="1" dirty="0"/>
                  <a:t>Evaluate Sequences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r>
                  <a:rPr lang="en-US" b="1" i="1" dirty="0"/>
                  <a:t>Identify Critical Events</a:t>
                </a:r>
              </a:p>
              <a:p>
                <a:pPr marL="1257300" lvl="2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200" i="1" dirty="0"/>
                  <a:t>On Clusters</a:t>
                </a:r>
              </a:p>
              <a:p>
                <a:pPr marL="1714500" lvl="3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𝐵𝑖𝑟𝑡h</m:t>
                        </m:r>
                      </m:e>
                      <m:sub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sz="1200" i="1" dirty="0"/>
              </a:p>
              <a:p>
                <a:pPr marL="1714500" lvl="3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𝑀𝑒𝑟𝑔𝑒</m:t>
                        </m:r>
                      </m:e>
                      <m:sub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sz="1200" i="1" dirty="0"/>
              </a:p>
              <a:p>
                <a:pPr marL="1257300" lvl="2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200" i="1" dirty="0"/>
                  <a:t>On Sequence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𝐵𝑖𝑟𝑡h</m:t>
                        </m:r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𝐺𝑟𝑜𝑤𝑡h</m:t>
                        </m:r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e>
                    </m:d>
                  </m:oMath>
                </a14:m>
                <a:endParaRPr lang="en-US" sz="120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𝐵𝑖𝑟𝑡h</m:t>
                        </m:r>
                        <m: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𝐶𝑜𝑛𝑡𝑖𝑛𝑢𝑒</m:t>
                        </m:r>
                        <m: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𝐺𝑟𝑜𝑤𝑡h</m:t>
                        </m:r>
                      </m:e>
                    </m:d>
                  </m:oMath>
                </a14:m>
                <a:endParaRPr lang="en-US" i="1" dirty="0"/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endParaRPr lang="en-US" i="1" dirty="0"/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endParaRPr lang="en-US" i="1" dirty="0"/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endParaRPr lang="en-US" i="1" dirty="0"/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6"/>
                </a:pPr>
                <a:r>
                  <a:rPr lang="en-US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 Critical Events*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125B18-AAC8-44F6-BE20-24B0AA58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947" y="778211"/>
                <a:ext cx="4524586" cy="5326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F3277B4-0831-42DC-AC6D-F799F194643C}"/>
              </a:ext>
            </a:extLst>
          </p:cNvPr>
          <p:cNvGrpSpPr/>
          <p:nvPr/>
        </p:nvGrpSpPr>
        <p:grpSpPr>
          <a:xfrm>
            <a:off x="8774938" y="4160926"/>
            <a:ext cx="1610309" cy="1231744"/>
            <a:chOff x="9041638" y="3188221"/>
            <a:chExt cx="1610309" cy="123174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79FBB8-240D-4BB2-A5C5-709B42911000}"/>
                </a:ext>
              </a:extLst>
            </p:cNvPr>
            <p:cNvGrpSpPr/>
            <p:nvPr/>
          </p:nvGrpSpPr>
          <p:grpSpPr>
            <a:xfrm>
              <a:off x="9041638" y="3515741"/>
              <a:ext cx="1610309" cy="904224"/>
              <a:chOff x="9099550" y="3264281"/>
              <a:chExt cx="1610309" cy="90422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746A085-365C-4C0C-9A2C-4322863199DF}"/>
                  </a:ext>
                </a:extLst>
              </p:cNvPr>
              <p:cNvGrpSpPr/>
              <p:nvPr/>
            </p:nvGrpSpPr>
            <p:grpSpPr>
              <a:xfrm>
                <a:off x="9099550" y="3264281"/>
                <a:ext cx="1482725" cy="768147"/>
                <a:chOff x="8730488" y="3750107"/>
                <a:chExt cx="1482725" cy="768147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97BC141-E523-4570-939B-352A5D72A6F7}"/>
                    </a:ext>
                  </a:extLst>
                </p:cNvPr>
                <p:cNvSpPr/>
                <p:nvPr/>
              </p:nvSpPr>
              <p:spPr>
                <a:xfrm>
                  <a:off x="8730488" y="3750107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9BC65A4-DE1E-485E-AA1D-F1E43082E6CF}"/>
                    </a:ext>
                  </a:extLst>
                </p:cNvPr>
                <p:cNvSpPr/>
                <p:nvPr/>
              </p:nvSpPr>
              <p:spPr>
                <a:xfrm>
                  <a:off x="8730488" y="4247947"/>
                  <a:ext cx="228600" cy="2286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1E6BD7F-7B4C-44EC-9A3D-E1144CF16DF3}"/>
                    </a:ext>
                  </a:extLst>
                </p:cNvPr>
                <p:cNvSpPr/>
                <p:nvPr/>
              </p:nvSpPr>
              <p:spPr>
                <a:xfrm>
                  <a:off x="9268968" y="4247947"/>
                  <a:ext cx="228600" cy="2286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6C4FC9F-5645-414A-BF3A-F0E65CF95F0E}"/>
                    </a:ext>
                  </a:extLst>
                </p:cNvPr>
                <p:cNvSpPr/>
                <p:nvPr/>
              </p:nvSpPr>
              <p:spPr>
                <a:xfrm>
                  <a:off x="9268968" y="3750107"/>
                  <a:ext cx="268733" cy="268733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BC9E89-EA31-4843-8962-D9C3D632956C}"/>
                    </a:ext>
                  </a:extLst>
                </p:cNvPr>
                <p:cNvSpPr/>
                <p:nvPr/>
              </p:nvSpPr>
              <p:spPr>
                <a:xfrm>
                  <a:off x="9807448" y="4112489"/>
                  <a:ext cx="405765" cy="405765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3D195DF-4FD4-4FB5-B50F-AF723AEA3C86}"/>
                    </a:ext>
                  </a:extLst>
                </p:cNvPr>
                <p:cNvCxnSpPr>
                  <a:stCxn id="24" idx="6"/>
                  <a:endCxn id="25" idx="2"/>
                </p:cNvCxnSpPr>
                <p:nvPr/>
              </p:nvCxnSpPr>
              <p:spPr>
                <a:xfrm>
                  <a:off x="8959088" y="4362247"/>
                  <a:ext cx="3098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3302DA9-D977-4C65-A9C3-191392187EBB}"/>
                    </a:ext>
                  </a:extLst>
                </p:cNvPr>
                <p:cNvCxnSpPr/>
                <p:nvPr/>
              </p:nvCxnSpPr>
              <p:spPr>
                <a:xfrm>
                  <a:off x="8959088" y="3861918"/>
                  <a:ext cx="3098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858EAD7-7335-4C26-99A4-4302E0008CD8}"/>
                    </a:ext>
                  </a:extLst>
                </p:cNvPr>
                <p:cNvCxnSpPr>
                  <a:cxnSpLocks/>
                  <a:stCxn id="26" idx="6"/>
                  <a:endCxn id="27" idx="1"/>
                </p:cNvCxnSpPr>
                <p:nvPr/>
              </p:nvCxnSpPr>
              <p:spPr>
                <a:xfrm>
                  <a:off x="9537701" y="3884474"/>
                  <a:ext cx="329170" cy="2874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F6093EA-E7D7-4A3C-BE63-FEFA909BAE71}"/>
                    </a:ext>
                  </a:extLst>
                </p:cNvPr>
                <p:cNvCxnSpPr/>
                <p:nvPr/>
              </p:nvCxnSpPr>
              <p:spPr>
                <a:xfrm>
                  <a:off x="9497568" y="4365854"/>
                  <a:ext cx="3098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47BD7A-349A-44F2-A6E4-616119AC12F2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097" y="3367738"/>
                    <a:ext cx="268961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47BD7A-349A-44F2-A6E4-616119AC1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2097" y="3367738"/>
                    <a:ext cx="26896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C9748F4-B851-48B5-9B2B-2E635265BEDC}"/>
                      </a:ext>
                    </a:extLst>
                  </p:cNvPr>
                  <p:cNvSpPr txBox="1"/>
                  <p:nvPr/>
                </p:nvSpPr>
                <p:spPr>
                  <a:xfrm>
                    <a:off x="9767570" y="3363737"/>
                    <a:ext cx="268961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C9748F4-B851-48B5-9B2B-2E635265BE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570" y="3363737"/>
                    <a:ext cx="268961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5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F6B5C19-CFED-4731-801A-084E642DF608}"/>
                      </a:ext>
                    </a:extLst>
                  </p:cNvPr>
                  <p:cNvSpPr txBox="1"/>
                  <p:nvPr/>
                </p:nvSpPr>
                <p:spPr>
                  <a:xfrm>
                    <a:off x="9232265" y="3829951"/>
                    <a:ext cx="268961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F6B5C19-CFED-4731-801A-084E642DF6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2265" y="3829951"/>
                    <a:ext cx="268961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74BFE50-2DC6-47E0-BD7D-6D4CD2145B8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228" y="3829951"/>
                    <a:ext cx="268961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74BFE50-2DC6-47E0-BD7D-6D4CD2145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2228" y="3829951"/>
                    <a:ext cx="268961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5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01FA59F-209B-4873-B7DC-D766B66D96C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0898" y="3829951"/>
                    <a:ext cx="268961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01FA59F-209B-4873-B7DC-D766B66D9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898" y="3829951"/>
                    <a:ext cx="268961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5BE9359-39C3-4D53-B82D-FF33AE97095F}"/>
                    </a:ext>
                  </a:extLst>
                </p:cNvPr>
                <p:cNvSpPr txBox="1"/>
                <p:nvPr/>
              </p:nvSpPr>
              <p:spPr>
                <a:xfrm>
                  <a:off x="9041638" y="3188221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5BE9359-39C3-4D53-B82D-FF33AE970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638" y="3188221"/>
                  <a:ext cx="2428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75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CE04B8-B08E-4DC1-9F6D-CCBFA24A31C2}"/>
                    </a:ext>
                  </a:extLst>
                </p:cNvPr>
                <p:cNvSpPr txBox="1"/>
                <p:nvPr/>
              </p:nvSpPr>
              <p:spPr>
                <a:xfrm>
                  <a:off x="9572380" y="3188221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CE04B8-B08E-4DC1-9F6D-CCBFA24A3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380" y="3188221"/>
                  <a:ext cx="24820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500" r="-75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E3763E-8FFB-419F-8246-6B2823A533C1}"/>
                    </a:ext>
                  </a:extLst>
                </p:cNvPr>
                <p:cNvSpPr txBox="1"/>
                <p:nvPr/>
              </p:nvSpPr>
              <p:spPr>
                <a:xfrm>
                  <a:off x="10130007" y="3188221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E3763E-8FFB-419F-8246-6B2823A53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007" y="3188221"/>
                  <a:ext cx="24820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1951" r="-4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Slide Number Placeholder 15">
            <a:extLst>
              <a:ext uri="{FF2B5EF4-FFF2-40B4-BE49-F238E27FC236}">
                <a16:creationId xmlns:a16="http://schemas.microsoft.com/office/drawing/2014/main" id="{44BE8FF1-80A1-4B4D-B2F9-97BE66F7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E0758-91D9-44FF-BB89-84891DA29587}"/>
              </a:ext>
            </a:extLst>
          </p:cNvPr>
          <p:cNvSpPr txBox="1"/>
          <p:nvPr/>
        </p:nvSpPr>
        <p:spPr>
          <a:xfrm>
            <a:off x="276225" y="721935"/>
            <a:ext cx="10245788" cy="899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fr-CA" sz="2400" dirty="0"/>
              <a:t>	Dynamic Graphs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fr-CA" dirty="0"/>
              <a:t>Introduction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dirty="0"/>
              <a:t>Main Methods</a:t>
            </a:r>
          </a:p>
          <a:p>
            <a:pPr lvl="1">
              <a:spcAft>
                <a:spcPts val="1800"/>
              </a:spcAft>
            </a:pPr>
            <a:r>
              <a:rPr lang="fr-CA" sz="2400" dirty="0"/>
              <a:t>	Temporal Graph Networks (TGN)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fr-CA" dirty="0"/>
              <a:t>   Model Components and Flow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400" dirty="0"/>
              <a:t>       </a:t>
            </a:r>
            <a:r>
              <a:rPr lang="en-US" sz="2400" dirty="0"/>
              <a:t>Tracking Community Evolution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fr-CA" sz="1500" dirty="0"/>
              <a:t>	</a:t>
            </a:r>
            <a:r>
              <a:rPr lang="fr-CA" dirty="0"/>
              <a:t>Challenges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fr-CA" dirty="0"/>
              <a:t>   Critical </a:t>
            </a:r>
            <a:r>
              <a:rPr lang="en-US" dirty="0"/>
              <a:t>Events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fr-CA" dirty="0"/>
              <a:t>   Tracking </a:t>
            </a:r>
            <a:r>
              <a:rPr lang="en-US" dirty="0"/>
              <a:t>Approaches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fr-CA" dirty="0"/>
              <a:t>   </a:t>
            </a:r>
            <a:r>
              <a:rPr lang="en-US" dirty="0"/>
              <a:t>Three</a:t>
            </a:r>
            <a:r>
              <a:rPr lang="fr-CA" dirty="0"/>
              <a:t> Community Matching Benchmarks 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TrackGAE – Tracking Community Evolution with Graph Autoencoders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fr-CA" dirty="0"/>
              <a:t>Motivation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fr-CA" dirty="0"/>
              <a:t>Model (</a:t>
            </a:r>
            <a:r>
              <a:rPr lang="en-US" dirty="0"/>
              <a:t>Pretrain</a:t>
            </a:r>
            <a:r>
              <a:rPr lang="fr-CA" dirty="0"/>
              <a:t> – Tracking)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dirty="0"/>
              <a:t>Evaluation Metrics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dirty="0"/>
              <a:t>Examples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Conclusion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endParaRPr lang="fr-CA" sz="1500" dirty="0"/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CA" sz="15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fr-CA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 lvl="1">
              <a:spcAft>
                <a:spcPts val="600"/>
              </a:spcAft>
            </a:pPr>
            <a:r>
              <a:rPr lang="fr-CA" sz="1500" dirty="0"/>
              <a:t> </a:t>
            </a:r>
          </a:p>
          <a:p>
            <a:pPr lvl="1">
              <a:spcAft>
                <a:spcPts val="600"/>
              </a:spcAft>
            </a:pPr>
            <a:endParaRPr lang="fr-CA" sz="2800" dirty="0"/>
          </a:p>
          <a:p>
            <a:pPr lvl="3">
              <a:spcAft>
                <a:spcPts val="600"/>
              </a:spcAft>
            </a:pPr>
            <a:endParaRPr lang="fr-CA" sz="1250" dirty="0"/>
          </a:p>
          <a:p>
            <a:pPr marL="1828800" lvl="3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8D001F-AED3-48EC-9B9D-836ADDD02341}"/>
              </a:ext>
            </a:extLst>
          </p:cNvPr>
          <p:cNvSpPr/>
          <p:nvPr/>
        </p:nvSpPr>
        <p:spPr>
          <a:xfrm>
            <a:off x="696632" y="755375"/>
            <a:ext cx="477078" cy="477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C17A5-C09D-4552-BACC-97E050DDCBA3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35171" y="1232453"/>
            <a:ext cx="0" cy="4897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344699-0014-45A9-BFFA-F2E436C68D8A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35171" y="2199310"/>
            <a:ext cx="0" cy="4580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38DAB0-A887-4A6F-A3E0-066CD50B709A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flipH="1">
            <a:off x="927912" y="3134416"/>
            <a:ext cx="7259" cy="11574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52B6802-8C6C-4A2E-BFB2-63A0CCB9E9B6}"/>
              </a:ext>
            </a:extLst>
          </p:cNvPr>
          <p:cNvSpPr/>
          <p:nvPr/>
        </p:nvSpPr>
        <p:spPr>
          <a:xfrm>
            <a:off x="689373" y="4291830"/>
            <a:ext cx="477078" cy="477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FA0CF2-44F1-4495-BFAA-279E849F31EC}"/>
              </a:ext>
            </a:extLst>
          </p:cNvPr>
          <p:cNvCxnSpPr>
            <a:cxnSpLocks/>
            <a:stCxn id="9" idx="4"/>
            <a:endCxn id="49" idx="0"/>
          </p:cNvCxnSpPr>
          <p:nvPr/>
        </p:nvCxnSpPr>
        <p:spPr>
          <a:xfrm flipH="1">
            <a:off x="919781" y="4768908"/>
            <a:ext cx="8131" cy="10600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B2D226-A42B-43B5-A696-83E31EF32CAF}"/>
              </a:ext>
            </a:extLst>
          </p:cNvPr>
          <p:cNvSpPr/>
          <p:nvPr/>
        </p:nvSpPr>
        <p:spPr>
          <a:xfrm>
            <a:off x="696632" y="1722232"/>
            <a:ext cx="477078" cy="477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FA6193-9478-43AB-9348-90DE57FF95DE}"/>
              </a:ext>
            </a:extLst>
          </p:cNvPr>
          <p:cNvSpPr/>
          <p:nvPr/>
        </p:nvSpPr>
        <p:spPr>
          <a:xfrm>
            <a:off x="696632" y="2657338"/>
            <a:ext cx="477078" cy="477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itle 36">
            <a:extLst>
              <a:ext uri="{FF2B5EF4-FFF2-40B4-BE49-F238E27FC236}">
                <a16:creationId xmlns:a16="http://schemas.microsoft.com/office/drawing/2014/main" id="{07EA73DA-7474-4562-B510-E9CEB8BD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764"/>
            <a:ext cx="10515600" cy="53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Presentation</a:t>
            </a:r>
            <a:r>
              <a:rPr lang="fr-CA" dirty="0"/>
              <a:t> Plan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7F546B-D4DC-4277-9D1A-2D89D650947E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FDE22C-01C7-446F-B31B-025C14500DFC}"/>
              </a:ext>
            </a:extLst>
          </p:cNvPr>
          <p:cNvSpPr/>
          <p:nvPr/>
        </p:nvSpPr>
        <p:spPr>
          <a:xfrm>
            <a:off x="736077" y="721934"/>
            <a:ext cx="367408" cy="5232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CA" sz="28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971167-6E73-4CBB-850C-037C019392DC}"/>
              </a:ext>
            </a:extLst>
          </p:cNvPr>
          <p:cNvSpPr/>
          <p:nvPr/>
        </p:nvSpPr>
        <p:spPr>
          <a:xfrm>
            <a:off x="751467" y="1691017"/>
            <a:ext cx="367408" cy="5232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CA" sz="28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6938B-194D-4FB6-A741-A44DECCB1341}"/>
              </a:ext>
            </a:extLst>
          </p:cNvPr>
          <p:cNvSpPr/>
          <p:nvPr/>
        </p:nvSpPr>
        <p:spPr>
          <a:xfrm>
            <a:off x="736077" y="2633730"/>
            <a:ext cx="367408" cy="5232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CA" sz="28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84AD5-5E8A-4B61-841D-66BC46C634C6}"/>
              </a:ext>
            </a:extLst>
          </p:cNvPr>
          <p:cNvSpPr/>
          <p:nvPr/>
        </p:nvSpPr>
        <p:spPr>
          <a:xfrm>
            <a:off x="736077" y="4258686"/>
            <a:ext cx="367408" cy="5232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CA" sz="28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7557838-659A-407E-9A12-F245DE29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AAB9-7561-4DE3-9556-B9A961D895F9}" type="slidenum">
              <a:rPr lang="en-US" smtClean="0"/>
              <a:t>2</a:t>
            </a:fld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17947B-FBB4-4B8C-85C4-4BA6604CFD0D}"/>
              </a:ext>
            </a:extLst>
          </p:cNvPr>
          <p:cNvSpPr/>
          <p:nvPr/>
        </p:nvSpPr>
        <p:spPr>
          <a:xfrm>
            <a:off x="689373" y="5862071"/>
            <a:ext cx="477078" cy="477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367C9F-C0B7-4342-AFE1-4B5E6D3E4C4F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927912" y="6339149"/>
            <a:ext cx="0" cy="3328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0B02138-70BF-42A2-80F3-4720BD3990F6}"/>
              </a:ext>
            </a:extLst>
          </p:cNvPr>
          <p:cNvSpPr/>
          <p:nvPr/>
        </p:nvSpPr>
        <p:spPr>
          <a:xfrm>
            <a:off x="736077" y="5828927"/>
            <a:ext cx="367408" cy="5232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CA" sz="28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45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BCCB8C6F-44E8-4B0D-A068-4FA2EAE141D1}"/>
              </a:ext>
            </a:extLst>
          </p:cNvPr>
          <p:cNvSpPr/>
          <p:nvPr/>
        </p:nvSpPr>
        <p:spPr>
          <a:xfrm>
            <a:off x="4227990" y="6009666"/>
            <a:ext cx="2974945" cy="3658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1DCB8F-A993-482C-A782-8494787886A0}"/>
              </a:ext>
            </a:extLst>
          </p:cNvPr>
          <p:cNvSpPr/>
          <p:nvPr/>
        </p:nvSpPr>
        <p:spPr>
          <a:xfrm>
            <a:off x="4227990" y="4755238"/>
            <a:ext cx="2974945" cy="3658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8011D71-204B-4FEB-B590-0BA73125C5B6}"/>
              </a:ext>
            </a:extLst>
          </p:cNvPr>
          <p:cNvSpPr/>
          <p:nvPr/>
        </p:nvSpPr>
        <p:spPr>
          <a:xfrm>
            <a:off x="4227990" y="5170040"/>
            <a:ext cx="2974945" cy="3658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C81771-4850-4AAA-AC3D-B286B102DEA3}"/>
              </a:ext>
            </a:extLst>
          </p:cNvPr>
          <p:cNvSpPr/>
          <p:nvPr/>
        </p:nvSpPr>
        <p:spPr>
          <a:xfrm>
            <a:off x="4227990" y="5584590"/>
            <a:ext cx="2974945" cy="365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E55914-3C9E-428E-AE4B-7247F0026D73}"/>
              </a:ext>
            </a:extLst>
          </p:cNvPr>
          <p:cNvSpPr/>
          <p:nvPr/>
        </p:nvSpPr>
        <p:spPr>
          <a:xfrm>
            <a:off x="4071776" y="4687536"/>
            <a:ext cx="3270943" cy="1760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Community Matching – Green et al. (Jaccard Index)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lide Number Placeholder 15">
            <a:extLst>
              <a:ext uri="{FF2B5EF4-FFF2-40B4-BE49-F238E27FC236}">
                <a16:creationId xmlns:a16="http://schemas.microsoft.com/office/drawing/2014/main" id="{45A23CCB-0A70-4695-A876-225ECEF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20</a:t>
            </a:fld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0E53D8-6AFF-428A-90DD-6C0FA33C56B9}"/>
              </a:ext>
            </a:extLst>
          </p:cNvPr>
          <p:cNvSpPr/>
          <p:nvPr/>
        </p:nvSpPr>
        <p:spPr>
          <a:xfrm rot="2245921">
            <a:off x="4137307" y="2437592"/>
            <a:ext cx="603077" cy="5994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9B3ABD9-4103-4E64-AC80-3C767D845204}"/>
                  </a:ext>
                </a:extLst>
              </p:cNvPr>
              <p:cNvSpPr/>
              <p:nvPr/>
            </p:nvSpPr>
            <p:spPr>
              <a:xfrm>
                <a:off x="4227990" y="2739989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9B3ABD9-4103-4E64-AC80-3C767D845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90" y="2739989"/>
                <a:ext cx="166121" cy="166121"/>
              </a:xfrm>
              <a:prstGeom prst="ellipse">
                <a:avLst/>
              </a:prstGeom>
              <a:blipFill>
                <a:blip r:embed="rId3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00E660-B140-46E7-A324-8DEC104C1250}"/>
                  </a:ext>
                </a:extLst>
              </p:cNvPr>
              <p:cNvSpPr/>
              <p:nvPr/>
            </p:nvSpPr>
            <p:spPr>
              <a:xfrm>
                <a:off x="4228936" y="254313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00E660-B140-46E7-A324-8DEC104C1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36" y="2543133"/>
                <a:ext cx="166121" cy="166121"/>
              </a:xfrm>
              <a:prstGeom prst="ellipse">
                <a:avLst/>
              </a:prstGeom>
              <a:blipFill>
                <a:blip r:embed="rId4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C7A8C2C-F623-4D48-B845-A37DC7FFC0B5}"/>
                  </a:ext>
                </a:extLst>
              </p:cNvPr>
              <p:cNvSpPr/>
              <p:nvPr/>
            </p:nvSpPr>
            <p:spPr>
              <a:xfrm>
                <a:off x="4477920" y="2538561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C7A8C2C-F623-4D48-B845-A37DC7FFC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20" y="2538561"/>
                <a:ext cx="166121" cy="166121"/>
              </a:xfrm>
              <a:prstGeom prst="ellipse">
                <a:avLst/>
              </a:prstGeom>
              <a:blipFill>
                <a:blip r:embed="rId5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597B0A8-1B70-45F6-BD34-A79C21DDC70C}"/>
                  </a:ext>
                </a:extLst>
              </p:cNvPr>
              <p:cNvSpPr/>
              <p:nvPr/>
            </p:nvSpPr>
            <p:spPr>
              <a:xfrm>
                <a:off x="4463672" y="276779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597B0A8-1B70-45F6-BD34-A79C21DDC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672" y="2767795"/>
                <a:ext cx="166121" cy="166121"/>
              </a:xfrm>
              <a:prstGeom prst="ellipse">
                <a:avLst/>
              </a:prstGeom>
              <a:blipFill>
                <a:blip r:embed="rId6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8873AA5-79A3-4123-A970-E22D4574BBB9}"/>
                  </a:ext>
                </a:extLst>
              </p:cNvPr>
              <p:cNvSpPr txBox="1"/>
              <p:nvPr/>
            </p:nvSpPr>
            <p:spPr>
              <a:xfrm>
                <a:off x="232876" y="815747"/>
                <a:ext cx="7078501" cy="600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Similarity Measure   : Jaccard Index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8873AA5-79A3-4123-A970-E22D4574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6" y="815747"/>
                <a:ext cx="7078501" cy="600229"/>
              </a:xfrm>
              <a:prstGeom prst="rect">
                <a:avLst/>
              </a:prstGeom>
              <a:blipFill>
                <a:blip r:embed="rId7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8B826A4-7FB6-41F8-B08A-64A29C9F633E}"/>
                  </a:ext>
                </a:extLst>
              </p:cNvPr>
              <p:cNvSpPr txBox="1"/>
              <p:nvPr/>
            </p:nvSpPr>
            <p:spPr>
              <a:xfrm>
                <a:off x="229348" y="1451918"/>
                <a:ext cx="6144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Similarity Threshold : Defined statically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0.3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8B826A4-7FB6-41F8-B08A-64A29C9F6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8" y="1451918"/>
                <a:ext cx="6144984" cy="369332"/>
              </a:xfrm>
              <a:prstGeom prst="rect">
                <a:avLst/>
              </a:prstGeom>
              <a:blipFill>
                <a:blip r:embed="rId8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64E2F10F-E61B-46AD-B624-E14A32E159FB}"/>
              </a:ext>
            </a:extLst>
          </p:cNvPr>
          <p:cNvSpPr/>
          <p:nvPr/>
        </p:nvSpPr>
        <p:spPr>
          <a:xfrm rot="2245921">
            <a:off x="4134992" y="3093380"/>
            <a:ext cx="615975" cy="61229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D96547D-E89C-468C-8A3E-971243668C31}"/>
                  </a:ext>
                </a:extLst>
              </p:cNvPr>
              <p:cNvSpPr/>
              <p:nvPr/>
            </p:nvSpPr>
            <p:spPr>
              <a:xfrm>
                <a:off x="4311799" y="3456566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D96547D-E89C-468C-8A3E-97124366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99" y="3456566"/>
                <a:ext cx="166121" cy="166121"/>
              </a:xfrm>
              <a:prstGeom prst="ellipse">
                <a:avLst/>
              </a:prstGeom>
              <a:blipFill>
                <a:blip r:embed="rId9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91A7984-9F28-4C1D-A3D5-EDA4F3D84BFD}"/>
                  </a:ext>
                </a:extLst>
              </p:cNvPr>
              <p:cNvSpPr/>
              <p:nvPr/>
            </p:nvSpPr>
            <p:spPr>
              <a:xfrm>
                <a:off x="4228936" y="326703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91A7984-9F28-4C1D-A3D5-EDA4F3D84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36" y="3267033"/>
                <a:ext cx="166121" cy="166121"/>
              </a:xfrm>
              <a:prstGeom prst="ellipse">
                <a:avLst/>
              </a:prstGeom>
              <a:blipFill>
                <a:blip r:embed="rId10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858093B-9CDE-4650-9092-D8C60D326BC6}"/>
                  </a:ext>
                </a:extLst>
              </p:cNvPr>
              <p:cNvSpPr/>
              <p:nvPr/>
            </p:nvSpPr>
            <p:spPr>
              <a:xfrm>
                <a:off x="4445966" y="328128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858093B-9CDE-4650-9092-D8C60D326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66" y="3281283"/>
                <a:ext cx="166121" cy="166121"/>
              </a:xfrm>
              <a:prstGeom prst="ellipse">
                <a:avLst/>
              </a:prstGeom>
              <a:blipFill>
                <a:blip r:embed="rId11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94C16C35-2728-495C-9178-F32EFDCA67A6}"/>
              </a:ext>
            </a:extLst>
          </p:cNvPr>
          <p:cNvSpPr/>
          <p:nvPr/>
        </p:nvSpPr>
        <p:spPr>
          <a:xfrm rot="2245921">
            <a:off x="4170931" y="3768179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8D3D49-861F-47D2-B5DB-32D3AC45A0E3}"/>
                  </a:ext>
                </a:extLst>
              </p:cNvPr>
              <p:cNvSpPr/>
              <p:nvPr/>
            </p:nvSpPr>
            <p:spPr>
              <a:xfrm>
                <a:off x="4228936" y="3959716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8D3D49-861F-47D2-B5DB-32D3AC45A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36" y="3959716"/>
                <a:ext cx="166121" cy="166121"/>
              </a:xfrm>
              <a:prstGeom prst="ellipse">
                <a:avLst/>
              </a:prstGeom>
              <a:blipFill>
                <a:blip r:embed="rId12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6436792-2758-48BE-8EDE-CCCEB525924F}"/>
                  </a:ext>
                </a:extLst>
              </p:cNvPr>
              <p:cNvSpPr/>
              <p:nvPr/>
            </p:nvSpPr>
            <p:spPr>
              <a:xfrm>
                <a:off x="4445966" y="3973966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6436792-2758-48BE-8EDE-CCCEB5259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66" y="3973966"/>
                <a:ext cx="166121" cy="166121"/>
              </a:xfrm>
              <a:prstGeom prst="ellipse">
                <a:avLst/>
              </a:prstGeom>
              <a:blipFill>
                <a:blip r:embed="rId13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31A2692-DA46-4254-A022-BA9FD7F9A4C3}"/>
              </a:ext>
            </a:extLst>
          </p:cNvPr>
          <p:cNvSpPr/>
          <p:nvPr/>
        </p:nvSpPr>
        <p:spPr>
          <a:xfrm rot="2245921">
            <a:off x="5274225" y="2379568"/>
            <a:ext cx="701795" cy="697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5F6E207-60D2-4295-B88D-165CDA97A2F1}"/>
                  </a:ext>
                </a:extLst>
              </p:cNvPr>
              <p:cNvSpPr/>
              <p:nvPr/>
            </p:nvSpPr>
            <p:spPr>
              <a:xfrm>
                <a:off x="5345250" y="2739988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5F6E207-60D2-4295-B88D-165CDA97A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50" y="2739988"/>
                <a:ext cx="166121" cy="166121"/>
              </a:xfrm>
              <a:prstGeom prst="ellipse">
                <a:avLst/>
              </a:prstGeom>
              <a:blipFill>
                <a:blip r:embed="rId14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88DF904-F8F8-4BD3-AF4C-ABE04E125345}"/>
                  </a:ext>
                </a:extLst>
              </p:cNvPr>
              <p:cNvSpPr/>
              <p:nvPr/>
            </p:nvSpPr>
            <p:spPr>
              <a:xfrm>
                <a:off x="5346196" y="254313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88DF904-F8F8-4BD3-AF4C-ABE04E125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196" y="2543132"/>
                <a:ext cx="166121" cy="166121"/>
              </a:xfrm>
              <a:prstGeom prst="ellipse">
                <a:avLst/>
              </a:prstGeom>
              <a:blipFill>
                <a:blip r:embed="rId15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7E792CA-F477-4BD5-88F2-1972C4BE12CD}"/>
                  </a:ext>
                </a:extLst>
              </p:cNvPr>
              <p:cNvSpPr/>
              <p:nvPr/>
            </p:nvSpPr>
            <p:spPr>
              <a:xfrm>
                <a:off x="5743595" y="253856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7E792CA-F477-4BD5-88F2-1972C4BE1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5" y="2538560"/>
                <a:ext cx="166121" cy="166121"/>
              </a:xfrm>
              <a:prstGeom prst="ellipse">
                <a:avLst/>
              </a:prstGeom>
              <a:blipFill>
                <a:blip r:embed="rId16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3D70A85-BA08-4DFA-8EFC-6959E9C24D5C}"/>
                  </a:ext>
                </a:extLst>
              </p:cNvPr>
              <p:cNvSpPr/>
              <p:nvPr/>
            </p:nvSpPr>
            <p:spPr>
              <a:xfrm>
                <a:off x="5729347" y="2767794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3D70A85-BA08-4DFA-8EFC-6959E9C24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47" y="2767794"/>
                <a:ext cx="166121" cy="166121"/>
              </a:xfrm>
              <a:prstGeom prst="ellipse">
                <a:avLst/>
              </a:prstGeom>
              <a:blipFill>
                <a:blip r:embed="rId6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F1B431B8-88AF-4DF2-A083-F9BF80B8AD14}"/>
              </a:ext>
            </a:extLst>
          </p:cNvPr>
          <p:cNvSpPr/>
          <p:nvPr/>
        </p:nvSpPr>
        <p:spPr>
          <a:xfrm rot="2245921">
            <a:off x="5221313" y="3109922"/>
            <a:ext cx="686144" cy="6820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3882682-0351-45D4-AFEC-D0EE2B980049}"/>
                  </a:ext>
                </a:extLst>
              </p:cNvPr>
              <p:cNvSpPr/>
              <p:nvPr/>
            </p:nvSpPr>
            <p:spPr>
              <a:xfrm>
                <a:off x="5482261" y="350161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3882682-0351-45D4-AFEC-D0EE2B980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61" y="3501615"/>
                <a:ext cx="166121" cy="166121"/>
              </a:xfrm>
              <a:prstGeom prst="ellipse">
                <a:avLst/>
              </a:prstGeom>
              <a:blipFill>
                <a:blip r:embed="rId17"/>
                <a:stretch>
                  <a:fillRect l="-6452" b="-3226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B90D842-A180-4E4C-8C3C-F31E1709AD5E}"/>
                  </a:ext>
                </a:extLst>
              </p:cNvPr>
              <p:cNvSpPr/>
              <p:nvPr/>
            </p:nvSpPr>
            <p:spPr>
              <a:xfrm>
                <a:off x="5399398" y="3291729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B90D842-A180-4E4C-8C3C-F31E1709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98" y="3291729"/>
                <a:ext cx="166121" cy="166121"/>
              </a:xfrm>
              <a:prstGeom prst="ellipse">
                <a:avLst/>
              </a:prstGeom>
              <a:blipFill>
                <a:blip r:embed="rId18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CC822AC-EDAF-42DA-883D-8CBA97262689}"/>
                  </a:ext>
                </a:extLst>
              </p:cNvPr>
              <p:cNvSpPr/>
              <p:nvPr/>
            </p:nvSpPr>
            <p:spPr>
              <a:xfrm>
                <a:off x="5616428" y="324007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CC822AC-EDAF-42DA-883D-8CBA97262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28" y="3240075"/>
                <a:ext cx="166121" cy="166121"/>
              </a:xfrm>
              <a:prstGeom prst="ellipse">
                <a:avLst/>
              </a:prstGeom>
              <a:blipFill>
                <a:blip r:embed="rId19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688DB18-5D7E-45F7-B9C1-438A4288862A}"/>
                  </a:ext>
                </a:extLst>
              </p:cNvPr>
              <p:cNvSpPr/>
              <p:nvPr/>
            </p:nvSpPr>
            <p:spPr>
              <a:xfrm>
                <a:off x="5281286" y="3486519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688DB18-5D7E-45F7-B9C1-438A42888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86" y="3486519"/>
                <a:ext cx="166121" cy="154309"/>
              </a:xfrm>
              <a:prstGeom prst="ellipse">
                <a:avLst/>
              </a:prstGeom>
              <a:blipFill>
                <a:blip r:embed="rId20"/>
                <a:stretch>
                  <a:fillRect l="-6452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BBC771B-E5EE-47DF-96D4-F6ADDE369D82}"/>
                  </a:ext>
                </a:extLst>
              </p:cNvPr>
              <p:cNvSpPr/>
              <p:nvPr/>
            </p:nvSpPr>
            <p:spPr>
              <a:xfrm>
                <a:off x="5680114" y="3450310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BBC771B-E5EE-47DF-96D4-F6ADDE36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14" y="3450310"/>
                <a:ext cx="166121" cy="160379"/>
              </a:xfrm>
              <a:prstGeom prst="ellipse">
                <a:avLst/>
              </a:prstGeom>
              <a:blipFill>
                <a:blip r:embed="rId21"/>
                <a:stretch>
                  <a:fillRect l="-6667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0CC51130-07CC-4A5B-AA6E-4A01218A9D1D}"/>
              </a:ext>
            </a:extLst>
          </p:cNvPr>
          <p:cNvSpPr/>
          <p:nvPr/>
        </p:nvSpPr>
        <p:spPr>
          <a:xfrm rot="2245921">
            <a:off x="6280605" y="2282378"/>
            <a:ext cx="769165" cy="76456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002736A-D773-44A5-97E3-8036F8DA9736}"/>
                  </a:ext>
                </a:extLst>
              </p:cNvPr>
              <p:cNvSpPr/>
              <p:nvPr/>
            </p:nvSpPr>
            <p:spPr>
              <a:xfrm>
                <a:off x="6438107" y="280072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002736A-D773-44A5-97E3-8036F8DA9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07" y="2800723"/>
                <a:ext cx="166121" cy="166121"/>
              </a:xfrm>
              <a:prstGeom prst="ellipse">
                <a:avLst/>
              </a:prstGeom>
              <a:blipFill>
                <a:blip r:embed="rId14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D14501-A5CE-44CC-8FA9-2F06F60E6057}"/>
                  </a:ext>
                </a:extLst>
              </p:cNvPr>
              <p:cNvSpPr/>
              <p:nvPr/>
            </p:nvSpPr>
            <p:spPr>
              <a:xfrm>
                <a:off x="6327489" y="255886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D14501-A5CE-44CC-8FA9-2F06F60E6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489" y="2558862"/>
                <a:ext cx="166121" cy="166121"/>
              </a:xfrm>
              <a:prstGeom prst="ellipse">
                <a:avLst/>
              </a:prstGeom>
              <a:blipFill>
                <a:blip r:embed="rId15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4E68FA0-4FE7-4007-94D7-729D946B1FCE}"/>
                  </a:ext>
                </a:extLst>
              </p:cNvPr>
              <p:cNvSpPr/>
              <p:nvPr/>
            </p:nvSpPr>
            <p:spPr>
              <a:xfrm>
                <a:off x="6819144" y="262334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4E68FA0-4FE7-4007-94D7-729D946B1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44" y="2623343"/>
                <a:ext cx="166121" cy="166121"/>
              </a:xfrm>
              <a:prstGeom prst="ellipse">
                <a:avLst/>
              </a:prstGeom>
              <a:blipFill>
                <a:blip r:embed="rId5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A02ED12-B572-4186-A106-4FF6BEF2C1B7}"/>
                  </a:ext>
                </a:extLst>
              </p:cNvPr>
              <p:cNvSpPr/>
              <p:nvPr/>
            </p:nvSpPr>
            <p:spPr>
              <a:xfrm>
                <a:off x="6691680" y="279065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A02ED12-B572-4186-A106-4FF6BEF2C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80" y="2790653"/>
                <a:ext cx="166121" cy="166121"/>
              </a:xfrm>
              <a:prstGeom prst="ellipse">
                <a:avLst/>
              </a:prstGeom>
              <a:blipFill>
                <a:blip r:embed="rId22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E3FE87DE-F732-4EDD-A20F-18AF786D5C78}"/>
              </a:ext>
            </a:extLst>
          </p:cNvPr>
          <p:cNvSpPr/>
          <p:nvPr/>
        </p:nvSpPr>
        <p:spPr>
          <a:xfrm rot="2245921">
            <a:off x="6381789" y="3157442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953886-6F66-4842-9164-90007825FF45}"/>
                  </a:ext>
                </a:extLst>
              </p:cNvPr>
              <p:cNvSpPr/>
              <p:nvPr/>
            </p:nvSpPr>
            <p:spPr>
              <a:xfrm>
                <a:off x="6441827" y="3234099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953886-6F66-4842-9164-90007825F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27" y="3234099"/>
                <a:ext cx="166121" cy="154309"/>
              </a:xfrm>
              <a:prstGeom prst="ellipse">
                <a:avLst/>
              </a:prstGeom>
              <a:blipFill>
                <a:blip r:embed="rId23"/>
                <a:stretch>
                  <a:fillRect l="-6667" b="-3571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F1CC9D8-EA94-4879-B759-1DD91ECAB90C}"/>
                  </a:ext>
                </a:extLst>
              </p:cNvPr>
              <p:cNvSpPr/>
              <p:nvPr/>
            </p:nvSpPr>
            <p:spPr>
              <a:xfrm>
                <a:off x="6547434" y="3485171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F1CC9D8-EA94-4879-B759-1DD91ECAB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34" y="3485171"/>
                <a:ext cx="166121" cy="160379"/>
              </a:xfrm>
              <a:prstGeom prst="ellipse">
                <a:avLst/>
              </a:prstGeom>
              <a:blipFill>
                <a:blip r:embed="rId21"/>
                <a:stretch>
                  <a:fillRect l="-6667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6DCE088-03A4-4DFD-964A-148B5BBF3C29}"/>
                  </a:ext>
                </a:extLst>
              </p:cNvPr>
              <p:cNvSpPr/>
              <p:nvPr/>
            </p:nvSpPr>
            <p:spPr>
              <a:xfrm>
                <a:off x="4363861" y="3786526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6DCE088-03A4-4DFD-964A-148B5BBF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61" y="3786526"/>
                <a:ext cx="166121" cy="160379"/>
              </a:xfrm>
              <a:prstGeom prst="ellipse">
                <a:avLst/>
              </a:prstGeom>
              <a:blipFill>
                <a:blip r:embed="rId24"/>
                <a:stretch>
                  <a:fillRect l="-30000" r="-10000" b="-689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0A143FA-40A4-4C9E-AAE5-DE0F521EDD7C}"/>
                  </a:ext>
                </a:extLst>
              </p:cNvPr>
              <p:cNvSpPr/>
              <p:nvPr/>
            </p:nvSpPr>
            <p:spPr>
              <a:xfrm>
                <a:off x="5535061" y="2461241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0A143FA-40A4-4C9E-AAE5-DE0F521ED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61" y="2461241"/>
                <a:ext cx="166121" cy="160379"/>
              </a:xfrm>
              <a:prstGeom prst="ellipse">
                <a:avLst/>
              </a:prstGeom>
              <a:blipFill>
                <a:blip r:embed="rId25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9905871-36DE-42AF-A833-E459D44BC62A}"/>
                  </a:ext>
                </a:extLst>
              </p:cNvPr>
              <p:cNvSpPr/>
              <p:nvPr/>
            </p:nvSpPr>
            <p:spPr>
              <a:xfrm>
                <a:off x="6662754" y="3277043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9905871-36DE-42AF-A833-E459D44BC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54" y="3277043"/>
                <a:ext cx="166121" cy="160379"/>
              </a:xfrm>
              <a:prstGeom prst="ellipse">
                <a:avLst/>
              </a:prstGeom>
              <a:blipFill>
                <a:blip r:embed="rId25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75F02-BD8C-4B46-B148-A4C28F962C68}"/>
                  </a:ext>
                </a:extLst>
              </p:cNvPr>
              <p:cNvSpPr txBox="1"/>
              <p:nvPr/>
            </p:nvSpPr>
            <p:spPr>
              <a:xfrm>
                <a:off x="4579898" y="2856484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75F02-BD8C-4B46-B148-A4C28F962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98" y="2856484"/>
                <a:ext cx="491352" cy="374205"/>
              </a:xfrm>
              <a:prstGeom prst="rect">
                <a:avLst/>
              </a:prstGeom>
              <a:blipFill>
                <a:blip r:embed="rId2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0130110-BA97-4488-B23F-108EFB3DE94C}"/>
                  </a:ext>
                </a:extLst>
              </p:cNvPr>
              <p:cNvSpPr txBox="1"/>
              <p:nvPr/>
            </p:nvSpPr>
            <p:spPr>
              <a:xfrm>
                <a:off x="4579898" y="3527299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0130110-BA97-4488-B23F-108EFB3D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98" y="3527299"/>
                <a:ext cx="496290" cy="374783"/>
              </a:xfrm>
              <a:prstGeom prst="rect">
                <a:avLst/>
              </a:prstGeom>
              <a:blipFill>
                <a:blip r:embed="rId2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AFE5D95-8228-4A0B-A08D-6C8D3C222AAE}"/>
                  </a:ext>
                </a:extLst>
              </p:cNvPr>
              <p:cNvSpPr txBox="1"/>
              <p:nvPr/>
            </p:nvSpPr>
            <p:spPr>
              <a:xfrm>
                <a:off x="4579898" y="4081919"/>
                <a:ext cx="496290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AFE5D95-8228-4A0B-A08D-6C8D3C22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98" y="4081919"/>
                <a:ext cx="496290" cy="376193"/>
              </a:xfrm>
              <a:prstGeom prst="rect">
                <a:avLst/>
              </a:prstGeom>
              <a:blipFill>
                <a:blip r:embed="rId2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D29897F-8FBC-4085-9A39-559D6738C0B5}"/>
                  </a:ext>
                </a:extLst>
              </p:cNvPr>
              <p:cNvSpPr/>
              <p:nvPr/>
            </p:nvSpPr>
            <p:spPr>
              <a:xfrm>
                <a:off x="6519590" y="2615458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D29897F-8FBC-4085-9A39-559D6738C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90" y="2615458"/>
                <a:ext cx="166121" cy="166121"/>
              </a:xfrm>
              <a:prstGeom prst="ellipse">
                <a:avLst/>
              </a:prstGeom>
              <a:blipFill>
                <a:blip r:embed="rId9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5DBA0F9-59B5-4897-A7B7-92F437A42FA2}"/>
                  </a:ext>
                </a:extLst>
              </p:cNvPr>
              <p:cNvSpPr/>
              <p:nvPr/>
            </p:nvSpPr>
            <p:spPr>
              <a:xfrm>
                <a:off x="6519590" y="2385574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5DBA0F9-59B5-4897-A7B7-92F437A42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90" y="2385574"/>
                <a:ext cx="166121" cy="166121"/>
              </a:xfrm>
              <a:prstGeom prst="ellipse">
                <a:avLst/>
              </a:prstGeom>
              <a:blipFill>
                <a:blip r:embed="rId29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5472D8F-AFC7-49BE-8C7D-FAFA791E4B77}"/>
                  </a:ext>
                </a:extLst>
              </p:cNvPr>
              <p:cNvSpPr/>
              <p:nvPr/>
            </p:nvSpPr>
            <p:spPr>
              <a:xfrm>
                <a:off x="6737543" y="2389597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5472D8F-AFC7-49BE-8C7D-FAFA791E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43" y="2389597"/>
                <a:ext cx="166121" cy="166121"/>
              </a:xfrm>
              <a:prstGeom prst="ellipse">
                <a:avLst/>
              </a:prstGeom>
              <a:blipFill>
                <a:blip r:embed="rId30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20A4F24-B592-4A1C-A3F8-6243C225F142}"/>
                  </a:ext>
                </a:extLst>
              </p:cNvPr>
              <p:cNvSpPr txBox="1"/>
              <p:nvPr/>
            </p:nvSpPr>
            <p:spPr>
              <a:xfrm>
                <a:off x="5735834" y="2856484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20A4F24-B592-4A1C-A3F8-6243C225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34" y="2856484"/>
                <a:ext cx="491352" cy="374205"/>
              </a:xfrm>
              <a:prstGeom prst="rect">
                <a:avLst/>
              </a:prstGeom>
              <a:blipFill>
                <a:blip r:embed="rId3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F97877A-1590-4D57-921C-4B4606661B18}"/>
                  </a:ext>
                </a:extLst>
              </p:cNvPr>
              <p:cNvSpPr txBox="1"/>
              <p:nvPr/>
            </p:nvSpPr>
            <p:spPr>
              <a:xfrm>
                <a:off x="5735834" y="3527299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F97877A-1590-4D57-921C-4B460666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34" y="3527299"/>
                <a:ext cx="496290" cy="374783"/>
              </a:xfrm>
              <a:prstGeom prst="rect">
                <a:avLst/>
              </a:prstGeom>
              <a:blipFill>
                <a:blip r:embed="rId3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3E91CAF-F234-48F5-87C2-5B4065130EE2}"/>
                  </a:ext>
                </a:extLst>
              </p:cNvPr>
              <p:cNvSpPr txBox="1"/>
              <p:nvPr/>
            </p:nvSpPr>
            <p:spPr>
              <a:xfrm>
                <a:off x="6851367" y="2856484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3E91CAF-F234-48F5-87C2-5B406513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67" y="2856484"/>
                <a:ext cx="491352" cy="374205"/>
              </a:xfrm>
              <a:prstGeom prst="rect">
                <a:avLst/>
              </a:prstGeom>
              <a:blipFill>
                <a:blip r:embed="rId3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E0C3C4F-248E-4C98-A321-C61978B5D084}"/>
                  </a:ext>
                </a:extLst>
              </p:cNvPr>
              <p:cNvSpPr txBox="1"/>
              <p:nvPr/>
            </p:nvSpPr>
            <p:spPr>
              <a:xfrm>
                <a:off x="6851367" y="3527299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E0C3C4F-248E-4C98-A321-C61978B5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67" y="3527299"/>
                <a:ext cx="496290" cy="374783"/>
              </a:xfrm>
              <a:prstGeom prst="rect">
                <a:avLst/>
              </a:prstGeom>
              <a:blipFill>
                <a:blip r:embed="rId3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26ABECD-DC94-4A52-A9E7-D1D09E2FCE25}"/>
                  </a:ext>
                </a:extLst>
              </p:cNvPr>
              <p:cNvSpPr txBox="1"/>
              <p:nvPr/>
            </p:nvSpPr>
            <p:spPr>
              <a:xfrm>
                <a:off x="4144796" y="2024391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26ABECD-DC94-4A52-A9E7-D1D09E2F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96" y="2024391"/>
                <a:ext cx="579518" cy="276999"/>
              </a:xfrm>
              <a:prstGeom prst="rect">
                <a:avLst/>
              </a:prstGeom>
              <a:blipFill>
                <a:blip r:embed="rId35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89F3A7-1624-47A4-A02C-C8AF553FBFBE}"/>
                  </a:ext>
                </a:extLst>
              </p:cNvPr>
              <p:cNvSpPr txBox="1"/>
              <p:nvPr/>
            </p:nvSpPr>
            <p:spPr>
              <a:xfrm>
                <a:off x="5358623" y="2028401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89F3A7-1624-47A4-A02C-C8AF553F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23" y="2028401"/>
                <a:ext cx="579518" cy="276999"/>
              </a:xfrm>
              <a:prstGeom prst="rect">
                <a:avLst/>
              </a:prstGeom>
              <a:blipFill>
                <a:blip r:embed="rId36"/>
                <a:stretch>
                  <a:fillRect l="-7368" r="-9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DF6187-547C-4CB1-9371-921811E74DC8}"/>
                  </a:ext>
                </a:extLst>
              </p:cNvPr>
              <p:cNvSpPr txBox="1"/>
              <p:nvPr/>
            </p:nvSpPr>
            <p:spPr>
              <a:xfrm>
                <a:off x="6327489" y="2023292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DF6187-547C-4CB1-9371-921811E7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489" y="2023292"/>
                <a:ext cx="693440" cy="276999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9F2CA8B0-DAF5-49D0-81C1-BCE0DE38BF7E}"/>
              </a:ext>
            </a:extLst>
          </p:cNvPr>
          <p:cNvSpPr txBox="1"/>
          <p:nvPr/>
        </p:nvSpPr>
        <p:spPr>
          <a:xfrm>
            <a:off x="7601826" y="897920"/>
            <a:ext cx="3656724" cy="147732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i="1"/>
            </a:lvl1pPr>
          </a:lstStyle>
          <a:p>
            <a:r>
              <a:rPr lang="en-US" dirty="0"/>
              <a:t>Allows for intersecting sequences</a:t>
            </a:r>
          </a:p>
          <a:p>
            <a:r>
              <a:rPr lang="en-US" dirty="0"/>
              <a:t>Only looks at consecutive snapshots</a:t>
            </a:r>
          </a:p>
          <a:p>
            <a:r>
              <a:rPr lang="en-US" dirty="0"/>
              <a:t>Only evaluates node membership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53DC084-EA6C-4E33-90B8-03CC17249208}"/>
                  </a:ext>
                </a:extLst>
              </p:cNvPr>
              <p:cNvSpPr txBox="1"/>
              <p:nvPr/>
            </p:nvSpPr>
            <p:spPr>
              <a:xfrm>
                <a:off x="3651783" y="4759116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53DC084-EA6C-4E33-90B8-03CC1724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783" y="4759116"/>
                <a:ext cx="436423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FEF8D7F-6990-4343-85C8-D204F4ADABEF}"/>
                  </a:ext>
                </a:extLst>
              </p:cNvPr>
              <p:cNvSpPr txBox="1"/>
              <p:nvPr/>
            </p:nvSpPr>
            <p:spPr>
              <a:xfrm>
                <a:off x="3651783" y="5128448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FEF8D7F-6990-4343-85C8-D204F4AD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783" y="5128448"/>
                <a:ext cx="43642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E592524-09E2-4EE5-A2CA-A38BA6588300}"/>
                  </a:ext>
                </a:extLst>
              </p:cNvPr>
              <p:cNvSpPr txBox="1"/>
              <p:nvPr/>
            </p:nvSpPr>
            <p:spPr>
              <a:xfrm>
                <a:off x="3651783" y="5535880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E592524-09E2-4EE5-A2CA-A38BA658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783" y="5535880"/>
                <a:ext cx="436423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6E009260-BD47-468B-AF7A-919D20468813}"/>
              </a:ext>
            </a:extLst>
          </p:cNvPr>
          <p:cNvSpPr txBox="1"/>
          <p:nvPr/>
        </p:nvSpPr>
        <p:spPr>
          <a:xfrm>
            <a:off x="4012332" y="4458971"/>
            <a:ext cx="6155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Sequences</a:t>
            </a:r>
            <a:r>
              <a:rPr lang="en-US" dirty="0"/>
              <a:t> (Fronts in red)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075E6AC-E2DA-442A-A928-A92283C0F527}"/>
              </a:ext>
            </a:extLst>
          </p:cNvPr>
          <p:cNvSpPr/>
          <p:nvPr/>
        </p:nvSpPr>
        <p:spPr>
          <a:xfrm rot="2245921">
            <a:off x="6381788" y="3725373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B3D6E2-61E7-4382-A2B1-391561C62750}"/>
                  </a:ext>
                </a:extLst>
              </p:cNvPr>
              <p:cNvSpPr/>
              <p:nvPr/>
            </p:nvSpPr>
            <p:spPr>
              <a:xfrm>
                <a:off x="6441826" y="3802030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B3D6E2-61E7-4382-A2B1-391561C6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26" y="3802030"/>
                <a:ext cx="166121" cy="154309"/>
              </a:xfrm>
              <a:prstGeom prst="ellipse">
                <a:avLst/>
              </a:prstGeom>
              <a:blipFill>
                <a:blip r:embed="rId41"/>
                <a:stretch>
                  <a:fillRect l="-30000" r="-10000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C6FC1C8-4007-475C-A5D7-AA5E820F38C2}"/>
                  </a:ext>
                </a:extLst>
              </p:cNvPr>
              <p:cNvSpPr/>
              <p:nvPr/>
            </p:nvSpPr>
            <p:spPr>
              <a:xfrm>
                <a:off x="6547433" y="4053102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C6FC1C8-4007-475C-A5D7-AA5E820F3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33" y="4053102"/>
                <a:ext cx="166121" cy="160379"/>
              </a:xfrm>
              <a:prstGeom prst="ellipse">
                <a:avLst/>
              </a:prstGeom>
              <a:blipFill>
                <a:blip r:embed="rId42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0DA01EA-613E-4A5E-B28E-CBB24E043EA0}"/>
                  </a:ext>
                </a:extLst>
              </p:cNvPr>
              <p:cNvSpPr/>
              <p:nvPr/>
            </p:nvSpPr>
            <p:spPr>
              <a:xfrm>
                <a:off x="6662753" y="3844974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0DA01EA-613E-4A5E-B28E-CBB24E043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53" y="3844974"/>
                <a:ext cx="166121" cy="160379"/>
              </a:xfrm>
              <a:prstGeom prst="ellipse">
                <a:avLst/>
              </a:prstGeom>
              <a:blipFill>
                <a:blip r:embed="rId43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C262062-A2CB-4CB3-B0A9-89F864576E66}"/>
                  </a:ext>
                </a:extLst>
              </p:cNvPr>
              <p:cNvSpPr txBox="1"/>
              <p:nvPr/>
            </p:nvSpPr>
            <p:spPr>
              <a:xfrm>
                <a:off x="6851366" y="4095230"/>
                <a:ext cx="496290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C262062-A2CB-4CB3-B0A9-89F864576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66" y="4095230"/>
                <a:ext cx="496290" cy="374461"/>
              </a:xfrm>
              <a:prstGeom prst="rect">
                <a:avLst/>
              </a:prstGeom>
              <a:blipFill>
                <a:blip r:embed="rId4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B01FC41-7685-4B4C-9FD9-FE119A28CCDB}"/>
                  </a:ext>
                </a:extLst>
              </p:cNvPr>
              <p:cNvSpPr txBox="1"/>
              <p:nvPr/>
            </p:nvSpPr>
            <p:spPr>
              <a:xfrm>
                <a:off x="3651783" y="5999044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B01FC41-7685-4B4C-9FD9-FE119A28C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783" y="5999044"/>
                <a:ext cx="436423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4FB8B11-B4AA-459F-8647-278997955DF9}"/>
              </a:ext>
            </a:extLst>
          </p:cNvPr>
          <p:cNvSpPr txBox="1"/>
          <p:nvPr/>
        </p:nvSpPr>
        <p:spPr>
          <a:xfrm>
            <a:off x="9677759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[Green et al.]</a:t>
            </a:r>
          </a:p>
        </p:txBody>
      </p:sp>
    </p:spTree>
    <p:extLst>
      <p:ext uri="{BB962C8B-B14F-4D97-AF65-F5344CB8AC3E}">
        <p14:creationId xmlns:p14="http://schemas.microsoft.com/office/powerpoint/2010/main" val="38174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02955 0.275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1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0.02903 0.23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19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02864 0.217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293 0.2817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140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03165 0.2388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119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04518 0.2817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14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4752 0.295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176 L -0.04531 0.2775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1474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3" grpId="0"/>
      <p:bldP spid="3" grpId="1"/>
      <p:bldP spid="3" grpId="2"/>
      <p:bldP spid="130" grpId="0"/>
      <p:bldP spid="130" grpId="1"/>
      <p:bldP spid="130" grpId="2"/>
      <p:bldP spid="131" grpId="0"/>
      <p:bldP spid="131" grpId="1"/>
      <p:bldP spid="131" grpId="2"/>
      <p:bldP spid="138" grpId="0"/>
      <p:bldP spid="138" grpId="1"/>
      <p:bldP spid="138" grpId="2"/>
      <p:bldP spid="139" grpId="0"/>
      <p:bldP spid="139" grpId="1"/>
      <p:bldP spid="141" grpId="0"/>
      <p:bldP spid="141" grpId="1"/>
      <p:bldP spid="142" grpId="0"/>
      <p:bldP spid="142" grpId="1"/>
      <p:bldP spid="165" grpId="0"/>
      <p:bldP spid="165" grpId="1"/>
      <p:bldP spid="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Community Matching </a:t>
            </a:r>
            <a:r>
              <a:rPr lang="en-US" sz="4400" dirty="0"/>
              <a:t>– Group Evolution Discovery (GED)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lide Number Placeholder 15">
            <a:extLst>
              <a:ext uri="{FF2B5EF4-FFF2-40B4-BE49-F238E27FC236}">
                <a16:creationId xmlns:a16="http://schemas.microsoft.com/office/drawing/2014/main" id="{45A23CCB-0A70-4695-A876-225ECEF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A212C-9C54-4493-94CB-F6B43670C6C5}"/>
                  </a:ext>
                </a:extLst>
              </p:cNvPr>
              <p:cNvSpPr txBox="1"/>
              <p:nvPr/>
            </p:nvSpPr>
            <p:spPr>
              <a:xfrm>
                <a:off x="232876" y="815747"/>
                <a:ext cx="7078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Similarity Measure   : Inclusion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𝑄𝑢𝑎𝑛𝑡𝑖𝑡𝑦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𝑄𝑢𝑎𝑙𝑖𝑡𝑦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A212C-9C54-4493-94CB-F6B43670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6" y="815747"/>
                <a:ext cx="7078501" cy="369332"/>
              </a:xfrm>
              <a:prstGeom prst="rect">
                <a:avLst/>
              </a:prstGeom>
              <a:blipFill>
                <a:blip r:embed="rId2"/>
                <a:stretch>
                  <a:fillRect l="-51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48F46-F758-4AF6-B985-0563FA552BF6}"/>
                  </a:ext>
                </a:extLst>
              </p:cNvPr>
              <p:cNvSpPr txBox="1"/>
              <p:nvPr/>
            </p:nvSpPr>
            <p:spPr>
              <a:xfrm>
                <a:off x="232876" y="2190581"/>
                <a:ext cx="51773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Similarity Threshold : Defined statically for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48F46-F758-4AF6-B985-0563FA552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6" y="2190581"/>
                <a:ext cx="5177324" cy="646331"/>
              </a:xfrm>
              <a:prstGeom prst="rect">
                <a:avLst/>
              </a:prstGeom>
              <a:blipFill>
                <a:blip r:embed="rId3"/>
                <a:stretch>
                  <a:fillRect l="-70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14CE4-8A3C-4898-AAA6-7184308C573A}"/>
                  </a:ext>
                </a:extLst>
              </p:cNvPr>
              <p:cNvSpPr txBox="1"/>
              <p:nvPr/>
            </p:nvSpPr>
            <p:spPr>
              <a:xfrm>
                <a:off x="535328" y="1185079"/>
                <a:ext cx="66819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𝑄𝑢𝑎𝑛𝑡𝑖𝑡𝑦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𝐽𝑎𝑐𝑐𝑎𝑟𝑑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𝐼𝑛𝑑𝑒𝑥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𝑄𝑢𝑎𝑙𝑖𝑡𝑦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𝐶𝑒𝑛𝑡𝑟𝑎𝑙𝑖𝑡𝑦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𝑀𝑒𝑎𝑠𝑢𝑟𝑒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𝑆𝑜𝑐𝑖𝑎𝑙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𝑃𝑜𝑠𝑖𝑡𝑖𝑜𝑛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14CE4-8A3C-4898-AAA6-7184308C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8" y="1185079"/>
                <a:ext cx="6681901" cy="646331"/>
              </a:xfrm>
              <a:prstGeom prst="rect">
                <a:avLst/>
              </a:prstGeom>
              <a:blipFill>
                <a:blip r:embed="rId4"/>
                <a:stretch>
                  <a:fillRect l="-639" t="-1887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AA45330-06C3-4063-88FF-B814E7EC7C67}"/>
              </a:ext>
            </a:extLst>
          </p:cNvPr>
          <p:cNvGrpSpPr/>
          <p:nvPr/>
        </p:nvGrpSpPr>
        <p:grpSpPr>
          <a:xfrm>
            <a:off x="2900441" y="3689401"/>
            <a:ext cx="6140368" cy="1862716"/>
            <a:chOff x="2900441" y="1417224"/>
            <a:chExt cx="6140368" cy="18627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49A2646-5685-4E1F-8E4D-944A015E27F0}"/>
                    </a:ext>
                  </a:extLst>
                </p:cNvPr>
                <p:cNvSpPr txBox="1"/>
                <p:nvPr/>
              </p:nvSpPr>
              <p:spPr>
                <a:xfrm>
                  <a:off x="2900441" y="2038444"/>
                  <a:ext cx="6140368" cy="751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49A2646-5685-4E1F-8E4D-944A015E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441" y="2038444"/>
                  <a:ext cx="6140368" cy="7513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12978D3-9D79-49DA-93AA-DD5B42231526}"/>
                </a:ext>
              </a:extLst>
            </p:cNvPr>
            <p:cNvSpPr/>
            <p:nvPr/>
          </p:nvSpPr>
          <p:spPr>
            <a:xfrm rot="5400000">
              <a:off x="5497043" y="2292245"/>
              <a:ext cx="266218" cy="995118"/>
            </a:xfrm>
            <a:prstGeom prst="rightBrace">
              <a:avLst>
                <a:gd name="adj1" fmla="val 9345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66D52DF-3370-4571-A843-389AC63671C1}"/>
                </a:ext>
              </a:extLst>
            </p:cNvPr>
            <p:cNvSpPr/>
            <p:nvPr/>
          </p:nvSpPr>
          <p:spPr>
            <a:xfrm rot="16200000">
              <a:off x="6771033" y="1106832"/>
              <a:ext cx="266218" cy="1552861"/>
            </a:xfrm>
            <a:prstGeom prst="rightBrace">
              <a:avLst>
                <a:gd name="adj1" fmla="val 9345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F2CC62-64C6-492E-ABD8-CEB41569F9DE}"/>
                    </a:ext>
                  </a:extLst>
                </p:cNvPr>
                <p:cNvSpPr txBox="1"/>
                <p:nvPr/>
              </p:nvSpPr>
              <p:spPr>
                <a:xfrm>
                  <a:off x="5020090" y="2910608"/>
                  <a:ext cx="11076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𝑄𝑢𝑎𝑛𝑡𝑖𝑡𝑦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F2CC62-64C6-492E-ABD8-CEB41569F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90" y="2910608"/>
                  <a:ext cx="110762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57" r="-2762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00DF3E-36A4-4522-B692-85D8A98455A2}"/>
                    </a:ext>
                  </a:extLst>
                </p:cNvPr>
                <p:cNvSpPr txBox="1"/>
                <p:nvPr/>
              </p:nvSpPr>
              <p:spPr>
                <a:xfrm>
                  <a:off x="6439295" y="1417224"/>
                  <a:ext cx="11076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𝑄𝑢𝑎𝑙𝑖𝑡𝑦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00DF3E-36A4-4522-B692-85D8A9845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95" y="1417224"/>
                  <a:ext cx="110762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2FF142-B7F3-4E70-ADAD-DBE066901BA6}"/>
              </a:ext>
            </a:extLst>
          </p:cNvPr>
          <p:cNvSpPr/>
          <p:nvPr/>
        </p:nvSpPr>
        <p:spPr>
          <a:xfrm>
            <a:off x="4082143" y="3689401"/>
            <a:ext cx="3984171" cy="1983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D594B-CAEB-438C-8F47-EBC20A99EBD9}"/>
              </a:ext>
            </a:extLst>
          </p:cNvPr>
          <p:cNvSpPr txBox="1"/>
          <p:nvPr/>
        </p:nvSpPr>
        <p:spPr>
          <a:xfrm>
            <a:off x="7601826" y="897920"/>
            <a:ext cx="3656724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Same matching method as Green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Matching goes beyond node membership and looks at the role of the nodes in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4647F-FCFE-47A4-B052-D8136074CC02}"/>
              </a:ext>
            </a:extLst>
          </p:cNvPr>
          <p:cNvSpPr txBox="1"/>
          <p:nvPr/>
        </p:nvSpPr>
        <p:spPr>
          <a:xfrm>
            <a:off x="9816655" y="363473"/>
            <a:ext cx="1946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</a:rPr>
              <a:t>Brodka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 et al.]</a:t>
            </a:r>
          </a:p>
        </p:txBody>
      </p:sp>
    </p:spTree>
    <p:extLst>
      <p:ext uri="{BB962C8B-B14F-4D97-AF65-F5344CB8AC3E}">
        <p14:creationId xmlns:p14="http://schemas.microsoft.com/office/powerpoint/2010/main" val="237383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Community Matching </a:t>
            </a:r>
            <a:r>
              <a:rPr lang="en-US" sz="4400" dirty="0"/>
              <a:t>– Mutual Transition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lide Number Placeholder 15">
            <a:extLst>
              <a:ext uri="{FF2B5EF4-FFF2-40B4-BE49-F238E27FC236}">
                <a16:creationId xmlns:a16="http://schemas.microsoft.com/office/drawing/2014/main" id="{45A23CCB-0A70-4695-A876-225ECEF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17CAD-DFC6-49FC-B563-435977AA1DD8}"/>
                  </a:ext>
                </a:extLst>
              </p:cNvPr>
              <p:cNvSpPr txBox="1"/>
              <p:nvPr/>
            </p:nvSpPr>
            <p:spPr>
              <a:xfrm>
                <a:off x="135466" y="977375"/>
                <a:ext cx="9304671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Similarity Measure   : Mutual Transition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𝐽𝑎𝑐𝑐𝑎𝑟𝑑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17CAD-DFC6-49FC-B563-435977AA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" y="977375"/>
                <a:ext cx="9304671" cy="411395"/>
              </a:xfrm>
              <a:prstGeom prst="rect">
                <a:avLst/>
              </a:prstGeom>
              <a:blipFill>
                <a:blip r:embed="rId3"/>
                <a:stretch>
                  <a:fillRect l="-393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AD5B21-8C1F-4AFE-98C5-A898D5C9237C}"/>
                  </a:ext>
                </a:extLst>
              </p:cNvPr>
              <p:cNvSpPr txBox="1"/>
              <p:nvPr/>
            </p:nvSpPr>
            <p:spPr>
              <a:xfrm>
                <a:off x="147151" y="1346707"/>
                <a:ext cx="5177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Similarity Threshold : Defined Automatically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AD5B21-8C1F-4AFE-98C5-A898D5C9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1" y="1346707"/>
                <a:ext cx="5177324" cy="369332"/>
              </a:xfrm>
              <a:prstGeom prst="rect">
                <a:avLst/>
              </a:prstGeom>
              <a:blipFill>
                <a:blip r:embed="rId4"/>
                <a:stretch>
                  <a:fillRect l="-70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310C7D4-758B-4666-A64B-C4EE0D4A0C35}"/>
              </a:ext>
            </a:extLst>
          </p:cNvPr>
          <p:cNvSpPr/>
          <p:nvPr/>
        </p:nvSpPr>
        <p:spPr>
          <a:xfrm rot="2245921">
            <a:off x="186767" y="2206929"/>
            <a:ext cx="603077" cy="5994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F60ABB-646D-4A09-B456-636BB4EA71ED}"/>
                  </a:ext>
                </a:extLst>
              </p:cNvPr>
              <p:cNvSpPr/>
              <p:nvPr/>
            </p:nvSpPr>
            <p:spPr>
              <a:xfrm>
                <a:off x="277450" y="2509326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F60ABB-646D-4A09-B456-636BB4EA7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0" y="2509326"/>
                <a:ext cx="166121" cy="166121"/>
              </a:xfrm>
              <a:prstGeom prst="ellipse">
                <a:avLst/>
              </a:prstGeom>
              <a:blipFill>
                <a:blip r:embed="rId5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9F68737-773E-4B52-AFC3-4E2AAC976705}"/>
                  </a:ext>
                </a:extLst>
              </p:cNvPr>
              <p:cNvSpPr/>
              <p:nvPr/>
            </p:nvSpPr>
            <p:spPr>
              <a:xfrm>
                <a:off x="278396" y="231247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9F68737-773E-4B52-AFC3-4E2AAC976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6" y="2312470"/>
                <a:ext cx="166121" cy="166121"/>
              </a:xfrm>
              <a:prstGeom prst="ellipse">
                <a:avLst/>
              </a:prstGeom>
              <a:blipFill>
                <a:blip r:embed="rId6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1E8BF9-DDDB-4114-82CA-DAB43011504F}"/>
                  </a:ext>
                </a:extLst>
              </p:cNvPr>
              <p:cNvSpPr/>
              <p:nvPr/>
            </p:nvSpPr>
            <p:spPr>
              <a:xfrm>
                <a:off x="527380" y="2307898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1E8BF9-DDDB-4114-82CA-DAB43011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0" y="2307898"/>
                <a:ext cx="166121" cy="166121"/>
              </a:xfrm>
              <a:prstGeom prst="ellipse">
                <a:avLst/>
              </a:prstGeom>
              <a:blipFill>
                <a:blip r:embed="rId7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693E15-A4BB-4157-919E-D8AB11A7B4A8}"/>
                  </a:ext>
                </a:extLst>
              </p:cNvPr>
              <p:cNvSpPr/>
              <p:nvPr/>
            </p:nvSpPr>
            <p:spPr>
              <a:xfrm>
                <a:off x="513132" y="253713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693E15-A4BB-4157-919E-D8AB11A7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2" y="2537132"/>
                <a:ext cx="166121" cy="166121"/>
              </a:xfrm>
              <a:prstGeom prst="ellipse">
                <a:avLst/>
              </a:prstGeom>
              <a:blipFill>
                <a:blip r:embed="rId8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56B97ED-8776-417C-86C5-9ED3A5F63644}"/>
              </a:ext>
            </a:extLst>
          </p:cNvPr>
          <p:cNvSpPr/>
          <p:nvPr/>
        </p:nvSpPr>
        <p:spPr>
          <a:xfrm rot="2245921">
            <a:off x="184452" y="2862717"/>
            <a:ext cx="615975" cy="61229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0E1D94-F7C6-42A2-91FE-00FF2C6A971D}"/>
                  </a:ext>
                </a:extLst>
              </p:cNvPr>
              <p:cNvSpPr/>
              <p:nvPr/>
            </p:nvSpPr>
            <p:spPr>
              <a:xfrm>
                <a:off x="361259" y="322590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0E1D94-F7C6-42A2-91FE-00FF2C6A9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9" y="3225903"/>
                <a:ext cx="166121" cy="166121"/>
              </a:xfrm>
              <a:prstGeom prst="ellipse">
                <a:avLst/>
              </a:prstGeom>
              <a:blipFill>
                <a:blip r:embed="rId9"/>
                <a:stretch>
                  <a:fillRect l="-6452" b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012249E-EBEF-494D-9248-9F3054F71192}"/>
                  </a:ext>
                </a:extLst>
              </p:cNvPr>
              <p:cNvSpPr/>
              <p:nvPr/>
            </p:nvSpPr>
            <p:spPr>
              <a:xfrm>
                <a:off x="278396" y="303637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012249E-EBEF-494D-9248-9F3054F71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6" y="3036370"/>
                <a:ext cx="166121" cy="166121"/>
              </a:xfrm>
              <a:prstGeom prst="ellipse">
                <a:avLst/>
              </a:prstGeom>
              <a:blipFill>
                <a:blip r:embed="rId10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DFF7758-5AA9-4E0B-845A-A5B13CE38F33}"/>
                  </a:ext>
                </a:extLst>
              </p:cNvPr>
              <p:cNvSpPr/>
              <p:nvPr/>
            </p:nvSpPr>
            <p:spPr>
              <a:xfrm>
                <a:off x="495426" y="305062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DFF7758-5AA9-4E0B-845A-A5B13CE38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6" y="3050620"/>
                <a:ext cx="166121" cy="166121"/>
              </a:xfrm>
              <a:prstGeom prst="ellipse">
                <a:avLst/>
              </a:prstGeom>
              <a:blipFill>
                <a:blip r:embed="rId11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C7B9851-1E21-4D19-89DA-DBF013F106B4}"/>
              </a:ext>
            </a:extLst>
          </p:cNvPr>
          <p:cNvSpPr/>
          <p:nvPr/>
        </p:nvSpPr>
        <p:spPr>
          <a:xfrm rot="2245921">
            <a:off x="220391" y="3537516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D91C54C-E017-468A-9E04-70E113A06B03}"/>
                  </a:ext>
                </a:extLst>
              </p:cNvPr>
              <p:cNvSpPr/>
              <p:nvPr/>
            </p:nvSpPr>
            <p:spPr>
              <a:xfrm>
                <a:off x="278396" y="372905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D91C54C-E017-468A-9E04-70E113A06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6" y="3729053"/>
                <a:ext cx="166121" cy="166121"/>
              </a:xfrm>
              <a:prstGeom prst="ellipse">
                <a:avLst/>
              </a:prstGeom>
              <a:blipFill>
                <a:blip r:embed="rId12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1EFDC1A-0CA5-4144-853A-21CB2C0B2E01}"/>
                  </a:ext>
                </a:extLst>
              </p:cNvPr>
              <p:cNvSpPr/>
              <p:nvPr/>
            </p:nvSpPr>
            <p:spPr>
              <a:xfrm>
                <a:off x="495426" y="374330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1EFDC1A-0CA5-4144-853A-21CB2C0B2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6" y="3743303"/>
                <a:ext cx="166121" cy="166121"/>
              </a:xfrm>
              <a:prstGeom prst="ellipse">
                <a:avLst/>
              </a:prstGeom>
              <a:blipFill>
                <a:blip r:embed="rId13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435A602-9A01-4090-987B-D90F07DB1CDE}"/>
              </a:ext>
            </a:extLst>
          </p:cNvPr>
          <p:cNvSpPr/>
          <p:nvPr/>
        </p:nvSpPr>
        <p:spPr>
          <a:xfrm rot="2245921">
            <a:off x="1323685" y="2148905"/>
            <a:ext cx="701795" cy="697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08F3275-D6C7-481A-86DC-A299317B4264}"/>
                  </a:ext>
                </a:extLst>
              </p:cNvPr>
              <p:cNvSpPr/>
              <p:nvPr/>
            </p:nvSpPr>
            <p:spPr>
              <a:xfrm>
                <a:off x="1394710" y="250932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08F3275-D6C7-481A-86DC-A299317B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10" y="2509325"/>
                <a:ext cx="166121" cy="166121"/>
              </a:xfrm>
              <a:prstGeom prst="ellipse">
                <a:avLst/>
              </a:prstGeom>
              <a:blipFill>
                <a:blip r:embed="rId14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741D115-C3A2-4DE2-9A48-52D5806C6507}"/>
                  </a:ext>
                </a:extLst>
              </p:cNvPr>
              <p:cNvSpPr/>
              <p:nvPr/>
            </p:nvSpPr>
            <p:spPr>
              <a:xfrm>
                <a:off x="1395656" y="2312469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741D115-C3A2-4DE2-9A48-52D5806C6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56" y="2312469"/>
                <a:ext cx="166121" cy="166121"/>
              </a:xfrm>
              <a:prstGeom prst="ellipse">
                <a:avLst/>
              </a:prstGeom>
              <a:blipFill>
                <a:blip r:embed="rId15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A064A23-6C28-4398-BE5C-29C9E8ABA7F3}"/>
                  </a:ext>
                </a:extLst>
              </p:cNvPr>
              <p:cNvSpPr/>
              <p:nvPr/>
            </p:nvSpPr>
            <p:spPr>
              <a:xfrm>
                <a:off x="1793055" y="2307897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A064A23-6C28-4398-BE5C-29C9E8AB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55" y="2307897"/>
                <a:ext cx="166121" cy="166121"/>
              </a:xfrm>
              <a:prstGeom prst="ellipse">
                <a:avLst/>
              </a:prstGeom>
              <a:blipFill>
                <a:blip r:embed="rId16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FCE4DB-20A3-44FD-ACA6-F29CA0340DC9}"/>
                  </a:ext>
                </a:extLst>
              </p:cNvPr>
              <p:cNvSpPr/>
              <p:nvPr/>
            </p:nvSpPr>
            <p:spPr>
              <a:xfrm>
                <a:off x="1778807" y="2537131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FCE4DB-20A3-44FD-ACA6-F29CA0340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07" y="2537131"/>
                <a:ext cx="166121" cy="166121"/>
              </a:xfrm>
              <a:prstGeom prst="ellipse">
                <a:avLst/>
              </a:prstGeom>
              <a:blipFill>
                <a:blip r:embed="rId8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A3A1E059-C899-4417-AD9E-623F98AF54A7}"/>
              </a:ext>
            </a:extLst>
          </p:cNvPr>
          <p:cNvSpPr/>
          <p:nvPr/>
        </p:nvSpPr>
        <p:spPr>
          <a:xfrm rot="2245921">
            <a:off x="1270773" y="2879259"/>
            <a:ext cx="686144" cy="6820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D7F5A23-4D29-4989-95E7-5E841B5F369D}"/>
                  </a:ext>
                </a:extLst>
              </p:cNvPr>
              <p:cNvSpPr/>
              <p:nvPr/>
            </p:nvSpPr>
            <p:spPr>
              <a:xfrm>
                <a:off x="1531721" y="327095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D7F5A23-4D29-4989-95E7-5E841B5F3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21" y="3270952"/>
                <a:ext cx="166121" cy="166121"/>
              </a:xfrm>
              <a:prstGeom prst="ellipse">
                <a:avLst/>
              </a:prstGeom>
              <a:blipFill>
                <a:blip r:embed="rId17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DAA5A0-31A3-4C00-9D95-6AA3532679F5}"/>
                  </a:ext>
                </a:extLst>
              </p:cNvPr>
              <p:cNvSpPr/>
              <p:nvPr/>
            </p:nvSpPr>
            <p:spPr>
              <a:xfrm>
                <a:off x="1448858" y="3061066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DAA5A0-31A3-4C00-9D95-6AA353267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58" y="3061066"/>
                <a:ext cx="166121" cy="166121"/>
              </a:xfrm>
              <a:prstGeom prst="ellipse">
                <a:avLst/>
              </a:prstGeom>
              <a:blipFill>
                <a:blip r:embed="rId10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658D1C4-4265-469D-8A5E-62EB515484BA}"/>
                  </a:ext>
                </a:extLst>
              </p:cNvPr>
              <p:cNvSpPr/>
              <p:nvPr/>
            </p:nvSpPr>
            <p:spPr>
              <a:xfrm>
                <a:off x="1665888" y="300941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658D1C4-4265-469D-8A5E-62EB5154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88" y="3009412"/>
                <a:ext cx="166121" cy="166121"/>
              </a:xfrm>
              <a:prstGeom prst="ellipse">
                <a:avLst/>
              </a:prstGeom>
              <a:blipFill>
                <a:blip r:embed="rId18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42E1C85-ACA5-498E-9227-2E75D7A942F4}"/>
                  </a:ext>
                </a:extLst>
              </p:cNvPr>
              <p:cNvSpPr/>
              <p:nvPr/>
            </p:nvSpPr>
            <p:spPr>
              <a:xfrm>
                <a:off x="1330746" y="3255856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42E1C85-ACA5-498E-9227-2E75D7A94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746" y="3255856"/>
                <a:ext cx="166121" cy="154309"/>
              </a:xfrm>
              <a:prstGeom prst="ellipse">
                <a:avLst/>
              </a:prstGeom>
              <a:blipFill>
                <a:blip r:embed="rId19"/>
                <a:stretch>
                  <a:fillRect l="-6452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D90B060-5B97-44DF-8FF4-F0ACEC7187E5}"/>
                  </a:ext>
                </a:extLst>
              </p:cNvPr>
              <p:cNvSpPr/>
              <p:nvPr/>
            </p:nvSpPr>
            <p:spPr>
              <a:xfrm>
                <a:off x="1729574" y="3219647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D90B060-5B97-44DF-8FF4-F0ACEC718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74" y="3219647"/>
                <a:ext cx="166121" cy="160379"/>
              </a:xfrm>
              <a:prstGeom prst="ellipse">
                <a:avLst/>
              </a:prstGeom>
              <a:blipFill>
                <a:blip r:embed="rId20"/>
                <a:stretch>
                  <a:fillRect l="-10000" b="-689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052CEA6-7DDB-4D6B-96F8-F92C61CABC4A}"/>
              </a:ext>
            </a:extLst>
          </p:cNvPr>
          <p:cNvSpPr/>
          <p:nvPr/>
        </p:nvSpPr>
        <p:spPr>
          <a:xfrm rot="2245921">
            <a:off x="2330065" y="2051715"/>
            <a:ext cx="769165" cy="76456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38943CF-1F07-4695-933C-CA04729CA859}"/>
                  </a:ext>
                </a:extLst>
              </p:cNvPr>
              <p:cNvSpPr/>
              <p:nvPr/>
            </p:nvSpPr>
            <p:spPr>
              <a:xfrm>
                <a:off x="2487567" y="257006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38943CF-1F07-4695-933C-CA04729C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67" y="2570060"/>
                <a:ext cx="166121" cy="166121"/>
              </a:xfrm>
              <a:prstGeom prst="ellipse">
                <a:avLst/>
              </a:prstGeom>
              <a:blipFill>
                <a:blip r:embed="rId21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BEE332-F013-4C57-BACF-F18874B50D59}"/>
                  </a:ext>
                </a:extLst>
              </p:cNvPr>
              <p:cNvSpPr/>
              <p:nvPr/>
            </p:nvSpPr>
            <p:spPr>
              <a:xfrm>
                <a:off x="2376949" y="2328199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BEE332-F013-4C57-BACF-F18874B50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49" y="2328199"/>
                <a:ext cx="166121" cy="166121"/>
              </a:xfrm>
              <a:prstGeom prst="ellipse">
                <a:avLst/>
              </a:prstGeom>
              <a:blipFill>
                <a:blip r:embed="rId22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E2CF3AB-621E-4D33-A7D3-49B11328946F}"/>
                  </a:ext>
                </a:extLst>
              </p:cNvPr>
              <p:cNvSpPr/>
              <p:nvPr/>
            </p:nvSpPr>
            <p:spPr>
              <a:xfrm>
                <a:off x="2868604" y="239268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E2CF3AB-621E-4D33-A7D3-49B113289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04" y="2392680"/>
                <a:ext cx="166121" cy="166121"/>
              </a:xfrm>
              <a:prstGeom prst="ellipse">
                <a:avLst/>
              </a:prstGeom>
              <a:blipFill>
                <a:blip r:embed="rId7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3847B1-1C9E-4E9E-BD4C-0D08C0708EEA}"/>
                  </a:ext>
                </a:extLst>
              </p:cNvPr>
              <p:cNvSpPr/>
              <p:nvPr/>
            </p:nvSpPr>
            <p:spPr>
              <a:xfrm>
                <a:off x="2741140" y="255999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3847B1-1C9E-4E9E-BD4C-0D08C0708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40" y="2559990"/>
                <a:ext cx="166121" cy="166121"/>
              </a:xfrm>
              <a:prstGeom prst="ellipse">
                <a:avLst/>
              </a:prstGeom>
              <a:blipFill>
                <a:blip r:embed="rId23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83CA645-A726-4215-AC29-5685EC641986}"/>
              </a:ext>
            </a:extLst>
          </p:cNvPr>
          <p:cNvSpPr/>
          <p:nvPr/>
        </p:nvSpPr>
        <p:spPr>
          <a:xfrm rot="2245921">
            <a:off x="2431249" y="2926779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C8C6AB0-106F-4BC1-AEB2-ECD82F674F92}"/>
                  </a:ext>
                </a:extLst>
              </p:cNvPr>
              <p:cNvSpPr/>
              <p:nvPr/>
            </p:nvSpPr>
            <p:spPr>
              <a:xfrm>
                <a:off x="2491287" y="3003436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C8C6AB0-106F-4BC1-AEB2-ECD82F674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87" y="3003436"/>
                <a:ext cx="166121" cy="154309"/>
              </a:xfrm>
              <a:prstGeom prst="ellipse">
                <a:avLst/>
              </a:prstGeom>
              <a:blipFill>
                <a:blip r:embed="rId24"/>
                <a:stretch>
                  <a:fillRect l="-10000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F8EA183-A654-4588-AFA6-B12AA58A633A}"/>
                  </a:ext>
                </a:extLst>
              </p:cNvPr>
              <p:cNvSpPr/>
              <p:nvPr/>
            </p:nvSpPr>
            <p:spPr>
              <a:xfrm>
                <a:off x="2596894" y="3254508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F8EA183-A654-4588-AFA6-B12AA58A6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894" y="3254508"/>
                <a:ext cx="166121" cy="160379"/>
              </a:xfrm>
              <a:prstGeom prst="ellipse">
                <a:avLst/>
              </a:prstGeom>
              <a:blipFill>
                <a:blip r:embed="rId25"/>
                <a:stretch>
                  <a:fillRect l="-6667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DA4E60-9B5B-49DB-A193-4C64C3C0D818}"/>
                  </a:ext>
                </a:extLst>
              </p:cNvPr>
              <p:cNvSpPr/>
              <p:nvPr/>
            </p:nvSpPr>
            <p:spPr>
              <a:xfrm>
                <a:off x="413321" y="3555863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DA4E60-9B5B-49DB-A193-4C64C3C0D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1" y="3555863"/>
                <a:ext cx="166121" cy="160379"/>
              </a:xfrm>
              <a:prstGeom prst="ellipse">
                <a:avLst/>
              </a:prstGeom>
              <a:blipFill>
                <a:blip r:embed="rId26"/>
                <a:stretch>
                  <a:fillRect l="-30000" r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01CA0A-FB1B-43D7-9692-ED410F2C6610}"/>
                  </a:ext>
                </a:extLst>
              </p:cNvPr>
              <p:cNvSpPr/>
              <p:nvPr/>
            </p:nvSpPr>
            <p:spPr>
              <a:xfrm>
                <a:off x="1584521" y="2230578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01CA0A-FB1B-43D7-9692-ED410F2C6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21" y="2230578"/>
                <a:ext cx="166121" cy="160379"/>
              </a:xfrm>
              <a:prstGeom prst="ellipse">
                <a:avLst/>
              </a:prstGeom>
              <a:blipFill>
                <a:blip r:embed="rId27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84E9059-DAEE-4320-9142-2552AE8432CF}"/>
                  </a:ext>
                </a:extLst>
              </p:cNvPr>
              <p:cNvSpPr/>
              <p:nvPr/>
            </p:nvSpPr>
            <p:spPr>
              <a:xfrm>
                <a:off x="2712214" y="3046380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84E9059-DAEE-4320-9142-2552AE843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14" y="3046380"/>
                <a:ext cx="166121" cy="160379"/>
              </a:xfrm>
              <a:prstGeom prst="ellipse">
                <a:avLst/>
              </a:prstGeom>
              <a:blipFill>
                <a:blip r:embed="rId27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43E05C-5E77-4AE9-A30D-B4E4A268C7F6}"/>
                  </a:ext>
                </a:extLst>
              </p:cNvPr>
              <p:cNvSpPr txBox="1"/>
              <p:nvPr/>
            </p:nvSpPr>
            <p:spPr>
              <a:xfrm>
                <a:off x="629358" y="2625821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43E05C-5E77-4AE9-A30D-B4E4A268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8" y="2625821"/>
                <a:ext cx="491352" cy="374205"/>
              </a:xfrm>
              <a:prstGeom prst="rect">
                <a:avLst/>
              </a:prstGeom>
              <a:blipFill>
                <a:blip r:embed="rId2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0C5C3D-3F66-41C2-A65A-0D39451E5208}"/>
                  </a:ext>
                </a:extLst>
              </p:cNvPr>
              <p:cNvSpPr txBox="1"/>
              <p:nvPr/>
            </p:nvSpPr>
            <p:spPr>
              <a:xfrm>
                <a:off x="629358" y="3296636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0C5C3D-3F66-41C2-A65A-0D39451E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8" y="3296636"/>
                <a:ext cx="496290" cy="374783"/>
              </a:xfrm>
              <a:prstGeom prst="rect">
                <a:avLst/>
              </a:prstGeom>
              <a:blipFill>
                <a:blip r:embed="rId2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CDF3A8-589F-4B5C-A1A2-1019E09573BA}"/>
                  </a:ext>
                </a:extLst>
              </p:cNvPr>
              <p:cNvSpPr txBox="1"/>
              <p:nvPr/>
            </p:nvSpPr>
            <p:spPr>
              <a:xfrm>
                <a:off x="629358" y="3851256"/>
                <a:ext cx="496290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CDF3A8-589F-4B5C-A1A2-1019E095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8" y="3851256"/>
                <a:ext cx="496290" cy="376193"/>
              </a:xfrm>
              <a:prstGeom prst="rect">
                <a:avLst/>
              </a:prstGeom>
              <a:blipFill>
                <a:blip r:embed="rId3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DA1A117-988D-4DE6-A5F1-56643879FBED}"/>
                  </a:ext>
                </a:extLst>
              </p:cNvPr>
              <p:cNvSpPr/>
              <p:nvPr/>
            </p:nvSpPr>
            <p:spPr>
              <a:xfrm>
                <a:off x="2569050" y="238479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DA1A117-988D-4DE6-A5F1-56643879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50" y="2384795"/>
                <a:ext cx="166121" cy="166121"/>
              </a:xfrm>
              <a:prstGeom prst="ellipse">
                <a:avLst/>
              </a:prstGeom>
              <a:blipFill>
                <a:blip r:embed="rId9"/>
                <a:stretch>
                  <a:fillRect l="-6452" b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2F7245B-8CF6-49F7-A06E-9D00BBF79A29}"/>
                  </a:ext>
                </a:extLst>
              </p:cNvPr>
              <p:cNvSpPr/>
              <p:nvPr/>
            </p:nvSpPr>
            <p:spPr>
              <a:xfrm>
                <a:off x="2569050" y="2154911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2F7245B-8CF6-49F7-A06E-9D00BBF79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50" y="2154911"/>
                <a:ext cx="166121" cy="166121"/>
              </a:xfrm>
              <a:prstGeom prst="ellipse">
                <a:avLst/>
              </a:prstGeom>
              <a:blipFill>
                <a:blip r:embed="rId31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F471697-650E-483C-BA3D-60517A00F319}"/>
                  </a:ext>
                </a:extLst>
              </p:cNvPr>
              <p:cNvSpPr/>
              <p:nvPr/>
            </p:nvSpPr>
            <p:spPr>
              <a:xfrm>
                <a:off x="2787003" y="2158934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F471697-650E-483C-BA3D-60517A00F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03" y="2158934"/>
                <a:ext cx="166121" cy="166121"/>
              </a:xfrm>
              <a:prstGeom prst="ellipse">
                <a:avLst/>
              </a:prstGeom>
              <a:blipFill>
                <a:blip r:embed="rId32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B7EA23-FD33-44BC-99EE-DA4F56044E72}"/>
                  </a:ext>
                </a:extLst>
              </p:cNvPr>
              <p:cNvSpPr txBox="1"/>
              <p:nvPr/>
            </p:nvSpPr>
            <p:spPr>
              <a:xfrm>
                <a:off x="1785294" y="2625821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B7EA23-FD33-44BC-99EE-DA4F5604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4" y="2625821"/>
                <a:ext cx="491352" cy="374205"/>
              </a:xfrm>
              <a:prstGeom prst="rect">
                <a:avLst/>
              </a:prstGeom>
              <a:blipFill>
                <a:blip r:embed="rId3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E35C83-3C54-482C-913A-6D1233986FFD}"/>
                  </a:ext>
                </a:extLst>
              </p:cNvPr>
              <p:cNvSpPr txBox="1"/>
              <p:nvPr/>
            </p:nvSpPr>
            <p:spPr>
              <a:xfrm>
                <a:off x="1785294" y="3296636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E35C83-3C54-482C-913A-6D123398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4" y="3296636"/>
                <a:ext cx="496290" cy="374783"/>
              </a:xfrm>
              <a:prstGeom prst="rect">
                <a:avLst/>
              </a:prstGeom>
              <a:blipFill>
                <a:blip r:embed="rId3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B46D2A-3CA1-4A59-AD26-C46BE259A751}"/>
                  </a:ext>
                </a:extLst>
              </p:cNvPr>
              <p:cNvSpPr txBox="1"/>
              <p:nvPr/>
            </p:nvSpPr>
            <p:spPr>
              <a:xfrm>
                <a:off x="2900827" y="2625821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B46D2A-3CA1-4A59-AD26-C46BE259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7" y="2625821"/>
                <a:ext cx="491352" cy="374205"/>
              </a:xfrm>
              <a:prstGeom prst="rect">
                <a:avLst/>
              </a:prstGeom>
              <a:blipFill>
                <a:blip r:embed="rId3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45755C-B7F9-44BE-BE89-E93B2FA72238}"/>
                  </a:ext>
                </a:extLst>
              </p:cNvPr>
              <p:cNvSpPr txBox="1"/>
              <p:nvPr/>
            </p:nvSpPr>
            <p:spPr>
              <a:xfrm>
                <a:off x="2900827" y="3296636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45755C-B7F9-44BE-BE89-E93B2FA7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7" y="3296636"/>
                <a:ext cx="496290" cy="374783"/>
              </a:xfrm>
              <a:prstGeom prst="rect">
                <a:avLst/>
              </a:prstGeom>
              <a:blipFill>
                <a:blip r:embed="rId3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C03700-FFA1-45EB-8D3E-CA7CADCF9929}"/>
                  </a:ext>
                </a:extLst>
              </p:cNvPr>
              <p:cNvSpPr txBox="1"/>
              <p:nvPr/>
            </p:nvSpPr>
            <p:spPr>
              <a:xfrm>
                <a:off x="194256" y="1793728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C03700-FFA1-45EB-8D3E-CA7CADCF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6" y="1793728"/>
                <a:ext cx="579518" cy="276999"/>
              </a:xfrm>
              <a:prstGeom prst="rect">
                <a:avLst/>
              </a:prstGeom>
              <a:blipFill>
                <a:blip r:embed="rId37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20D175-3F17-4482-B73F-22781BCFA834}"/>
                  </a:ext>
                </a:extLst>
              </p:cNvPr>
              <p:cNvSpPr txBox="1"/>
              <p:nvPr/>
            </p:nvSpPr>
            <p:spPr>
              <a:xfrm>
                <a:off x="1408083" y="1797738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20D175-3F17-4482-B73F-22781BCF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83" y="1797738"/>
                <a:ext cx="579518" cy="276999"/>
              </a:xfrm>
              <a:prstGeom prst="rect">
                <a:avLst/>
              </a:prstGeom>
              <a:blipFill>
                <a:blip r:embed="rId38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09A8B0-6513-40BA-B185-38F77C544F3D}"/>
                  </a:ext>
                </a:extLst>
              </p:cNvPr>
              <p:cNvSpPr txBox="1"/>
              <p:nvPr/>
            </p:nvSpPr>
            <p:spPr>
              <a:xfrm>
                <a:off x="2376949" y="1792629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09A8B0-6513-40BA-B185-38F77C54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49" y="1792629"/>
                <a:ext cx="693440" cy="276999"/>
              </a:xfrm>
              <a:prstGeom prst="rect">
                <a:avLst/>
              </a:prstGeom>
              <a:blipFill>
                <a:blip r:embed="rId3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DCF83BE5-5EB0-41ED-98C9-219FE0E194C9}"/>
              </a:ext>
            </a:extLst>
          </p:cNvPr>
          <p:cNvSpPr/>
          <p:nvPr/>
        </p:nvSpPr>
        <p:spPr>
          <a:xfrm rot="2245921">
            <a:off x="2431248" y="3494710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DCDBB29-9C9D-4C94-AD58-CC874B8508F6}"/>
                  </a:ext>
                </a:extLst>
              </p:cNvPr>
              <p:cNvSpPr/>
              <p:nvPr/>
            </p:nvSpPr>
            <p:spPr>
              <a:xfrm>
                <a:off x="2491286" y="3571367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DCDBB29-9C9D-4C94-AD58-CC874B850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86" y="3571367"/>
                <a:ext cx="166121" cy="154309"/>
              </a:xfrm>
              <a:prstGeom prst="ellipse">
                <a:avLst/>
              </a:prstGeom>
              <a:blipFill>
                <a:blip r:embed="rId40"/>
                <a:stretch>
                  <a:fillRect l="-30000" r="-10000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99124C4-AEBE-400D-9AFD-18D9DC662B40}"/>
                  </a:ext>
                </a:extLst>
              </p:cNvPr>
              <p:cNvSpPr/>
              <p:nvPr/>
            </p:nvSpPr>
            <p:spPr>
              <a:xfrm>
                <a:off x="2596893" y="3822439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99124C4-AEBE-400D-9AFD-18D9DC662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893" y="3822439"/>
                <a:ext cx="166121" cy="160379"/>
              </a:xfrm>
              <a:prstGeom prst="ellipse">
                <a:avLst/>
              </a:prstGeom>
              <a:blipFill>
                <a:blip r:embed="rId41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0ECA249-9489-4885-A02C-E2A0D9787F57}"/>
                  </a:ext>
                </a:extLst>
              </p:cNvPr>
              <p:cNvSpPr/>
              <p:nvPr/>
            </p:nvSpPr>
            <p:spPr>
              <a:xfrm>
                <a:off x="2712213" y="3614311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0ECA249-9489-4885-A02C-E2A0D9787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13" y="3614311"/>
                <a:ext cx="166121" cy="160379"/>
              </a:xfrm>
              <a:prstGeom prst="ellipse">
                <a:avLst/>
              </a:prstGeom>
              <a:blipFill>
                <a:blip r:embed="rId42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E897729-ECD8-412C-8B7A-2B862657F6E0}"/>
                  </a:ext>
                </a:extLst>
              </p:cNvPr>
              <p:cNvSpPr txBox="1"/>
              <p:nvPr/>
            </p:nvSpPr>
            <p:spPr>
              <a:xfrm>
                <a:off x="2900826" y="3864567"/>
                <a:ext cx="496290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E897729-ECD8-412C-8B7A-2B862657F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6" y="3864567"/>
                <a:ext cx="496290" cy="374461"/>
              </a:xfrm>
              <a:prstGeom prst="rect">
                <a:avLst/>
              </a:prstGeom>
              <a:blipFill>
                <a:blip r:embed="rId4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154E5D5-A39B-4D2D-B947-0CC349BA23F7}"/>
              </a:ext>
            </a:extLst>
          </p:cNvPr>
          <p:cNvGrpSpPr/>
          <p:nvPr/>
        </p:nvGrpSpPr>
        <p:grpSpPr>
          <a:xfrm>
            <a:off x="3469778" y="1773627"/>
            <a:ext cx="2711667" cy="1658476"/>
            <a:chOff x="3469778" y="1773627"/>
            <a:chExt cx="2711667" cy="165847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948D491-ABD6-4757-BF1F-3ED3CF01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3746896" y="1773627"/>
              <a:ext cx="2076952" cy="1384117"/>
            </a:xfrm>
            <a:prstGeom prst="rect">
              <a:avLst/>
            </a:prstGeom>
          </p:spPr>
        </p:pic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126893AB-E2DB-4BF5-B59E-14CE2188903A}"/>
                </a:ext>
              </a:extLst>
            </p:cNvPr>
            <p:cNvSpPr/>
            <p:nvPr/>
          </p:nvSpPr>
          <p:spPr>
            <a:xfrm>
              <a:off x="3469778" y="2433998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6F40EB4-D2E8-4C57-AF67-99C2EAD81E18}"/>
                    </a:ext>
                  </a:extLst>
                </p:cNvPr>
                <p:cNvSpPr txBox="1"/>
                <p:nvPr/>
              </p:nvSpPr>
              <p:spPr>
                <a:xfrm>
                  <a:off x="3478124" y="3155104"/>
                  <a:ext cx="27033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𝑀𝑒𝑚𝑏𝑒𝑟𝑠h𝑖𝑝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6F40EB4-D2E8-4C57-AF67-99C2EAD81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124" y="3155104"/>
                  <a:ext cx="2703321" cy="276999"/>
                </a:xfrm>
                <a:prstGeom prst="rect">
                  <a:avLst/>
                </a:prstGeom>
                <a:blipFill>
                  <a:blip r:embed="rId4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C28286-8FA1-4C94-8880-34D1BE31C1C8}"/>
              </a:ext>
            </a:extLst>
          </p:cNvPr>
          <p:cNvGrpSpPr/>
          <p:nvPr/>
        </p:nvGrpSpPr>
        <p:grpSpPr>
          <a:xfrm>
            <a:off x="5854031" y="1942896"/>
            <a:ext cx="3052159" cy="1489207"/>
            <a:chOff x="5854031" y="1942896"/>
            <a:chExt cx="3052159" cy="14892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5F91384-A51C-4AAA-AC58-A09398AA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6094203" y="1942896"/>
              <a:ext cx="2811987" cy="1244168"/>
            </a:xfrm>
            <a:prstGeom prst="rect">
              <a:avLst/>
            </a:prstGeom>
          </p:spPr>
        </p:pic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B4E46D5A-52C9-4941-BDC7-77B834F4D60A}"/>
                </a:ext>
              </a:extLst>
            </p:cNvPr>
            <p:cNvSpPr/>
            <p:nvPr/>
          </p:nvSpPr>
          <p:spPr>
            <a:xfrm>
              <a:off x="5854031" y="2433998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C2AADFF-9067-4DF1-A29A-1EBAA0FC3570}"/>
                    </a:ext>
                  </a:extLst>
                </p:cNvPr>
                <p:cNvSpPr txBox="1"/>
                <p:nvPr/>
              </p:nvSpPr>
              <p:spPr>
                <a:xfrm>
                  <a:off x="6181445" y="3155104"/>
                  <a:ext cx="27033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𝐵𝑢𝑟𝑡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CA" sz="12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C2AADFF-9067-4DF1-A29A-1EBAA0FC3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445" y="3155104"/>
                  <a:ext cx="2703321" cy="276999"/>
                </a:xfrm>
                <a:prstGeom prst="rect">
                  <a:avLst/>
                </a:prstGeom>
                <a:blipFill>
                  <a:blip r:embed="rId4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6628F5B-74FB-435A-9423-3903CE550FD6}"/>
              </a:ext>
            </a:extLst>
          </p:cNvPr>
          <p:cNvGrpSpPr/>
          <p:nvPr/>
        </p:nvGrpSpPr>
        <p:grpSpPr>
          <a:xfrm>
            <a:off x="8945593" y="1931128"/>
            <a:ext cx="3067220" cy="1500975"/>
            <a:chOff x="8945593" y="1931128"/>
            <a:chExt cx="3067220" cy="150097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7A96A67-D6C3-47D7-BC38-28733A56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9202145" y="1931128"/>
              <a:ext cx="2810668" cy="1243584"/>
            </a:xfrm>
            <a:prstGeom prst="rect">
              <a:avLst/>
            </a:prstGeom>
          </p:spPr>
        </p:pic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B276C3EF-DBE4-4853-810D-6DE68844C754}"/>
                </a:ext>
              </a:extLst>
            </p:cNvPr>
            <p:cNvSpPr/>
            <p:nvPr/>
          </p:nvSpPr>
          <p:spPr>
            <a:xfrm>
              <a:off x="8945593" y="2433998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BD8B522-0238-4D1E-A433-C997FF33F9D0}"/>
                    </a:ext>
                  </a:extLst>
                </p:cNvPr>
                <p:cNvSpPr txBox="1"/>
                <p:nvPr/>
              </p:nvSpPr>
              <p:spPr>
                <a:xfrm>
                  <a:off x="9212158" y="3155104"/>
                  <a:ext cx="27033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𝐵𝑢𝑟𝑡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𝑁𝑜𝑟𝑚𝑎𝑙𝑖𝑧𝑒𝑑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BD8B522-0238-4D1E-A433-C997FF33F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158" y="3155104"/>
                  <a:ext cx="2703321" cy="276999"/>
                </a:xfrm>
                <a:prstGeom prst="rect">
                  <a:avLst/>
                </a:prstGeom>
                <a:blipFill>
                  <a:blip r:embed="rId49"/>
                  <a:stretch>
                    <a:fillRect r="-360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C70803-FF49-473A-8177-33702799A142}"/>
              </a:ext>
            </a:extLst>
          </p:cNvPr>
          <p:cNvGrpSpPr/>
          <p:nvPr/>
        </p:nvGrpSpPr>
        <p:grpSpPr>
          <a:xfrm>
            <a:off x="9230614" y="3441874"/>
            <a:ext cx="2728525" cy="1247003"/>
            <a:chOff x="9230614" y="3441874"/>
            <a:chExt cx="2728525" cy="1247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F0D5B5-643B-4DF1-9D02-0EC8EA1C7BAF}"/>
                    </a:ext>
                  </a:extLst>
                </p:cNvPr>
                <p:cNvSpPr txBox="1"/>
                <p:nvPr/>
              </p:nvSpPr>
              <p:spPr>
                <a:xfrm>
                  <a:off x="9255818" y="3535131"/>
                  <a:ext cx="2703321" cy="4780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F0D5B5-643B-4DF1-9D02-0EC8EA1C7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818" y="3535131"/>
                  <a:ext cx="2703321" cy="478080"/>
                </a:xfrm>
                <a:prstGeom prst="rect">
                  <a:avLst/>
                </a:prstGeom>
                <a:blipFill>
                  <a:blip r:embed="rId50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ED3205B-80A0-45B6-9DAF-7CC201D4D5C9}"/>
                </a:ext>
              </a:extLst>
            </p:cNvPr>
            <p:cNvSpPr/>
            <p:nvPr/>
          </p:nvSpPr>
          <p:spPr>
            <a:xfrm rot="5400000">
              <a:off x="10493487" y="3437080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BE11AC0-1CAE-47AA-9C54-1DA6D810BB4F}"/>
                    </a:ext>
                  </a:extLst>
                </p:cNvPr>
                <p:cNvSpPr txBox="1"/>
                <p:nvPr/>
              </p:nvSpPr>
              <p:spPr>
                <a:xfrm>
                  <a:off x="9230614" y="4058383"/>
                  <a:ext cx="2703321" cy="6304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BE11AC0-1CAE-47AA-9C54-1DA6D810B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614" y="4058383"/>
                  <a:ext cx="2703321" cy="630494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249B8A1-B9C7-4934-A8BE-76F891C5C9BC}"/>
              </a:ext>
            </a:extLst>
          </p:cNvPr>
          <p:cNvGrpSpPr/>
          <p:nvPr/>
        </p:nvGrpSpPr>
        <p:grpSpPr>
          <a:xfrm>
            <a:off x="6407180" y="3441875"/>
            <a:ext cx="2186030" cy="1136651"/>
            <a:chOff x="6407180" y="3441875"/>
            <a:chExt cx="2186030" cy="1136651"/>
          </a:xfrm>
        </p:grpSpPr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0107ABCE-6351-435F-A185-E9B1E4CBB528}"/>
                </a:ext>
              </a:extLst>
            </p:cNvPr>
            <p:cNvSpPr/>
            <p:nvPr/>
          </p:nvSpPr>
          <p:spPr>
            <a:xfrm rot="5400000">
              <a:off x="7386205" y="3437081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95B84B-A665-474A-93A3-CA41D6D752E8}"/>
                    </a:ext>
                  </a:extLst>
                </p:cNvPr>
                <p:cNvSpPr txBox="1"/>
                <p:nvPr/>
              </p:nvSpPr>
              <p:spPr>
                <a:xfrm>
                  <a:off x="6407180" y="4168734"/>
                  <a:ext cx="2186030" cy="409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Jaccard</m:t>
                      </m:r>
                      <m:r>
                        <m:rPr>
                          <m:nor/>
                        </m:rPr>
                        <a:rPr lang="en-US" b="0" i="1" dirty="0" smtClean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95B84B-A665-474A-93A3-CA41D6D75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180" y="4168734"/>
                  <a:ext cx="2186030" cy="40979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65A078F-1611-47B1-A1C8-82ED035AB82A}"/>
              </a:ext>
            </a:extLst>
          </p:cNvPr>
          <p:cNvGrpSpPr/>
          <p:nvPr/>
        </p:nvGrpSpPr>
        <p:grpSpPr>
          <a:xfrm>
            <a:off x="9717143" y="4807984"/>
            <a:ext cx="1780668" cy="792649"/>
            <a:chOff x="9717143" y="4807984"/>
            <a:chExt cx="1780668" cy="792649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F5A2E348-32AC-4FD8-9510-179B295174FB}"/>
                </a:ext>
              </a:extLst>
            </p:cNvPr>
            <p:cNvSpPr/>
            <p:nvPr/>
          </p:nvSpPr>
          <p:spPr>
            <a:xfrm rot="5400000">
              <a:off x="10493487" y="4803190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9A43EB-24E8-48A2-A1C7-2A9B374AF8F5}"/>
                </a:ext>
              </a:extLst>
            </p:cNvPr>
            <p:cNvSpPr/>
            <p:nvPr/>
          </p:nvSpPr>
          <p:spPr>
            <a:xfrm>
              <a:off x="9717143" y="5155070"/>
              <a:ext cx="1780668" cy="4455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Calculate Mutual Transition between all clusters  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66133E7-7EEB-46A9-98ED-1EC4566DE3D7}"/>
              </a:ext>
            </a:extLst>
          </p:cNvPr>
          <p:cNvGrpSpPr/>
          <p:nvPr/>
        </p:nvGrpSpPr>
        <p:grpSpPr>
          <a:xfrm>
            <a:off x="9744152" y="5685439"/>
            <a:ext cx="2312026" cy="807369"/>
            <a:chOff x="9744152" y="5685439"/>
            <a:chExt cx="2312026" cy="807369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BE1B2AB7-62B2-4A45-A99A-AEEF96362018}"/>
                </a:ext>
              </a:extLst>
            </p:cNvPr>
            <p:cNvSpPr/>
            <p:nvPr/>
          </p:nvSpPr>
          <p:spPr>
            <a:xfrm rot="5400000">
              <a:off x="10520496" y="5714946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A828E02-1C4C-46CE-883B-B6884D9F4DC1}"/>
                </a:ext>
              </a:extLst>
            </p:cNvPr>
            <p:cNvSpPr/>
            <p:nvPr/>
          </p:nvSpPr>
          <p:spPr>
            <a:xfrm>
              <a:off x="9744152" y="6047245"/>
              <a:ext cx="1780668" cy="4455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K-Means (K=2) on the Mutual Transition values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0B28CB5-7963-4B24-A93E-80BDA29F1CF6}"/>
                    </a:ext>
                  </a:extLst>
                </p:cNvPr>
                <p:cNvSpPr txBox="1"/>
                <p:nvPr/>
              </p:nvSpPr>
              <p:spPr>
                <a:xfrm>
                  <a:off x="10651422" y="5685439"/>
                  <a:ext cx="140475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0B28CB5-7963-4B24-A93E-80BDA29F1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1422" y="5685439"/>
                  <a:ext cx="1404756" cy="276999"/>
                </a:xfrm>
                <a:prstGeom prst="rect">
                  <a:avLst/>
                </a:prstGeom>
                <a:blipFill>
                  <a:blip r:embed="rId5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B509F70-590F-4287-809D-0B5C9E0E52A0}"/>
              </a:ext>
            </a:extLst>
          </p:cNvPr>
          <p:cNvGrpSpPr/>
          <p:nvPr/>
        </p:nvGrpSpPr>
        <p:grpSpPr>
          <a:xfrm>
            <a:off x="2814497" y="4575035"/>
            <a:ext cx="7302340" cy="1068077"/>
            <a:chOff x="2814497" y="4575035"/>
            <a:chExt cx="7302340" cy="1068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E04529B-7D1C-44DB-BC0E-3299082A00F5}"/>
                    </a:ext>
                  </a:extLst>
                </p:cNvPr>
                <p:cNvSpPr txBox="1"/>
                <p:nvPr/>
              </p:nvSpPr>
              <p:spPr>
                <a:xfrm>
                  <a:off x="2816058" y="5012700"/>
                  <a:ext cx="4560205" cy="5043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𝑆𝑖𝑚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𝐽𝑎𝑐𝑐𝑎𝑟𝑑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E04529B-7D1C-44DB-BC0E-3299082A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058" y="5012700"/>
                  <a:ext cx="4560205" cy="504305"/>
                </a:xfrm>
                <a:prstGeom prst="rect">
                  <a:avLst/>
                </a:prstGeom>
                <a:blipFill>
                  <a:blip r:embed="rId54"/>
                  <a:stretch>
                    <a:fillRect t="-175904" b="-2566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row: Bent 98">
              <a:extLst>
                <a:ext uri="{FF2B5EF4-FFF2-40B4-BE49-F238E27FC236}">
                  <a16:creationId xmlns:a16="http://schemas.microsoft.com/office/drawing/2014/main" id="{D6306A20-85CD-4F2F-9E76-02F19FEE8523}"/>
                </a:ext>
              </a:extLst>
            </p:cNvPr>
            <p:cNvSpPr/>
            <p:nvPr/>
          </p:nvSpPr>
          <p:spPr>
            <a:xfrm rot="10800000">
              <a:off x="7439232" y="4935040"/>
              <a:ext cx="1358053" cy="411586"/>
            </a:xfrm>
            <a:prstGeom prst="bentArrow">
              <a:avLst>
                <a:gd name="adj1" fmla="val 25000"/>
                <a:gd name="adj2" fmla="val 26604"/>
                <a:gd name="adj3" fmla="val 25000"/>
                <a:gd name="adj4" fmla="val 4375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ight Brace 99">
              <a:extLst>
                <a:ext uri="{FF2B5EF4-FFF2-40B4-BE49-F238E27FC236}">
                  <a16:creationId xmlns:a16="http://schemas.microsoft.com/office/drawing/2014/main" id="{E84B2452-84B4-4C5A-83E0-673C6C2A72E9}"/>
                </a:ext>
              </a:extLst>
            </p:cNvPr>
            <p:cNvSpPr/>
            <p:nvPr/>
          </p:nvSpPr>
          <p:spPr>
            <a:xfrm rot="5400000">
              <a:off x="8626676" y="3361874"/>
              <a:ext cx="276999" cy="2703322"/>
            </a:xfrm>
            <a:prstGeom prst="rightBrace">
              <a:avLst>
                <a:gd name="adj1" fmla="val 115290"/>
                <a:gd name="adj2" fmla="val 5090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CF8DE9D-D0BB-4A12-8DFA-070591117291}"/>
                </a:ext>
              </a:extLst>
            </p:cNvPr>
            <p:cNvSpPr/>
            <p:nvPr/>
          </p:nvSpPr>
          <p:spPr>
            <a:xfrm>
              <a:off x="2814497" y="4906467"/>
              <a:ext cx="4566914" cy="7366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5DA7EA4-A539-4988-A512-548E8B4C441D}"/>
              </a:ext>
            </a:extLst>
          </p:cNvPr>
          <p:cNvGrpSpPr/>
          <p:nvPr/>
        </p:nvGrpSpPr>
        <p:grpSpPr>
          <a:xfrm>
            <a:off x="6835138" y="5346626"/>
            <a:ext cx="3212113" cy="1487251"/>
            <a:chOff x="6835138" y="5346626"/>
            <a:chExt cx="3212113" cy="148725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28B699D-C1B4-455F-8842-9BC1EEF6BB45}"/>
                </a:ext>
              </a:extLst>
            </p:cNvPr>
            <p:cNvGrpSpPr/>
            <p:nvPr/>
          </p:nvGrpSpPr>
          <p:grpSpPr>
            <a:xfrm>
              <a:off x="7470533" y="5346626"/>
              <a:ext cx="2576718" cy="1275289"/>
              <a:chOff x="7470533" y="5346626"/>
              <a:chExt cx="2576718" cy="1275289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76A96D5-8605-4104-BC94-4DB98B14D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84452" y="5346626"/>
                <a:ext cx="1180767" cy="952735"/>
              </a:xfrm>
              <a:prstGeom prst="rect">
                <a:avLst/>
              </a:prstGeom>
            </p:spPr>
          </p:pic>
          <p:sp>
            <p:nvSpPr>
              <p:cNvPr id="91" name="Arrow: Right 90">
                <a:extLst>
                  <a:ext uri="{FF2B5EF4-FFF2-40B4-BE49-F238E27FC236}">
                    <a16:creationId xmlns:a16="http://schemas.microsoft.com/office/drawing/2014/main" id="{3DBF2FEA-B513-4BEF-B7DD-E25BA33A9100}"/>
                  </a:ext>
                </a:extLst>
              </p:cNvPr>
              <p:cNvSpPr/>
              <p:nvPr/>
            </p:nvSpPr>
            <p:spPr>
              <a:xfrm rot="10800000">
                <a:off x="9212158" y="6151242"/>
                <a:ext cx="227980" cy="237567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A7D4309C-DB2C-482C-800F-512071976EA8}"/>
                      </a:ext>
                    </a:extLst>
                  </p:cNvPr>
                  <p:cNvSpPr txBox="1"/>
                  <p:nvPr/>
                </p:nvSpPr>
                <p:spPr>
                  <a:xfrm>
                    <a:off x="8642495" y="5906203"/>
                    <a:ext cx="140475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CA" sz="12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A7D4309C-DB2C-482C-800F-512071976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495" y="5906203"/>
                    <a:ext cx="1404756" cy="276999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BCD54263-BF73-4C83-8517-1281CB74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0533" y="6344916"/>
                    <a:ext cx="193831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𝑖𝑥𝑡𝑢𝑟𝑒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𝑡𝑤𝑜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𝑔𝑎𝑢𝑠𝑠𝑖𝑎𝑛𝑠</m:t>
                          </m:r>
                        </m:oMath>
                      </m:oMathPara>
                    </a14:m>
                    <a:endParaRPr lang="fr-CA" sz="12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BCD54263-BF73-4C83-8517-1281CB74B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0533" y="6344916"/>
                    <a:ext cx="1938310" cy="27699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r="-31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349EAF93-A2EC-4D4E-AF5D-D8688EA32DB8}"/>
                </a:ext>
              </a:extLst>
            </p:cNvPr>
            <p:cNvSpPr/>
            <p:nvPr/>
          </p:nvSpPr>
          <p:spPr>
            <a:xfrm rot="10800000">
              <a:off x="7439238" y="6151242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1186FBB-C344-4B83-A522-69747502321C}"/>
                    </a:ext>
                  </a:extLst>
                </p:cNvPr>
                <p:cNvSpPr txBox="1"/>
                <p:nvPr/>
              </p:nvSpPr>
              <p:spPr>
                <a:xfrm>
                  <a:off x="7737310" y="6556878"/>
                  <a:ext cx="140475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fr-CA" sz="12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1186FBB-C344-4B83-A522-697475023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310" y="6556878"/>
                  <a:ext cx="1404756" cy="276999"/>
                </a:xfrm>
                <a:prstGeom prst="rect">
                  <a:avLst/>
                </a:prstGeom>
                <a:blipFill>
                  <a:blip r:embed="rId5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2002B4E-6A4B-4FE8-B69A-A05D06896242}"/>
                    </a:ext>
                  </a:extLst>
                </p:cNvPr>
                <p:cNvSpPr txBox="1"/>
                <p:nvPr/>
              </p:nvSpPr>
              <p:spPr>
                <a:xfrm>
                  <a:off x="6909543" y="6094973"/>
                  <a:ext cx="4458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2002B4E-6A4B-4FE8-B69A-A05D06896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543" y="6094973"/>
                  <a:ext cx="445888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304EA1-0C7B-4421-997C-B1B184B6A322}"/>
                </a:ext>
              </a:extLst>
            </p:cNvPr>
            <p:cNvSpPr/>
            <p:nvPr/>
          </p:nvSpPr>
          <p:spPr>
            <a:xfrm>
              <a:off x="6835138" y="5885270"/>
              <a:ext cx="547177" cy="7366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C4F0DC4-2287-4744-B86A-1DA12626A078}"/>
              </a:ext>
            </a:extLst>
          </p:cNvPr>
          <p:cNvSpPr txBox="1"/>
          <p:nvPr/>
        </p:nvSpPr>
        <p:spPr>
          <a:xfrm>
            <a:off x="9364851" y="337797"/>
            <a:ext cx="194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[Tajeuna et al.]</a:t>
            </a:r>
          </a:p>
        </p:txBody>
      </p:sp>
    </p:spTree>
    <p:extLst>
      <p:ext uri="{BB962C8B-B14F-4D97-AF65-F5344CB8AC3E}">
        <p14:creationId xmlns:p14="http://schemas.microsoft.com/office/powerpoint/2010/main" val="14917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400362"/>
            <a:ext cx="9144000" cy="14033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TRACKGAE</a:t>
            </a:r>
            <a:br>
              <a:rPr lang="en-US" sz="4800" dirty="0"/>
            </a:br>
            <a:r>
              <a:rPr lang="en-US" sz="3600" dirty="0"/>
              <a:t>Tracking Community Evolution With Graph Autoencoders</a:t>
            </a:r>
            <a:endParaRPr lang="fr-CA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F0945-22AA-44E6-A94E-B6EC11C42F1F}"/>
              </a:ext>
            </a:extLst>
          </p:cNvPr>
          <p:cNvCxnSpPr>
            <a:cxnSpLocks/>
          </p:cNvCxnSpPr>
          <p:nvPr/>
        </p:nvCxnSpPr>
        <p:spPr>
          <a:xfrm>
            <a:off x="2106507" y="3739570"/>
            <a:ext cx="804333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F0629A-7A4F-4321-87C1-B6B5A28DF160}"/>
              </a:ext>
            </a:extLst>
          </p:cNvPr>
          <p:cNvSpPr txBox="1"/>
          <p:nvPr/>
        </p:nvSpPr>
        <p:spPr>
          <a:xfrm>
            <a:off x="5856790" y="4074289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25330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val 533">
            <a:extLst>
              <a:ext uri="{FF2B5EF4-FFF2-40B4-BE49-F238E27FC236}">
                <a16:creationId xmlns:a16="http://schemas.microsoft.com/office/drawing/2014/main" id="{6BCA24F3-87B6-4F68-932C-2B5B1402C01A}"/>
              </a:ext>
            </a:extLst>
          </p:cNvPr>
          <p:cNvSpPr/>
          <p:nvPr/>
        </p:nvSpPr>
        <p:spPr>
          <a:xfrm>
            <a:off x="6411743" y="2967520"/>
            <a:ext cx="1594445" cy="16523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1E6F4B88-251E-486D-99D2-9EE0540B39F4}"/>
                  </a:ext>
                </a:extLst>
              </p:cNvPr>
              <p:cNvSpPr/>
              <p:nvPr/>
            </p:nvSpPr>
            <p:spPr>
              <a:xfrm>
                <a:off x="7500255" y="3396212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1E6F4B88-251E-486D-99D2-9EE0540B3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255" y="3396212"/>
                <a:ext cx="231630" cy="244138"/>
              </a:xfrm>
              <a:prstGeom prst="ellipse">
                <a:avLst/>
              </a:prstGeom>
              <a:blipFill>
                <a:blip r:embed="rId3"/>
                <a:stretch>
                  <a:fillRect l="-243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E0245827-8116-4A0F-99F2-1522B4FC5D04}"/>
                  </a:ext>
                </a:extLst>
              </p:cNvPr>
              <p:cNvSpPr/>
              <p:nvPr/>
            </p:nvSpPr>
            <p:spPr>
              <a:xfrm>
                <a:off x="7094054" y="3730936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E0245827-8116-4A0F-99F2-1522B4FC5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54" y="3730936"/>
                <a:ext cx="231630" cy="244138"/>
              </a:xfrm>
              <a:prstGeom prst="ellipse">
                <a:avLst/>
              </a:prstGeom>
              <a:blipFill>
                <a:blip r:embed="rId4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15BF2C81-49B7-4384-9B25-AB70C60A2924}"/>
                  </a:ext>
                </a:extLst>
              </p:cNvPr>
              <p:cNvSpPr/>
              <p:nvPr/>
            </p:nvSpPr>
            <p:spPr>
              <a:xfrm>
                <a:off x="6730575" y="4206809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15BF2C81-49B7-4384-9B25-AB70C60A2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5" y="4206809"/>
                <a:ext cx="231630" cy="244138"/>
              </a:xfrm>
              <a:prstGeom prst="ellipse">
                <a:avLst/>
              </a:prstGeom>
              <a:blipFill>
                <a:blip r:embed="rId5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17946531-CA41-432A-9C4F-116084614269}"/>
              </a:ext>
            </a:extLst>
          </p:cNvPr>
          <p:cNvCxnSpPr>
            <a:cxnSpLocks/>
            <a:stCxn id="537" idx="7"/>
            <a:endCxn id="536" idx="3"/>
          </p:cNvCxnSpPr>
          <p:nvPr/>
        </p:nvCxnSpPr>
        <p:spPr>
          <a:xfrm flipV="1">
            <a:off x="6928284" y="3939321"/>
            <a:ext cx="199692" cy="30324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EFC97445-E4CB-49E0-B543-50534BB440F9}"/>
                  </a:ext>
                </a:extLst>
              </p:cNvPr>
              <p:cNvSpPr/>
              <p:nvPr/>
            </p:nvSpPr>
            <p:spPr>
              <a:xfrm>
                <a:off x="7455729" y="4206809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EFC97445-E4CB-49E0-B543-50534BB4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729" y="4206809"/>
                <a:ext cx="231630" cy="244138"/>
              </a:xfrm>
              <a:prstGeom prst="ellipse">
                <a:avLst/>
              </a:prstGeom>
              <a:blipFill>
                <a:blip r:embed="rId6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AB40BED8-D416-41F4-855D-0F17E4A46546}"/>
              </a:ext>
            </a:extLst>
          </p:cNvPr>
          <p:cNvCxnSpPr>
            <a:cxnSpLocks/>
            <a:stCxn id="539" idx="1"/>
            <a:endCxn id="536" idx="5"/>
          </p:cNvCxnSpPr>
          <p:nvPr/>
        </p:nvCxnSpPr>
        <p:spPr>
          <a:xfrm flipH="1" flipV="1">
            <a:off x="7291763" y="3939321"/>
            <a:ext cx="197887" cy="3032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D472D454-F809-470F-810B-89DCCDFDCC29}"/>
              </a:ext>
            </a:extLst>
          </p:cNvPr>
          <p:cNvCxnSpPr>
            <a:cxnSpLocks/>
            <a:stCxn id="536" idx="7"/>
            <a:endCxn id="535" idx="3"/>
          </p:cNvCxnSpPr>
          <p:nvPr/>
        </p:nvCxnSpPr>
        <p:spPr>
          <a:xfrm flipV="1">
            <a:off x="7291763" y="3604597"/>
            <a:ext cx="242413" cy="162092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541DCD70-3D6E-455F-8B61-7F5AC06BF3F5}"/>
                  </a:ext>
                </a:extLst>
              </p:cNvPr>
              <p:cNvSpPr/>
              <p:nvPr/>
            </p:nvSpPr>
            <p:spPr>
              <a:xfrm>
                <a:off x="6440995" y="3756403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541DCD70-3D6E-455F-8B61-7F5AC06B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95" y="3756403"/>
                <a:ext cx="231630" cy="244138"/>
              </a:xfrm>
              <a:prstGeom prst="ellipse">
                <a:avLst/>
              </a:prstGeom>
              <a:blipFill>
                <a:blip r:embed="rId7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04300A59-9B99-4B9C-8C08-D79675FCDDB7}"/>
              </a:ext>
            </a:extLst>
          </p:cNvPr>
          <p:cNvCxnSpPr>
            <a:cxnSpLocks/>
            <a:stCxn id="537" idx="1"/>
            <a:endCxn id="543" idx="5"/>
          </p:cNvCxnSpPr>
          <p:nvPr/>
        </p:nvCxnSpPr>
        <p:spPr>
          <a:xfrm flipH="1" flipV="1">
            <a:off x="6638703" y="3964788"/>
            <a:ext cx="125793" cy="27777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8BCB3EF3-732A-49F7-BDBD-FFCF30EC2A0A}"/>
              </a:ext>
            </a:extLst>
          </p:cNvPr>
          <p:cNvCxnSpPr>
            <a:cxnSpLocks/>
            <a:stCxn id="536" idx="2"/>
            <a:endCxn id="543" idx="6"/>
          </p:cNvCxnSpPr>
          <p:nvPr/>
        </p:nvCxnSpPr>
        <p:spPr>
          <a:xfrm flipH="1">
            <a:off x="6672625" y="3853005"/>
            <a:ext cx="421430" cy="2546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597340AA-4419-4454-A6CA-E37EA39B7D17}"/>
              </a:ext>
            </a:extLst>
          </p:cNvPr>
          <p:cNvCxnSpPr>
            <a:cxnSpLocks/>
            <a:stCxn id="536" idx="1"/>
            <a:endCxn id="547" idx="5"/>
          </p:cNvCxnSpPr>
          <p:nvPr/>
        </p:nvCxnSpPr>
        <p:spPr>
          <a:xfrm flipH="1" flipV="1">
            <a:off x="6960287" y="3518281"/>
            <a:ext cx="167689" cy="2484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BADABB8F-29F0-45D1-B917-647A0D877AD0}"/>
                  </a:ext>
                </a:extLst>
              </p:cNvPr>
              <p:cNvSpPr/>
              <p:nvPr/>
            </p:nvSpPr>
            <p:spPr>
              <a:xfrm>
                <a:off x="6762578" y="3309896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BADABB8F-29F0-45D1-B917-647A0D877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78" y="3309896"/>
                <a:ext cx="231630" cy="244138"/>
              </a:xfrm>
              <a:prstGeom prst="ellipse">
                <a:avLst/>
              </a:prstGeom>
              <a:blipFill>
                <a:blip r:embed="rId8"/>
                <a:stretch>
                  <a:fillRect l="-243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58BE277E-A8E0-46B7-85B0-356725E99597}"/>
                  </a:ext>
                </a:extLst>
              </p:cNvPr>
              <p:cNvSpPr/>
              <p:nvPr/>
            </p:nvSpPr>
            <p:spPr>
              <a:xfrm>
                <a:off x="7156533" y="3083734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58BE277E-A8E0-46B7-85B0-356725E99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533" y="3083734"/>
                <a:ext cx="231630" cy="244138"/>
              </a:xfrm>
              <a:prstGeom prst="ellipse">
                <a:avLst/>
              </a:prstGeom>
              <a:blipFill>
                <a:blip r:embed="rId9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A7BCFE66-2E09-4141-AB9E-B2EC78C97287}"/>
              </a:ext>
            </a:extLst>
          </p:cNvPr>
          <p:cNvCxnSpPr>
            <a:cxnSpLocks/>
            <a:stCxn id="548" idx="2"/>
            <a:endCxn id="547" idx="7"/>
          </p:cNvCxnSpPr>
          <p:nvPr/>
        </p:nvCxnSpPr>
        <p:spPr>
          <a:xfrm flipH="1">
            <a:off x="6960287" y="3205803"/>
            <a:ext cx="196246" cy="1398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B74C97F5-FE02-487B-8B50-796C0EA3A7B5}"/>
              </a:ext>
            </a:extLst>
          </p:cNvPr>
          <p:cNvCxnSpPr>
            <a:cxnSpLocks/>
            <a:stCxn id="543" idx="0"/>
            <a:endCxn id="547" idx="3"/>
          </p:cNvCxnSpPr>
          <p:nvPr/>
        </p:nvCxnSpPr>
        <p:spPr>
          <a:xfrm flipV="1">
            <a:off x="6556810" y="3518281"/>
            <a:ext cx="239690" cy="2381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B9AB777A-511B-413A-B83A-95BF38E07963}"/>
              </a:ext>
            </a:extLst>
          </p:cNvPr>
          <p:cNvGrpSpPr/>
          <p:nvPr/>
        </p:nvGrpSpPr>
        <p:grpSpPr>
          <a:xfrm>
            <a:off x="7551310" y="3284977"/>
            <a:ext cx="342899" cy="85789"/>
            <a:chOff x="1309792" y="2873522"/>
            <a:chExt cx="342899" cy="85789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6785959-1C83-4665-BED6-7656BB1AEC2A}"/>
                </a:ext>
              </a:extLst>
            </p:cNvPr>
            <p:cNvSpPr/>
            <p:nvPr/>
          </p:nvSpPr>
          <p:spPr>
            <a:xfrm>
              <a:off x="1309792" y="2873522"/>
              <a:ext cx="85848" cy="857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DE97D86E-7FDE-4E8D-950D-0E2438A19C25}"/>
                </a:ext>
              </a:extLst>
            </p:cNvPr>
            <p:cNvSpPr/>
            <p:nvPr/>
          </p:nvSpPr>
          <p:spPr>
            <a:xfrm>
              <a:off x="1395640" y="2873522"/>
              <a:ext cx="85848" cy="857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5C744CE-CBC4-47D5-8933-D8D6DE79861B}"/>
                </a:ext>
              </a:extLst>
            </p:cNvPr>
            <p:cNvSpPr/>
            <p:nvPr/>
          </p:nvSpPr>
          <p:spPr>
            <a:xfrm>
              <a:off x="1481488" y="2873522"/>
              <a:ext cx="85848" cy="857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DD430F60-6065-4F2C-8955-5FBD7F8D8776}"/>
                </a:ext>
              </a:extLst>
            </p:cNvPr>
            <p:cNvSpPr/>
            <p:nvPr/>
          </p:nvSpPr>
          <p:spPr>
            <a:xfrm>
              <a:off x="1566843" y="2873522"/>
              <a:ext cx="85848" cy="857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19EFC2BD-EAED-4272-90C5-079BD90E4E7A}"/>
              </a:ext>
            </a:extLst>
          </p:cNvPr>
          <p:cNvGrpSpPr/>
          <p:nvPr/>
        </p:nvGrpSpPr>
        <p:grpSpPr>
          <a:xfrm>
            <a:off x="7127976" y="2967520"/>
            <a:ext cx="342899" cy="85789"/>
            <a:chOff x="1309792" y="2873522"/>
            <a:chExt cx="342899" cy="85789"/>
          </a:xfrm>
        </p:grpSpPr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407DC293-D2CE-4174-B955-2873EEBEB67E}"/>
                </a:ext>
              </a:extLst>
            </p:cNvPr>
            <p:cNvSpPr/>
            <p:nvPr/>
          </p:nvSpPr>
          <p:spPr>
            <a:xfrm>
              <a:off x="1309792" y="2873522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29BE8806-DC6A-4189-8C7F-6D3BACE60A0F}"/>
                </a:ext>
              </a:extLst>
            </p:cNvPr>
            <p:cNvSpPr/>
            <p:nvPr/>
          </p:nvSpPr>
          <p:spPr>
            <a:xfrm>
              <a:off x="1395640" y="2873522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13536849-F2E2-4862-BD4D-91E0A2071E59}"/>
                </a:ext>
              </a:extLst>
            </p:cNvPr>
            <p:cNvSpPr/>
            <p:nvPr/>
          </p:nvSpPr>
          <p:spPr>
            <a:xfrm>
              <a:off x="1481488" y="2873522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65400769-071F-4B46-A5CD-C3B2693105F6}"/>
                </a:ext>
              </a:extLst>
            </p:cNvPr>
            <p:cNvSpPr/>
            <p:nvPr/>
          </p:nvSpPr>
          <p:spPr>
            <a:xfrm>
              <a:off x="1566843" y="2873522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D3C67B06-D4C7-48F3-B3F1-49C60F5B3F0C}"/>
              </a:ext>
            </a:extLst>
          </p:cNvPr>
          <p:cNvGrpSpPr/>
          <p:nvPr/>
        </p:nvGrpSpPr>
        <p:grpSpPr>
          <a:xfrm>
            <a:off x="6699368" y="3204920"/>
            <a:ext cx="342899" cy="85789"/>
            <a:chOff x="1309792" y="2873522"/>
            <a:chExt cx="342899" cy="85789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A4F7446B-DA08-47D7-AED5-238593E7F418}"/>
                </a:ext>
              </a:extLst>
            </p:cNvPr>
            <p:cNvSpPr/>
            <p:nvPr/>
          </p:nvSpPr>
          <p:spPr>
            <a:xfrm>
              <a:off x="1309792" y="2873522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9164B608-2BF4-4BCC-B96A-0281BB69A967}"/>
                </a:ext>
              </a:extLst>
            </p:cNvPr>
            <p:cNvSpPr/>
            <p:nvPr/>
          </p:nvSpPr>
          <p:spPr>
            <a:xfrm>
              <a:off x="1395640" y="2873522"/>
              <a:ext cx="85848" cy="857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DD4B0675-257C-4308-9273-549625CE661B}"/>
                </a:ext>
              </a:extLst>
            </p:cNvPr>
            <p:cNvSpPr/>
            <p:nvPr/>
          </p:nvSpPr>
          <p:spPr>
            <a:xfrm>
              <a:off x="1481488" y="2873522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98C09CE1-6244-46AD-915D-2048D2EF166F}"/>
                </a:ext>
              </a:extLst>
            </p:cNvPr>
            <p:cNvSpPr/>
            <p:nvPr/>
          </p:nvSpPr>
          <p:spPr>
            <a:xfrm>
              <a:off x="1566843" y="2873522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E158BA24-4BAE-4D39-ABBF-737E6D88CB66}"/>
              </a:ext>
            </a:extLst>
          </p:cNvPr>
          <p:cNvGrpSpPr/>
          <p:nvPr/>
        </p:nvGrpSpPr>
        <p:grpSpPr>
          <a:xfrm>
            <a:off x="6404433" y="3642444"/>
            <a:ext cx="342899" cy="85789"/>
            <a:chOff x="1309792" y="2873522"/>
            <a:chExt cx="342899" cy="85789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88C2A885-6BEB-4E1B-B9FA-95F0FC07C38D}"/>
                </a:ext>
              </a:extLst>
            </p:cNvPr>
            <p:cNvSpPr/>
            <p:nvPr/>
          </p:nvSpPr>
          <p:spPr>
            <a:xfrm>
              <a:off x="1309792" y="2873522"/>
              <a:ext cx="85848" cy="857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F688619-345D-416F-8AA0-E615F6BAB6A0}"/>
                </a:ext>
              </a:extLst>
            </p:cNvPr>
            <p:cNvSpPr/>
            <p:nvPr/>
          </p:nvSpPr>
          <p:spPr>
            <a:xfrm>
              <a:off x="1395640" y="2873522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CBA4D8BB-A53C-4961-B362-F7F75312C5FE}"/>
                </a:ext>
              </a:extLst>
            </p:cNvPr>
            <p:cNvSpPr/>
            <p:nvPr/>
          </p:nvSpPr>
          <p:spPr>
            <a:xfrm>
              <a:off x="1481488" y="2873522"/>
              <a:ext cx="85848" cy="857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10C1B29-D84F-4EAC-ACDA-8368874C381E}"/>
                </a:ext>
              </a:extLst>
            </p:cNvPr>
            <p:cNvSpPr/>
            <p:nvPr/>
          </p:nvSpPr>
          <p:spPr>
            <a:xfrm>
              <a:off x="1566843" y="2873522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456E16D8-1E76-429E-9BD0-EDFE67FF58A6}"/>
              </a:ext>
            </a:extLst>
          </p:cNvPr>
          <p:cNvCxnSpPr>
            <a:cxnSpLocks/>
            <a:stCxn id="548" idx="4"/>
            <a:endCxn id="536" idx="0"/>
          </p:cNvCxnSpPr>
          <p:nvPr/>
        </p:nvCxnSpPr>
        <p:spPr>
          <a:xfrm flipH="1">
            <a:off x="7209869" y="3327872"/>
            <a:ext cx="62479" cy="40306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BA9D7E62-186F-4D37-9F99-1E9ED17B9957}"/>
              </a:ext>
            </a:extLst>
          </p:cNvPr>
          <p:cNvGrpSpPr/>
          <p:nvPr/>
        </p:nvGrpSpPr>
        <p:grpSpPr>
          <a:xfrm>
            <a:off x="3610975" y="1032939"/>
            <a:ext cx="1601755" cy="1652351"/>
            <a:chOff x="1294546" y="1032939"/>
            <a:chExt cx="1601755" cy="1652351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459F13F-DE34-4144-8703-D40F5905FFB8}"/>
                </a:ext>
              </a:extLst>
            </p:cNvPr>
            <p:cNvSpPr/>
            <p:nvPr/>
          </p:nvSpPr>
          <p:spPr>
            <a:xfrm>
              <a:off x="1301856" y="1032939"/>
              <a:ext cx="1594445" cy="16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6252E94-45D3-4EE8-8BFC-10B1791DA4FF}"/>
                    </a:ext>
                  </a:extLst>
                </p:cNvPr>
                <p:cNvSpPr/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6252E94-45D3-4EE8-8BFC-10B1791DA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blipFill>
                  <a:blip r:embed="rId10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C7882AF1-E32A-4128-85AE-EEFB39A17849}"/>
                    </a:ext>
                  </a:extLst>
                </p:cNvPr>
                <p:cNvSpPr/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C7882AF1-E32A-4128-85AE-EEFB39A17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blipFill>
                  <a:blip r:embed="rId11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6323130-0970-418D-903B-588C8927590E}"/>
                    </a:ext>
                  </a:extLst>
                </p:cNvPr>
                <p:cNvSpPr/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6323130-0970-418D-903B-588C89275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blipFill>
                  <a:blip r:embed="rId12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C0CDA9C-A364-4E82-892D-CD2E62D93157}"/>
                </a:ext>
              </a:extLst>
            </p:cNvPr>
            <p:cNvCxnSpPr>
              <a:cxnSpLocks/>
              <a:stCxn id="171" idx="7"/>
              <a:endCxn id="170" idx="3"/>
            </p:cNvCxnSpPr>
            <p:nvPr/>
          </p:nvCxnSpPr>
          <p:spPr>
            <a:xfrm flipV="1">
              <a:off x="1818397" y="2004740"/>
              <a:ext cx="199692" cy="30324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4E200CFF-E261-4F2D-9A9E-545B65586557}"/>
                    </a:ext>
                  </a:extLst>
                </p:cNvPr>
                <p:cNvSpPr/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4E200CFF-E261-4F2D-9A9E-545B65586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blipFill>
                  <a:blip r:embed="rId13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2CDD086-B3FB-4395-81A0-49171321415E}"/>
                </a:ext>
              </a:extLst>
            </p:cNvPr>
            <p:cNvCxnSpPr>
              <a:cxnSpLocks/>
              <a:stCxn id="173" idx="1"/>
              <a:endCxn id="170" idx="5"/>
            </p:cNvCxnSpPr>
            <p:nvPr/>
          </p:nvCxnSpPr>
          <p:spPr>
            <a:xfrm flipH="1" flipV="1">
              <a:off x="2181876" y="2004740"/>
              <a:ext cx="197887" cy="30324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6B94AC9-6CEE-4F8A-9803-3017344DF0FE}"/>
                </a:ext>
              </a:extLst>
            </p:cNvPr>
            <p:cNvCxnSpPr>
              <a:cxnSpLocks/>
              <a:stCxn id="170" idx="7"/>
              <a:endCxn id="169" idx="3"/>
            </p:cNvCxnSpPr>
            <p:nvPr/>
          </p:nvCxnSpPr>
          <p:spPr>
            <a:xfrm flipV="1">
              <a:off x="2181876" y="1670016"/>
              <a:ext cx="242413" cy="1620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DA5EAEE-6B83-41B9-8537-4A7261B86E48}"/>
                </a:ext>
              </a:extLst>
            </p:cNvPr>
            <p:cNvCxnSpPr>
              <a:cxnSpLocks/>
              <a:stCxn id="173" idx="2"/>
              <a:endCxn id="171" idx="6"/>
            </p:cNvCxnSpPr>
            <p:nvPr/>
          </p:nvCxnSpPr>
          <p:spPr>
            <a:xfrm flipH="1">
              <a:off x="1852318" y="2394297"/>
              <a:ext cx="49352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706A318B-B517-4EC6-9F3F-EECCC3B2EF2D}"/>
                    </a:ext>
                  </a:extLst>
                </p:cNvPr>
                <p:cNvSpPr/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706A318B-B517-4EC6-9F3F-EECCC3B2E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blipFill>
                  <a:blip r:embed="rId14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6DBAE8A-DBA3-4F6A-89F7-149E95B0A16C}"/>
                </a:ext>
              </a:extLst>
            </p:cNvPr>
            <p:cNvCxnSpPr>
              <a:cxnSpLocks/>
              <a:stCxn id="171" idx="1"/>
              <a:endCxn id="178" idx="5"/>
            </p:cNvCxnSpPr>
            <p:nvPr/>
          </p:nvCxnSpPr>
          <p:spPr>
            <a:xfrm flipH="1" flipV="1">
              <a:off x="1528816" y="2030207"/>
              <a:ext cx="125793" cy="2777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AF617BA-8B72-4B48-A497-8BC758ED5A3B}"/>
                </a:ext>
              </a:extLst>
            </p:cNvPr>
            <p:cNvCxnSpPr>
              <a:cxnSpLocks/>
              <a:stCxn id="170" idx="2"/>
              <a:endCxn id="178" idx="6"/>
            </p:cNvCxnSpPr>
            <p:nvPr/>
          </p:nvCxnSpPr>
          <p:spPr>
            <a:xfrm flipH="1">
              <a:off x="1562738" y="1918424"/>
              <a:ext cx="421430" cy="2546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3C43D7A-1B0D-4BA8-8829-3BC55F5665B8}"/>
                </a:ext>
              </a:extLst>
            </p:cNvPr>
            <p:cNvCxnSpPr>
              <a:cxnSpLocks/>
              <a:stCxn id="170" idx="1"/>
              <a:endCxn id="182" idx="5"/>
            </p:cNvCxnSpPr>
            <p:nvPr/>
          </p:nvCxnSpPr>
          <p:spPr>
            <a:xfrm flipH="1" flipV="1">
              <a:off x="1850400" y="1583700"/>
              <a:ext cx="167689" cy="24840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B6F04609-947B-4517-88B7-12080FCC9047}"/>
                    </a:ext>
                  </a:extLst>
                </p:cNvPr>
                <p:cNvSpPr/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B6F04609-947B-4517-88B7-12080FCC9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blipFill>
                  <a:blip r:embed="rId15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4C3332A1-D0CE-43E9-A9A3-6526115844DF}"/>
                    </a:ext>
                  </a:extLst>
                </p:cNvPr>
                <p:cNvSpPr/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4C3332A1-D0CE-43E9-A9A3-652611584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blipFill>
                  <a:blip r:embed="rId16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1B2BB7A1-EE1D-4CB5-8D3F-9C03D808D1F5}"/>
                </a:ext>
              </a:extLst>
            </p:cNvPr>
            <p:cNvCxnSpPr>
              <a:cxnSpLocks/>
              <a:stCxn id="188" idx="5"/>
              <a:endCxn id="169" idx="1"/>
            </p:cNvCxnSpPr>
            <p:nvPr/>
          </p:nvCxnSpPr>
          <p:spPr>
            <a:xfrm>
              <a:off x="2244354" y="1357538"/>
              <a:ext cx="179935" cy="13984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F93DD24-4922-41B9-B96D-F81277DA219D}"/>
                </a:ext>
              </a:extLst>
            </p:cNvPr>
            <p:cNvCxnSpPr>
              <a:cxnSpLocks/>
              <a:stCxn id="178" idx="0"/>
              <a:endCxn id="182" idx="3"/>
            </p:cNvCxnSpPr>
            <p:nvPr/>
          </p:nvCxnSpPr>
          <p:spPr>
            <a:xfrm flipV="1">
              <a:off x="1446923" y="1583700"/>
              <a:ext cx="239690" cy="23812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C599BFDB-6C57-4A1F-8204-B082BDB37390}"/>
                </a:ext>
              </a:extLst>
            </p:cNvPr>
            <p:cNvGrpSpPr/>
            <p:nvPr/>
          </p:nvGrpSpPr>
          <p:grpSpPr>
            <a:xfrm>
              <a:off x="1575024" y="2156014"/>
              <a:ext cx="342899" cy="85789"/>
              <a:chOff x="1309792" y="2873522"/>
              <a:chExt cx="342899" cy="85789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BC89F4C-AA3B-4284-ACB9-C76E9858C53F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215DE96-4C9B-4431-9F9A-068F33A1327E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D4344770-9A82-4C02-AF4F-F57181B41B59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DED45A90-645D-4BE1-AFC3-4C4B8D669E8C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E7F3B11-E734-4296-AD1D-8B0E2AD3FB8E}"/>
                </a:ext>
              </a:extLst>
            </p:cNvPr>
            <p:cNvGrpSpPr/>
            <p:nvPr/>
          </p:nvGrpSpPr>
          <p:grpSpPr>
            <a:xfrm>
              <a:off x="2306441" y="2165184"/>
              <a:ext cx="342899" cy="85789"/>
              <a:chOff x="1309792" y="2873522"/>
              <a:chExt cx="342899" cy="8578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6AEEC62-1994-49C9-9397-B3BE18D946EA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36FC58C-6DEB-4130-8A7C-1B61073CA21E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1A28B5D-751A-4DC9-98C4-1BEFF95588A9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2F2D2582-65EB-4742-B44F-EDC8EFE9ECBB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C5E47AC-C936-41AF-BE2F-1C42333FF94D}"/>
                </a:ext>
              </a:extLst>
            </p:cNvPr>
            <p:cNvGrpSpPr/>
            <p:nvPr/>
          </p:nvGrpSpPr>
          <p:grpSpPr>
            <a:xfrm>
              <a:off x="2021209" y="1685130"/>
              <a:ext cx="342899" cy="85789"/>
              <a:chOff x="1309792" y="2873522"/>
              <a:chExt cx="342899" cy="85789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8408DF6-0D2E-4D23-9D19-EBBEF1C1C922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AD86BC5-D12B-4CAB-AEBD-B8F2DA2E19AD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D19B3A2A-CFCC-4FD3-AB83-AC9DF2EBD01E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B9CB066A-1D15-4100-A3FE-7A739834D803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4C3C2FF-1D36-4B88-99C0-D4E3166B43DF}"/>
                </a:ext>
              </a:extLst>
            </p:cNvPr>
            <p:cNvGrpSpPr/>
            <p:nvPr/>
          </p:nvGrpSpPr>
          <p:grpSpPr>
            <a:xfrm>
              <a:off x="2441423" y="1350396"/>
              <a:ext cx="342899" cy="85789"/>
              <a:chOff x="1309792" y="2873522"/>
              <a:chExt cx="342899" cy="85789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88A173C3-ADE5-40EC-B32A-FA8B6EAD4F1D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82ADE67-9949-49A6-9B07-0D3E33F19D10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5AE6B96-69C8-4B37-9A7B-D53B7C422B68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4F0DAF7-1991-4E0C-B752-C2980EA24E95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E171B29B-0085-46B4-85E3-21FA79E8C0EF}"/>
                </a:ext>
              </a:extLst>
            </p:cNvPr>
            <p:cNvGrpSpPr/>
            <p:nvPr/>
          </p:nvGrpSpPr>
          <p:grpSpPr>
            <a:xfrm>
              <a:off x="2018089" y="1032939"/>
              <a:ext cx="342899" cy="85789"/>
              <a:chOff x="1309792" y="2873522"/>
              <a:chExt cx="342899" cy="85789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4B53F820-EF56-45AB-88FB-22113B105D1A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ADB00E4-AD6B-4C81-8567-C54DEB38E585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241BDB0-DDD5-4D16-A3AD-EEAC9078C873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9651B72B-D426-4D58-A999-2F7D68344A55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C81F7C9D-525C-4BAE-9333-A1A25305A87A}"/>
                </a:ext>
              </a:extLst>
            </p:cNvPr>
            <p:cNvGrpSpPr/>
            <p:nvPr/>
          </p:nvGrpSpPr>
          <p:grpSpPr>
            <a:xfrm>
              <a:off x="1589481" y="1270339"/>
              <a:ext cx="342899" cy="85789"/>
              <a:chOff x="1309792" y="2873522"/>
              <a:chExt cx="342899" cy="85789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1482BDCA-1072-4991-819C-A60AA71E257B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AB61D00-F058-455E-996B-CED02BBE6D44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F8BD4AA7-8215-40C5-A384-B1B18067FE8B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F94DB697-2BEA-469E-8293-DA7400E874BD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A4AF3978-06CD-47CC-9E0C-AB53BBD00A83}"/>
                </a:ext>
              </a:extLst>
            </p:cNvPr>
            <p:cNvGrpSpPr/>
            <p:nvPr/>
          </p:nvGrpSpPr>
          <p:grpSpPr>
            <a:xfrm>
              <a:off x="1294546" y="1707863"/>
              <a:ext cx="342899" cy="85789"/>
              <a:chOff x="1309792" y="2873522"/>
              <a:chExt cx="342899" cy="85789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6BC7339F-2D26-46EE-8B8A-045E2C76C211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4B130B6-80AC-4D73-AD1E-9EC6ACCA6626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F0AECB4C-18C0-40FC-953E-C2A0D77CF1A3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2669985C-A3C0-43C3-AAB7-9A19A765747B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4DC15591-3633-478E-ADDB-45FFE24E6803}"/>
              </a:ext>
            </a:extLst>
          </p:cNvPr>
          <p:cNvSpPr txBox="1"/>
          <p:nvPr/>
        </p:nvSpPr>
        <p:spPr>
          <a:xfrm>
            <a:off x="3991758" y="701363"/>
            <a:ext cx="1101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Timestep 1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CFBB014-C5C9-4FEB-949F-E248E3FB0F5F}"/>
              </a:ext>
            </a:extLst>
          </p:cNvPr>
          <p:cNvSpPr txBox="1"/>
          <p:nvPr/>
        </p:nvSpPr>
        <p:spPr>
          <a:xfrm>
            <a:off x="6681618" y="701363"/>
            <a:ext cx="1101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Timestep 2</a:t>
            </a: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862E817B-BBD0-4748-AD0A-22FF80610230}"/>
              </a:ext>
            </a:extLst>
          </p:cNvPr>
          <p:cNvSpPr/>
          <p:nvPr/>
        </p:nvSpPr>
        <p:spPr>
          <a:xfrm>
            <a:off x="6375181" y="1032939"/>
            <a:ext cx="1594445" cy="16523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DC19A374-B230-4FFB-8208-F85EC88FE979}"/>
                  </a:ext>
                </a:extLst>
              </p:cNvPr>
              <p:cNvSpPr/>
              <p:nvPr/>
            </p:nvSpPr>
            <p:spPr>
              <a:xfrm>
                <a:off x="7057492" y="1796355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DC19A374-B230-4FFB-8208-F85EC88FE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492" y="1796355"/>
                <a:ext cx="231630" cy="244138"/>
              </a:xfrm>
              <a:prstGeom prst="ellipse">
                <a:avLst/>
              </a:prstGeom>
              <a:blipFill>
                <a:blip r:embed="rId4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88908267-42B4-4F9F-894A-AB5A0A2D6541}"/>
                  </a:ext>
                </a:extLst>
              </p:cNvPr>
              <p:cNvSpPr/>
              <p:nvPr/>
            </p:nvSpPr>
            <p:spPr>
              <a:xfrm>
                <a:off x="6694013" y="2272228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88908267-42B4-4F9F-894A-AB5A0A2D6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13" y="2272228"/>
                <a:ext cx="231630" cy="244138"/>
              </a:xfrm>
              <a:prstGeom prst="ellipse">
                <a:avLst/>
              </a:prstGeom>
              <a:blipFill>
                <a:blip r:embed="rId5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450E9344-DD8B-4B06-AF14-800F014A4681}"/>
              </a:ext>
            </a:extLst>
          </p:cNvPr>
          <p:cNvCxnSpPr>
            <a:cxnSpLocks/>
            <a:stCxn id="431" idx="7"/>
            <a:endCxn id="430" idx="3"/>
          </p:cNvCxnSpPr>
          <p:nvPr/>
        </p:nvCxnSpPr>
        <p:spPr>
          <a:xfrm flipV="1">
            <a:off x="6891722" y="2004740"/>
            <a:ext cx="199692" cy="303241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8F98379A-383B-4632-8A1D-6AEE932EF897}"/>
                  </a:ext>
                </a:extLst>
              </p:cNvPr>
              <p:cNvSpPr/>
              <p:nvPr/>
            </p:nvSpPr>
            <p:spPr>
              <a:xfrm>
                <a:off x="7419167" y="2272228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8F98379A-383B-4632-8A1D-6AEE932EF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67" y="2272228"/>
                <a:ext cx="231630" cy="244138"/>
              </a:xfrm>
              <a:prstGeom prst="ellipse">
                <a:avLst/>
              </a:prstGeom>
              <a:blipFill>
                <a:blip r:embed="rId6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2413B7DD-20A8-4A94-ADFF-110A123FC55C}"/>
              </a:ext>
            </a:extLst>
          </p:cNvPr>
          <p:cNvCxnSpPr>
            <a:cxnSpLocks/>
            <a:stCxn id="433" idx="1"/>
            <a:endCxn id="430" idx="5"/>
          </p:cNvCxnSpPr>
          <p:nvPr/>
        </p:nvCxnSpPr>
        <p:spPr>
          <a:xfrm flipH="1" flipV="1">
            <a:off x="7255201" y="2004740"/>
            <a:ext cx="197887" cy="3032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076153E9-0167-448E-BE2E-EAAB723AD4CB}"/>
              </a:ext>
            </a:extLst>
          </p:cNvPr>
          <p:cNvCxnSpPr>
            <a:cxnSpLocks/>
            <a:stCxn id="433" idx="2"/>
            <a:endCxn id="431" idx="6"/>
          </p:cNvCxnSpPr>
          <p:nvPr/>
        </p:nvCxnSpPr>
        <p:spPr>
          <a:xfrm flipH="1">
            <a:off x="6925643" y="2394297"/>
            <a:ext cx="49352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C82BC0E9-B56C-4172-B950-5C8FA3C47996}"/>
                  </a:ext>
                </a:extLst>
              </p:cNvPr>
              <p:cNvSpPr/>
              <p:nvPr/>
            </p:nvSpPr>
            <p:spPr>
              <a:xfrm>
                <a:off x="6404433" y="1821822"/>
                <a:ext cx="231630" cy="24413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C82BC0E9-B56C-4172-B950-5C8FA3C47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33" y="1821822"/>
                <a:ext cx="231630" cy="244138"/>
              </a:xfrm>
              <a:prstGeom prst="ellipse">
                <a:avLst/>
              </a:prstGeom>
              <a:blipFill>
                <a:blip r:embed="rId7"/>
                <a:stretch>
                  <a:fillRect l="-4878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F9258686-DFDC-4389-81F5-27E051F74CF1}"/>
              </a:ext>
            </a:extLst>
          </p:cNvPr>
          <p:cNvCxnSpPr>
            <a:cxnSpLocks/>
            <a:stCxn id="431" idx="1"/>
            <a:endCxn id="437" idx="5"/>
          </p:cNvCxnSpPr>
          <p:nvPr/>
        </p:nvCxnSpPr>
        <p:spPr>
          <a:xfrm flipH="1" flipV="1">
            <a:off x="6602141" y="2030207"/>
            <a:ext cx="125793" cy="277774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38E493B8-19A6-4B03-B5F3-8B5073D5ABA6}"/>
              </a:ext>
            </a:extLst>
          </p:cNvPr>
          <p:cNvCxnSpPr>
            <a:cxnSpLocks/>
            <a:stCxn id="430" idx="2"/>
            <a:endCxn id="437" idx="6"/>
          </p:cNvCxnSpPr>
          <p:nvPr/>
        </p:nvCxnSpPr>
        <p:spPr>
          <a:xfrm flipH="1">
            <a:off x="6636063" y="1918424"/>
            <a:ext cx="421430" cy="25467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AFC700B7-0BD4-4EC2-A6D0-592833F51FBE}"/>
              </a:ext>
            </a:extLst>
          </p:cNvPr>
          <p:cNvCxnSpPr>
            <a:cxnSpLocks/>
            <a:stCxn id="430" idx="1"/>
            <a:endCxn id="441" idx="5"/>
          </p:cNvCxnSpPr>
          <p:nvPr/>
        </p:nvCxnSpPr>
        <p:spPr>
          <a:xfrm flipH="1" flipV="1">
            <a:off x="6923725" y="1583700"/>
            <a:ext cx="167689" cy="248408"/>
          </a:xfrm>
          <a:prstGeom prst="straightConnector1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2E50D946-F33B-4122-9065-67B1C209154E}"/>
                  </a:ext>
                </a:extLst>
              </p:cNvPr>
              <p:cNvSpPr/>
              <p:nvPr/>
            </p:nvSpPr>
            <p:spPr>
              <a:xfrm>
                <a:off x="6726016" y="1375315"/>
                <a:ext cx="231630" cy="2441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2E50D946-F33B-4122-9065-67B1C2091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6" y="1375315"/>
                <a:ext cx="231630" cy="244138"/>
              </a:xfrm>
              <a:prstGeom prst="ellipse">
                <a:avLst/>
              </a:prstGeom>
              <a:blipFill>
                <a:blip r:embed="rId17"/>
                <a:stretch>
                  <a:fillRect l="-2439"/>
                </a:stretch>
              </a:blipFill>
              <a:ln w="1905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2D1B970D-9B12-4173-ACCF-F6974CD578EE}"/>
              </a:ext>
            </a:extLst>
          </p:cNvPr>
          <p:cNvCxnSpPr>
            <a:cxnSpLocks/>
            <a:stCxn id="437" idx="0"/>
            <a:endCxn id="441" idx="3"/>
          </p:cNvCxnSpPr>
          <p:nvPr/>
        </p:nvCxnSpPr>
        <p:spPr>
          <a:xfrm flipV="1">
            <a:off x="6520248" y="1583700"/>
            <a:ext cx="239690" cy="238122"/>
          </a:xfrm>
          <a:prstGeom prst="straightConnector1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0593591-6625-4A5E-B6F6-008C874DEF2E}"/>
              </a:ext>
            </a:extLst>
          </p:cNvPr>
          <p:cNvSpPr/>
          <p:nvPr/>
        </p:nvSpPr>
        <p:spPr>
          <a:xfrm>
            <a:off x="6648349" y="2156014"/>
            <a:ext cx="85848" cy="85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16F9180-288E-48C0-810E-E05204536825}"/>
              </a:ext>
            </a:extLst>
          </p:cNvPr>
          <p:cNvSpPr/>
          <p:nvPr/>
        </p:nvSpPr>
        <p:spPr>
          <a:xfrm>
            <a:off x="6734197" y="2156014"/>
            <a:ext cx="85848" cy="857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4B46992-9D79-4EF4-AE7E-D09F862DCF96}"/>
              </a:ext>
            </a:extLst>
          </p:cNvPr>
          <p:cNvSpPr/>
          <p:nvPr/>
        </p:nvSpPr>
        <p:spPr>
          <a:xfrm>
            <a:off x="6820045" y="2156014"/>
            <a:ext cx="85848" cy="8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5200EEF5-35FB-418D-99A0-BB18BA28B939}"/>
              </a:ext>
            </a:extLst>
          </p:cNvPr>
          <p:cNvSpPr/>
          <p:nvPr/>
        </p:nvSpPr>
        <p:spPr>
          <a:xfrm>
            <a:off x="6905400" y="2156014"/>
            <a:ext cx="85848" cy="85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E489DB3-A5A6-48BC-9C9E-DBC02E7EB05E}"/>
              </a:ext>
            </a:extLst>
          </p:cNvPr>
          <p:cNvSpPr/>
          <p:nvPr/>
        </p:nvSpPr>
        <p:spPr>
          <a:xfrm>
            <a:off x="7379766" y="2165184"/>
            <a:ext cx="85848" cy="85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2AC51580-DC36-4386-9DD9-3F4AED8E89ED}"/>
              </a:ext>
            </a:extLst>
          </p:cNvPr>
          <p:cNvSpPr/>
          <p:nvPr/>
        </p:nvSpPr>
        <p:spPr>
          <a:xfrm>
            <a:off x="7465614" y="2165184"/>
            <a:ext cx="85848" cy="85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75CABEB8-BE61-4CA6-85D7-4547E472D96D}"/>
              </a:ext>
            </a:extLst>
          </p:cNvPr>
          <p:cNvSpPr/>
          <p:nvPr/>
        </p:nvSpPr>
        <p:spPr>
          <a:xfrm>
            <a:off x="7551462" y="2165184"/>
            <a:ext cx="85848" cy="857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16CEF763-0FA7-489D-BAE2-B568862DA1D3}"/>
              </a:ext>
            </a:extLst>
          </p:cNvPr>
          <p:cNvSpPr/>
          <p:nvPr/>
        </p:nvSpPr>
        <p:spPr>
          <a:xfrm>
            <a:off x="7636817" y="2165184"/>
            <a:ext cx="85848" cy="857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BB3F5BE-B7DF-4D3E-8E0C-3586E4D9809F}"/>
              </a:ext>
            </a:extLst>
          </p:cNvPr>
          <p:cNvSpPr/>
          <p:nvPr/>
        </p:nvSpPr>
        <p:spPr>
          <a:xfrm>
            <a:off x="6662806" y="1270339"/>
            <a:ext cx="85848" cy="85789"/>
          </a:xfrm>
          <a:prstGeom prst="rect">
            <a:avLst/>
          </a:prstGeom>
          <a:grpFill/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901EBFDF-A746-473B-BB0E-94DED09A3317}"/>
              </a:ext>
            </a:extLst>
          </p:cNvPr>
          <p:cNvSpPr/>
          <p:nvPr/>
        </p:nvSpPr>
        <p:spPr>
          <a:xfrm>
            <a:off x="6748654" y="1270339"/>
            <a:ext cx="85848" cy="85789"/>
          </a:xfrm>
          <a:prstGeom prst="rect">
            <a:avLst/>
          </a:prstGeom>
          <a:grpFill/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837E7890-11E7-4DE9-90A3-BDB41DB61B4D}"/>
              </a:ext>
            </a:extLst>
          </p:cNvPr>
          <p:cNvSpPr/>
          <p:nvPr/>
        </p:nvSpPr>
        <p:spPr>
          <a:xfrm>
            <a:off x="6834502" y="1270339"/>
            <a:ext cx="85848" cy="85789"/>
          </a:xfrm>
          <a:prstGeom prst="rect">
            <a:avLst/>
          </a:prstGeom>
          <a:grpFill/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452DDE7B-199B-4D74-9362-6C4D133C16CF}"/>
              </a:ext>
            </a:extLst>
          </p:cNvPr>
          <p:cNvSpPr/>
          <p:nvPr/>
        </p:nvSpPr>
        <p:spPr>
          <a:xfrm>
            <a:off x="6919857" y="1270339"/>
            <a:ext cx="85848" cy="85789"/>
          </a:xfrm>
          <a:prstGeom prst="rect">
            <a:avLst/>
          </a:prstGeom>
          <a:grpFill/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8D45856-D5FA-465F-9AA3-2F7EF040C45A}"/>
              </a:ext>
            </a:extLst>
          </p:cNvPr>
          <p:cNvSpPr/>
          <p:nvPr/>
        </p:nvSpPr>
        <p:spPr>
          <a:xfrm>
            <a:off x="6367871" y="1707863"/>
            <a:ext cx="85848" cy="857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58283159-9C30-4998-81A6-EBF953E559AC}"/>
              </a:ext>
            </a:extLst>
          </p:cNvPr>
          <p:cNvSpPr/>
          <p:nvPr/>
        </p:nvSpPr>
        <p:spPr>
          <a:xfrm>
            <a:off x="6453719" y="1707863"/>
            <a:ext cx="85848" cy="857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E5D815AA-5D48-4BE0-BEAD-515FED6B90B8}"/>
              </a:ext>
            </a:extLst>
          </p:cNvPr>
          <p:cNvSpPr/>
          <p:nvPr/>
        </p:nvSpPr>
        <p:spPr>
          <a:xfrm>
            <a:off x="6539567" y="1707863"/>
            <a:ext cx="85848" cy="857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2F3F195-9734-43E4-B89F-9D1307EDFE68}"/>
              </a:ext>
            </a:extLst>
          </p:cNvPr>
          <p:cNvSpPr/>
          <p:nvPr/>
        </p:nvSpPr>
        <p:spPr>
          <a:xfrm>
            <a:off x="6624922" y="1707863"/>
            <a:ext cx="85848" cy="857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F2C825E-F13B-42E2-8707-00A74584DD59}"/>
              </a:ext>
            </a:extLst>
          </p:cNvPr>
          <p:cNvGrpSpPr/>
          <p:nvPr/>
        </p:nvGrpSpPr>
        <p:grpSpPr>
          <a:xfrm>
            <a:off x="3610975" y="2967520"/>
            <a:ext cx="1601755" cy="1652351"/>
            <a:chOff x="1294546" y="1032939"/>
            <a:chExt cx="1601755" cy="1652351"/>
          </a:xfrm>
        </p:grpSpPr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20EDC6A5-34A7-4374-BCF2-D26112241FB5}"/>
                </a:ext>
              </a:extLst>
            </p:cNvPr>
            <p:cNvSpPr/>
            <p:nvPr/>
          </p:nvSpPr>
          <p:spPr>
            <a:xfrm>
              <a:off x="1301856" y="1032939"/>
              <a:ext cx="1594445" cy="16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7BCFD38A-44CD-4B16-BBF9-24E86911A8F0}"/>
                    </a:ext>
                  </a:extLst>
                </p:cNvPr>
                <p:cNvSpPr/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7BCFD38A-44CD-4B16-BBF9-24E86911A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blipFill>
                  <a:blip r:embed="rId10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5BDD13A2-B395-4187-BA22-D9F32AC3FB11}"/>
                    </a:ext>
                  </a:extLst>
                </p:cNvPr>
                <p:cNvSpPr/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5BDD13A2-B395-4187-BA22-D9F32AC3F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blipFill>
                  <a:blip r:embed="rId11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EAEA7417-3245-4049-9BAA-9842956BD184}"/>
                    </a:ext>
                  </a:extLst>
                </p:cNvPr>
                <p:cNvSpPr/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EAEA7417-3245-4049-9BAA-9842956BD1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blipFill>
                  <a:blip r:embed="rId12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ED006FA6-1B2B-4762-9531-852732A6F817}"/>
                </a:ext>
              </a:extLst>
            </p:cNvPr>
            <p:cNvCxnSpPr>
              <a:cxnSpLocks/>
              <a:stCxn id="484" idx="7"/>
              <a:endCxn id="483" idx="3"/>
            </p:cNvCxnSpPr>
            <p:nvPr/>
          </p:nvCxnSpPr>
          <p:spPr>
            <a:xfrm flipV="1">
              <a:off x="1818397" y="2004740"/>
              <a:ext cx="199692" cy="30324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CF1A545B-DB57-415D-83E7-C9568A9EF0BD}"/>
                    </a:ext>
                  </a:extLst>
                </p:cNvPr>
                <p:cNvSpPr/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CF1A545B-DB57-415D-83E7-C9568A9EF0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blipFill>
                  <a:blip r:embed="rId13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FD511D67-79E5-40AE-B077-3D51A7EEC857}"/>
                </a:ext>
              </a:extLst>
            </p:cNvPr>
            <p:cNvCxnSpPr>
              <a:cxnSpLocks/>
              <a:stCxn id="486" idx="1"/>
              <a:endCxn id="483" idx="5"/>
            </p:cNvCxnSpPr>
            <p:nvPr/>
          </p:nvCxnSpPr>
          <p:spPr>
            <a:xfrm flipH="1" flipV="1">
              <a:off x="2181876" y="2004740"/>
              <a:ext cx="197887" cy="30324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6F6D7C89-1E03-4851-9B49-A80405AB0B15}"/>
                </a:ext>
              </a:extLst>
            </p:cNvPr>
            <p:cNvCxnSpPr>
              <a:cxnSpLocks/>
              <a:stCxn id="483" idx="7"/>
              <a:endCxn id="482" idx="3"/>
            </p:cNvCxnSpPr>
            <p:nvPr/>
          </p:nvCxnSpPr>
          <p:spPr>
            <a:xfrm flipV="1">
              <a:off x="2181876" y="1670016"/>
              <a:ext cx="242413" cy="1620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56148ED0-2B2B-4116-BB27-D605535D3B52}"/>
                </a:ext>
              </a:extLst>
            </p:cNvPr>
            <p:cNvCxnSpPr>
              <a:cxnSpLocks/>
              <a:stCxn id="486" idx="2"/>
              <a:endCxn id="484" idx="6"/>
            </p:cNvCxnSpPr>
            <p:nvPr/>
          </p:nvCxnSpPr>
          <p:spPr>
            <a:xfrm flipH="1">
              <a:off x="1852318" y="2394297"/>
              <a:ext cx="49352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639E1CDD-BEA9-4CCB-8B82-49A1C9215A08}"/>
                    </a:ext>
                  </a:extLst>
                </p:cNvPr>
                <p:cNvSpPr/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639E1CDD-BEA9-4CCB-8B82-49A1C9215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blipFill>
                  <a:blip r:embed="rId14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A8C975A6-1335-49E7-A900-6390D5A9FC4C}"/>
                </a:ext>
              </a:extLst>
            </p:cNvPr>
            <p:cNvCxnSpPr>
              <a:cxnSpLocks/>
              <a:stCxn id="484" idx="1"/>
              <a:endCxn id="490" idx="5"/>
            </p:cNvCxnSpPr>
            <p:nvPr/>
          </p:nvCxnSpPr>
          <p:spPr>
            <a:xfrm flipH="1" flipV="1">
              <a:off x="1528816" y="2030207"/>
              <a:ext cx="125793" cy="2777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67297D04-351A-40C6-A0C3-688E6B8108FF}"/>
                </a:ext>
              </a:extLst>
            </p:cNvPr>
            <p:cNvCxnSpPr>
              <a:cxnSpLocks/>
              <a:stCxn id="483" idx="2"/>
              <a:endCxn id="490" idx="6"/>
            </p:cNvCxnSpPr>
            <p:nvPr/>
          </p:nvCxnSpPr>
          <p:spPr>
            <a:xfrm flipH="1">
              <a:off x="1562738" y="1918424"/>
              <a:ext cx="421430" cy="2546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FD733D1E-DBA2-46AF-B630-08F4BE48557C}"/>
                </a:ext>
              </a:extLst>
            </p:cNvPr>
            <p:cNvCxnSpPr>
              <a:cxnSpLocks/>
              <a:stCxn id="483" idx="1"/>
              <a:endCxn id="494" idx="5"/>
            </p:cNvCxnSpPr>
            <p:nvPr/>
          </p:nvCxnSpPr>
          <p:spPr>
            <a:xfrm flipH="1" flipV="1">
              <a:off x="1850400" y="1583700"/>
              <a:ext cx="167689" cy="24840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5E4288F3-CB17-4229-B325-512827C195A9}"/>
                    </a:ext>
                  </a:extLst>
                </p:cNvPr>
                <p:cNvSpPr/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5E4288F3-CB17-4229-B325-512827C19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blipFill>
                  <a:blip r:embed="rId15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3AE8B399-A625-413D-92F4-B9185F896130}"/>
                    </a:ext>
                  </a:extLst>
                </p:cNvPr>
                <p:cNvSpPr/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3AE8B399-A625-413D-92F4-B9185F896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blipFill>
                  <a:blip r:embed="rId16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C27F03EF-32B8-47F5-A8D4-C489A7238CCB}"/>
                </a:ext>
              </a:extLst>
            </p:cNvPr>
            <p:cNvCxnSpPr>
              <a:cxnSpLocks/>
              <a:stCxn id="495" idx="5"/>
              <a:endCxn id="482" idx="1"/>
            </p:cNvCxnSpPr>
            <p:nvPr/>
          </p:nvCxnSpPr>
          <p:spPr>
            <a:xfrm>
              <a:off x="2244354" y="1357538"/>
              <a:ext cx="179935" cy="13984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10D39403-5E55-4852-A3A4-9872525CB621}"/>
                </a:ext>
              </a:extLst>
            </p:cNvPr>
            <p:cNvCxnSpPr>
              <a:cxnSpLocks/>
              <a:stCxn id="490" idx="0"/>
              <a:endCxn id="494" idx="3"/>
            </p:cNvCxnSpPr>
            <p:nvPr/>
          </p:nvCxnSpPr>
          <p:spPr>
            <a:xfrm flipV="1">
              <a:off x="1446923" y="1583700"/>
              <a:ext cx="239690" cy="23812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7E1A180A-DFC1-4232-AF0D-E45046BD0328}"/>
                </a:ext>
              </a:extLst>
            </p:cNvPr>
            <p:cNvGrpSpPr/>
            <p:nvPr/>
          </p:nvGrpSpPr>
          <p:grpSpPr>
            <a:xfrm>
              <a:off x="1575024" y="2156014"/>
              <a:ext cx="342899" cy="85789"/>
              <a:chOff x="1309792" y="2873522"/>
              <a:chExt cx="342899" cy="85789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7AA0BA3D-A3CC-4ADC-A883-55CB89ED5096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A687B36-6EA2-4B8A-A358-8980DCF65D46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4AC838A-FEB8-4964-8B8C-48C6A69F23E2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52CB274A-9A2D-4712-B92E-08E8CD9C1DE8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1F2F4AB4-0B99-4994-BF4E-FB18A564378F}"/>
                </a:ext>
              </a:extLst>
            </p:cNvPr>
            <p:cNvGrpSpPr/>
            <p:nvPr/>
          </p:nvGrpSpPr>
          <p:grpSpPr>
            <a:xfrm>
              <a:off x="2306441" y="2165184"/>
              <a:ext cx="342899" cy="85789"/>
              <a:chOff x="1309792" y="2873522"/>
              <a:chExt cx="342899" cy="85789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F8738B5-DB62-439C-9498-2B685D40596D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9E959957-D072-4629-AEBC-3848EDCB4DB0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32A8940-287A-470A-9FF0-924D92BC9AAE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7E4A2C9B-49C2-47C7-BF71-1A33CC9DBC2B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56CD7A8B-C3A0-44D3-A029-8AEB21578AD0}"/>
                </a:ext>
              </a:extLst>
            </p:cNvPr>
            <p:cNvGrpSpPr/>
            <p:nvPr/>
          </p:nvGrpSpPr>
          <p:grpSpPr>
            <a:xfrm>
              <a:off x="2021209" y="1685130"/>
              <a:ext cx="342899" cy="85789"/>
              <a:chOff x="1309792" y="2873522"/>
              <a:chExt cx="342899" cy="85789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100897B-4CB1-41DA-B01B-FB479C07209B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4CC7A05-9FCE-4C70-BC5E-6A4B0CE47CBD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161100A6-556A-4E62-8505-B5BAC7C4396F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E813F706-EBCF-475F-8A84-053BAA082F71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3EB5137F-C417-4D25-B062-0B6AD54CAE3B}"/>
                </a:ext>
              </a:extLst>
            </p:cNvPr>
            <p:cNvGrpSpPr/>
            <p:nvPr/>
          </p:nvGrpSpPr>
          <p:grpSpPr>
            <a:xfrm>
              <a:off x="2441423" y="1350396"/>
              <a:ext cx="342899" cy="85789"/>
              <a:chOff x="1309792" y="2873522"/>
              <a:chExt cx="342899" cy="85789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4BAC8442-E6C8-4F6C-A310-D518EB2BFFD9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5254ABA9-22A5-4D5D-993A-DDD7BEC30044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62809116-D37A-4A44-9A6C-8B193ABDD8B9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27714BEC-330A-492B-95DD-55867C5A05FA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26BB05A6-902A-46DD-9DEF-16E7812E3449}"/>
                </a:ext>
              </a:extLst>
            </p:cNvPr>
            <p:cNvGrpSpPr/>
            <p:nvPr/>
          </p:nvGrpSpPr>
          <p:grpSpPr>
            <a:xfrm>
              <a:off x="2018089" y="1032939"/>
              <a:ext cx="342899" cy="85789"/>
              <a:chOff x="1309792" y="2873522"/>
              <a:chExt cx="342899" cy="85789"/>
            </a:xfrm>
          </p:grpSpPr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4AC87C-D1D3-4AA1-A6A7-5AA0206D6824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6C87AFC7-E69B-4BE4-8F8A-99AA526C2663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E2907FDE-240E-4A0D-B7FF-E67BDFC2B325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BAFCEEB-8CD8-4965-82FD-82A1734AFFE5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68016BA-9CEE-45A8-8758-9DE0240E25BC}"/>
                </a:ext>
              </a:extLst>
            </p:cNvPr>
            <p:cNvGrpSpPr/>
            <p:nvPr/>
          </p:nvGrpSpPr>
          <p:grpSpPr>
            <a:xfrm>
              <a:off x="1589481" y="1270339"/>
              <a:ext cx="342899" cy="85789"/>
              <a:chOff x="1309792" y="2873522"/>
              <a:chExt cx="342899" cy="85789"/>
            </a:xfrm>
          </p:grpSpPr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59ABB16-C558-4F6A-8955-A0D55F72F1B5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BC8CEA4A-EC85-412C-AEA8-A9E773FD2A77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94DDEE40-3846-4F08-8DF9-DDEADF508070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E20AFAC-0209-4589-A5A2-ADBABF05527C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C9727842-D7A5-468F-8E3F-4CFE73D40F96}"/>
                </a:ext>
              </a:extLst>
            </p:cNvPr>
            <p:cNvGrpSpPr/>
            <p:nvPr/>
          </p:nvGrpSpPr>
          <p:grpSpPr>
            <a:xfrm>
              <a:off x="1294546" y="1707863"/>
              <a:ext cx="342899" cy="85789"/>
              <a:chOff x="1309792" y="2873522"/>
              <a:chExt cx="342899" cy="85789"/>
            </a:xfrm>
          </p:grpSpPr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51D5319A-591B-42B0-84C2-A538C1CCCAA6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BCB3899D-ED27-49FA-862F-D5A5B050D762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612A9D3-0C64-49D4-922A-C4CCF41AB7F9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E0CE8DBB-2C56-4162-B37D-74CDC3A6CAD8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AFE07801-1096-4040-B496-48A81C890CD8}"/>
              </a:ext>
            </a:extLst>
          </p:cNvPr>
          <p:cNvGrpSpPr/>
          <p:nvPr/>
        </p:nvGrpSpPr>
        <p:grpSpPr>
          <a:xfrm>
            <a:off x="7101582" y="3619711"/>
            <a:ext cx="342899" cy="85789"/>
            <a:chOff x="1280278" y="2873522"/>
            <a:chExt cx="342899" cy="85789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3C6774A8-5BEC-49C3-B934-F983CC67EF09}"/>
                </a:ext>
              </a:extLst>
            </p:cNvPr>
            <p:cNvSpPr/>
            <p:nvPr/>
          </p:nvSpPr>
          <p:spPr>
            <a:xfrm>
              <a:off x="1280278" y="2873522"/>
              <a:ext cx="85848" cy="85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11F0C8B1-EE63-4CD7-A8E6-094F39EE3BAE}"/>
                </a:ext>
              </a:extLst>
            </p:cNvPr>
            <p:cNvSpPr/>
            <p:nvPr/>
          </p:nvSpPr>
          <p:spPr>
            <a:xfrm>
              <a:off x="1366126" y="2873522"/>
              <a:ext cx="85848" cy="857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2C0CBBEE-55A7-4159-86C2-FE1A3B5E7A0E}"/>
                </a:ext>
              </a:extLst>
            </p:cNvPr>
            <p:cNvSpPr/>
            <p:nvPr/>
          </p:nvSpPr>
          <p:spPr>
            <a:xfrm>
              <a:off x="1451974" y="2873522"/>
              <a:ext cx="85848" cy="857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4A74BA48-486E-4B05-83C1-CD50ADF9A270}"/>
                </a:ext>
              </a:extLst>
            </p:cNvPr>
            <p:cNvSpPr/>
            <p:nvPr/>
          </p:nvSpPr>
          <p:spPr>
            <a:xfrm>
              <a:off x="1537329" y="2873522"/>
              <a:ext cx="85848" cy="857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BB7C3333-929F-4AD5-8C95-1FFE06003820}"/>
              </a:ext>
            </a:extLst>
          </p:cNvPr>
          <p:cNvCxnSpPr>
            <a:cxnSpLocks/>
            <a:stCxn id="537" idx="0"/>
            <a:endCxn id="547" idx="4"/>
          </p:cNvCxnSpPr>
          <p:nvPr/>
        </p:nvCxnSpPr>
        <p:spPr>
          <a:xfrm flipV="1">
            <a:off x="6846390" y="3554034"/>
            <a:ext cx="32003" cy="652775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939A91E2-D831-4743-A721-E540E44BB93F}"/>
              </a:ext>
            </a:extLst>
          </p:cNvPr>
          <p:cNvCxnSpPr>
            <a:cxnSpLocks/>
            <a:stCxn id="539" idx="0"/>
            <a:endCxn id="535" idx="4"/>
          </p:cNvCxnSpPr>
          <p:nvPr/>
        </p:nvCxnSpPr>
        <p:spPr>
          <a:xfrm flipV="1">
            <a:off x="7571544" y="3640350"/>
            <a:ext cx="44526" cy="566459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C90D9374-D10B-4F26-AED6-4EC67780049D}"/>
              </a:ext>
            </a:extLst>
          </p:cNvPr>
          <p:cNvGrpSpPr/>
          <p:nvPr/>
        </p:nvGrpSpPr>
        <p:grpSpPr>
          <a:xfrm>
            <a:off x="6684911" y="4090595"/>
            <a:ext cx="342899" cy="85789"/>
            <a:chOff x="1309792" y="2873522"/>
            <a:chExt cx="342899" cy="85789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F5967932-FC25-4CB3-A8C4-AC58F0FD46CE}"/>
                </a:ext>
              </a:extLst>
            </p:cNvPr>
            <p:cNvSpPr/>
            <p:nvPr/>
          </p:nvSpPr>
          <p:spPr>
            <a:xfrm>
              <a:off x="1309792" y="2873522"/>
              <a:ext cx="85848" cy="857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B5559B7F-3099-47D1-95F9-0A549684B184}"/>
                </a:ext>
              </a:extLst>
            </p:cNvPr>
            <p:cNvSpPr/>
            <p:nvPr/>
          </p:nvSpPr>
          <p:spPr>
            <a:xfrm>
              <a:off x="1395640" y="2873522"/>
              <a:ext cx="85848" cy="857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03835046-5531-48B7-90BA-40C556F3F246}"/>
                </a:ext>
              </a:extLst>
            </p:cNvPr>
            <p:cNvSpPr/>
            <p:nvPr/>
          </p:nvSpPr>
          <p:spPr>
            <a:xfrm>
              <a:off x="1481488" y="2873522"/>
              <a:ext cx="85848" cy="857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9E59949-C338-45C2-8BA5-B692CD4AD840}"/>
                </a:ext>
              </a:extLst>
            </p:cNvPr>
            <p:cNvSpPr/>
            <p:nvPr/>
          </p:nvSpPr>
          <p:spPr>
            <a:xfrm>
              <a:off x="1566843" y="2873522"/>
              <a:ext cx="85848" cy="857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75266D94-A0E4-4085-9F75-A086A19470F4}"/>
              </a:ext>
            </a:extLst>
          </p:cNvPr>
          <p:cNvGrpSpPr/>
          <p:nvPr/>
        </p:nvGrpSpPr>
        <p:grpSpPr>
          <a:xfrm>
            <a:off x="7416328" y="4099765"/>
            <a:ext cx="342899" cy="85789"/>
            <a:chOff x="1309792" y="2873522"/>
            <a:chExt cx="342899" cy="857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558ED8C-1623-4FAD-9137-572C7525200B}"/>
                </a:ext>
              </a:extLst>
            </p:cNvPr>
            <p:cNvSpPr/>
            <p:nvPr/>
          </p:nvSpPr>
          <p:spPr>
            <a:xfrm>
              <a:off x="1309792" y="2873522"/>
              <a:ext cx="85848" cy="857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F910631-F216-4DC0-9DA0-DAD22F439E36}"/>
                </a:ext>
              </a:extLst>
            </p:cNvPr>
            <p:cNvSpPr/>
            <p:nvPr/>
          </p:nvSpPr>
          <p:spPr>
            <a:xfrm>
              <a:off x="1395640" y="2873522"/>
              <a:ext cx="85848" cy="857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AEB70D5A-584A-4934-979B-AE15F7936797}"/>
                </a:ext>
              </a:extLst>
            </p:cNvPr>
            <p:cNvSpPr/>
            <p:nvPr/>
          </p:nvSpPr>
          <p:spPr>
            <a:xfrm>
              <a:off x="1481488" y="2873522"/>
              <a:ext cx="85848" cy="857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76D775FB-11F9-4721-85F1-AC80CB39B9D9}"/>
                </a:ext>
              </a:extLst>
            </p:cNvPr>
            <p:cNvSpPr/>
            <p:nvPr/>
          </p:nvSpPr>
          <p:spPr>
            <a:xfrm>
              <a:off x="1566843" y="2873522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8C8D7CC2-E776-49B6-B893-128486E3C8B6}"/>
              </a:ext>
            </a:extLst>
          </p:cNvPr>
          <p:cNvCxnSpPr>
            <a:cxnSpLocks/>
            <a:stCxn id="609" idx="2"/>
            <a:endCxn id="430" idx="6"/>
          </p:cNvCxnSpPr>
          <p:nvPr/>
        </p:nvCxnSpPr>
        <p:spPr>
          <a:xfrm flipH="1" flipV="1">
            <a:off x="7289122" y="1918424"/>
            <a:ext cx="367780" cy="78489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EE4CCD68-D8E5-4C73-9B3C-3699C804E40E}"/>
                  </a:ext>
                </a:extLst>
              </p:cNvPr>
              <p:cNvSpPr/>
              <p:nvPr/>
            </p:nvSpPr>
            <p:spPr>
              <a:xfrm>
                <a:off x="7656902" y="1874844"/>
                <a:ext cx="231630" cy="24413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EE4CCD68-D8E5-4C73-9B3C-3699C804E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02" y="1874844"/>
                <a:ext cx="231630" cy="244138"/>
              </a:xfrm>
              <a:prstGeom prst="ellipse">
                <a:avLst/>
              </a:prstGeom>
              <a:blipFill>
                <a:blip r:embed="rId18"/>
                <a:stretch>
                  <a:fillRect l="-4878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" name="Straight Arrow Connector 613">
            <a:extLst>
              <a:ext uri="{FF2B5EF4-FFF2-40B4-BE49-F238E27FC236}">
                <a16:creationId xmlns:a16="http://schemas.microsoft.com/office/drawing/2014/main" id="{74D13F59-6125-4C21-9C28-A6BE7E1CC79F}"/>
              </a:ext>
            </a:extLst>
          </p:cNvPr>
          <p:cNvCxnSpPr>
            <a:cxnSpLocks/>
            <a:stCxn id="548" idx="5"/>
            <a:endCxn id="535" idx="1"/>
          </p:cNvCxnSpPr>
          <p:nvPr/>
        </p:nvCxnSpPr>
        <p:spPr>
          <a:xfrm>
            <a:off x="7354242" y="3292119"/>
            <a:ext cx="179934" cy="139846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64C7738B-4770-4192-AEBD-662001124621}"/>
              </a:ext>
            </a:extLst>
          </p:cNvPr>
          <p:cNvGrpSpPr/>
          <p:nvPr/>
        </p:nvGrpSpPr>
        <p:grpSpPr>
          <a:xfrm>
            <a:off x="3610975" y="4882671"/>
            <a:ext cx="1601755" cy="1652351"/>
            <a:chOff x="1294546" y="1032939"/>
            <a:chExt cx="1601755" cy="1652351"/>
          </a:xfrm>
        </p:grpSpPr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F253B34-30A5-40DA-A81E-F75B4F6B7D52}"/>
                </a:ext>
              </a:extLst>
            </p:cNvPr>
            <p:cNvSpPr/>
            <p:nvPr/>
          </p:nvSpPr>
          <p:spPr>
            <a:xfrm>
              <a:off x="1301856" y="1032939"/>
              <a:ext cx="1594445" cy="16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7BD6AB93-BA0E-4C68-88A3-C24FEE91233C}"/>
                    </a:ext>
                  </a:extLst>
                </p:cNvPr>
                <p:cNvSpPr/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7BD6AB93-BA0E-4C68-88A3-C24FEE912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blipFill>
                  <a:blip r:embed="rId10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2F1A2891-15D0-4E01-BD3F-36C45364C488}"/>
                    </a:ext>
                  </a:extLst>
                </p:cNvPr>
                <p:cNvSpPr/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2F1A2891-15D0-4E01-BD3F-36C45364C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blipFill>
                  <a:blip r:embed="rId11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4B6E345B-D60C-4DA7-AF88-747253A8336F}"/>
                    </a:ext>
                  </a:extLst>
                </p:cNvPr>
                <p:cNvSpPr/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4B6E345B-D60C-4DA7-AF88-747253A83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blipFill>
                  <a:blip r:embed="rId12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A2B3BF75-8DEE-44BC-9458-D2F749DB51DA}"/>
                </a:ext>
              </a:extLst>
            </p:cNvPr>
            <p:cNvCxnSpPr>
              <a:cxnSpLocks/>
              <a:stCxn id="621" idx="7"/>
              <a:endCxn id="620" idx="3"/>
            </p:cNvCxnSpPr>
            <p:nvPr/>
          </p:nvCxnSpPr>
          <p:spPr>
            <a:xfrm flipV="1">
              <a:off x="1818397" y="2004740"/>
              <a:ext cx="199692" cy="30324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CC1EADBA-6F65-4ACA-A4CF-D9F445ED3FCD}"/>
                    </a:ext>
                  </a:extLst>
                </p:cNvPr>
                <p:cNvSpPr/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CC1EADBA-6F65-4ACA-A4CF-D9F445ED3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blipFill>
                  <a:blip r:embed="rId13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18A299BC-87C5-4479-9816-8915AE127877}"/>
                </a:ext>
              </a:extLst>
            </p:cNvPr>
            <p:cNvCxnSpPr>
              <a:cxnSpLocks/>
              <a:stCxn id="623" idx="1"/>
              <a:endCxn id="620" idx="5"/>
            </p:cNvCxnSpPr>
            <p:nvPr/>
          </p:nvCxnSpPr>
          <p:spPr>
            <a:xfrm flipH="1" flipV="1">
              <a:off x="2181876" y="2004740"/>
              <a:ext cx="197887" cy="30324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BFBDB9DF-14E2-4E65-B046-4CFE4FCC22E5}"/>
                </a:ext>
              </a:extLst>
            </p:cNvPr>
            <p:cNvCxnSpPr>
              <a:cxnSpLocks/>
              <a:stCxn id="620" idx="7"/>
              <a:endCxn id="619" idx="3"/>
            </p:cNvCxnSpPr>
            <p:nvPr/>
          </p:nvCxnSpPr>
          <p:spPr>
            <a:xfrm flipV="1">
              <a:off x="2181876" y="1670016"/>
              <a:ext cx="242413" cy="1620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A6B5E856-BABF-4B70-819D-91C71DA6649C}"/>
                </a:ext>
              </a:extLst>
            </p:cNvPr>
            <p:cNvCxnSpPr>
              <a:cxnSpLocks/>
              <a:stCxn id="623" idx="2"/>
              <a:endCxn id="621" idx="6"/>
            </p:cNvCxnSpPr>
            <p:nvPr/>
          </p:nvCxnSpPr>
          <p:spPr>
            <a:xfrm flipH="1">
              <a:off x="1852318" y="2394297"/>
              <a:ext cx="49352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DC04170B-8849-4699-8FF0-DFA8350A99A1}"/>
                    </a:ext>
                  </a:extLst>
                </p:cNvPr>
                <p:cNvSpPr/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DC04170B-8849-4699-8FF0-DFA8350A9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blipFill>
                  <a:blip r:embed="rId14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1D57FCCD-A5D9-4660-B2B3-4ADB2F7A3188}"/>
                </a:ext>
              </a:extLst>
            </p:cNvPr>
            <p:cNvCxnSpPr>
              <a:cxnSpLocks/>
              <a:stCxn id="621" idx="1"/>
              <a:endCxn id="627" idx="5"/>
            </p:cNvCxnSpPr>
            <p:nvPr/>
          </p:nvCxnSpPr>
          <p:spPr>
            <a:xfrm flipH="1" flipV="1">
              <a:off x="1528816" y="2030207"/>
              <a:ext cx="125793" cy="2777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99BADCD9-2050-4B4F-9D5E-634F25757E4A}"/>
                </a:ext>
              </a:extLst>
            </p:cNvPr>
            <p:cNvCxnSpPr>
              <a:cxnSpLocks/>
              <a:stCxn id="620" idx="2"/>
              <a:endCxn id="627" idx="6"/>
            </p:cNvCxnSpPr>
            <p:nvPr/>
          </p:nvCxnSpPr>
          <p:spPr>
            <a:xfrm flipH="1">
              <a:off x="1562738" y="1918424"/>
              <a:ext cx="421430" cy="2546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F6CAD3D1-18FD-4BA8-888D-7E4393459286}"/>
                </a:ext>
              </a:extLst>
            </p:cNvPr>
            <p:cNvCxnSpPr>
              <a:cxnSpLocks/>
              <a:stCxn id="620" idx="1"/>
              <a:endCxn id="631" idx="5"/>
            </p:cNvCxnSpPr>
            <p:nvPr/>
          </p:nvCxnSpPr>
          <p:spPr>
            <a:xfrm flipH="1" flipV="1">
              <a:off x="1850400" y="1583700"/>
              <a:ext cx="167689" cy="24840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AAAF4CBD-8D55-4F08-8FE4-7B67EBE76499}"/>
                    </a:ext>
                  </a:extLst>
                </p:cNvPr>
                <p:cNvSpPr/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AAAF4CBD-8D55-4F08-8FE4-7B67EBE76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blipFill>
                  <a:blip r:embed="rId15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95A2834-CBEE-4F43-B3F3-58612AC38566}"/>
                    </a:ext>
                  </a:extLst>
                </p:cNvPr>
                <p:cNvSpPr/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95A2834-CBEE-4F43-B3F3-58612AC38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blipFill>
                  <a:blip r:embed="rId16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50DC6A25-6C0E-48A8-8202-B7C0D35DC8B2}"/>
                </a:ext>
              </a:extLst>
            </p:cNvPr>
            <p:cNvCxnSpPr>
              <a:cxnSpLocks/>
              <a:stCxn id="632" idx="5"/>
              <a:endCxn id="619" idx="1"/>
            </p:cNvCxnSpPr>
            <p:nvPr/>
          </p:nvCxnSpPr>
          <p:spPr>
            <a:xfrm>
              <a:off x="2244354" y="1357538"/>
              <a:ext cx="179935" cy="13984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4" name="Straight Arrow Connector 633">
              <a:extLst>
                <a:ext uri="{FF2B5EF4-FFF2-40B4-BE49-F238E27FC236}">
                  <a16:creationId xmlns:a16="http://schemas.microsoft.com/office/drawing/2014/main" id="{64B3528B-8A78-40EF-9805-43545A80D2B5}"/>
                </a:ext>
              </a:extLst>
            </p:cNvPr>
            <p:cNvCxnSpPr>
              <a:cxnSpLocks/>
              <a:stCxn id="627" idx="0"/>
              <a:endCxn id="631" idx="3"/>
            </p:cNvCxnSpPr>
            <p:nvPr/>
          </p:nvCxnSpPr>
          <p:spPr>
            <a:xfrm flipV="1">
              <a:off x="1446923" y="1583700"/>
              <a:ext cx="239690" cy="23812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7D7E55DE-65C7-419B-BA63-7105D9F2EBC0}"/>
                </a:ext>
              </a:extLst>
            </p:cNvPr>
            <p:cNvGrpSpPr/>
            <p:nvPr/>
          </p:nvGrpSpPr>
          <p:grpSpPr>
            <a:xfrm>
              <a:off x="1575024" y="2156014"/>
              <a:ext cx="342899" cy="85789"/>
              <a:chOff x="1309792" y="2873522"/>
              <a:chExt cx="342899" cy="85789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4BED86FC-2FCA-41E7-A299-F761ED818288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255C45A-6C98-40AC-BDC3-142CE1EE72EA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923D4093-58C7-40FE-AC69-CAB697BEA549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EB8AD1B2-1193-41C7-9868-0A980654253F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4E73BB2F-7A47-43F2-8DE5-53D61FD126FD}"/>
                </a:ext>
              </a:extLst>
            </p:cNvPr>
            <p:cNvGrpSpPr/>
            <p:nvPr/>
          </p:nvGrpSpPr>
          <p:grpSpPr>
            <a:xfrm>
              <a:off x="2306441" y="2165184"/>
              <a:ext cx="342899" cy="85789"/>
              <a:chOff x="1309792" y="2873522"/>
              <a:chExt cx="342899" cy="85789"/>
            </a:xfrm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4C0A73E5-728E-43D1-8EC6-2A0E7556787E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36EB4459-5836-4B5F-BEB9-5CDB9D6D9000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845732EC-003F-4E00-86B0-34643BC2C975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8A8CAABE-869A-4BE3-AD00-1030A14FEA09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5C9C4419-950B-4C20-A315-9E97CA893445}"/>
                </a:ext>
              </a:extLst>
            </p:cNvPr>
            <p:cNvGrpSpPr/>
            <p:nvPr/>
          </p:nvGrpSpPr>
          <p:grpSpPr>
            <a:xfrm>
              <a:off x="2021209" y="1685130"/>
              <a:ext cx="342899" cy="85789"/>
              <a:chOff x="1309792" y="2873522"/>
              <a:chExt cx="342899" cy="85789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8C913E86-50A3-4CA9-B8CB-E7D8A07561ED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B5A913A5-80B2-479F-9990-9E37141A0829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60BAF57F-8952-466F-B63B-10BBD3B3D823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4C04F13F-26C5-432C-AAAD-7423CCC9E806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A2444EE6-E4F0-44BF-9B5E-BC9187BFD91F}"/>
                </a:ext>
              </a:extLst>
            </p:cNvPr>
            <p:cNvGrpSpPr/>
            <p:nvPr/>
          </p:nvGrpSpPr>
          <p:grpSpPr>
            <a:xfrm>
              <a:off x="2441423" y="1350396"/>
              <a:ext cx="342899" cy="85789"/>
              <a:chOff x="1309792" y="2873522"/>
              <a:chExt cx="342899" cy="85789"/>
            </a:xfrm>
          </p:grpSpPr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5883F47D-8E72-4C4A-B8DC-4C5F796D835A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948C811B-7A2A-488B-9877-507D8FE08AF1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51684BF8-2F8F-48F5-B7E1-8CB43F419575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84DF486E-62F2-4F63-BAAF-0BFE09FCB162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D6AE932B-BDC7-4641-8579-DC0146533C5E}"/>
                </a:ext>
              </a:extLst>
            </p:cNvPr>
            <p:cNvGrpSpPr/>
            <p:nvPr/>
          </p:nvGrpSpPr>
          <p:grpSpPr>
            <a:xfrm>
              <a:off x="2018089" y="1032939"/>
              <a:ext cx="342899" cy="85789"/>
              <a:chOff x="1309792" y="2873522"/>
              <a:chExt cx="342899" cy="85789"/>
            </a:xfrm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DA04062D-FDCA-4C8B-8714-4F364261EAEB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FD74812C-77A8-4F75-B1BF-C664FEA24823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AF1C791F-F27B-42D5-B075-1364C4539A2B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54DD02-F92F-44DC-BC3F-B7F68BA4BA21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7DC8372D-78F6-41E0-AEF1-716DA6CA8ABD}"/>
                </a:ext>
              </a:extLst>
            </p:cNvPr>
            <p:cNvGrpSpPr/>
            <p:nvPr/>
          </p:nvGrpSpPr>
          <p:grpSpPr>
            <a:xfrm>
              <a:off x="1589481" y="1270339"/>
              <a:ext cx="342899" cy="85789"/>
              <a:chOff x="1309792" y="2873522"/>
              <a:chExt cx="342899" cy="85789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ACBCE56D-E6C6-4E54-9C82-CEA3DD9C42BE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51860314-22B1-4EAA-A9AC-516B9220458C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C1894347-F403-452C-A9F2-898227520074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79FCDE5B-9B07-4978-8273-3B22BD3BCABB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71EA3E50-F73F-486F-A655-6F7214D35713}"/>
                </a:ext>
              </a:extLst>
            </p:cNvPr>
            <p:cNvGrpSpPr/>
            <p:nvPr/>
          </p:nvGrpSpPr>
          <p:grpSpPr>
            <a:xfrm>
              <a:off x="1294546" y="1707863"/>
              <a:ext cx="342899" cy="85789"/>
              <a:chOff x="1309792" y="2873522"/>
              <a:chExt cx="342899" cy="85789"/>
            </a:xfrm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226D1017-45F1-4572-98DE-AEE48EE57082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1CF33985-033D-4D95-875D-05081F1A27D7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A6B278AD-8C98-45DF-B389-B3B151F457D9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65C8D85D-E80A-4102-8DD1-1F89F4845C12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447BDB71-D916-4BC8-B7DA-ADD156F00F16}"/>
              </a:ext>
            </a:extLst>
          </p:cNvPr>
          <p:cNvGrpSpPr/>
          <p:nvPr/>
        </p:nvGrpSpPr>
        <p:grpSpPr>
          <a:xfrm>
            <a:off x="6422428" y="4882671"/>
            <a:ext cx="1601755" cy="1652351"/>
            <a:chOff x="1294546" y="1032939"/>
            <a:chExt cx="1601755" cy="1652351"/>
          </a:xfrm>
        </p:grpSpPr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BC6ABD70-6CC8-4D9D-A06C-746EDF375A71}"/>
                </a:ext>
              </a:extLst>
            </p:cNvPr>
            <p:cNvSpPr/>
            <p:nvPr/>
          </p:nvSpPr>
          <p:spPr>
            <a:xfrm>
              <a:off x="1301856" y="1032939"/>
              <a:ext cx="1594445" cy="16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F89A01EC-2836-436B-8604-1F49A33A1610}"/>
                    </a:ext>
                  </a:extLst>
                </p:cNvPr>
                <p:cNvSpPr/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F89A01EC-2836-436B-8604-1F49A33A1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368" y="1461631"/>
                  <a:ext cx="231630" cy="244138"/>
                </a:xfrm>
                <a:prstGeom prst="ellipse">
                  <a:avLst/>
                </a:prstGeom>
                <a:blipFill>
                  <a:blip r:embed="rId19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FD3EBEB8-DFC5-460E-97C9-0FE27A7EE93D}"/>
                    </a:ext>
                  </a:extLst>
                </p:cNvPr>
                <p:cNvSpPr/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FD3EBEB8-DFC5-460E-97C9-0FE27A7EE9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167" y="1796355"/>
                  <a:ext cx="231630" cy="244138"/>
                </a:xfrm>
                <a:prstGeom prst="ellipse">
                  <a:avLst/>
                </a:prstGeom>
                <a:blipFill>
                  <a:blip r:embed="rId20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028302B5-B57A-416C-AD84-AF99E34A19C1}"/>
                    </a:ext>
                  </a:extLst>
                </p:cNvPr>
                <p:cNvSpPr/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028302B5-B57A-416C-AD84-AF99E34A1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688" y="2272228"/>
                  <a:ext cx="231630" cy="244138"/>
                </a:xfrm>
                <a:prstGeom prst="ellipse">
                  <a:avLst/>
                </a:prstGeom>
                <a:blipFill>
                  <a:blip r:embed="rId12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5A58BBE6-BBA5-4721-B1AA-BC338E29598F}"/>
                </a:ext>
              </a:extLst>
            </p:cNvPr>
            <p:cNvCxnSpPr>
              <a:cxnSpLocks/>
              <a:stCxn id="674" idx="7"/>
              <a:endCxn id="673" idx="3"/>
            </p:cNvCxnSpPr>
            <p:nvPr/>
          </p:nvCxnSpPr>
          <p:spPr>
            <a:xfrm flipV="1">
              <a:off x="1818397" y="2004740"/>
              <a:ext cx="199692" cy="30324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26BC9609-2DBD-42C1-9AF1-D31BCF66B73B}"/>
                    </a:ext>
                  </a:extLst>
                </p:cNvPr>
                <p:cNvSpPr/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26BC9609-2DBD-42C1-9AF1-D31BCF66B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842" y="2272228"/>
                  <a:ext cx="231630" cy="244138"/>
                </a:xfrm>
                <a:prstGeom prst="ellipse">
                  <a:avLst/>
                </a:prstGeom>
                <a:blipFill>
                  <a:blip r:embed="rId13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F68ACEC5-EEFA-4F8E-BCD0-618C98E1EA33}"/>
                </a:ext>
              </a:extLst>
            </p:cNvPr>
            <p:cNvCxnSpPr>
              <a:cxnSpLocks/>
              <a:stCxn id="676" idx="1"/>
              <a:endCxn id="673" idx="5"/>
            </p:cNvCxnSpPr>
            <p:nvPr/>
          </p:nvCxnSpPr>
          <p:spPr>
            <a:xfrm flipH="1" flipV="1">
              <a:off x="2181876" y="2004740"/>
              <a:ext cx="197887" cy="30324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8" name="Straight Arrow Connector 677">
              <a:extLst>
                <a:ext uri="{FF2B5EF4-FFF2-40B4-BE49-F238E27FC236}">
                  <a16:creationId xmlns:a16="http://schemas.microsoft.com/office/drawing/2014/main" id="{CDD569C4-C658-48B6-8521-9A2E4ACB781C}"/>
                </a:ext>
              </a:extLst>
            </p:cNvPr>
            <p:cNvCxnSpPr>
              <a:cxnSpLocks/>
              <a:stCxn id="673" idx="7"/>
              <a:endCxn id="672" idx="3"/>
            </p:cNvCxnSpPr>
            <p:nvPr/>
          </p:nvCxnSpPr>
          <p:spPr>
            <a:xfrm flipV="1">
              <a:off x="2181876" y="1670016"/>
              <a:ext cx="242413" cy="1620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C0852F03-8815-429B-9082-E87F05F90BAD}"/>
                </a:ext>
              </a:extLst>
            </p:cNvPr>
            <p:cNvCxnSpPr>
              <a:cxnSpLocks/>
              <a:stCxn id="676" idx="2"/>
              <a:endCxn id="674" idx="6"/>
            </p:cNvCxnSpPr>
            <p:nvPr/>
          </p:nvCxnSpPr>
          <p:spPr>
            <a:xfrm flipH="1">
              <a:off x="1852318" y="2394297"/>
              <a:ext cx="49352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E74C2B7F-1E5F-42BE-BF31-116EBFFB9950}"/>
                    </a:ext>
                  </a:extLst>
                </p:cNvPr>
                <p:cNvSpPr/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E74C2B7F-1E5F-42BE-BF31-116EBFFB9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08" y="1821822"/>
                  <a:ext cx="231630" cy="244138"/>
                </a:xfrm>
                <a:prstGeom prst="ellipse">
                  <a:avLst/>
                </a:prstGeom>
                <a:blipFill>
                  <a:blip r:embed="rId21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88B006D4-08C4-4C4E-99FF-7059F19583A7}"/>
                </a:ext>
              </a:extLst>
            </p:cNvPr>
            <p:cNvCxnSpPr>
              <a:cxnSpLocks/>
              <a:stCxn id="674" idx="1"/>
              <a:endCxn id="680" idx="5"/>
            </p:cNvCxnSpPr>
            <p:nvPr/>
          </p:nvCxnSpPr>
          <p:spPr>
            <a:xfrm flipH="1" flipV="1">
              <a:off x="1528816" y="2030207"/>
              <a:ext cx="125793" cy="2777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F3B70C33-9079-41A9-9D39-B19867AD717B}"/>
                </a:ext>
              </a:extLst>
            </p:cNvPr>
            <p:cNvCxnSpPr>
              <a:cxnSpLocks/>
              <a:stCxn id="673" idx="2"/>
              <a:endCxn id="680" idx="6"/>
            </p:cNvCxnSpPr>
            <p:nvPr/>
          </p:nvCxnSpPr>
          <p:spPr>
            <a:xfrm flipH="1">
              <a:off x="1562738" y="1918424"/>
              <a:ext cx="421430" cy="2546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0A1712CB-B37F-4700-BDF8-8BEB99B171B9}"/>
                </a:ext>
              </a:extLst>
            </p:cNvPr>
            <p:cNvCxnSpPr>
              <a:cxnSpLocks/>
              <a:stCxn id="673" idx="1"/>
              <a:endCxn id="684" idx="5"/>
            </p:cNvCxnSpPr>
            <p:nvPr/>
          </p:nvCxnSpPr>
          <p:spPr>
            <a:xfrm flipH="1" flipV="1">
              <a:off x="1850400" y="1583700"/>
              <a:ext cx="167689" cy="24840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33AF232E-09FA-4D6F-87EB-7AA833DBC848}"/>
                    </a:ext>
                  </a:extLst>
                </p:cNvPr>
                <p:cNvSpPr/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33AF232E-09FA-4D6F-87EB-7AA833DBC8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691" y="1375315"/>
                  <a:ext cx="231630" cy="244138"/>
                </a:xfrm>
                <a:prstGeom prst="ellipse">
                  <a:avLst/>
                </a:prstGeom>
                <a:blipFill>
                  <a:blip r:embed="rId14"/>
                  <a:stretch>
                    <a:fillRect l="-2439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19C92840-6E4D-4FEB-9848-8F03040A1E19}"/>
                    </a:ext>
                  </a:extLst>
                </p:cNvPr>
                <p:cNvSpPr/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fr-CA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19C92840-6E4D-4FEB-9848-8F03040A1E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46" y="1149153"/>
                  <a:ext cx="231630" cy="244138"/>
                </a:xfrm>
                <a:prstGeom prst="ellipse">
                  <a:avLst/>
                </a:prstGeom>
                <a:blipFill>
                  <a:blip r:embed="rId16"/>
                  <a:stretch>
                    <a:fillRect l="-4878"/>
                  </a:stretch>
                </a:blip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BE37D710-2CD3-42A5-9B82-E6F61A1B7EE3}"/>
                </a:ext>
              </a:extLst>
            </p:cNvPr>
            <p:cNvCxnSpPr>
              <a:cxnSpLocks/>
              <a:stCxn id="685" idx="5"/>
              <a:endCxn id="672" idx="1"/>
            </p:cNvCxnSpPr>
            <p:nvPr/>
          </p:nvCxnSpPr>
          <p:spPr>
            <a:xfrm>
              <a:off x="2244354" y="1357538"/>
              <a:ext cx="179935" cy="13984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EC3725F2-0BDA-4C43-8DBF-84AE743870E0}"/>
                </a:ext>
              </a:extLst>
            </p:cNvPr>
            <p:cNvCxnSpPr>
              <a:cxnSpLocks/>
              <a:stCxn id="680" idx="0"/>
              <a:endCxn id="684" idx="3"/>
            </p:cNvCxnSpPr>
            <p:nvPr/>
          </p:nvCxnSpPr>
          <p:spPr>
            <a:xfrm flipV="1">
              <a:off x="1446923" y="1583700"/>
              <a:ext cx="239690" cy="23812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1A9AC04F-4289-43C0-80AC-649D6B11EDA3}"/>
                </a:ext>
              </a:extLst>
            </p:cNvPr>
            <p:cNvGrpSpPr/>
            <p:nvPr/>
          </p:nvGrpSpPr>
          <p:grpSpPr>
            <a:xfrm>
              <a:off x="1575024" y="2156014"/>
              <a:ext cx="342899" cy="85789"/>
              <a:chOff x="1309792" y="2873522"/>
              <a:chExt cx="342899" cy="85789"/>
            </a:xfrm>
          </p:grpSpPr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4D271C9A-3FC6-4E71-A26F-65589E04F75E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7C15D13A-46CE-47BA-98B0-BF0486837671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5F619066-756A-40BC-B946-8985DA0EB966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C35E6231-35B8-49E0-8606-05AD236D541B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A0E314E3-28DF-4DA6-BB35-09AC1A1513A8}"/>
                </a:ext>
              </a:extLst>
            </p:cNvPr>
            <p:cNvGrpSpPr/>
            <p:nvPr/>
          </p:nvGrpSpPr>
          <p:grpSpPr>
            <a:xfrm>
              <a:off x="2306441" y="2165184"/>
              <a:ext cx="342899" cy="85789"/>
              <a:chOff x="1309792" y="2873522"/>
              <a:chExt cx="342899" cy="85789"/>
            </a:xfrm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9EE1C0B7-92D2-43FC-B2A3-3FD2B0FF756C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A2142F65-0412-4409-881E-FA79283FB8A6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9A15F9E4-422E-4E5B-8C32-5E9FE9E6FBDF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FEB2B2B6-FDD3-4ABF-A35C-0AD4437C0F59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2338FE2D-5070-4911-AE29-FC3B4FACBE01}"/>
                </a:ext>
              </a:extLst>
            </p:cNvPr>
            <p:cNvGrpSpPr/>
            <p:nvPr/>
          </p:nvGrpSpPr>
          <p:grpSpPr>
            <a:xfrm>
              <a:off x="2021209" y="1685130"/>
              <a:ext cx="342899" cy="85789"/>
              <a:chOff x="1309792" y="2873522"/>
              <a:chExt cx="342899" cy="85789"/>
            </a:xfrm>
          </p:grpSpPr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AA4B767D-5C72-4380-ABEC-FB8901331A53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6D36F1D8-51AA-41B8-B9EB-DCC2E7784018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DC07B9D7-F3C5-4A48-B386-A5FE6782732A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79A866D2-FEE3-48BB-96BF-FC4E5DFD4CA3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091EB746-ECE0-4FFA-9FF7-82ECD302D4F2}"/>
                </a:ext>
              </a:extLst>
            </p:cNvPr>
            <p:cNvGrpSpPr/>
            <p:nvPr/>
          </p:nvGrpSpPr>
          <p:grpSpPr>
            <a:xfrm>
              <a:off x="2441423" y="1350396"/>
              <a:ext cx="342899" cy="85789"/>
              <a:chOff x="1309792" y="2873522"/>
              <a:chExt cx="342899" cy="85789"/>
            </a:xfrm>
          </p:grpSpPr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58F0DAE-63AB-4649-BD11-7E9D78E65E21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EAC24A44-CE5C-45E9-8BEB-3DA9D881E549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0FA4D994-BA0E-4873-9CC4-D59639572A11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79EC33B-7316-4F37-B41B-15BCEC408435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021D3EF3-5E7E-41FA-A3ED-B517D2DFF871}"/>
                </a:ext>
              </a:extLst>
            </p:cNvPr>
            <p:cNvGrpSpPr/>
            <p:nvPr/>
          </p:nvGrpSpPr>
          <p:grpSpPr>
            <a:xfrm>
              <a:off x="2018089" y="1032939"/>
              <a:ext cx="342899" cy="85789"/>
              <a:chOff x="1309792" y="2873522"/>
              <a:chExt cx="342899" cy="85789"/>
            </a:xfrm>
          </p:grpSpPr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705D2FF-345E-413B-A0EF-8133A6122F12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7D93A8D-C748-49D5-BFFB-05D6F984C469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66329112-C219-4BB8-86C1-C5A9A5C7B8FD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A4AF3B-C9D4-4791-97C7-FA5E86B00B90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4BE41178-DE5E-45D1-81A5-FA832DF13FB5}"/>
                </a:ext>
              </a:extLst>
            </p:cNvPr>
            <p:cNvGrpSpPr/>
            <p:nvPr/>
          </p:nvGrpSpPr>
          <p:grpSpPr>
            <a:xfrm>
              <a:off x="1589481" y="1270339"/>
              <a:ext cx="342899" cy="85789"/>
              <a:chOff x="1309792" y="2873522"/>
              <a:chExt cx="342899" cy="85789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CBB502F9-A12A-4731-BCDE-8D7918F27130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87ED20E9-6AD5-4B72-9914-CF08088E33B8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1619C4EA-B404-48BB-97C7-A13F3899AC68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B2152BF1-CCB2-415F-B165-2EA33A96F882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B7A12256-AAF4-42FF-90DB-5C0169113CCF}"/>
                </a:ext>
              </a:extLst>
            </p:cNvPr>
            <p:cNvGrpSpPr/>
            <p:nvPr/>
          </p:nvGrpSpPr>
          <p:grpSpPr>
            <a:xfrm>
              <a:off x="1294546" y="1707863"/>
              <a:ext cx="342899" cy="85789"/>
              <a:chOff x="1309792" y="2873522"/>
              <a:chExt cx="342899" cy="85789"/>
            </a:xfrm>
          </p:grpSpPr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94ACEEB6-F028-46BA-AEA1-39472FDADDCF}"/>
                  </a:ext>
                </a:extLst>
              </p:cNvPr>
              <p:cNvSpPr/>
              <p:nvPr/>
            </p:nvSpPr>
            <p:spPr>
              <a:xfrm>
                <a:off x="1309792" y="2873522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B7BA00EA-637D-4CBF-9AB4-BACC3245FD51}"/>
                  </a:ext>
                </a:extLst>
              </p:cNvPr>
              <p:cNvSpPr/>
              <p:nvPr/>
            </p:nvSpPr>
            <p:spPr>
              <a:xfrm>
                <a:off x="1395640" y="287352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307E9967-7670-44EB-B77F-3ACA88AC7663}"/>
                  </a:ext>
                </a:extLst>
              </p:cNvPr>
              <p:cNvSpPr/>
              <p:nvPr/>
            </p:nvSpPr>
            <p:spPr>
              <a:xfrm>
                <a:off x="1481488" y="287352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7AA6984D-B798-4EC8-9E68-7B69A6D7F7B5}"/>
                  </a:ext>
                </a:extLst>
              </p:cNvPr>
              <p:cNvSpPr/>
              <p:nvPr/>
            </p:nvSpPr>
            <p:spPr>
              <a:xfrm>
                <a:off x="1566843" y="2873522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116B230D-8396-4695-A6EC-FE9CE18A4CD9}"/>
                  </a:ext>
                </a:extLst>
              </p:cNvPr>
              <p:cNvSpPr txBox="1"/>
              <p:nvPr/>
            </p:nvSpPr>
            <p:spPr>
              <a:xfrm>
                <a:off x="5388520" y="1736345"/>
                <a:ext cx="812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116B230D-8396-4695-A6EC-FE9CE18A4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20" y="1736345"/>
                <a:ext cx="812274" cy="276999"/>
              </a:xfrm>
              <a:prstGeom prst="rect">
                <a:avLst/>
              </a:prstGeom>
              <a:blipFill>
                <a:blip r:embed="rId22"/>
                <a:stretch>
                  <a:fillRect l="-6767" r="-300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FFFC0C4C-0183-47F3-ACB7-1489A7D9E020}"/>
                  </a:ext>
                </a:extLst>
              </p:cNvPr>
              <p:cNvSpPr txBox="1"/>
              <p:nvPr/>
            </p:nvSpPr>
            <p:spPr>
              <a:xfrm>
                <a:off x="5388520" y="3683545"/>
                <a:ext cx="812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FFFC0C4C-0183-47F3-ACB7-1489A7D9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20" y="3683545"/>
                <a:ext cx="812274" cy="276999"/>
              </a:xfrm>
              <a:prstGeom prst="rect">
                <a:avLst/>
              </a:prstGeom>
              <a:blipFill>
                <a:blip r:embed="rId23"/>
                <a:stretch>
                  <a:fillRect l="-6767" r="-300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8D1F356C-7BA9-4242-A572-86A63513941B}"/>
                  </a:ext>
                </a:extLst>
              </p:cNvPr>
              <p:cNvSpPr txBox="1"/>
              <p:nvPr/>
            </p:nvSpPr>
            <p:spPr>
              <a:xfrm>
                <a:off x="5388520" y="5613226"/>
                <a:ext cx="812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8D1F356C-7BA9-4242-A572-86A63513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20" y="5613226"/>
                <a:ext cx="812274" cy="276999"/>
              </a:xfrm>
              <a:prstGeom prst="rect">
                <a:avLst/>
              </a:prstGeom>
              <a:blipFill>
                <a:blip r:embed="rId24"/>
                <a:stretch>
                  <a:fillRect l="-6767" r="-300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4" name="Group 833">
            <a:extLst>
              <a:ext uri="{FF2B5EF4-FFF2-40B4-BE49-F238E27FC236}">
                <a16:creationId xmlns:a16="http://schemas.microsoft.com/office/drawing/2014/main" id="{6F7F7D39-B9BF-4034-807B-036C152129CC}"/>
              </a:ext>
            </a:extLst>
          </p:cNvPr>
          <p:cNvGrpSpPr/>
          <p:nvPr/>
        </p:nvGrpSpPr>
        <p:grpSpPr>
          <a:xfrm>
            <a:off x="7637486" y="1750862"/>
            <a:ext cx="342899" cy="85789"/>
            <a:chOff x="5196011" y="1461631"/>
            <a:chExt cx="342899" cy="8578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F218B9C8-3568-42F5-9C5F-351BF9582396}"/>
                </a:ext>
              </a:extLst>
            </p:cNvPr>
            <p:cNvSpPr/>
            <p:nvPr/>
          </p:nvSpPr>
          <p:spPr>
            <a:xfrm>
              <a:off x="5196011" y="1461631"/>
              <a:ext cx="85848" cy="857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6546152F-C54B-4B8C-964B-83CBBDB3D32F}"/>
                </a:ext>
              </a:extLst>
            </p:cNvPr>
            <p:cNvSpPr/>
            <p:nvPr/>
          </p:nvSpPr>
          <p:spPr>
            <a:xfrm>
              <a:off x="5281859" y="1461631"/>
              <a:ext cx="85848" cy="857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7E9958A5-161D-4513-AFD2-611E0A455259}"/>
                </a:ext>
              </a:extLst>
            </p:cNvPr>
            <p:cNvSpPr/>
            <p:nvPr/>
          </p:nvSpPr>
          <p:spPr>
            <a:xfrm>
              <a:off x="5367707" y="1461631"/>
              <a:ext cx="85848" cy="857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C506783B-1229-4701-A786-7F5B23A89B9B}"/>
                </a:ext>
              </a:extLst>
            </p:cNvPr>
            <p:cNvSpPr/>
            <p:nvPr/>
          </p:nvSpPr>
          <p:spPr>
            <a:xfrm>
              <a:off x="5453062" y="1461631"/>
              <a:ext cx="85848" cy="857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734" name="TextBox 733">
            <a:extLst>
              <a:ext uri="{FF2B5EF4-FFF2-40B4-BE49-F238E27FC236}">
                <a16:creationId xmlns:a16="http://schemas.microsoft.com/office/drawing/2014/main" id="{D78F457D-CDCF-41B0-9CFF-F0D5E573922D}"/>
              </a:ext>
            </a:extLst>
          </p:cNvPr>
          <p:cNvSpPr txBox="1"/>
          <p:nvPr/>
        </p:nvSpPr>
        <p:spPr>
          <a:xfrm>
            <a:off x="5651324" y="150452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?</a:t>
            </a:r>
            <a:endParaRPr lang="en-US" b="1" dirty="0"/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1D09DE5B-5BEA-4382-BE70-519FF60A9E36}"/>
              </a:ext>
            </a:extLst>
          </p:cNvPr>
          <p:cNvSpPr txBox="1"/>
          <p:nvPr/>
        </p:nvSpPr>
        <p:spPr>
          <a:xfrm>
            <a:off x="4891178" y="2093617"/>
            <a:ext cx="17796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Same structure</a:t>
            </a:r>
          </a:p>
          <a:p>
            <a:pPr algn="ctr"/>
            <a:r>
              <a:rPr lang="en-US" sz="1100" dirty="0"/>
              <a:t>Same attributes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Different node membership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70801AF9-4E7B-4D77-B125-FD27CC283AD0}"/>
              </a:ext>
            </a:extLst>
          </p:cNvPr>
          <p:cNvSpPr txBox="1"/>
          <p:nvPr/>
        </p:nvSpPr>
        <p:spPr>
          <a:xfrm>
            <a:off x="5004816" y="3964788"/>
            <a:ext cx="1577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Same attributes </a:t>
            </a:r>
          </a:p>
          <a:p>
            <a:pPr algn="ctr"/>
            <a:r>
              <a:rPr lang="en-US" sz="1100" dirty="0"/>
              <a:t>Same node membership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Different structure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B6B9B9C-6ACA-44CF-8FAA-7FC6E2319249}"/>
              </a:ext>
            </a:extLst>
          </p:cNvPr>
          <p:cNvSpPr txBox="1"/>
          <p:nvPr/>
        </p:nvSpPr>
        <p:spPr>
          <a:xfrm>
            <a:off x="5015686" y="5922233"/>
            <a:ext cx="1577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Same structure </a:t>
            </a:r>
          </a:p>
          <a:p>
            <a:pPr algn="ctr"/>
            <a:r>
              <a:rPr lang="en-US" sz="1100" dirty="0"/>
              <a:t>Same node membership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Different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C9B90705-3677-4875-A9F8-BFE06AEB2391}"/>
                  </a:ext>
                </a:extLst>
              </p:cNvPr>
              <p:cNvSpPr/>
              <p:nvPr/>
            </p:nvSpPr>
            <p:spPr>
              <a:xfrm>
                <a:off x="7182292" y="1161629"/>
                <a:ext cx="231630" cy="2441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C9B90705-3677-4875-A9F8-BFE06AEB2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2" y="1161629"/>
                <a:ext cx="231630" cy="244138"/>
              </a:xfrm>
              <a:prstGeom prst="ellipse">
                <a:avLst/>
              </a:prstGeom>
              <a:blipFill>
                <a:blip r:embed="rId25"/>
                <a:stretch>
                  <a:fillRect l="-4878"/>
                </a:stretch>
              </a:blipFill>
              <a:ln w="1905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DABFF70-A745-491A-840E-E9CE36148789}"/>
              </a:ext>
            </a:extLst>
          </p:cNvPr>
          <p:cNvGrpSpPr/>
          <p:nvPr/>
        </p:nvGrpSpPr>
        <p:grpSpPr>
          <a:xfrm>
            <a:off x="7108862" y="1036015"/>
            <a:ext cx="342899" cy="85789"/>
            <a:chOff x="2170489" y="1185339"/>
            <a:chExt cx="342899" cy="85789"/>
          </a:xfrm>
          <a:solidFill>
            <a:schemeClr val="bg1"/>
          </a:solidFill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7BF7AEB9-5E07-4B6A-9C74-4EA0DA694423}"/>
                </a:ext>
              </a:extLst>
            </p:cNvPr>
            <p:cNvSpPr/>
            <p:nvPr/>
          </p:nvSpPr>
          <p:spPr>
            <a:xfrm>
              <a:off x="2170489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90DEE119-CE05-4319-92A8-297E9F726269}"/>
                </a:ext>
              </a:extLst>
            </p:cNvPr>
            <p:cNvSpPr/>
            <p:nvPr/>
          </p:nvSpPr>
          <p:spPr>
            <a:xfrm>
              <a:off x="2256337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5C18B253-45C9-47B3-90C0-BB6C5CC4C8DD}"/>
                </a:ext>
              </a:extLst>
            </p:cNvPr>
            <p:cNvSpPr/>
            <p:nvPr/>
          </p:nvSpPr>
          <p:spPr>
            <a:xfrm>
              <a:off x="2342185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0F588505-715F-4E4D-9A47-A28FDEEE5016}"/>
                </a:ext>
              </a:extLst>
            </p:cNvPr>
            <p:cNvSpPr/>
            <p:nvPr/>
          </p:nvSpPr>
          <p:spPr>
            <a:xfrm>
              <a:off x="2427540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cxnSp>
        <p:nvCxnSpPr>
          <p:cNvPr id="823" name="Straight Arrow Connector 822">
            <a:extLst>
              <a:ext uri="{FF2B5EF4-FFF2-40B4-BE49-F238E27FC236}">
                <a16:creationId xmlns:a16="http://schemas.microsoft.com/office/drawing/2014/main" id="{2EDBA5EE-9B20-4AF3-A058-3151A8C13261}"/>
              </a:ext>
            </a:extLst>
          </p:cNvPr>
          <p:cNvCxnSpPr>
            <a:cxnSpLocks/>
            <a:stCxn id="537" idx="6"/>
            <a:endCxn id="539" idx="2"/>
          </p:cNvCxnSpPr>
          <p:nvPr/>
        </p:nvCxnSpPr>
        <p:spPr>
          <a:xfrm>
            <a:off x="6962205" y="4328878"/>
            <a:ext cx="493524" cy="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26" name="TextBox 825">
            <a:extLst>
              <a:ext uri="{FF2B5EF4-FFF2-40B4-BE49-F238E27FC236}">
                <a16:creationId xmlns:a16="http://schemas.microsoft.com/office/drawing/2014/main" id="{B2FB67D5-0376-4CF1-881E-2BE0CA8F795F}"/>
              </a:ext>
            </a:extLst>
          </p:cNvPr>
          <p:cNvSpPr txBox="1"/>
          <p:nvPr/>
        </p:nvSpPr>
        <p:spPr>
          <a:xfrm>
            <a:off x="5651324" y="34656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?</a:t>
            </a:r>
            <a:endParaRPr lang="en-US" b="1" dirty="0"/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A3E4AB70-991E-4323-88BE-58CE9764C086}"/>
              </a:ext>
            </a:extLst>
          </p:cNvPr>
          <p:cNvSpPr txBox="1"/>
          <p:nvPr/>
        </p:nvSpPr>
        <p:spPr>
          <a:xfrm>
            <a:off x="5648396" y="540761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?</a:t>
            </a:r>
            <a:endParaRPr lang="en-US" b="1" dirty="0"/>
          </a:p>
        </p:txBody>
      </p: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36DAD762-4191-458B-BD15-F5829E95CD94}"/>
              </a:ext>
            </a:extLst>
          </p:cNvPr>
          <p:cNvCxnSpPr>
            <a:cxnSpLocks/>
          </p:cNvCxnSpPr>
          <p:nvPr/>
        </p:nvCxnSpPr>
        <p:spPr>
          <a:xfrm flipV="1">
            <a:off x="3581401" y="2835825"/>
            <a:ext cx="4497353" cy="230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450D0863-5E6D-4D99-ABFA-894767180AAA}"/>
              </a:ext>
            </a:extLst>
          </p:cNvPr>
          <p:cNvCxnSpPr>
            <a:cxnSpLocks/>
          </p:cNvCxnSpPr>
          <p:nvPr/>
        </p:nvCxnSpPr>
        <p:spPr>
          <a:xfrm flipV="1">
            <a:off x="3581401" y="4746644"/>
            <a:ext cx="4497353" cy="230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255E8AD8-F631-4468-A1F0-C3C5C2722687}"/>
                  </a:ext>
                </a:extLst>
              </p:cNvPr>
              <p:cNvSpPr/>
              <p:nvPr/>
            </p:nvSpPr>
            <p:spPr>
              <a:xfrm>
                <a:off x="7480840" y="1478024"/>
                <a:ext cx="231630" cy="2441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CA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255E8AD8-F631-4468-A1F0-C3C5C2722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40" y="1478024"/>
                <a:ext cx="231630" cy="244138"/>
              </a:xfrm>
              <a:prstGeom prst="ellipse">
                <a:avLst/>
              </a:prstGeom>
              <a:blipFill>
                <a:blip r:embed="rId26"/>
                <a:stretch>
                  <a:fillRect l="-4878"/>
                </a:stretch>
              </a:blipFill>
              <a:ln w="1905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6" name="Straight Arrow Connector 835">
            <a:extLst>
              <a:ext uri="{FF2B5EF4-FFF2-40B4-BE49-F238E27FC236}">
                <a16:creationId xmlns:a16="http://schemas.microsoft.com/office/drawing/2014/main" id="{CA580B1C-C723-45AE-A0F4-1E4435CAAAAC}"/>
              </a:ext>
            </a:extLst>
          </p:cNvPr>
          <p:cNvCxnSpPr>
            <a:cxnSpLocks/>
            <a:endCxn id="835" idx="3"/>
          </p:cNvCxnSpPr>
          <p:nvPr/>
        </p:nvCxnSpPr>
        <p:spPr>
          <a:xfrm flipV="1">
            <a:off x="7272348" y="1686409"/>
            <a:ext cx="242413" cy="162092"/>
          </a:xfrm>
          <a:prstGeom prst="straightConnector1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6B4748F2-BC72-4739-81AC-6C3B34386036}"/>
              </a:ext>
            </a:extLst>
          </p:cNvPr>
          <p:cNvSpPr/>
          <p:nvPr/>
        </p:nvSpPr>
        <p:spPr>
          <a:xfrm>
            <a:off x="7094533" y="1685925"/>
            <a:ext cx="98449" cy="84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3DC845-4F00-4C60-A781-A5F7D6CA1944}"/>
              </a:ext>
            </a:extLst>
          </p:cNvPr>
          <p:cNvSpPr/>
          <p:nvPr/>
        </p:nvSpPr>
        <p:spPr>
          <a:xfrm>
            <a:off x="7180381" y="1685925"/>
            <a:ext cx="98449" cy="84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9DA12E-1C8F-4EBD-BFD7-1C003A897D05}"/>
              </a:ext>
            </a:extLst>
          </p:cNvPr>
          <p:cNvSpPr/>
          <p:nvPr/>
        </p:nvSpPr>
        <p:spPr>
          <a:xfrm>
            <a:off x="7266229" y="1685925"/>
            <a:ext cx="98449" cy="849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EF1A97DC-BDC6-4F9A-880B-FA1C790D1F0E}"/>
              </a:ext>
            </a:extLst>
          </p:cNvPr>
          <p:cNvSpPr/>
          <p:nvPr/>
        </p:nvSpPr>
        <p:spPr>
          <a:xfrm>
            <a:off x="7351584" y="1685925"/>
            <a:ext cx="98449" cy="84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A806F7CC-6F1D-444D-BA46-D4ED46AD77DB}"/>
              </a:ext>
            </a:extLst>
          </p:cNvPr>
          <p:cNvCxnSpPr>
            <a:cxnSpLocks/>
            <a:stCxn id="835" idx="1"/>
            <a:endCxn id="741" idx="5"/>
          </p:cNvCxnSpPr>
          <p:nvPr/>
        </p:nvCxnSpPr>
        <p:spPr>
          <a:xfrm flipH="1" flipV="1">
            <a:off x="7380001" y="1370014"/>
            <a:ext cx="134760" cy="143763"/>
          </a:xfrm>
          <a:prstGeom prst="straightConnector1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842" name="Group 841">
            <a:extLst>
              <a:ext uri="{FF2B5EF4-FFF2-40B4-BE49-F238E27FC236}">
                <a16:creationId xmlns:a16="http://schemas.microsoft.com/office/drawing/2014/main" id="{191DB5B6-9307-4FBA-A3D7-CDABFB005F85}"/>
              </a:ext>
            </a:extLst>
          </p:cNvPr>
          <p:cNvGrpSpPr/>
          <p:nvPr/>
        </p:nvGrpSpPr>
        <p:grpSpPr>
          <a:xfrm>
            <a:off x="7534176" y="1353356"/>
            <a:ext cx="342899" cy="85789"/>
            <a:chOff x="2170489" y="1185339"/>
            <a:chExt cx="342899" cy="85789"/>
          </a:xfrm>
          <a:solidFill>
            <a:schemeClr val="bg1"/>
          </a:solidFill>
        </p:grpSpPr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053FA215-73B1-4D19-8278-90023B28DE62}"/>
                </a:ext>
              </a:extLst>
            </p:cNvPr>
            <p:cNvSpPr/>
            <p:nvPr/>
          </p:nvSpPr>
          <p:spPr>
            <a:xfrm>
              <a:off x="2170489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0BA152FD-8668-4326-9730-1D0B26F78842}"/>
                </a:ext>
              </a:extLst>
            </p:cNvPr>
            <p:cNvSpPr/>
            <p:nvPr/>
          </p:nvSpPr>
          <p:spPr>
            <a:xfrm>
              <a:off x="2256337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F21564DB-CA4C-4FC6-9CB0-835BBFEAF3FF}"/>
                </a:ext>
              </a:extLst>
            </p:cNvPr>
            <p:cNvSpPr/>
            <p:nvPr/>
          </p:nvSpPr>
          <p:spPr>
            <a:xfrm>
              <a:off x="2342185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529DA0FA-8280-4668-BA9D-C86D254F1F19}"/>
                </a:ext>
              </a:extLst>
            </p:cNvPr>
            <p:cNvSpPr/>
            <p:nvPr/>
          </p:nvSpPr>
          <p:spPr>
            <a:xfrm>
              <a:off x="2427540" y="1185339"/>
              <a:ext cx="85848" cy="85789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850" name="TextBox 849">
            <a:extLst>
              <a:ext uri="{FF2B5EF4-FFF2-40B4-BE49-F238E27FC236}">
                <a16:creationId xmlns:a16="http://schemas.microsoft.com/office/drawing/2014/main" id="{FC169011-B537-4A7F-84A2-163EA6442E63}"/>
              </a:ext>
            </a:extLst>
          </p:cNvPr>
          <p:cNvSpPr txBox="1"/>
          <p:nvPr/>
        </p:nvSpPr>
        <p:spPr>
          <a:xfrm>
            <a:off x="8940225" y="1472651"/>
            <a:ext cx="2101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majority of the current models only evaluate node membership when matching clusters</a:t>
            </a:r>
          </a:p>
        </p:txBody>
      </p:sp>
      <p:cxnSp>
        <p:nvCxnSpPr>
          <p:cNvPr id="851" name="Straight Arrow Connector 23">
            <a:extLst>
              <a:ext uri="{FF2B5EF4-FFF2-40B4-BE49-F238E27FC236}">
                <a16:creationId xmlns:a16="http://schemas.microsoft.com/office/drawing/2014/main" id="{8350A823-EFDB-4677-8D16-B0B11F51B98E}"/>
              </a:ext>
            </a:extLst>
          </p:cNvPr>
          <p:cNvCxnSpPr>
            <a:cxnSpLocks/>
          </p:cNvCxnSpPr>
          <p:nvPr/>
        </p:nvCxnSpPr>
        <p:spPr>
          <a:xfrm flipH="1">
            <a:off x="8078754" y="3932023"/>
            <a:ext cx="49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Straight Arrow Connector 23">
            <a:extLst>
              <a:ext uri="{FF2B5EF4-FFF2-40B4-BE49-F238E27FC236}">
                <a16:creationId xmlns:a16="http://schemas.microsoft.com/office/drawing/2014/main" id="{AA078D32-F742-49DF-949F-6107707FE0D2}"/>
              </a:ext>
            </a:extLst>
          </p:cNvPr>
          <p:cNvCxnSpPr>
            <a:cxnSpLocks/>
          </p:cNvCxnSpPr>
          <p:nvPr/>
        </p:nvCxnSpPr>
        <p:spPr>
          <a:xfrm rot="10800000">
            <a:off x="8145029" y="1832075"/>
            <a:ext cx="812549" cy="2099951"/>
          </a:xfrm>
          <a:prstGeom prst="bentConnector3">
            <a:avLst>
              <a:gd name="adj1" fmla="val 47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7" name="TextBox 856">
            <a:extLst>
              <a:ext uri="{FF2B5EF4-FFF2-40B4-BE49-F238E27FC236}">
                <a16:creationId xmlns:a16="http://schemas.microsoft.com/office/drawing/2014/main" id="{2111E878-7F3F-43BD-86D4-578C261EEE5B}"/>
              </a:ext>
            </a:extLst>
          </p:cNvPr>
          <p:cNvSpPr txBox="1"/>
          <p:nvPr/>
        </p:nvSpPr>
        <p:spPr>
          <a:xfrm>
            <a:off x="8933093" y="3728233"/>
            <a:ext cx="21010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 is better to evaluate all 3 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Node membership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Cluster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Cluster attributes</a:t>
            </a:r>
          </a:p>
        </p:txBody>
      </p:sp>
      <p:cxnSp>
        <p:nvCxnSpPr>
          <p:cNvPr id="860" name="Straight Arrow Connector 23">
            <a:extLst>
              <a:ext uri="{FF2B5EF4-FFF2-40B4-BE49-F238E27FC236}">
                <a16:creationId xmlns:a16="http://schemas.microsoft.com/office/drawing/2014/main" id="{77F684C1-1308-490A-949E-47BFF4D6B9C4}"/>
              </a:ext>
            </a:extLst>
          </p:cNvPr>
          <p:cNvCxnSpPr>
            <a:cxnSpLocks/>
            <a:endCxn id="671" idx="6"/>
          </p:cNvCxnSpPr>
          <p:nvPr/>
        </p:nvCxnSpPr>
        <p:spPr>
          <a:xfrm rot="5400000">
            <a:off x="7408544" y="4540146"/>
            <a:ext cx="1784341" cy="553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Arrow Connector 23">
            <a:extLst>
              <a:ext uri="{FF2B5EF4-FFF2-40B4-BE49-F238E27FC236}">
                <a16:creationId xmlns:a16="http://schemas.microsoft.com/office/drawing/2014/main" id="{FE666096-9533-4AC2-ACFE-05A89FD3AD03}"/>
              </a:ext>
            </a:extLst>
          </p:cNvPr>
          <p:cNvCxnSpPr>
            <a:cxnSpLocks/>
          </p:cNvCxnSpPr>
          <p:nvPr/>
        </p:nvCxnSpPr>
        <p:spPr>
          <a:xfrm flipH="1">
            <a:off x="8145028" y="1670016"/>
            <a:ext cx="81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Slide Number Placeholder 15">
            <a:extLst>
              <a:ext uri="{FF2B5EF4-FFF2-40B4-BE49-F238E27FC236}">
                <a16:creationId xmlns:a16="http://schemas.microsoft.com/office/drawing/2014/main" id="{9D6F0EE4-4AE0-4A2A-8FC3-C363CE5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24</a:t>
            </a:fld>
            <a:endParaRPr lang="en-US" dirty="0"/>
          </a:p>
        </p:txBody>
      </p:sp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Motivation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3C56CDD0-6978-4992-858A-C1AF100AB370}"/>
              </a:ext>
            </a:extLst>
          </p:cNvPr>
          <p:cNvGrpSpPr/>
          <p:nvPr/>
        </p:nvGrpSpPr>
        <p:grpSpPr>
          <a:xfrm>
            <a:off x="6893879" y="1235266"/>
            <a:ext cx="3618412" cy="2408867"/>
            <a:chOff x="6893879" y="1235266"/>
            <a:chExt cx="3618412" cy="2408867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6194D5A1-A998-46FD-A660-A87F4CAA0D7D}"/>
                </a:ext>
              </a:extLst>
            </p:cNvPr>
            <p:cNvGrpSpPr/>
            <p:nvPr/>
          </p:nvGrpSpPr>
          <p:grpSpPr>
            <a:xfrm>
              <a:off x="7252547" y="1235266"/>
              <a:ext cx="3259744" cy="2321820"/>
              <a:chOff x="7252547" y="1235266"/>
              <a:chExt cx="3259744" cy="2321820"/>
            </a:xfrm>
          </p:grpSpPr>
          <p:sp>
            <p:nvSpPr>
              <p:cNvPr id="738" name="Oval 206">
                <a:extLst>
                  <a:ext uri="{FF2B5EF4-FFF2-40B4-BE49-F238E27FC236}">
                    <a16:creationId xmlns:a16="http://schemas.microsoft.com/office/drawing/2014/main" id="{FA61C80A-B20C-498A-8A75-2791F7EF3AC1}"/>
                  </a:ext>
                </a:extLst>
              </p:cNvPr>
              <p:cNvSpPr/>
              <p:nvPr/>
            </p:nvSpPr>
            <p:spPr>
              <a:xfrm rot="16200000">
                <a:off x="9661438" y="2743050"/>
                <a:ext cx="615559" cy="752226"/>
              </a:xfrm>
              <a:custGeom>
                <a:avLst/>
                <a:gdLst>
                  <a:gd name="connsiteX0" fmla="*/ 0 w 594881"/>
                  <a:gd name="connsiteY0" fmla="*/ 2979676 h 5959352"/>
                  <a:gd name="connsiteX1" fmla="*/ 297441 w 594881"/>
                  <a:gd name="connsiteY1" fmla="*/ 0 h 5959352"/>
                  <a:gd name="connsiteX2" fmla="*/ 594882 w 594881"/>
                  <a:gd name="connsiteY2" fmla="*/ 2979676 h 5959352"/>
                  <a:gd name="connsiteX3" fmla="*/ 297441 w 594881"/>
                  <a:gd name="connsiteY3" fmla="*/ 5959352 h 5959352"/>
                  <a:gd name="connsiteX4" fmla="*/ 0 w 594881"/>
                  <a:gd name="connsiteY4" fmla="*/ 2979676 h 5959352"/>
                  <a:gd name="connsiteX0" fmla="*/ 0 w 755656"/>
                  <a:gd name="connsiteY0" fmla="*/ 2939508 h 5959401"/>
                  <a:gd name="connsiteX1" fmla="*/ 458215 w 755656"/>
                  <a:gd name="connsiteY1" fmla="*/ 25 h 5959401"/>
                  <a:gd name="connsiteX2" fmla="*/ 755656 w 755656"/>
                  <a:gd name="connsiteY2" fmla="*/ 2979701 h 5959401"/>
                  <a:gd name="connsiteX3" fmla="*/ 458215 w 755656"/>
                  <a:gd name="connsiteY3" fmla="*/ 5959377 h 5959401"/>
                  <a:gd name="connsiteX4" fmla="*/ 0 w 755656"/>
                  <a:gd name="connsiteY4" fmla="*/ 2939508 h 5959401"/>
                  <a:gd name="connsiteX0" fmla="*/ 0 w 645124"/>
                  <a:gd name="connsiteY0" fmla="*/ 2939508 h 5959401"/>
                  <a:gd name="connsiteX1" fmla="*/ 347683 w 645124"/>
                  <a:gd name="connsiteY1" fmla="*/ 25 h 5959401"/>
                  <a:gd name="connsiteX2" fmla="*/ 645124 w 645124"/>
                  <a:gd name="connsiteY2" fmla="*/ 2979701 h 5959401"/>
                  <a:gd name="connsiteX3" fmla="*/ 347683 w 645124"/>
                  <a:gd name="connsiteY3" fmla="*/ 5959377 h 5959401"/>
                  <a:gd name="connsiteX4" fmla="*/ 0 w 645124"/>
                  <a:gd name="connsiteY4" fmla="*/ 2939508 h 5959401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6"/>
                  <a:gd name="connsiteX1" fmla="*/ 347683 w 695366"/>
                  <a:gd name="connsiteY1" fmla="*/ 57 h 5959466"/>
                  <a:gd name="connsiteX2" fmla="*/ 695366 w 695366"/>
                  <a:gd name="connsiteY2" fmla="*/ 2999833 h 5959466"/>
                  <a:gd name="connsiteX3" fmla="*/ 347683 w 695366"/>
                  <a:gd name="connsiteY3" fmla="*/ 5959409 h 5959466"/>
                  <a:gd name="connsiteX4" fmla="*/ 0 w 695366"/>
                  <a:gd name="connsiteY4" fmla="*/ 2939540 h 5959466"/>
                  <a:gd name="connsiteX0" fmla="*/ 38861 w 736194"/>
                  <a:gd name="connsiteY0" fmla="*/ 2939540 h 6009974"/>
                  <a:gd name="connsiteX1" fmla="*/ 386544 w 736194"/>
                  <a:gd name="connsiteY1" fmla="*/ 57 h 6009974"/>
                  <a:gd name="connsiteX2" fmla="*/ 734227 w 736194"/>
                  <a:gd name="connsiteY2" fmla="*/ 2999833 h 6009974"/>
                  <a:gd name="connsiteX3" fmla="*/ 386544 w 736194"/>
                  <a:gd name="connsiteY3" fmla="*/ 5959409 h 6009974"/>
                  <a:gd name="connsiteX4" fmla="*/ 38861 w 736194"/>
                  <a:gd name="connsiteY4" fmla="*/ 2939540 h 6009974"/>
                  <a:gd name="connsiteX0" fmla="*/ 0 w 635076"/>
                  <a:gd name="connsiteY0" fmla="*/ 2979683 h 5959365"/>
                  <a:gd name="connsiteX1" fmla="*/ 287393 w 635076"/>
                  <a:gd name="connsiteY1" fmla="*/ 7 h 5959365"/>
                  <a:gd name="connsiteX2" fmla="*/ 635076 w 635076"/>
                  <a:gd name="connsiteY2" fmla="*/ 2999783 h 5959365"/>
                  <a:gd name="connsiteX3" fmla="*/ 287393 w 635076"/>
                  <a:gd name="connsiteY3" fmla="*/ 5959359 h 5959365"/>
                  <a:gd name="connsiteX4" fmla="*/ 0 w 635076"/>
                  <a:gd name="connsiteY4" fmla="*/ 2979683 h 5959365"/>
                  <a:gd name="connsiteX0" fmla="*/ 0 w 574786"/>
                  <a:gd name="connsiteY0" fmla="*/ 2979678 h 5959355"/>
                  <a:gd name="connsiteX1" fmla="*/ 287393 w 574786"/>
                  <a:gd name="connsiteY1" fmla="*/ 2 h 5959355"/>
                  <a:gd name="connsiteX2" fmla="*/ 574786 w 574786"/>
                  <a:gd name="connsiteY2" fmla="*/ 2989733 h 5959355"/>
                  <a:gd name="connsiteX3" fmla="*/ 287393 w 574786"/>
                  <a:gd name="connsiteY3" fmla="*/ 5959354 h 5959355"/>
                  <a:gd name="connsiteX4" fmla="*/ 0 w 574786"/>
                  <a:gd name="connsiteY4" fmla="*/ 2979678 h 5959355"/>
                  <a:gd name="connsiteX0" fmla="*/ 0 w 612583"/>
                  <a:gd name="connsiteY0" fmla="*/ 2979678 h 5974200"/>
                  <a:gd name="connsiteX1" fmla="*/ 287393 w 612583"/>
                  <a:gd name="connsiteY1" fmla="*/ 2 h 5974200"/>
                  <a:gd name="connsiteX2" fmla="*/ 574786 w 612583"/>
                  <a:gd name="connsiteY2" fmla="*/ 2989733 h 5974200"/>
                  <a:gd name="connsiteX3" fmla="*/ 287393 w 612583"/>
                  <a:gd name="connsiteY3" fmla="*/ 5959354 h 5974200"/>
                  <a:gd name="connsiteX4" fmla="*/ 0 w 612583"/>
                  <a:gd name="connsiteY4" fmla="*/ 2979678 h 5974200"/>
                  <a:gd name="connsiteX0" fmla="*/ 7970 w 656542"/>
                  <a:gd name="connsiteY0" fmla="*/ 2778710 h 5773232"/>
                  <a:gd name="connsiteX1" fmla="*/ 626958 w 656542"/>
                  <a:gd name="connsiteY1" fmla="*/ 2 h 5773232"/>
                  <a:gd name="connsiteX2" fmla="*/ 582756 w 656542"/>
                  <a:gd name="connsiteY2" fmla="*/ 2788765 h 5773232"/>
                  <a:gd name="connsiteX3" fmla="*/ 295363 w 656542"/>
                  <a:gd name="connsiteY3" fmla="*/ 5758386 h 5773232"/>
                  <a:gd name="connsiteX4" fmla="*/ 7970 w 656542"/>
                  <a:gd name="connsiteY4" fmla="*/ 2778710 h 5773232"/>
                  <a:gd name="connsiteX0" fmla="*/ 9208 w 684511"/>
                  <a:gd name="connsiteY0" fmla="*/ 2808854 h 5803376"/>
                  <a:gd name="connsiteX1" fmla="*/ 658341 w 684511"/>
                  <a:gd name="connsiteY1" fmla="*/ 1 h 5803376"/>
                  <a:gd name="connsiteX2" fmla="*/ 583994 w 684511"/>
                  <a:gd name="connsiteY2" fmla="*/ 2818909 h 5803376"/>
                  <a:gd name="connsiteX3" fmla="*/ 296601 w 684511"/>
                  <a:gd name="connsiteY3" fmla="*/ 5788530 h 5803376"/>
                  <a:gd name="connsiteX4" fmla="*/ 9208 w 684511"/>
                  <a:gd name="connsiteY4" fmla="*/ 2808854 h 5803376"/>
                  <a:gd name="connsiteX0" fmla="*/ 9208 w 887105"/>
                  <a:gd name="connsiteY0" fmla="*/ 2846932 h 5841454"/>
                  <a:gd name="connsiteX1" fmla="*/ 658341 w 887105"/>
                  <a:gd name="connsiteY1" fmla="*/ 38079 h 5841454"/>
                  <a:gd name="connsiteX2" fmla="*/ 583994 w 887105"/>
                  <a:gd name="connsiteY2" fmla="*/ 2856987 h 5841454"/>
                  <a:gd name="connsiteX3" fmla="*/ 296601 w 887105"/>
                  <a:gd name="connsiteY3" fmla="*/ 5826608 h 5841454"/>
                  <a:gd name="connsiteX4" fmla="*/ 9208 w 887105"/>
                  <a:gd name="connsiteY4" fmla="*/ 2846932 h 5841454"/>
                  <a:gd name="connsiteX0" fmla="*/ 9208 w 734396"/>
                  <a:gd name="connsiteY0" fmla="*/ 2977723 h 5972245"/>
                  <a:gd name="connsiteX1" fmla="*/ 658341 w 734396"/>
                  <a:gd name="connsiteY1" fmla="*/ 168870 h 5972245"/>
                  <a:gd name="connsiteX2" fmla="*/ 713136 w 734396"/>
                  <a:gd name="connsiteY2" fmla="*/ 605403 h 5972245"/>
                  <a:gd name="connsiteX3" fmla="*/ 583994 w 734396"/>
                  <a:gd name="connsiteY3" fmla="*/ 2987778 h 5972245"/>
                  <a:gd name="connsiteX4" fmla="*/ 296601 w 734396"/>
                  <a:gd name="connsiteY4" fmla="*/ 5957399 h 5972245"/>
                  <a:gd name="connsiteX5" fmla="*/ 9208 w 734396"/>
                  <a:gd name="connsiteY5" fmla="*/ 2977723 h 5972245"/>
                  <a:gd name="connsiteX0" fmla="*/ 4347 w 708530"/>
                  <a:gd name="connsiteY0" fmla="*/ 2931311 h 5925833"/>
                  <a:gd name="connsiteX1" fmla="*/ 161111 w 708530"/>
                  <a:gd name="connsiteY1" fmla="*/ 182749 h 5925833"/>
                  <a:gd name="connsiteX2" fmla="*/ 708275 w 708530"/>
                  <a:gd name="connsiteY2" fmla="*/ 558991 h 5925833"/>
                  <a:gd name="connsiteX3" fmla="*/ 579133 w 708530"/>
                  <a:gd name="connsiteY3" fmla="*/ 2941366 h 5925833"/>
                  <a:gd name="connsiteX4" fmla="*/ 291740 w 708530"/>
                  <a:gd name="connsiteY4" fmla="*/ 5910987 h 5925833"/>
                  <a:gd name="connsiteX5" fmla="*/ 4347 w 708530"/>
                  <a:gd name="connsiteY5" fmla="*/ 2931311 h 5925833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11868 w 605526"/>
                  <a:gd name="connsiteY0" fmla="*/ 2986655 h 5917146"/>
                  <a:gd name="connsiteX1" fmla="*/ 88245 w 605526"/>
                  <a:gd name="connsiteY1" fmla="*/ 177803 h 5917146"/>
                  <a:gd name="connsiteX2" fmla="*/ 605264 w 605526"/>
                  <a:gd name="connsiteY2" fmla="*/ 584193 h 5917146"/>
                  <a:gd name="connsiteX3" fmla="*/ 506267 w 605526"/>
                  <a:gd name="connsiteY3" fmla="*/ 2936420 h 5917146"/>
                  <a:gd name="connsiteX4" fmla="*/ 218874 w 605526"/>
                  <a:gd name="connsiteY4" fmla="*/ 5906041 h 5917146"/>
                  <a:gd name="connsiteX5" fmla="*/ 11868 w 605526"/>
                  <a:gd name="connsiteY5" fmla="*/ 2986655 h 5917146"/>
                  <a:gd name="connsiteX0" fmla="*/ 11868 w 605526"/>
                  <a:gd name="connsiteY0" fmla="*/ 2986655 h 5980442"/>
                  <a:gd name="connsiteX1" fmla="*/ 88245 w 605526"/>
                  <a:gd name="connsiteY1" fmla="*/ 177803 h 5980442"/>
                  <a:gd name="connsiteX2" fmla="*/ 605264 w 605526"/>
                  <a:gd name="connsiteY2" fmla="*/ 584193 h 5980442"/>
                  <a:gd name="connsiteX3" fmla="*/ 506267 w 605526"/>
                  <a:gd name="connsiteY3" fmla="*/ 2936420 h 5980442"/>
                  <a:gd name="connsiteX4" fmla="*/ 218874 w 605526"/>
                  <a:gd name="connsiteY4" fmla="*/ 5906041 h 5980442"/>
                  <a:gd name="connsiteX5" fmla="*/ 11868 w 605526"/>
                  <a:gd name="connsiteY5" fmla="*/ 2986655 h 5980442"/>
                  <a:gd name="connsiteX0" fmla="*/ 11868 w 605526"/>
                  <a:gd name="connsiteY0" fmla="*/ 2986655 h 6001083"/>
                  <a:gd name="connsiteX1" fmla="*/ 88245 w 605526"/>
                  <a:gd name="connsiteY1" fmla="*/ 177803 h 6001083"/>
                  <a:gd name="connsiteX2" fmla="*/ 605264 w 605526"/>
                  <a:gd name="connsiteY2" fmla="*/ 584193 h 6001083"/>
                  <a:gd name="connsiteX3" fmla="*/ 506267 w 605526"/>
                  <a:gd name="connsiteY3" fmla="*/ 2936420 h 6001083"/>
                  <a:gd name="connsiteX4" fmla="*/ 218874 w 605526"/>
                  <a:gd name="connsiteY4" fmla="*/ 5906041 h 6001083"/>
                  <a:gd name="connsiteX5" fmla="*/ 11868 w 605526"/>
                  <a:gd name="connsiteY5" fmla="*/ 2986655 h 6001083"/>
                  <a:gd name="connsiteX0" fmla="*/ 15896 w 709996"/>
                  <a:gd name="connsiteY0" fmla="*/ 2923413 h 5937841"/>
                  <a:gd name="connsiteX1" fmla="*/ 92273 w 709996"/>
                  <a:gd name="connsiteY1" fmla="*/ 114561 h 5937841"/>
                  <a:gd name="connsiteX2" fmla="*/ 709776 w 709996"/>
                  <a:gd name="connsiteY2" fmla="*/ 778313 h 5937841"/>
                  <a:gd name="connsiteX3" fmla="*/ 510295 w 709996"/>
                  <a:gd name="connsiteY3" fmla="*/ 2873178 h 5937841"/>
                  <a:gd name="connsiteX4" fmla="*/ 222902 w 709996"/>
                  <a:gd name="connsiteY4" fmla="*/ 5842799 h 5937841"/>
                  <a:gd name="connsiteX5" fmla="*/ 15896 w 709996"/>
                  <a:gd name="connsiteY5" fmla="*/ 2923413 h 5937841"/>
                  <a:gd name="connsiteX0" fmla="*/ 15896 w 709996"/>
                  <a:gd name="connsiteY0" fmla="*/ 2923413 h 5848304"/>
                  <a:gd name="connsiteX1" fmla="*/ 92273 w 709996"/>
                  <a:gd name="connsiteY1" fmla="*/ 114561 h 5848304"/>
                  <a:gd name="connsiteX2" fmla="*/ 709776 w 709996"/>
                  <a:gd name="connsiteY2" fmla="*/ 778313 h 5848304"/>
                  <a:gd name="connsiteX3" fmla="*/ 289231 w 709996"/>
                  <a:gd name="connsiteY3" fmla="*/ 2833590 h 5848304"/>
                  <a:gd name="connsiteX4" fmla="*/ 222902 w 709996"/>
                  <a:gd name="connsiteY4" fmla="*/ 5842799 h 5848304"/>
                  <a:gd name="connsiteX5" fmla="*/ 15896 w 709996"/>
                  <a:gd name="connsiteY5" fmla="*/ 2923413 h 5848304"/>
                  <a:gd name="connsiteX0" fmla="*/ 15896 w 709996"/>
                  <a:gd name="connsiteY0" fmla="*/ 2923413 h 5842882"/>
                  <a:gd name="connsiteX1" fmla="*/ 92273 w 709996"/>
                  <a:gd name="connsiteY1" fmla="*/ 114561 h 5842882"/>
                  <a:gd name="connsiteX2" fmla="*/ 709776 w 709996"/>
                  <a:gd name="connsiteY2" fmla="*/ 778313 h 5842882"/>
                  <a:gd name="connsiteX3" fmla="*/ 289231 w 709996"/>
                  <a:gd name="connsiteY3" fmla="*/ 2833590 h 5842882"/>
                  <a:gd name="connsiteX4" fmla="*/ 222902 w 709996"/>
                  <a:gd name="connsiteY4" fmla="*/ 5842799 h 5842882"/>
                  <a:gd name="connsiteX5" fmla="*/ 15896 w 709996"/>
                  <a:gd name="connsiteY5" fmla="*/ 2923413 h 5842882"/>
                  <a:gd name="connsiteX0" fmla="*/ 26311 w 720411"/>
                  <a:gd name="connsiteY0" fmla="*/ 2923413 h 5743902"/>
                  <a:gd name="connsiteX1" fmla="*/ 102688 w 720411"/>
                  <a:gd name="connsiteY1" fmla="*/ 114561 h 5743902"/>
                  <a:gd name="connsiteX2" fmla="*/ 720191 w 720411"/>
                  <a:gd name="connsiteY2" fmla="*/ 778313 h 5743902"/>
                  <a:gd name="connsiteX3" fmla="*/ 299646 w 720411"/>
                  <a:gd name="connsiteY3" fmla="*/ 2833590 h 5743902"/>
                  <a:gd name="connsiteX4" fmla="*/ 22302 w 720411"/>
                  <a:gd name="connsiteY4" fmla="*/ 5743815 h 5743902"/>
                  <a:gd name="connsiteX5" fmla="*/ 26311 w 720411"/>
                  <a:gd name="connsiteY5" fmla="*/ 2923413 h 5743902"/>
                  <a:gd name="connsiteX0" fmla="*/ 10775 w 704875"/>
                  <a:gd name="connsiteY0" fmla="*/ 2923413 h 5783500"/>
                  <a:gd name="connsiteX1" fmla="*/ 87152 w 704875"/>
                  <a:gd name="connsiteY1" fmla="*/ 114561 h 5783500"/>
                  <a:gd name="connsiteX2" fmla="*/ 704655 w 704875"/>
                  <a:gd name="connsiteY2" fmla="*/ 778313 h 5783500"/>
                  <a:gd name="connsiteX3" fmla="*/ 284110 w 704875"/>
                  <a:gd name="connsiteY3" fmla="*/ 2833590 h 5783500"/>
                  <a:gd name="connsiteX4" fmla="*/ 147443 w 704875"/>
                  <a:gd name="connsiteY4" fmla="*/ 5783414 h 5783500"/>
                  <a:gd name="connsiteX5" fmla="*/ 10775 w 704875"/>
                  <a:gd name="connsiteY5" fmla="*/ 2923413 h 5783500"/>
                  <a:gd name="connsiteX0" fmla="*/ 19170 w 713270"/>
                  <a:gd name="connsiteY0" fmla="*/ 2923413 h 5862682"/>
                  <a:gd name="connsiteX1" fmla="*/ 95547 w 713270"/>
                  <a:gd name="connsiteY1" fmla="*/ 114561 h 5862682"/>
                  <a:gd name="connsiteX2" fmla="*/ 713050 w 713270"/>
                  <a:gd name="connsiteY2" fmla="*/ 778313 h 5862682"/>
                  <a:gd name="connsiteX3" fmla="*/ 292505 w 713270"/>
                  <a:gd name="connsiteY3" fmla="*/ 2833590 h 5862682"/>
                  <a:gd name="connsiteX4" fmla="*/ 25210 w 713270"/>
                  <a:gd name="connsiteY4" fmla="*/ 5862599 h 5862682"/>
                  <a:gd name="connsiteX5" fmla="*/ 19170 w 713270"/>
                  <a:gd name="connsiteY5" fmla="*/ 2923413 h 5862682"/>
                  <a:gd name="connsiteX0" fmla="*/ 4987 w 699087"/>
                  <a:gd name="connsiteY0" fmla="*/ 2923413 h 5664722"/>
                  <a:gd name="connsiteX1" fmla="*/ 81364 w 699087"/>
                  <a:gd name="connsiteY1" fmla="*/ 114561 h 5664722"/>
                  <a:gd name="connsiteX2" fmla="*/ 698867 w 699087"/>
                  <a:gd name="connsiteY2" fmla="*/ 778313 h 5664722"/>
                  <a:gd name="connsiteX3" fmla="*/ 278322 w 699087"/>
                  <a:gd name="connsiteY3" fmla="*/ 2833590 h 5664722"/>
                  <a:gd name="connsiteX4" fmla="*/ 61269 w 699087"/>
                  <a:gd name="connsiteY4" fmla="*/ 5664632 h 5664722"/>
                  <a:gd name="connsiteX5" fmla="*/ 4987 w 699087"/>
                  <a:gd name="connsiteY5" fmla="*/ 2923413 h 5664722"/>
                  <a:gd name="connsiteX0" fmla="*/ 45129 w 739229"/>
                  <a:gd name="connsiteY0" fmla="*/ 2923413 h 5847874"/>
                  <a:gd name="connsiteX1" fmla="*/ 121506 w 739229"/>
                  <a:gd name="connsiteY1" fmla="*/ 114561 h 5847874"/>
                  <a:gd name="connsiteX2" fmla="*/ 739009 w 739229"/>
                  <a:gd name="connsiteY2" fmla="*/ 778313 h 5847874"/>
                  <a:gd name="connsiteX3" fmla="*/ 318464 w 739229"/>
                  <a:gd name="connsiteY3" fmla="*/ 2833590 h 5847874"/>
                  <a:gd name="connsiteX4" fmla="*/ 101411 w 739229"/>
                  <a:gd name="connsiteY4" fmla="*/ 5664632 h 5847874"/>
                  <a:gd name="connsiteX5" fmla="*/ 45129 w 739229"/>
                  <a:gd name="connsiteY5" fmla="*/ 2923413 h 5847874"/>
                  <a:gd name="connsiteX0" fmla="*/ 45129 w 769364"/>
                  <a:gd name="connsiteY0" fmla="*/ 2899253 h 5823716"/>
                  <a:gd name="connsiteX1" fmla="*/ 121506 w 769364"/>
                  <a:gd name="connsiteY1" fmla="*/ 90401 h 5823716"/>
                  <a:gd name="connsiteX2" fmla="*/ 769154 w 769364"/>
                  <a:gd name="connsiteY2" fmla="*/ 892735 h 5823716"/>
                  <a:gd name="connsiteX3" fmla="*/ 318464 w 769364"/>
                  <a:gd name="connsiteY3" fmla="*/ 2809430 h 5823716"/>
                  <a:gd name="connsiteX4" fmla="*/ 101411 w 769364"/>
                  <a:gd name="connsiteY4" fmla="*/ 5640472 h 5823716"/>
                  <a:gd name="connsiteX5" fmla="*/ 45129 w 769364"/>
                  <a:gd name="connsiteY5" fmla="*/ 2899253 h 5823716"/>
                  <a:gd name="connsiteX0" fmla="*/ 45129 w 665231"/>
                  <a:gd name="connsiteY0" fmla="*/ 2937212 h 5861673"/>
                  <a:gd name="connsiteX1" fmla="*/ 121506 w 665231"/>
                  <a:gd name="connsiteY1" fmla="*/ 128360 h 5861673"/>
                  <a:gd name="connsiteX2" fmla="*/ 664982 w 665231"/>
                  <a:gd name="connsiteY2" fmla="*/ 725459 h 5861673"/>
                  <a:gd name="connsiteX3" fmla="*/ 318464 w 665231"/>
                  <a:gd name="connsiteY3" fmla="*/ 2847389 h 5861673"/>
                  <a:gd name="connsiteX4" fmla="*/ 101411 w 665231"/>
                  <a:gd name="connsiteY4" fmla="*/ 5678431 h 5861673"/>
                  <a:gd name="connsiteX5" fmla="*/ 45129 w 665231"/>
                  <a:gd name="connsiteY5" fmla="*/ 2937212 h 5861673"/>
                  <a:gd name="connsiteX0" fmla="*/ 45129 w 665231"/>
                  <a:gd name="connsiteY0" fmla="*/ 2937212 h 5861675"/>
                  <a:gd name="connsiteX1" fmla="*/ 121506 w 665231"/>
                  <a:gd name="connsiteY1" fmla="*/ 128360 h 5861675"/>
                  <a:gd name="connsiteX2" fmla="*/ 664982 w 665231"/>
                  <a:gd name="connsiteY2" fmla="*/ 725459 h 5861675"/>
                  <a:gd name="connsiteX3" fmla="*/ 318464 w 665231"/>
                  <a:gd name="connsiteY3" fmla="*/ 2847389 h 5861675"/>
                  <a:gd name="connsiteX4" fmla="*/ 101411 w 665231"/>
                  <a:gd name="connsiteY4" fmla="*/ 5678431 h 5861675"/>
                  <a:gd name="connsiteX5" fmla="*/ 45129 w 665231"/>
                  <a:gd name="connsiteY5" fmla="*/ 2937212 h 5861675"/>
                  <a:gd name="connsiteX0" fmla="*/ 1676 w 621778"/>
                  <a:gd name="connsiteY0" fmla="*/ 2937212 h 5728497"/>
                  <a:gd name="connsiteX1" fmla="*/ 78053 w 621778"/>
                  <a:gd name="connsiteY1" fmla="*/ 128360 h 5728497"/>
                  <a:gd name="connsiteX2" fmla="*/ 621529 w 621778"/>
                  <a:gd name="connsiteY2" fmla="*/ 725459 h 5728497"/>
                  <a:gd name="connsiteX3" fmla="*/ 275011 w 621778"/>
                  <a:gd name="connsiteY3" fmla="*/ 3143838 h 5728497"/>
                  <a:gd name="connsiteX4" fmla="*/ 57958 w 621778"/>
                  <a:gd name="connsiteY4" fmla="*/ 5678431 h 5728497"/>
                  <a:gd name="connsiteX5" fmla="*/ 1676 w 621778"/>
                  <a:gd name="connsiteY5" fmla="*/ 2937212 h 5728497"/>
                  <a:gd name="connsiteX0" fmla="*/ 62622 w 682724"/>
                  <a:gd name="connsiteY0" fmla="*/ 2937212 h 6164115"/>
                  <a:gd name="connsiteX1" fmla="*/ 138999 w 682724"/>
                  <a:gd name="connsiteY1" fmla="*/ 128360 h 6164115"/>
                  <a:gd name="connsiteX2" fmla="*/ 682475 w 682724"/>
                  <a:gd name="connsiteY2" fmla="*/ 725459 h 6164115"/>
                  <a:gd name="connsiteX3" fmla="*/ 335957 w 682724"/>
                  <a:gd name="connsiteY3" fmla="*/ 3143838 h 6164115"/>
                  <a:gd name="connsiteX4" fmla="*/ 14733 w 682724"/>
                  <a:gd name="connsiteY4" fmla="*/ 6157315 h 6164115"/>
                  <a:gd name="connsiteX5" fmla="*/ 62622 w 682724"/>
                  <a:gd name="connsiteY5" fmla="*/ 2937212 h 6164115"/>
                  <a:gd name="connsiteX0" fmla="*/ 72026 w 680552"/>
                  <a:gd name="connsiteY0" fmla="*/ 3425323 h 6190054"/>
                  <a:gd name="connsiteX1" fmla="*/ 136828 w 680552"/>
                  <a:gd name="connsiteY1" fmla="*/ 160393 h 6190054"/>
                  <a:gd name="connsiteX2" fmla="*/ 680304 w 680552"/>
                  <a:gd name="connsiteY2" fmla="*/ 757492 h 6190054"/>
                  <a:gd name="connsiteX3" fmla="*/ 333786 w 680552"/>
                  <a:gd name="connsiteY3" fmla="*/ 3175871 h 6190054"/>
                  <a:gd name="connsiteX4" fmla="*/ 12562 w 680552"/>
                  <a:gd name="connsiteY4" fmla="*/ 6189348 h 6190054"/>
                  <a:gd name="connsiteX5" fmla="*/ 72026 w 680552"/>
                  <a:gd name="connsiteY5" fmla="*/ 3425323 h 6190054"/>
                  <a:gd name="connsiteX0" fmla="*/ 32063 w 640589"/>
                  <a:gd name="connsiteY0" fmla="*/ 3425323 h 6053283"/>
                  <a:gd name="connsiteX1" fmla="*/ 96865 w 640589"/>
                  <a:gd name="connsiteY1" fmla="*/ 160393 h 6053283"/>
                  <a:gd name="connsiteX2" fmla="*/ 640341 w 640589"/>
                  <a:gd name="connsiteY2" fmla="*/ 757492 h 6053283"/>
                  <a:gd name="connsiteX3" fmla="*/ 293823 w 640589"/>
                  <a:gd name="connsiteY3" fmla="*/ 3175871 h 6053283"/>
                  <a:gd name="connsiteX4" fmla="*/ 18901 w 640589"/>
                  <a:gd name="connsiteY4" fmla="*/ 6052529 h 6053283"/>
                  <a:gd name="connsiteX5" fmla="*/ 32063 w 640589"/>
                  <a:gd name="connsiteY5" fmla="*/ 3425323 h 6053283"/>
                  <a:gd name="connsiteX0" fmla="*/ 93358 w 701884"/>
                  <a:gd name="connsiteY0" fmla="*/ 3425323 h 6121672"/>
                  <a:gd name="connsiteX1" fmla="*/ 158160 w 701884"/>
                  <a:gd name="connsiteY1" fmla="*/ 160393 h 6121672"/>
                  <a:gd name="connsiteX2" fmla="*/ 701636 w 701884"/>
                  <a:gd name="connsiteY2" fmla="*/ 757492 h 6121672"/>
                  <a:gd name="connsiteX3" fmla="*/ 355118 w 701884"/>
                  <a:gd name="connsiteY3" fmla="*/ 3175871 h 6121672"/>
                  <a:gd name="connsiteX4" fmla="*/ 10748 w 701884"/>
                  <a:gd name="connsiteY4" fmla="*/ 6120942 h 6121672"/>
                  <a:gd name="connsiteX5" fmla="*/ 93358 w 701884"/>
                  <a:gd name="connsiteY5" fmla="*/ 3425323 h 6121672"/>
                  <a:gd name="connsiteX0" fmla="*/ 106052 w 714578"/>
                  <a:gd name="connsiteY0" fmla="*/ 3425323 h 6216702"/>
                  <a:gd name="connsiteX1" fmla="*/ 170854 w 714578"/>
                  <a:gd name="connsiteY1" fmla="*/ 160393 h 6216702"/>
                  <a:gd name="connsiteX2" fmla="*/ 714330 w 714578"/>
                  <a:gd name="connsiteY2" fmla="*/ 757492 h 6216702"/>
                  <a:gd name="connsiteX3" fmla="*/ 367812 w 714578"/>
                  <a:gd name="connsiteY3" fmla="*/ 3175871 h 6216702"/>
                  <a:gd name="connsiteX4" fmla="*/ 567667 w 714578"/>
                  <a:gd name="connsiteY4" fmla="*/ 5383344 h 6216702"/>
                  <a:gd name="connsiteX5" fmla="*/ 23442 w 714578"/>
                  <a:gd name="connsiteY5" fmla="*/ 6120942 h 6216702"/>
                  <a:gd name="connsiteX6" fmla="*/ 106052 w 714578"/>
                  <a:gd name="connsiteY6" fmla="*/ 3425323 h 6216702"/>
                  <a:gd name="connsiteX0" fmla="*/ 106052 w 834270"/>
                  <a:gd name="connsiteY0" fmla="*/ 3425323 h 6216702"/>
                  <a:gd name="connsiteX1" fmla="*/ 170854 w 834270"/>
                  <a:gd name="connsiteY1" fmla="*/ 160393 h 6216702"/>
                  <a:gd name="connsiteX2" fmla="*/ 714330 w 834270"/>
                  <a:gd name="connsiteY2" fmla="*/ 757492 h 6216702"/>
                  <a:gd name="connsiteX3" fmla="*/ 813584 w 834270"/>
                  <a:gd name="connsiteY3" fmla="*/ 3130838 h 6216702"/>
                  <a:gd name="connsiteX4" fmla="*/ 567667 w 834270"/>
                  <a:gd name="connsiteY4" fmla="*/ 5383344 h 6216702"/>
                  <a:gd name="connsiteX5" fmla="*/ 23442 w 834270"/>
                  <a:gd name="connsiteY5" fmla="*/ 6120942 h 6216702"/>
                  <a:gd name="connsiteX6" fmla="*/ 106052 w 834270"/>
                  <a:gd name="connsiteY6" fmla="*/ 3425323 h 6216702"/>
                  <a:gd name="connsiteX0" fmla="*/ 106052 w 821159"/>
                  <a:gd name="connsiteY0" fmla="*/ 3401240 h 6192619"/>
                  <a:gd name="connsiteX1" fmla="*/ 170854 w 821159"/>
                  <a:gd name="connsiteY1" fmla="*/ 136310 h 6192619"/>
                  <a:gd name="connsiteX2" fmla="*/ 714330 w 821159"/>
                  <a:gd name="connsiteY2" fmla="*/ 733409 h 6192619"/>
                  <a:gd name="connsiteX3" fmla="*/ 754401 w 821159"/>
                  <a:gd name="connsiteY3" fmla="*/ 1727407 h 6192619"/>
                  <a:gd name="connsiteX4" fmla="*/ 813584 w 821159"/>
                  <a:gd name="connsiteY4" fmla="*/ 3106755 h 6192619"/>
                  <a:gd name="connsiteX5" fmla="*/ 567667 w 821159"/>
                  <a:gd name="connsiteY5" fmla="*/ 5359261 h 6192619"/>
                  <a:gd name="connsiteX6" fmla="*/ 23442 w 821159"/>
                  <a:gd name="connsiteY6" fmla="*/ 6096859 h 6192619"/>
                  <a:gd name="connsiteX7" fmla="*/ 106052 w 821159"/>
                  <a:gd name="connsiteY7" fmla="*/ 3401240 h 6192619"/>
                  <a:gd name="connsiteX0" fmla="*/ 106052 w 765745"/>
                  <a:gd name="connsiteY0" fmla="*/ 3401240 h 6192619"/>
                  <a:gd name="connsiteX1" fmla="*/ 170854 w 765745"/>
                  <a:gd name="connsiteY1" fmla="*/ 136310 h 6192619"/>
                  <a:gd name="connsiteX2" fmla="*/ 714330 w 765745"/>
                  <a:gd name="connsiteY2" fmla="*/ 733409 h 6192619"/>
                  <a:gd name="connsiteX3" fmla="*/ 754401 w 765745"/>
                  <a:gd name="connsiteY3" fmla="*/ 1727407 h 6192619"/>
                  <a:gd name="connsiteX4" fmla="*/ 539264 w 765745"/>
                  <a:gd name="connsiteY4" fmla="*/ 3166804 h 6192619"/>
                  <a:gd name="connsiteX5" fmla="*/ 567667 w 765745"/>
                  <a:gd name="connsiteY5" fmla="*/ 5359261 h 6192619"/>
                  <a:gd name="connsiteX6" fmla="*/ 23442 w 765745"/>
                  <a:gd name="connsiteY6" fmla="*/ 6096859 h 6192619"/>
                  <a:gd name="connsiteX7" fmla="*/ 106052 w 765745"/>
                  <a:gd name="connsiteY7" fmla="*/ 3401240 h 6192619"/>
                  <a:gd name="connsiteX0" fmla="*/ 106052 w 864451"/>
                  <a:gd name="connsiteY0" fmla="*/ 3401240 h 6192619"/>
                  <a:gd name="connsiteX1" fmla="*/ 170854 w 864451"/>
                  <a:gd name="connsiteY1" fmla="*/ 136310 h 6192619"/>
                  <a:gd name="connsiteX2" fmla="*/ 714330 w 864451"/>
                  <a:gd name="connsiteY2" fmla="*/ 733409 h 6192619"/>
                  <a:gd name="connsiteX3" fmla="*/ 754401 w 864451"/>
                  <a:gd name="connsiteY3" fmla="*/ 1727407 h 6192619"/>
                  <a:gd name="connsiteX4" fmla="*/ 859304 w 864451"/>
                  <a:gd name="connsiteY4" fmla="*/ 3166804 h 6192619"/>
                  <a:gd name="connsiteX5" fmla="*/ 567667 w 864451"/>
                  <a:gd name="connsiteY5" fmla="*/ 5359261 h 6192619"/>
                  <a:gd name="connsiteX6" fmla="*/ 23442 w 864451"/>
                  <a:gd name="connsiteY6" fmla="*/ 6096859 h 6192619"/>
                  <a:gd name="connsiteX7" fmla="*/ 106052 w 864451"/>
                  <a:gd name="connsiteY7" fmla="*/ 3401240 h 6192619"/>
                  <a:gd name="connsiteX0" fmla="*/ 106052 w 869179"/>
                  <a:gd name="connsiteY0" fmla="*/ 3401240 h 6192619"/>
                  <a:gd name="connsiteX1" fmla="*/ 170854 w 869179"/>
                  <a:gd name="connsiteY1" fmla="*/ 136310 h 6192619"/>
                  <a:gd name="connsiteX2" fmla="*/ 714330 w 869179"/>
                  <a:gd name="connsiteY2" fmla="*/ 733409 h 6192619"/>
                  <a:gd name="connsiteX3" fmla="*/ 822981 w 869179"/>
                  <a:gd name="connsiteY3" fmla="*/ 1727408 h 6192619"/>
                  <a:gd name="connsiteX4" fmla="*/ 859304 w 869179"/>
                  <a:gd name="connsiteY4" fmla="*/ 3166804 h 6192619"/>
                  <a:gd name="connsiteX5" fmla="*/ 567667 w 869179"/>
                  <a:gd name="connsiteY5" fmla="*/ 5359261 h 6192619"/>
                  <a:gd name="connsiteX6" fmla="*/ 23442 w 869179"/>
                  <a:gd name="connsiteY6" fmla="*/ 6096859 h 6192619"/>
                  <a:gd name="connsiteX7" fmla="*/ 106052 w 869179"/>
                  <a:gd name="connsiteY7" fmla="*/ 3401240 h 6192619"/>
                  <a:gd name="connsiteX0" fmla="*/ 113728 w 876855"/>
                  <a:gd name="connsiteY0" fmla="*/ 2759691 h 5551070"/>
                  <a:gd name="connsiteX1" fmla="*/ 506190 w 876855"/>
                  <a:gd name="connsiteY1" fmla="*/ 665734 h 5551070"/>
                  <a:gd name="connsiteX2" fmla="*/ 722006 w 876855"/>
                  <a:gd name="connsiteY2" fmla="*/ 91860 h 5551070"/>
                  <a:gd name="connsiteX3" fmla="*/ 830657 w 876855"/>
                  <a:gd name="connsiteY3" fmla="*/ 1085859 h 5551070"/>
                  <a:gd name="connsiteX4" fmla="*/ 866980 w 876855"/>
                  <a:gd name="connsiteY4" fmla="*/ 2525255 h 5551070"/>
                  <a:gd name="connsiteX5" fmla="*/ 575343 w 876855"/>
                  <a:gd name="connsiteY5" fmla="*/ 4717712 h 5551070"/>
                  <a:gd name="connsiteX6" fmla="*/ 31118 w 876855"/>
                  <a:gd name="connsiteY6" fmla="*/ 5455310 h 5551070"/>
                  <a:gd name="connsiteX7" fmla="*/ 113728 w 876855"/>
                  <a:gd name="connsiteY7" fmla="*/ 2759691 h 5551070"/>
                  <a:gd name="connsiteX0" fmla="*/ 105366 w 868493"/>
                  <a:gd name="connsiteY0" fmla="*/ 2878780 h 5670159"/>
                  <a:gd name="connsiteX1" fmla="*/ 132068 w 868493"/>
                  <a:gd name="connsiteY1" fmla="*/ 334449 h 5670159"/>
                  <a:gd name="connsiteX2" fmla="*/ 713644 w 868493"/>
                  <a:gd name="connsiteY2" fmla="*/ 210949 h 5670159"/>
                  <a:gd name="connsiteX3" fmla="*/ 822295 w 868493"/>
                  <a:gd name="connsiteY3" fmla="*/ 1204948 h 5670159"/>
                  <a:gd name="connsiteX4" fmla="*/ 858618 w 868493"/>
                  <a:gd name="connsiteY4" fmla="*/ 2644344 h 5670159"/>
                  <a:gd name="connsiteX5" fmla="*/ 566981 w 868493"/>
                  <a:gd name="connsiteY5" fmla="*/ 4836801 h 5670159"/>
                  <a:gd name="connsiteX6" fmla="*/ 22756 w 868493"/>
                  <a:gd name="connsiteY6" fmla="*/ 5574399 h 5670159"/>
                  <a:gd name="connsiteX7" fmla="*/ 105366 w 868493"/>
                  <a:gd name="connsiteY7" fmla="*/ 2878780 h 5670159"/>
                  <a:gd name="connsiteX0" fmla="*/ 105366 w 868493"/>
                  <a:gd name="connsiteY0" fmla="*/ 2869841 h 5661220"/>
                  <a:gd name="connsiteX1" fmla="*/ 132068 w 868493"/>
                  <a:gd name="connsiteY1" fmla="*/ 325510 h 5661220"/>
                  <a:gd name="connsiteX2" fmla="*/ 584104 w 868493"/>
                  <a:gd name="connsiteY2" fmla="*/ 217027 h 5661220"/>
                  <a:gd name="connsiteX3" fmla="*/ 822295 w 868493"/>
                  <a:gd name="connsiteY3" fmla="*/ 1196009 h 5661220"/>
                  <a:gd name="connsiteX4" fmla="*/ 858618 w 868493"/>
                  <a:gd name="connsiteY4" fmla="*/ 2635405 h 5661220"/>
                  <a:gd name="connsiteX5" fmla="*/ 566981 w 868493"/>
                  <a:gd name="connsiteY5" fmla="*/ 4827862 h 5661220"/>
                  <a:gd name="connsiteX6" fmla="*/ 22756 w 868493"/>
                  <a:gd name="connsiteY6" fmla="*/ 5565460 h 5661220"/>
                  <a:gd name="connsiteX7" fmla="*/ 105366 w 868493"/>
                  <a:gd name="connsiteY7" fmla="*/ 2869841 h 5661220"/>
                  <a:gd name="connsiteX0" fmla="*/ 115603 w 878730"/>
                  <a:gd name="connsiteY0" fmla="*/ 2869841 h 6173841"/>
                  <a:gd name="connsiteX1" fmla="*/ 142305 w 878730"/>
                  <a:gd name="connsiteY1" fmla="*/ 325510 h 6173841"/>
                  <a:gd name="connsiteX2" fmla="*/ 594341 w 878730"/>
                  <a:gd name="connsiteY2" fmla="*/ 217027 h 6173841"/>
                  <a:gd name="connsiteX3" fmla="*/ 832532 w 878730"/>
                  <a:gd name="connsiteY3" fmla="*/ 1196009 h 6173841"/>
                  <a:gd name="connsiteX4" fmla="*/ 868855 w 878730"/>
                  <a:gd name="connsiteY4" fmla="*/ 2635405 h 6173841"/>
                  <a:gd name="connsiteX5" fmla="*/ 729618 w 878730"/>
                  <a:gd name="connsiteY5" fmla="*/ 5938785 h 6173841"/>
                  <a:gd name="connsiteX6" fmla="*/ 32993 w 878730"/>
                  <a:gd name="connsiteY6" fmla="*/ 5565460 h 6173841"/>
                  <a:gd name="connsiteX7" fmla="*/ 115603 w 878730"/>
                  <a:gd name="connsiteY7" fmla="*/ 2869841 h 6173841"/>
                  <a:gd name="connsiteX0" fmla="*/ 115603 w 878730"/>
                  <a:gd name="connsiteY0" fmla="*/ 3118156 h 6422154"/>
                  <a:gd name="connsiteX1" fmla="*/ 142305 w 878730"/>
                  <a:gd name="connsiteY1" fmla="*/ 573825 h 6422154"/>
                  <a:gd name="connsiteX2" fmla="*/ 609581 w 878730"/>
                  <a:gd name="connsiteY2" fmla="*/ 120055 h 6422154"/>
                  <a:gd name="connsiteX3" fmla="*/ 832532 w 878730"/>
                  <a:gd name="connsiteY3" fmla="*/ 1444324 h 6422154"/>
                  <a:gd name="connsiteX4" fmla="*/ 868855 w 878730"/>
                  <a:gd name="connsiteY4" fmla="*/ 2883720 h 6422154"/>
                  <a:gd name="connsiteX5" fmla="*/ 729618 w 878730"/>
                  <a:gd name="connsiteY5" fmla="*/ 6187100 h 6422154"/>
                  <a:gd name="connsiteX6" fmla="*/ 32993 w 878730"/>
                  <a:gd name="connsiteY6" fmla="*/ 5813775 h 6422154"/>
                  <a:gd name="connsiteX7" fmla="*/ 115603 w 878730"/>
                  <a:gd name="connsiteY7" fmla="*/ 3118156 h 6422154"/>
                  <a:gd name="connsiteX0" fmla="*/ 184846 w 947973"/>
                  <a:gd name="connsiteY0" fmla="*/ 3118156 h 9280564"/>
                  <a:gd name="connsiteX1" fmla="*/ 211548 w 947973"/>
                  <a:gd name="connsiteY1" fmla="*/ 573825 h 9280564"/>
                  <a:gd name="connsiteX2" fmla="*/ 678824 w 947973"/>
                  <a:gd name="connsiteY2" fmla="*/ 120055 h 9280564"/>
                  <a:gd name="connsiteX3" fmla="*/ 901775 w 947973"/>
                  <a:gd name="connsiteY3" fmla="*/ 1444324 h 9280564"/>
                  <a:gd name="connsiteX4" fmla="*/ 938098 w 947973"/>
                  <a:gd name="connsiteY4" fmla="*/ 2883720 h 9280564"/>
                  <a:gd name="connsiteX5" fmla="*/ 798861 w 947973"/>
                  <a:gd name="connsiteY5" fmla="*/ 6187100 h 9280564"/>
                  <a:gd name="connsiteX6" fmla="*/ 26038 w 947973"/>
                  <a:gd name="connsiteY6" fmla="*/ 9223074 h 9280564"/>
                  <a:gd name="connsiteX7" fmla="*/ 184846 w 947973"/>
                  <a:gd name="connsiteY7" fmla="*/ 3118156 h 9280564"/>
                  <a:gd name="connsiteX0" fmla="*/ 182562 w 945689"/>
                  <a:gd name="connsiteY0" fmla="*/ 3118156 h 10105096"/>
                  <a:gd name="connsiteX1" fmla="*/ 209264 w 945689"/>
                  <a:gd name="connsiteY1" fmla="*/ 573825 h 10105096"/>
                  <a:gd name="connsiteX2" fmla="*/ 676540 w 945689"/>
                  <a:gd name="connsiteY2" fmla="*/ 120055 h 10105096"/>
                  <a:gd name="connsiteX3" fmla="*/ 899491 w 945689"/>
                  <a:gd name="connsiteY3" fmla="*/ 1444324 h 10105096"/>
                  <a:gd name="connsiteX4" fmla="*/ 935814 w 945689"/>
                  <a:gd name="connsiteY4" fmla="*/ 2883720 h 10105096"/>
                  <a:gd name="connsiteX5" fmla="*/ 758477 w 945689"/>
                  <a:gd name="connsiteY5" fmla="*/ 9762689 h 10105096"/>
                  <a:gd name="connsiteX6" fmla="*/ 23754 w 945689"/>
                  <a:gd name="connsiteY6" fmla="*/ 9223074 h 10105096"/>
                  <a:gd name="connsiteX7" fmla="*/ 182562 w 945689"/>
                  <a:gd name="connsiteY7" fmla="*/ 3118156 h 10105096"/>
                  <a:gd name="connsiteX0" fmla="*/ 179875 w 943002"/>
                  <a:gd name="connsiteY0" fmla="*/ 3118156 h 9232620"/>
                  <a:gd name="connsiteX1" fmla="*/ 206577 w 943002"/>
                  <a:gd name="connsiteY1" fmla="*/ 573825 h 9232620"/>
                  <a:gd name="connsiteX2" fmla="*/ 673853 w 943002"/>
                  <a:gd name="connsiteY2" fmla="*/ 120055 h 9232620"/>
                  <a:gd name="connsiteX3" fmla="*/ 896804 w 943002"/>
                  <a:gd name="connsiteY3" fmla="*/ 1444324 h 9232620"/>
                  <a:gd name="connsiteX4" fmla="*/ 933127 w 943002"/>
                  <a:gd name="connsiteY4" fmla="*/ 2883720 h 9232620"/>
                  <a:gd name="connsiteX5" fmla="*/ 710070 w 943002"/>
                  <a:gd name="connsiteY5" fmla="*/ 4565624 h 9232620"/>
                  <a:gd name="connsiteX6" fmla="*/ 21067 w 943002"/>
                  <a:gd name="connsiteY6" fmla="*/ 9223074 h 9232620"/>
                  <a:gd name="connsiteX7" fmla="*/ 179875 w 943002"/>
                  <a:gd name="connsiteY7" fmla="*/ 3118156 h 9232620"/>
                  <a:gd name="connsiteX0" fmla="*/ 25053 w 788180"/>
                  <a:gd name="connsiteY0" fmla="*/ 3118156 h 4647356"/>
                  <a:gd name="connsiteX1" fmla="*/ 51755 w 788180"/>
                  <a:gd name="connsiteY1" fmla="*/ 573825 h 4647356"/>
                  <a:gd name="connsiteX2" fmla="*/ 519031 w 788180"/>
                  <a:gd name="connsiteY2" fmla="*/ 120055 h 4647356"/>
                  <a:gd name="connsiteX3" fmla="*/ 741982 w 788180"/>
                  <a:gd name="connsiteY3" fmla="*/ 1444324 h 4647356"/>
                  <a:gd name="connsiteX4" fmla="*/ 778305 w 788180"/>
                  <a:gd name="connsiteY4" fmla="*/ 2883720 h 4647356"/>
                  <a:gd name="connsiteX5" fmla="*/ 555248 w 788180"/>
                  <a:gd name="connsiteY5" fmla="*/ 4565624 h 4647356"/>
                  <a:gd name="connsiteX6" fmla="*/ 171045 w 788180"/>
                  <a:gd name="connsiteY6" fmla="*/ 2945006 h 4647356"/>
                  <a:gd name="connsiteX7" fmla="*/ 25053 w 788180"/>
                  <a:gd name="connsiteY7" fmla="*/ 3118156 h 4647356"/>
                  <a:gd name="connsiteX0" fmla="*/ 79868 w 759175"/>
                  <a:gd name="connsiteY0" fmla="*/ 1586063 h 4621777"/>
                  <a:gd name="connsiteX1" fmla="*/ 22750 w 759175"/>
                  <a:gd name="connsiteY1" fmla="*/ 538479 h 4621777"/>
                  <a:gd name="connsiteX2" fmla="*/ 490026 w 759175"/>
                  <a:gd name="connsiteY2" fmla="*/ 84709 h 4621777"/>
                  <a:gd name="connsiteX3" fmla="*/ 712977 w 759175"/>
                  <a:gd name="connsiteY3" fmla="*/ 1408978 h 4621777"/>
                  <a:gd name="connsiteX4" fmla="*/ 749300 w 759175"/>
                  <a:gd name="connsiteY4" fmla="*/ 2848374 h 4621777"/>
                  <a:gd name="connsiteX5" fmla="*/ 526243 w 759175"/>
                  <a:gd name="connsiteY5" fmla="*/ 4530278 h 4621777"/>
                  <a:gd name="connsiteX6" fmla="*/ 142040 w 759175"/>
                  <a:gd name="connsiteY6" fmla="*/ 2909660 h 4621777"/>
                  <a:gd name="connsiteX7" fmla="*/ 79868 w 759175"/>
                  <a:gd name="connsiteY7" fmla="*/ 1586063 h 4621777"/>
                  <a:gd name="connsiteX0" fmla="*/ 10347 w 689654"/>
                  <a:gd name="connsiteY0" fmla="*/ 1619101 h 4654815"/>
                  <a:gd name="connsiteX1" fmla="*/ 204689 w 689654"/>
                  <a:gd name="connsiteY1" fmla="*/ 363632 h 4654815"/>
                  <a:gd name="connsiteX2" fmla="*/ 420505 w 689654"/>
                  <a:gd name="connsiteY2" fmla="*/ 117747 h 4654815"/>
                  <a:gd name="connsiteX3" fmla="*/ 643456 w 689654"/>
                  <a:gd name="connsiteY3" fmla="*/ 1442016 h 4654815"/>
                  <a:gd name="connsiteX4" fmla="*/ 679779 w 689654"/>
                  <a:gd name="connsiteY4" fmla="*/ 2881412 h 4654815"/>
                  <a:gd name="connsiteX5" fmla="*/ 456722 w 689654"/>
                  <a:gd name="connsiteY5" fmla="*/ 4563316 h 4654815"/>
                  <a:gd name="connsiteX6" fmla="*/ 72519 w 689654"/>
                  <a:gd name="connsiteY6" fmla="*/ 2942698 h 4654815"/>
                  <a:gd name="connsiteX7" fmla="*/ 10347 w 689654"/>
                  <a:gd name="connsiteY7" fmla="*/ 1619101 h 4654815"/>
                  <a:gd name="connsiteX0" fmla="*/ 53205 w 641072"/>
                  <a:gd name="connsiteY0" fmla="*/ 1876738 h 4661215"/>
                  <a:gd name="connsiteX1" fmla="*/ 156107 w 641072"/>
                  <a:gd name="connsiteY1" fmla="*/ 371811 h 4661215"/>
                  <a:gd name="connsiteX2" fmla="*/ 371923 w 641072"/>
                  <a:gd name="connsiteY2" fmla="*/ 125926 h 4661215"/>
                  <a:gd name="connsiteX3" fmla="*/ 594874 w 641072"/>
                  <a:gd name="connsiteY3" fmla="*/ 1450195 h 4661215"/>
                  <a:gd name="connsiteX4" fmla="*/ 631197 w 641072"/>
                  <a:gd name="connsiteY4" fmla="*/ 2889591 h 4661215"/>
                  <a:gd name="connsiteX5" fmla="*/ 408140 w 641072"/>
                  <a:gd name="connsiteY5" fmla="*/ 4571495 h 4661215"/>
                  <a:gd name="connsiteX6" fmla="*/ 23937 w 641072"/>
                  <a:gd name="connsiteY6" fmla="*/ 2950877 h 4661215"/>
                  <a:gd name="connsiteX7" fmla="*/ 53205 w 641072"/>
                  <a:gd name="connsiteY7" fmla="*/ 1876738 h 4661215"/>
                  <a:gd name="connsiteX0" fmla="*/ 41868 w 629735"/>
                  <a:gd name="connsiteY0" fmla="*/ 1876738 h 4661215"/>
                  <a:gd name="connsiteX1" fmla="*/ 144770 w 629735"/>
                  <a:gd name="connsiteY1" fmla="*/ 371811 h 4661215"/>
                  <a:gd name="connsiteX2" fmla="*/ 360586 w 629735"/>
                  <a:gd name="connsiteY2" fmla="*/ 125926 h 4661215"/>
                  <a:gd name="connsiteX3" fmla="*/ 583537 w 629735"/>
                  <a:gd name="connsiteY3" fmla="*/ 1450195 h 4661215"/>
                  <a:gd name="connsiteX4" fmla="*/ 619860 w 629735"/>
                  <a:gd name="connsiteY4" fmla="*/ 2889591 h 4661215"/>
                  <a:gd name="connsiteX5" fmla="*/ 396803 w 629735"/>
                  <a:gd name="connsiteY5" fmla="*/ 4571495 h 4661215"/>
                  <a:gd name="connsiteX6" fmla="*/ 12600 w 629735"/>
                  <a:gd name="connsiteY6" fmla="*/ 2950877 h 4661215"/>
                  <a:gd name="connsiteX7" fmla="*/ 41868 w 629735"/>
                  <a:gd name="connsiteY7" fmla="*/ 1876738 h 4661215"/>
                  <a:gd name="connsiteX0" fmla="*/ 62 w 587929"/>
                  <a:gd name="connsiteY0" fmla="*/ 1876738 h 4659425"/>
                  <a:gd name="connsiteX1" fmla="*/ 102964 w 587929"/>
                  <a:gd name="connsiteY1" fmla="*/ 371811 h 4659425"/>
                  <a:gd name="connsiteX2" fmla="*/ 318780 w 587929"/>
                  <a:gd name="connsiteY2" fmla="*/ 125926 h 4659425"/>
                  <a:gd name="connsiteX3" fmla="*/ 541731 w 587929"/>
                  <a:gd name="connsiteY3" fmla="*/ 1450195 h 4659425"/>
                  <a:gd name="connsiteX4" fmla="*/ 578054 w 587929"/>
                  <a:gd name="connsiteY4" fmla="*/ 2889591 h 4659425"/>
                  <a:gd name="connsiteX5" fmla="*/ 354997 w 587929"/>
                  <a:gd name="connsiteY5" fmla="*/ 4571495 h 4659425"/>
                  <a:gd name="connsiteX6" fmla="*/ 115574 w 587929"/>
                  <a:gd name="connsiteY6" fmla="*/ 2909300 h 4659425"/>
                  <a:gd name="connsiteX7" fmla="*/ 62 w 587929"/>
                  <a:gd name="connsiteY7" fmla="*/ 1876738 h 4659425"/>
                  <a:gd name="connsiteX0" fmla="*/ 62 w 587929"/>
                  <a:gd name="connsiteY0" fmla="*/ 1876738 h 3910544"/>
                  <a:gd name="connsiteX1" fmla="*/ 102964 w 587929"/>
                  <a:gd name="connsiteY1" fmla="*/ 371811 h 3910544"/>
                  <a:gd name="connsiteX2" fmla="*/ 318780 w 587929"/>
                  <a:gd name="connsiteY2" fmla="*/ 125926 h 3910544"/>
                  <a:gd name="connsiteX3" fmla="*/ 541731 w 587929"/>
                  <a:gd name="connsiteY3" fmla="*/ 1450195 h 3910544"/>
                  <a:gd name="connsiteX4" fmla="*/ 578054 w 587929"/>
                  <a:gd name="connsiteY4" fmla="*/ 2889591 h 3910544"/>
                  <a:gd name="connsiteX5" fmla="*/ 354997 w 587929"/>
                  <a:gd name="connsiteY5" fmla="*/ 3781542 h 3910544"/>
                  <a:gd name="connsiteX6" fmla="*/ 115574 w 587929"/>
                  <a:gd name="connsiteY6" fmla="*/ 2909300 h 3910544"/>
                  <a:gd name="connsiteX7" fmla="*/ 62 w 587929"/>
                  <a:gd name="connsiteY7" fmla="*/ 1876738 h 3910544"/>
                  <a:gd name="connsiteX0" fmla="*/ 62 w 615559"/>
                  <a:gd name="connsiteY0" fmla="*/ 1876738 h 3910544"/>
                  <a:gd name="connsiteX1" fmla="*/ 102964 w 615559"/>
                  <a:gd name="connsiteY1" fmla="*/ 371811 h 3910544"/>
                  <a:gd name="connsiteX2" fmla="*/ 318780 w 615559"/>
                  <a:gd name="connsiteY2" fmla="*/ 125926 h 3910544"/>
                  <a:gd name="connsiteX3" fmla="*/ 541731 w 615559"/>
                  <a:gd name="connsiteY3" fmla="*/ 1450195 h 3910544"/>
                  <a:gd name="connsiteX4" fmla="*/ 608534 w 615559"/>
                  <a:gd name="connsiteY4" fmla="*/ 3263782 h 3910544"/>
                  <a:gd name="connsiteX5" fmla="*/ 354997 w 615559"/>
                  <a:gd name="connsiteY5" fmla="*/ 3781542 h 3910544"/>
                  <a:gd name="connsiteX6" fmla="*/ 115574 w 615559"/>
                  <a:gd name="connsiteY6" fmla="*/ 2909300 h 3910544"/>
                  <a:gd name="connsiteX7" fmla="*/ 62 w 615559"/>
                  <a:gd name="connsiteY7" fmla="*/ 1876738 h 3910544"/>
                  <a:gd name="connsiteX0" fmla="*/ 62 w 615559"/>
                  <a:gd name="connsiteY0" fmla="*/ 1876738 h 4104334"/>
                  <a:gd name="connsiteX1" fmla="*/ 102964 w 615559"/>
                  <a:gd name="connsiteY1" fmla="*/ 371811 h 4104334"/>
                  <a:gd name="connsiteX2" fmla="*/ 318780 w 615559"/>
                  <a:gd name="connsiteY2" fmla="*/ 125926 h 4104334"/>
                  <a:gd name="connsiteX3" fmla="*/ 541731 w 615559"/>
                  <a:gd name="connsiteY3" fmla="*/ 1450195 h 4104334"/>
                  <a:gd name="connsiteX4" fmla="*/ 608534 w 615559"/>
                  <a:gd name="connsiteY4" fmla="*/ 3263782 h 4104334"/>
                  <a:gd name="connsiteX5" fmla="*/ 347377 w 615559"/>
                  <a:gd name="connsiteY5" fmla="*/ 3989425 h 4104334"/>
                  <a:gd name="connsiteX6" fmla="*/ 115574 w 615559"/>
                  <a:gd name="connsiteY6" fmla="*/ 2909300 h 4104334"/>
                  <a:gd name="connsiteX7" fmla="*/ 62 w 615559"/>
                  <a:gd name="connsiteY7" fmla="*/ 1876738 h 410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5559" h="4104334">
                    <a:moveTo>
                      <a:pt x="62" y="1876738"/>
                    </a:moveTo>
                    <a:cubicBezTo>
                      <a:pt x="-2040" y="1453823"/>
                      <a:pt x="49844" y="663613"/>
                      <a:pt x="102964" y="371811"/>
                    </a:cubicBezTo>
                    <a:cubicBezTo>
                      <a:pt x="156084" y="80009"/>
                      <a:pt x="221522" y="-154268"/>
                      <a:pt x="318780" y="125926"/>
                    </a:cubicBezTo>
                    <a:cubicBezTo>
                      <a:pt x="416038" y="406120"/>
                      <a:pt x="525189" y="1054637"/>
                      <a:pt x="541731" y="1450195"/>
                    </a:cubicBezTo>
                    <a:cubicBezTo>
                      <a:pt x="558273" y="1845753"/>
                      <a:pt x="639656" y="2673484"/>
                      <a:pt x="608534" y="3263782"/>
                    </a:cubicBezTo>
                    <a:cubicBezTo>
                      <a:pt x="539721" y="4118371"/>
                      <a:pt x="404772" y="3498580"/>
                      <a:pt x="347377" y="3989425"/>
                    </a:cubicBezTo>
                    <a:cubicBezTo>
                      <a:pt x="289982" y="4480270"/>
                      <a:pt x="173460" y="3261415"/>
                      <a:pt x="115574" y="2909300"/>
                    </a:cubicBezTo>
                    <a:cubicBezTo>
                      <a:pt x="57688" y="2557185"/>
                      <a:pt x="2164" y="2299653"/>
                      <a:pt x="62" y="1876738"/>
                    </a:cubicBezTo>
                    <a:close/>
                  </a:path>
                </a:pathLst>
              </a:custGeom>
              <a:solidFill>
                <a:srgbClr val="EFCEFE"/>
              </a:solidFill>
              <a:ln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736" name="Oval 206">
                <a:extLst>
                  <a:ext uri="{FF2B5EF4-FFF2-40B4-BE49-F238E27FC236}">
                    <a16:creationId xmlns:a16="http://schemas.microsoft.com/office/drawing/2014/main" id="{AB6D33BC-A4A1-4B15-BFB7-1672AB05548D}"/>
                  </a:ext>
                </a:extLst>
              </p:cNvPr>
              <p:cNvSpPr/>
              <p:nvPr/>
            </p:nvSpPr>
            <p:spPr>
              <a:xfrm rot="16200000">
                <a:off x="8055647" y="1521731"/>
                <a:ext cx="1320381" cy="2750329"/>
              </a:xfrm>
              <a:custGeom>
                <a:avLst/>
                <a:gdLst>
                  <a:gd name="connsiteX0" fmla="*/ 0 w 594881"/>
                  <a:gd name="connsiteY0" fmla="*/ 2979676 h 5959352"/>
                  <a:gd name="connsiteX1" fmla="*/ 297441 w 594881"/>
                  <a:gd name="connsiteY1" fmla="*/ 0 h 5959352"/>
                  <a:gd name="connsiteX2" fmla="*/ 594882 w 594881"/>
                  <a:gd name="connsiteY2" fmla="*/ 2979676 h 5959352"/>
                  <a:gd name="connsiteX3" fmla="*/ 297441 w 594881"/>
                  <a:gd name="connsiteY3" fmla="*/ 5959352 h 5959352"/>
                  <a:gd name="connsiteX4" fmla="*/ 0 w 594881"/>
                  <a:gd name="connsiteY4" fmla="*/ 2979676 h 5959352"/>
                  <a:gd name="connsiteX0" fmla="*/ 0 w 755656"/>
                  <a:gd name="connsiteY0" fmla="*/ 2939508 h 5959401"/>
                  <a:gd name="connsiteX1" fmla="*/ 458215 w 755656"/>
                  <a:gd name="connsiteY1" fmla="*/ 25 h 5959401"/>
                  <a:gd name="connsiteX2" fmla="*/ 755656 w 755656"/>
                  <a:gd name="connsiteY2" fmla="*/ 2979701 h 5959401"/>
                  <a:gd name="connsiteX3" fmla="*/ 458215 w 755656"/>
                  <a:gd name="connsiteY3" fmla="*/ 5959377 h 5959401"/>
                  <a:gd name="connsiteX4" fmla="*/ 0 w 755656"/>
                  <a:gd name="connsiteY4" fmla="*/ 2939508 h 5959401"/>
                  <a:gd name="connsiteX0" fmla="*/ 0 w 645124"/>
                  <a:gd name="connsiteY0" fmla="*/ 2939508 h 5959401"/>
                  <a:gd name="connsiteX1" fmla="*/ 347683 w 645124"/>
                  <a:gd name="connsiteY1" fmla="*/ 25 h 5959401"/>
                  <a:gd name="connsiteX2" fmla="*/ 645124 w 645124"/>
                  <a:gd name="connsiteY2" fmla="*/ 2979701 h 5959401"/>
                  <a:gd name="connsiteX3" fmla="*/ 347683 w 645124"/>
                  <a:gd name="connsiteY3" fmla="*/ 5959377 h 5959401"/>
                  <a:gd name="connsiteX4" fmla="*/ 0 w 645124"/>
                  <a:gd name="connsiteY4" fmla="*/ 2939508 h 5959401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6"/>
                  <a:gd name="connsiteX1" fmla="*/ 347683 w 695366"/>
                  <a:gd name="connsiteY1" fmla="*/ 57 h 5959466"/>
                  <a:gd name="connsiteX2" fmla="*/ 695366 w 695366"/>
                  <a:gd name="connsiteY2" fmla="*/ 2999833 h 5959466"/>
                  <a:gd name="connsiteX3" fmla="*/ 347683 w 695366"/>
                  <a:gd name="connsiteY3" fmla="*/ 5959409 h 5959466"/>
                  <a:gd name="connsiteX4" fmla="*/ 0 w 695366"/>
                  <a:gd name="connsiteY4" fmla="*/ 2939540 h 5959466"/>
                  <a:gd name="connsiteX0" fmla="*/ 38861 w 736194"/>
                  <a:gd name="connsiteY0" fmla="*/ 2939540 h 6009974"/>
                  <a:gd name="connsiteX1" fmla="*/ 386544 w 736194"/>
                  <a:gd name="connsiteY1" fmla="*/ 57 h 6009974"/>
                  <a:gd name="connsiteX2" fmla="*/ 734227 w 736194"/>
                  <a:gd name="connsiteY2" fmla="*/ 2999833 h 6009974"/>
                  <a:gd name="connsiteX3" fmla="*/ 386544 w 736194"/>
                  <a:gd name="connsiteY3" fmla="*/ 5959409 h 6009974"/>
                  <a:gd name="connsiteX4" fmla="*/ 38861 w 736194"/>
                  <a:gd name="connsiteY4" fmla="*/ 2939540 h 6009974"/>
                  <a:gd name="connsiteX0" fmla="*/ 0 w 635076"/>
                  <a:gd name="connsiteY0" fmla="*/ 2979683 h 5959365"/>
                  <a:gd name="connsiteX1" fmla="*/ 287393 w 635076"/>
                  <a:gd name="connsiteY1" fmla="*/ 7 h 5959365"/>
                  <a:gd name="connsiteX2" fmla="*/ 635076 w 635076"/>
                  <a:gd name="connsiteY2" fmla="*/ 2999783 h 5959365"/>
                  <a:gd name="connsiteX3" fmla="*/ 287393 w 635076"/>
                  <a:gd name="connsiteY3" fmla="*/ 5959359 h 5959365"/>
                  <a:gd name="connsiteX4" fmla="*/ 0 w 635076"/>
                  <a:gd name="connsiteY4" fmla="*/ 2979683 h 5959365"/>
                  <a:gd name="connsiteX0" fmla="*/ 0 w 574786"/>
                  <a:gd name="connsiteY0" fmla="*/ 2979678 h 5959355"/>
                  <a:gd name="connsiteX1" fmla="*/ 287393 w 574786"/>
                  <a:gd name="connsiteY1" fmla="*/ 2 h 5959355"/>
                  <a:gd name="connsiteX2" fmla="*/ 574786 w 574786"/>
                  <a:gd name="connsiteY2" fmla="*/ 2989733 h 5959355"/>
                  <a:gd name="connsiteX3" fmla="*/ 287393 w 574786"/>
                  <a:gd name="connsiteY3" fmla="*/ 5959354 h 5959355"/>
                  <a:gd name="connsiteX4" fmla="*/ 0 w 574786"/>
                  <a:gd name="connsiteY4" fmla="*/ 2979678 h 5959355"/>
                  <a:gd name="connsiteX0" fmla="*/ 0 w 612583"/>
                  <a:gd name="connsiteY0" fmla="*/ 2979678 h 5974200"/>
                  <a:gd name="connsiteX1" fmla="*/ 287393 w 612583"/>
                  <a:gd name="connsiteY1" fmla="*/ 2 h 5974200"/>
                  <a:gd name="connsiteX2" fmla="*/ 574786 w 612583"/>
                  <a:gd name="connsiteY2" fmla="*/ 2989733 h 5974200"/>
                  <a:gd name="connsiteX3" fmla="*/ 287393 w 612583"/>
                  <a:gd name="connsiteY3" fmla="*/ 5959354 h 5974200"/>
                  <a:gd name="connsiteX4" fmla="*/ 0 w 612583"/>
                  <a:gd name="connsiteY4" fmla="*/ 2979678 h 5974200"/>
                  <a:gd name="connsiteX0" fmla="*/ 7970 w 656542"/>
                  <a:gd name="connsiteY0" fmla="*/ 2778710 h 5773232"/>
                  <a:gd name="connsiteX1" fmla="*/ 626958 w 656542"/>
                  <a:gd name="connsiteY1" fmla="*/ 2 h 5773232"/>
                  <a:gd name="connsiteX2" fmla="*/ 582756 w 656542"/>
                  <a:gd name="connsiteY2" fmla="*/ 2788765 h 5773232"/>
                  <a:gd name="connsiteX3" fmla="*/ 295363 w 656542"/>
                  <a:gd name="connsiteY3" fmla="*/ 5758386 h 5773232"/>
                  <a:gd name="connsiteX4" fmla="*/ 7970 w 656542"/>
                  <a:gd name="connsiteY4" fmla="*/ 2778710 h 5773232"/>
                  <a:gd name="connsiteX0" fmla="*/ 9208 w 684511"/>
                  <a:gd name="connsiteY0" fmla="*/ 2808854 h 5803376"/>
                  <a:gd name="connsiteX1" fmla="*/ 658341 w 684511"/>
                  <a:gd name="connsiteY1" fmla="*/ 1 h 5803376"/>
                  <a:gd name="connsiteX2" fmla="*/ 583994 w 684511"/>
                  <a:gd name="connsiteY2" fmla="*/ 2818909 h 5803376"/>
                  <a:gd name="connsiteX3" fmla="*/ 296601 w 684511"/>
                  <a:gd name="connsiteY3" fmla="*/ 5788530 h 5803376"/>
                  <a:gd name="connsiteX4" fmla="*/ 9208 w 684511"/>
                  <a:gd name="connsiteY4" fmla="*/ 2808854 h 5803376"/>
                  <a:gd name="connsiteX0" fmla="*/ 9208 w 887105"/>
                  <a:gd name="connsiteY0" fmla="*/ 2846932 h 5841454"/>
                  <a:gd name="connsiteX1" fmla="*/ 658341 w 887105"/>
                  <a:gd name="connsiteY1" fmla="*/ 38079 h 5841454"/>
                  <a:gd name="connsiteX2" fmla="*/ 583994 w 887105"/>
                  <a:gd name="connsiteY2" fmla="*/ 2856987 h 5841454"/>
                  <a:gd name="connsiteX3" fmla="*/ 296601 w 887105"/>
                  <a:gd name="connsiteY3" fmla="*/ 5826608 h 5841454"/>
                  <a:gd name="connsiteX4" fmla="*/ 9208 w 887105"/>
                  <a:gd name="connsiteY4" fmla="*/ 2846932 h 5841454"/>
                  <a:gd name="connsiteX0" fmla="*/ 9208 w 734396"/>
                  <a:gd name="connsiteY0" fmla="*/ 2977723 h 5972245"/>
                  <a:gd name="connsiteX1" fmla="*/ 658341 w 734396"/>
                  <a:gd name="connsiteY1" fmla="*/ 168870 h 5972245"/>
                  <a:gd name="connsiteX2" fmla="*/ 713136 w 734396"/>
                  <a:gd name="connsiteY2" fmla="*/ 605403 h 5972245"/>
                  <a:gd name="connsiteX3" fmla="*/ 583994 w 734396"/>
                  <a:gd name="connsiteY3" fmla="*/ 2987778 h 5972245"/>
                  <a:gd name="connsiteX4" fmla="*/ 296601 w 734396"/>
                  <a:gd name="connsiteY4" fmla="*/ 5957399 h 5972245"/>
                  <a:gd name="connsiteX5" fmla="*/ 9208 w 734396"/>
                  <a:gd name="connsiteY5" fmla="*/ 2977723 h 5972245"/>
                  <a:gd name="connsiteX0" fmla="*/ 4347 w 708530"/>
                  <a:gd name="connsiteY0" fmla="*/ 2931311 h 5925833"/>
                  <a:gd name="connsiteX1" fmla="*/ 161111 w 708530"/>
                  <a:gd name="connsiteY1" fmla="*/ 182749 h 5925833"/>
                  <a:gd name="connsiteX2" fmla="*/ 708275 w 708530"/>
                  <a:gd name="connsiteY2" fmla="*/ 558991 h 5925833"/>
                  <a:gd name="connsiteX3" fmla="*/ 579133 w 708530"/>
                  <a:gd name="connsiteY3" fmla="*/ 2941366 h 5925833"/>
                  <a:gd name="connsiteX4" fmla="*/ 291740 w 708530"/>
                  <a:gd name="connsiteY4" fmla="*/ 5910987 h 5925833"/>
                  <a:gd name="connsiteX5" fmla="*/ 4347 w 708530"/>
                  <a:gd name="connsiteY5" fmla="*/ 2931311 h 5925833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11868 w 605526"/>
                  <a:gd name="connsiteY0" fmla="*/ 2986655 h 5917146"/>
                  <a:gd name="connsiteX1" fmla="*/ 88245 w 605526"/>
                  <a:gd name="connsiteY1" fmla="*/ 177803 h 5917146"/>
                  <a:gd name="connsiteX2" fmla="*/ 605264 w 605526"/>
                  <a:gd name="connsiteY2" fmla="*/ 584193 h 5917146"/>
                  <a:gd name="connsiteX3" fmla="*/ 506267 w 605526"/>
                  <a:gd name="connsiteY3" fmla="*/ 2936420 h 5917146"/>
                  <a:gd name="connsiteX4" fmla="*/ 218874 w 605526"/>
                  <a:gd name="connsiteY4" fmla="*/ 5906041 h 5917146"/>
                  <a:gd name="connsiteX5" fmla="*/ 11868 w 605526"/>
                  <a:gd name="connsiteY5" fmla="*/ 2986655 h 5917146"/>
                  <a:gd name="connsiteX0" fmla="*/ 11868 w 605526"/>
                  <a:gd name="connsiteY0" fmla="*/ 2986655 h 5980442"/>
                  <a:gd name="connsiteX1" fmla="*/ 88245 w 605526"/>
                  <a:gd name="connsiteY1" fmla="*/ 177803 h 5980442"/>
                  <a:gd name="connsiteX2" fmla="*/ 605264 w 605526"/>
                  <a:gd name="connsiteY2" fmla="*/ 584193 h 5980442"/>
                  <a:gd name="connsiteX3" fmla="*/ 506267 w 605526"/>
                  <a:gd name="connsiteY3" fmla="*/ 2936420 h 5980442"/>
                  <a:gd name="connsiteX4" fmla="*/ 218874 w 605526"/>
                  <a:gd name="connsiteY4" fmla="*/ 5906041 h 5980442"/>
                  <a:gd name="connsiteX5" fmla="*/ 11868 w 605526"/>
                  <a:gd name="connsiteY5" fmla="*/ 2986655 h 5980442"/>
                  <a:gd name="connsiteX0" fmla="*/ 11868 w 605526"/>
                  <a:gd name="connsiteY0" fmla="*/ 2986655 h 6001083"/>
                  <a:gd name="connsiteX1" fmla="*/ 88245 w 605526"/>
                  <a:gd name="connsiteY1" fmla="*/ 177803 h 6001083"/>
                  <a:gd name="connsiteX2" fmla="*/ 605264 w 605526"/>
                  <a:gd name="connsiteY2" fmla="*/ 584193 h 6001083"/>
                  <a:gd name="connsiteX3" fmla="*/ 506267 w 605526"/>
                  <a:gd name="connsiteY3" fmla="*/ 2936420 h 6001083"/>
                  <a:gd name="connsiteX4" fmla="*/ 218874 w 605526"/>
                  <a:gd name="connsiteY4" fmla="*/ 5906041 h 6001083"/>
                  <a:gd name="connsiteX5" fmla="*/ 11868 w 605526"/>
                  <a:gd name="connsiteY5" fmla="*/ 2986655 h 6001083"/>
                  <a:gd name="connsiteX0" fmla="*/ 15896 w 709996"/>
                  <a:gd name="connsiteY0" fmla="*/ 2923413 h 5937841"/>
                  <a:gd name="connsiteX1" fmla="*/ 92273 w 709996"/>
                  <a:gd name="connsiteY1" fmla="*/ 114561 h 5937841"/>
                  <a:gd name="connsiteX2" fmla="*/ 709776 w 709996"/>
                  <a:gd name="connsiteY2" fmla="*/ 778313 h 5937841"/>
                  <a:gd name="connsiteX3" fmla="*/ 510295 w 709996"/>
                  <a:gd name="connsiteY3" fmla="*/ 2873178 h 5937841"/>
                  <a:gd name="connsiteX4" fmla="*/ 222902 w 709996"/>
                  <a:gd name="connsiteY4" fmla="*/ 5842799 h 5937841"/>
                  <a:gd name="connsiteX5" fmla="*/ 15896 w 709996"/>
                  <a:gd name="connsiteY5" fmla="*/ 2923413 h 5937841"/>
                  <a:gd name="connsiteX0" fmla="*/ 15896 w 709996"/>
                  <a:gd name="connsiteY0" fmla="*/ 2923413 h 5848304"/>
                  <a:gd name="connsiteX1" fmla="*/ 92273 w 709996"/>
                  <a:gd name="connsiteY1" fmla="*/ 114561 h 5848304"/>
                  <a:gd name="connsiteX2" fmla="*/ 709776 w 709996"/>
                  <a:gd name="connsiteY2" fmla="*/ 778313 h 5848304"/>
                  <a:gd name="connsiteX3" fmla="*/ 289231 w 709996"/>
                  <a:gd name="connsiteY3" fmla="*/ 2833590 h 5848304"/>
                  <a:gd name="connsiteX4" fmla="*/ 222902 w 709996"/>
                  <a:gd name="connsiteY4" fmla="*/ 5842799 h 5848304"/>
                  <a:gd name="connsiteX5" fmla="*/ 15896 w 709996"/>
                  <a:gd name="connsiteY5" fmla="*/ 2923413 h 5848304"/>
                  <a:gd name="connsiteX0" fmla="*/ 15896 w 709996"/>
                  <a:gd name="connsiteY0" fmla="*/ 2923413 h 5842882"/>
                  <a:gd name="connsiteX1" fmla="*/ 92273 w 709996"/>
                  <a:gd name="connsiteY1" fmla="*/ 114561 h 5842882"/>
                  <a:gd name="connsiteX2" fmla="*/ 709776 w 709996"/>
                  <a:gd name="connsiteY2" fmla="*/ 778313 h 5842882"/>
                  <a:gd name="connsiteX3" fmla="*/ 289231 w 709996"/>
                  <a:gd name="connsiteY3" fmla="*/ 2833590 h 5842882"/>
                  <a:gd name="connsiteX4" fmla="*/ 222902 w 709996"/>
                  <a:gd name="connsiteY4" fmla="*/ 5842799 h 5842882"/>
                  <a:gd name="connsiteX5" fmla="*/ 15896 w 709996"/>
                  <a:gd name="connsiteY5" fmla="*/ 2923413 h 5842882"/>
                  <a:gd name="connsiteX0" fmla="*/ 26311 w 720411"/>
                  <a:gd name="connsiteY0" fmla="*/ 2923413 h 5743902"/>
                  <a:gd name="connsiteX1" fmla="*/ 102688 w 720411"/>
                  <a:gd name="connsiteY1" fmla="*/ 114561 h 5743902"/>
                  <a:gd name="connsiteX2" fmla="*/ 720191 w 720411"/>
                  <a:gd name="connsiteY2" fmla="*/ 778313 h 5743902"/>
                  <a:gd name="connsiteX3" fmla="*/ 299646 w 720411"/>
                  <a:gd name="connsiteY3" fmla="*/ 2833590 h 5743902"/>
                  <a:gd name="connsiteX4" fmla="*/ 22302 w 720411"/>
                  <a:gd name="connsiteY4" fmla="*/ 5743815 h 5743902"/>
                  <a:gd name="connsiteX5" fmla="*/ 26311 w 720411"/>
                  <a:gd name="connsiteY5" fmla="*/ 2923413 h 5743902"/>
                  <a:gd name="connsiteX0" fmla="*/ 10775 w 704875"/>
                  <a:gd name="connsiteY0" fmla="*/ 2923413 h 5783500"/>
                  <a:gd name="connsiteX1" fmla="*/ 87152 w 704875"/>
                  <a:gd name="connsiteY1" fmla="*/ 114561 h 5783500"/>
                  <a:gd name="connsiteX2" fmla="*/ 704655 w 704875"/>
                  <a:gd name="connsiteY2" fmla="*/ 778313 h 5783500"/>
                  <a:gd name="connsiteX3" fmla="*/ 284110 w 704875"/>
                  <a:gd name="connsiteY3" fmla="*/ 2833590 h 5783500"/>
                  <a:gd name="connsiteX4" fmla="*/ 147443 w 704875"/>
                  <a:gd name="connsiteY4" fmla="*/ 5783414 h 5783500"/>
                  <a:gd name="connsiteX5" fmla="*/ 10775 w 704875"/>
                  <a:gd name="connsiteY5" fmla="*/ 2923413 h 5783500"/>
                  <a:gd name="connsiteX0" fmla="*/ 19170 w 713270"/>
                  <a:gd name="connsiteY0" fmla="*/ 2923413 h 5862682"/>
                  <a:gd name="connsiteX1" fmla="*/ 95547 w 713270"/>
                  <a:gd name="connsiteY1" fmla="*/ 114561 h 5862682"/>
                  <a:gd name="connsiteX2" fmla="*/ 713050 w 713270"/>
                  <a:gd name="connsiteY2" fmla="*/ 778313 h 5862682"/>
                  <a:gd name="connsiteX3" fmla="*/ 292505 w 713270"/>
                  <a:gd name="connsiteY3" fmla="*/ 2833590 h 5862682"/>
                  <a:gd name="connsiteX4" fmla="*/ 25210 w 713270"/>
                  <a:gd name="connsiteY4" fmla="*/ 5862599 h 5862682"/>
                  <a:gd name="connsiteX5" fmla="*/ 19170 w 713270"/>
                  <a:gd name="connsiteY5" fmla="*/ 2923413 h 5862682"/>
                  <a:gd name="connsiteX0" fmla="*/ 4987 w 699087"/>
                  <a:gd name="connsiteY0" fmla="*/ 2923413 h 5664722"/>
                  <a:gd name="connsiteX1" fmla="*/ 81364 w 699087"/>
                  <a:gd name="connsiteY1" fmla="*/ 114561 h 5664722"/>
                  <a:gd name="connsiteX2" fmla="*/ 698867 w 699087"/>
                  <a:gd name="connsiteY2" fmla="*/ 778313 h 5664722"/>
                  <a:gd name="connsiteX3" fmla="*/ 278322 w 699087"/>
                  <a:gd name="connsiteY3" fmla="*/ 2833590 h 5664722"/>
                  <a:gd name="connsiteX4" fmla="*/ 61269 w 699087"/>
                  <a:gd name="connsiteY4" fmla="*/ 5664632 h 5664722"/>
                  <a:gd name="connsiteX5" fmla="*/ 4987 w 699087"/>
                  <a:gd name="connsiteY5" fmla="*/ 2923413 h 5664722"/>
                  <a:gd name="connsiteX0" fmla="*/ 45129 w 739229"/>
                  <a:gd name="connsiteY0" fmla="*/ 2923413 h 5847874"/>
                  <a:gd name="connsiteX1" fmla="*/ 121506 w 739229"/>
                  <a:gd name="connsiteY1" fmla="*/ 114561 h 5847874"/>
                  <a:gd name="connsiteX2" fmla="*/ 739009 w 739229"/>
                  <a:gd name="connsiteY2" fmla="*/ 778313 h 5847874"/>
                  <a:gd name="connsiteX3" fmla="*/ 318464 w 739229"/>
                  <a:gd name="connsiteY3" fmla="*/ 2833590 h 5847874"/>
                  <a:gd name="connsiteX4" fmla="*/ 101411 w 739229"/>
                  <a:gd name="connsiteY4" fmla="*/ 5664632 h 5847874"/>
                  <a:gd name="connsiteX5" fmla="*/ 45129 w 739229"/>
                  <a:gd name="connsiteY5" fmla="*/ 2923413 h 5847874"/>
                  <a:gd name="connsiteX0" fmla="*/ 45129 w 769364"/>
                  <a:gd name="connsiteY0" fmla="*/ 2899253 h 5823716"/>
                  <a:gd name="connsiteX1" fmla="*/ 121506 w 769364"/>
                  <a:gd name="connsiteY1" fmla="*/ 90401 h 5823716"/>
                  <a:gd name="connsiteX2" fmla="*/ 769154 w 769364"/>
                  <a:gd name="connsiteY2" fmla="*/ 892735 h 5823716"/>
                  <a:gd name="connsiteX3" fmla="*/ 318464 w 769364"/>
                  <a:gd name="connsiteY3" fmla="*/ 2809430 h 5823716"/>
                  <a:gd name="connsiteX4" fmla="*/ 101411 w 769364"/>
                  <a:gd name="connsiteY4" fmla="*/ 5640472 h 5823716"/>
                  <a:gd name="connsiteX5" fmla="*/ 45129 w 769364"/>
                  <a:gd name="connsiteY5" fmla="*/ 2899253 h 5823716"/>
                  <a:gd name="connsiteX0" fmla="*/ 45129 w 665231"/>
                  <a:gd name="connsiteY0" fmla="*/ 2937212 h 5861673"/>
                  <a:gd name="connsiteX1" fmla="*/ 121506 w 665231"/>
                  <a:gd name="connsiteY1" fmla="*/ 128360 h 5861673"/>
                  <a:gd name="connsiteX2" fmla="*/ 664982 w 665231"/>
                  <a:gd name="connsiteY2" fmla="*/ 725459 h 5861673"/>
                  <a:gd name="connsiteX3" fmla="*/ 318464 w 665231"/>
                  <a:gd name="connsiteY3" fmla="*/ 2847389 h 5861673"/>
                  <a:gd name="connsiteX4" fmla="*/ 101411 w 665231"/>
                  <a:gd name="connsiteY4" fmla="*/ 5678431 h 5861673"/>
                  <a:gd name="connsiteX5" fmla="*/ 45129 w 665231"/>
                  <a:gd name="connsiteY5" fmla="*/ 2937212 h 5861673"/>
                  <a:gd name="connsiteX0" fmla="*/ 45129 w 665231"/>
                  <a:gd name="connsiteY0" fmla="*/ 2937212 h 5861675"/>
                  <a:gd name="connsiteX1" fmla="*/ 121506 w 665231"/>
                  <a:gd name="connsiteY1" fmla="*/ 128360 h 5861675"/>
                  <a:gd name="connsiteX2" fmla="*/ 664982 w 665231"/>
                  <a:gd name="connsiteY2" fmla="*/ 725459 h 5861675"/>
                  <a:gd name="connsiteX3" fmla="*/ 318464 w 665231"/>
                  <a:gd name="connsiteY3" fmla="*/ 2847389 h 5861675"/>
                  <a:gd name="connsiteX4" fmla="*/ 101411 w 665231"/>
                  <a:gd name="connsiteY4" fmla="*/ 5678431 h 5861675"/>
                  <a:gd name="connsiteX5" fmla="*/ 45129 w 665231"/>
                  <a:gd name="connsiteY5" fmla="*/ 2937212 h 5861675"/>
                  <a:gd name="connsiteX0" fmla="*/ 1676 w 621778"/>
                  <a:gd name="connsiteY0" fmla="*/ 2937212 h 5728497"/>
                  <a:gd name="connsiteX1" fmla="*/ 78053 w 621778"/>
                  <a:gd name="connsiteY1" fmla="*/ 128360 h 5728497"/>
                  <a:gd name="connsiteX2" fmla="*/ 621529 w 621778"/>
                  <a:gd name="connsiteY2" fmla="*/ 725459 h 5728497"/>
                  <a:gd name="connsiteX3" fmla="*/ 275011 w 621778"/>
                  <a:gd name="connsiteY3" fmla="*/ 3143838 h 5728497"/>
                  <a:gd name="connsiteX4" fmla="*/ 57958 w 621778"/>
                  <a:gd name="connsiteY4" fmla="*/ 5678431 h 5728497"/>
                  <a:gd name="connsiteX5" fmla="*/ 1676 w 621778"/>
                  <a:gd name="connsiteY5" fmla="*/ 2937212 h 5728497"/>
                  <a:gd name="connsiteX0" fmla="*/ 62622 w 682724"/>
                  <a:gd name="connsiteY0" fmla="*/ 2937212 h 6164115"/>
                  <a:gd name="connsiteX1" fmla="*/ 138999 w 682724"/>
                  <a:gd name="connsiteY1" fmla="*/ 128360 h 6164115"/>
                  <a:gd name="connsiteX2" fmla="*/ 682475 w 682724"/>
                  <a:gd name="connsiteY2" fmla="*/ 725459 h 6164115"/>
                  <a:gd name="connsiteX3" fmla="*/ 335957 w 682724"/>
                  <a:gd name="connsiteY3" fmla="*/ 3143838 h 6164115"/>
                  <a:gd name="connsiteX4" fmla="*/ 14733 w 682724"/>
                  <a:gd name="connsiteY4" fmla="*/ 6157315 h 6164115"/>
                  <a:gd name="connsiteX5" fmla="*/ 62622 w 682724"/>
                  <a:gd name="connsiteY5" fmla="*/ 2937212 h 6164115"/>
                  <a:gd name="connsiteX0" fmla="*/ 72026 w 680552"/>
                  <a:gd name="connsiteY0" fmla="*/ 3425323 h 6190054"/>
                  <a:gd name="connsiteX1" fmla="*/ 136828 w 680552"/>
                  <a:gd name="connsiteY1" fmla="*/ 160393 h 6190054"/>
                  <a:gd name="connsiteX2" fmla="*/ 680304 w 680552"/>
                  <a:gd name="connsiteY2" fmla="*/ 757492 h 6190054"/>
                  <a:gd name="connsiteX3" fmla="*/ 333786 w 680552"/>
                  <a:gd name="connsiteY3" fmla="*/ 3175871 h 6190054"/>
                  <a:gd name="connsiteX4" fmla="*/ 12562 w 680552"/>
                  <a:gd name="connsiteY4" fmla="*/ 6189348 h 6190054"/>
                  <a:gd name="connsiteX5" fmla="*/ 72026 w 680552"/>
                  <a:gd name="connsiteY5" fmla="*/ 3425323 h 6190054"/>
                  <a:gd name="connsiteX0" fmla="*/ 32063 w 640589"/>
                  <a:gd name="connsiteY0" fmla="*/ 3425323 h 6053283"/>
                  <a:gd name="connsiteX1" fmla="*/ 96865 w 640589"/>
                  <a:gd name="connsiteY1" fmla="*/ 160393 h 6053283"/>
                  <a:gd name="connsiteX2" fmla="*/ 640341 w 640589"/>
                  <a:gd name="connsiteY2" fmla="*/ 757492 h 6053283"/>
                  <a:gd name="connsiteX3" fmla="*/ 293823 w 640589"/>
                  <a:gd name="connsiteY3" fmla="*/ 3175871 h 6053283"/>
                  <a:gd name="connsiteX4" fmla="*/ 18901 w 640589"/>
                  <a:gd name="connsiteY4" fmla="*/ 6052529 h 6053283"/>
                  <a:gd name="connsiteX5" fmla="*/ 32063 w 640589"/>
                  <a:gd name="connsiteY5" fmla="*/ 3425323 h 6053283"/>
                  <a:gd name="connsiteX0" fmla="*/ 93358 w 701884"/>
                  <a:gd name="connsiteY0" fmla="*/ 3425323 h 6121672"/>
                  <a:gd name="connsiteX1" fmla="*/ 158160 w 701884"/>
                  <a:gd name="connsiteY1" fmla="*/ 160393 h 6121672"/>
                  <a:gd name="connsiteX2" fmla="*/ 701636 w 701884"/>
                  <a:gd name="connsiteY2" fmla="*/ 757492 h 6121672"/>
                  <a:gd name="connsiteX3" fmla="*/ 355118 w 701884"/>
                  <a:gd name="connsiteY3" fmla="*/ 3175871 h 6121672"/>
                  <a:gd name="connsiteX4" fmla="*/ 10748 w 701884"/>
                  <a:gd name="connsiteY4" fmla="*/ 6120942 h 6121672"/>
                  <a:gd name="connsiteX5" fmla="*/ 93358 w 701884"/>
                  <a:gd name="connsiteY5" fmla="*/ 3425323 h 6121672"/>
                  <a:gd name="connsiteX0" fmla="*/ 106052 w 714578"/>
                  <a:gd name="connsiteY0" fmla="*/ 3425323 h 6216702"/>
                  <a:gd name="connsiteX1" fmla="*/ 170854 w 714578"/>
                  <a:gd name="connsiteY1" fmla="*/ 160393 h 6216702"/>
                  <a:gd name="connsiteX2" fmla="*/ 714330 w 714578"/>
                  <a:gd name="connsiteY2" fmla="*/ 757492 h 6216702"/>
                  <a:gd name="connsiteX3" fmla="*/ 367812 w 714578"/>
                  <a:gd name="connsiteY3" fmla="*/ 3175871 h 6216702"/>
                  <a:gd name="connsiteX4" fmla="*/ 567667 w 714578"/>
                  <a:gd name="connsiteY4" fmla="*/ 5383344 h 6216702"/>
                  <a:gd name="connsiteX5" fmla="*/ 23442 w 714578"/>
                  <a:gd name="connsiteY5" fmla="*/ 6120942 h 6216702"/>
                  <a:gd name="connsiteX6" fmla="*/ 106052 w 714578"/>
                  <a:gd name="connsiteY6" fmla="*/ 3425323 h 6216702"/>
                  <a:gd name="connsiteX0" fmla="*/ 106052 w 834270"/>
                  <a:gd name="connsiteY0" fmla="*/ 3425323 h 6216702"/>
                  <a:gd name="connsiteX1" fmla="*/ 170854 w 834270"/>
                  <a:gd name="connsiteY1" fmla="*/ 160393 h 6216702"/>
                  <a:gd name="connsiteX2" fmla="*/ 714330 w 834270"/>
                  <a:gd name="connsiteY2" fmla="*/ 757492 h 6216702"/>
                  <a:gd name="connsiteX3" fmla="*/ 813584 w 834270"/>
                  <a:gd name="connsiteY3" fmla="*/ 3130838 h 6216702"/>
                  <a:gd name="connsiteX4" fmla="*/ 567667 w 834270"/>
                  <a:gd name="connsiteY4" fmla="*/ 5383344 h 6216702"/>
                  <a:gd name="connsiteX5" fmla="*/ 23442 w 834270"/>
                  <a:gd name="connsiteY5" fmla="*/ 6120942 h 6216702"/>
                  <a:gd name="connsiteX6" fmla="*/ 106052 w 834270"/>
                  <a:gd name="connsiteY6" fmla="*/ 3425323 h 6216702"/>
                  <a:gd name="connsiteX0" fmla="*/ 106052 w 821159"/>
                  <a:gd name="connsiteY0" fmla="*/ 3401240 h 6192619"/>
                  <a:gd name="connsiteX1" fmla="*/ 170854 w 821159"/>
                  <a:gd name="connsiteY1" fmla="*/ 136310 h 6192619"/>
                  <a:gd name="connsiteX2" fmla="*/ 714330 w 821159"/>
                  <a:gd name="connsiteY2" fmla="*/ 733409 h 6192619"/>
                  <a:gd name="connsiteX3" fmla="*/ 754401 w 821159"/>
                  <a:gd name="connsiteY3" fmla="*/ 1727407 h 6192619"/>
                  <a:gd name="connsiteX4" fmla="*/ 813584 w 821159"/>
                  <a:gd name="connsiteY4" fmla="*/ 3106755 h 6192619"/>
                  <a:gd name="connsiteX5" fmla="*/ 567667 w 821159"/>
                  <a:gd name="connsiteY5" fmla="*/ 5359261 h 6192619"/>
                  <a:gd name="connsiteX6" fmla="*/ 23442 w 821159"/>
                  <a:gd name="connsiteY6" fmla="*/ 6096859 h 6192619"/>
                  <a:gd name="connsiteX7" fmla="*/ 106052 w 821159"/>
                  <a:gd name="connsiteY7" fmla="*/ 3401240 h 6192619"/>
                  <a:gd name="connsiteX0" fmla="*/ 106052 w 765745"/>
                  <a:gd name="connsiteY0" fmla="*/ 3401240 h 6192619"/>
                  <a:gd name="connsiteX1" fmla="*/ 170854 w 765745"/>
                  <a:gd name="connsiteY1" fmla="*/ 136310 h 6192619"/>
                  <a:gd name="connsiteX2" fmla="*/ 714330 w 765745"/>
                  <a:gd name="connsiteY2" fmla="*/ 733409 h 6192619"/>
                  <a:gd name="connsiteX3" fmla="*/ 754401 w 765745"/>
                  <a:gd name="connsiteY3" fmla="*/ 1727407 h 6192619"/>
                  <a:gd name="connsiteX4" fmla="*/ 539264 w 765745"/>
                  <a:gd name="connsiteY4" fmla="*/ 3166804 h 6192619"/>
                  <a:gd name="connsiteX5" fmla="*/ 567667 w 765745"/>
                  <a:gd name="connsiteY5" fmla="*/ 5359261 h 6192619"/>
                  <a:gd name="connsiteX6" fmla="*/ 23442 w 765745"/>
                  <a:gd name="connsiteY6" fmla="*/ 6096859 h 6192619"/>
                  <a:gd name="connsiteX7" fmla="*/ 106052 w 765745"/>
                  <a:gd name="connsiteY7" fmla="*/ 3401240 h 6192619"/>
                  <a:gd name="connsiteX0" fmla="*/ 106052 w 864451"/>
                  <a:gd name="connsiteY0" fmla="*/ 3401240 h 6192619"/>
                  <a:gd name="connsiteX1" fmla="*/ 170854 w 864451"/>
                  <a:gd name="connsiteY1" fmla="*/ 136310 h 6192619"/>
                  <a:gd name="connsiteX2" fmla="*/ 714330 w 864451"/>
                  <a:gd name="connsiteY2" fmla="*/ 733409 h 6192619"/>
                  <a:gd name="connsiteX3" fmla="*/ 754401 w 864451"/>
                  <a:gd name="connsiteY3" fmla="*/ 1727407 h 6192619"/>
                  <a:gd name="connsiteX4" fmla="*/ 859304 w 864451"/>
                  <a:gd name="connsiteY4" fmla="*/ 3166804 h 6192619"/>
                  <a:gd name="connsiteX5" fmla="*/ 567667 w 864451"/>
                  <a:gd name="connsiteY5" fmla="*/ 5359261 h 6192619"/>
                  <a:gd name="connsiteX6" fmla="*/ 23442 w 864451"/>
                  <a:gd name="connsiteY6" fmla="*/ 6096859 h 6192619"/>
                  <a:gd name="connsiteX7" fmla="*/ 106052 w 864451"/>
                  <a:gd name="connsiteY7" fmla="*/ 3401240 h 6192619"/>
                  <a:gd name="connsiteX0" fmla="*/ 106052 w 869179"/>
                  <a:gd name="connsiteY0" fmla="*/ 3401240 h 6192619"/>
                  <a:gd name="connsiteX1" fmla="*/ 170854 w 869179"/>
                  <a:gd name="connsiteY1" fmla="*/ 136310 h 6192619"/>
                  <a:gd name="connsiteX2" fmla="*/ 714330 w 869179"/>
                  <a:gd name="connsiteY2" fmla="*/ 733409 h 6192619"/>
                  <a:gd name="connsiteX3" fmla="*/ 822981 w 869179"/>
                  <a:gd name="connsiteY3" fmla="*/ 1727408 h 6192619"/>
                  <a:gd name="connsiteX4" fmla="*/ 859304 w 869179"/>
                  <a:gd name="connsiteY4" fmla="*/ 3166804 h 6192619"/>
                  <a:gd name="connsiteX5" fmla="*/ 567667 w 869179"/>
                  <a:gd name="connsiteY5" fmla="*/ 5359261 h 6192619"/>
                  <a:gd name="connsiteX6" fmla="*/ 23442 w 869179"/>
                  <a:gd name="connsiteY6" fmla="*/ 6096859 h 6192619"/>
                  <a:gd name="connsiteX7" fmla="*/ 106052 w 869179"/>
                  <a:gd name="connsiteY7" fmla="*/ 3401240 h 6192619"/>
                  <a:gd name="connsiteX0" fmla="*/ 113728 w 876855"/>
                  <a:gd name="connsiteY0" fmla="*/ 2759691 h 5551070"/>
                  <a:gd name="connsiteX1" fmla="*/ 506190 w 876855"/>
                  <a:gd name="connsiteY1" fmla="*/ 665734 h 5551070"/>
                  <a:gd name="connsiteX2" fmla="*/ 722006 w 876855"/>
                  <a:gd name="connsiteY2" fmla="*/ 91860 h 5551070"/>
                  <a:gd name="connsiteX3" fmla="*/ 830657 w 876855"/>
                  <a:gd name="connsiteY3" fmla="*/ 1085859 h 5551070"/>
                  <a:gd name="connsiteX4" fmla="*/ 866980 w 876855"/>
                  <a:gd name="connsiteY4" fmla="*/ 2525255 h 5551070"/>
                  <a:gd name="connsiteX5" fmla="*/ 575343 w 876855"/>
                  <a:gd name="connsiteY5" fmla="*/ 4717712 h 5551070"/>
                  <a:gd name="connsiteX6" fmla="*/ 31118 w 876855"/>
                  <a:gd name="connsiteY6" fmla="*/ 5455310 h 5551070"/>
                  <a:gd name="connsiteX7" fmla="*/ 113728 w 876855"/>
                  <a:gd name="connsiteY7" fmla="*/ 2759691 h 5551070"/>
                  <a:gd name="connsiteX0" fmla="*/ 105366 w 868493"/>
                  <a:gd name="connsiteY0" fmla="*/ 2878780 h 5670159"/>
                  <a:gd name="connsiteX1" fmla="*/ 132068 w 868493"/>
                  <a:gd name="connsiteY1" fmla="*/ 334449 h 5670159"/>
                  <a:gd name="connsiteX2" fmla="*/ 713644 w 868493"/>
                  <a:gd name="connsiteY2" fmla="*/ 210949 h 5670159"/>
                  <a:gd name="connsiteX3" fmla="*/ 822295 w 868493"/>
                  <a:gd name="connsiteY3" fmla="*/ 1204948 h 5670159"/>
                  <a:gd name="connsiteX4" fmla="*/ 858618 w 868493"/>
                  <a:gd name="connsiteY4" fmla="*/ 2644344 h 5670159"/>
                  <a:gd name="connsiteX5" fmla="*/ 566981 w 868493"/>
                  <a:gd name="connsiteY5" fmla="*/ 4836801 h 5670159"/>
                  <a:gd name="connsiteX6" fmla="*/ 22756 w 868493"/>
                  <a:gd name="connsiteY6" fmla="*/ 5574399 h 5670159"/>
                  <a:gd name="connsiteX7" fmla="*/ 105366 w 868493"/>
                  <a:gd name="connsiteY7" fmla="*/ 2878780 h 5670159"/>
                  <a:gd name="connsiteX0" fmla="*/ 105366 w 868493"/>
                  <a:gd name="connsiteY0" fmla="*/ 2869841 h 5661220"/>
                  <a:gd name="connsiteX1" fmla="*/ 132068 w 868493"/>
                  <a:gd name="connsiteY1" fmla="*/ 325510 h 5661220"/>
                  <a:gd name="connsiteX2" fmla="*/ 584104 w 868493"/>
                  <a:gd name="connsiteY2" fmla="*/ 217027 h 5661220"/>
                  <a:gd name="connsiteX3" fmla="*/ 822295 w 868493"/>
                  <a:gd name="connsiteY3" fmla="*/ 1196009 h 5661220"/>
                  <a:gd name="connsiteX4" fmla="*/ 858618 w 868493"/>
                  <a:gd name="connsiteY4" fmla="*/ 2635405 h 5661220"/>
                  <a:gd name="connsiteX5" fmla="*/ 566981 w 868493"/>
                  <a:gd name="connsiteY5" fmla="*/ 4827862 h 5661220"/>
                  <a:gd name="connsiteX6" fmla="*/ 22756 w 868493"/>
                  <a:gd name="connsiteY6" fmla="*/ 5565460 h 5661220"/>
                  <a:gd name="connsiteX7" fmla="*/ 105366 w 868493"/>
                  <a:gd name="connsiteY7" fmla="*/ 2869841 h 5661220"/>
                  <a:gd name="connsiteX0" fmla="*/ 115603 w 878730"/>
                  <a:gd name="connsiteY0" fmla="*/ 2869841 h 6173841"/>
                  <a:gd name="connsiteX1" fmla="*/ 142305 w 878730"/>
                  <a:gd name="connsiteY1" fmla="*/ 325510 h 6173841"/>
                  <a:gd name="connsiteX2" fmla="*/ 594341 w 878730"/>
                  <a:gd name="connsiteY2" fmla="*/ 217027 h 6173841"/>
                  <a:gd name="connsiteX3" fmla="*/ 832532 w 878730"/>
                  <a:gd name="connsiteY3" fmla="*/ 1196009 h 6173841"/>
                  <a:gd name="connsiteX4" fmla="*/ 868855 w 878730"/>
                  <a:gd name="connsiteY4" fmla="*/ 2635405 h 6173841"/>
                  <a:gd name="connsiteX5" fmla="*/ 729618 w 878730"/>
                  <a:gd name="connsiteY5" fmla="*/ 5938785 h 6173841"/>
                  <a:gd name="connsiteX6" fmla="*/ 32993 w 878730"/>
                  <a:gd name="connsiteY6" fmla="*/ 5565460 h 6173841"/>
                  <a:gd name="connsiteX7" fmla="*/ 115603 w 878730"/>
                  <a:gd name="connsiteY7" fmla="*/ 2869841 h 6173841"/>
                  <a:gd name="connsiteX0" fmla="*/ 115603 w 878730"/>
                  <a:gd name="connsiteY0" fmla="*/ 3118156 h 6422154"/>
                  <a:gd name="connsiteX1" fmla="*/ 142305 w 878730"/>
                  <a:gd name="connsiteY1" fmla="*/ 573825 h 6422154"/>
                  <a:gd name="connsiteX2" fmla="*/ 609581 w 878730"/>
                  <a:gd name="connsiteY2" fmla="*/ 120055 h 6422154"/>
                  <a:gd name="connsiteX3" fmla="*/ 832532 w 878730"/>
                  <a:gd name="connsiteY3" fmla="*/ 1444324 h 6422154"/>
                  <a:gd name="connsiteX4" fmla="*/ 868855 w 878730"/>
                  <a:gd name="connsiteY4" fmla="*/ 2883720 h 6422154"/>
                  <a:gd name="connsiteX5" fmla="*/ 729618 w 878730"/>
                  <a:gd name="connsiteY5" fmla="*/ 6187100 h 6422154"/>
                  <a:gd name="connsiteX6" fmla="*/ 32993 w 878730"/>
                  <a:gd name="connsiteY6" fmla="*/ 5813775 h 6422154"/>
                  <a:gd name="connsiteX7" fmla="*/ 115603 w 878730"/>
                  <a:gd name="connsiteY7" fmla="*/ 3118156 h 6422154"/>
                  <a:gd name="connsiteX0" fmla="*/ 184846 w 947973"/>
                  <a:gd name="connsiteY0" fmla="*/ 3118156 h 9280564"/>
                  <a:gd name="connsiteX1" fmla="*/ 211548 w 947973"/>
                  <a:gd name="connsiteY1" fmla="*/ 573825 h 9280564"/>
                  <a:gd name="connsiteX2" fmla="*/ 678824 w 947973"/>
                  <a:gd name="connsiteY2" fmla="*/ 120055 h 9280564"/>
                  <a:gd name="connsiteX3" fmla="*/ 901775 w 947973"/>
                  <a:gd name="connsiteY3" fmla="*/ 1444324 h 9280564"/>
                  <a:gd name="connsiteX4" fmla="*/ 938098 w 947973"/>
                  <a:gd name="connsiteY4" fmla="*/ 2883720 h 9280564"/>
                  <a:gd name="connsiteX5" fmla="*/ 798861 w 947973"/>
                  <a:gd name="connsiteY5" fmla="*/ 6187100 h 9280564"/>
                  <a:gd name="connsiteX6" fmla="*/ 26038 w 947973"/>
                  <a:gd name="connsiteY6" fmla="*/ 9223074 h 9280564"/>
                  <a:gd name="connsiteX7" fmla="*/ 184846 w 947973"/>
                  <a:gd name="connsiteY7" fmla="*/ 3118156 h 9280564"/>
                  <a:gd name="connsiteX0" fmla="*/ 182562 w 945689"/>
                  <a:gd name="connsiteY0" fmla="*/ 3118156 h 10105096"/>
                  <a:gd name="connsiteX1" fmla="*/ 209264 w 945689"/>
                  <a:gd name="connsiteY1" fmla="*/ 573825 h 10105096"/>
                  <a:gd name="connsiteX2" fmla="*/ 676540 w 945689"/>
                  <a:gd name="connsiteY2" fmla="*/ 120055 h 10105096"/>
                  <a:gd name="connsiteX3" fmla="*/ 899491 w 945689"/>
                  <a:gd name="connsiteY3" fmla="*/ 1444324 h 10105096"/>
                  <a:gd name="connsiteX4" fmla="*/ 935814 w 945689"/>
                  <a:gd name="connsiteY4" fmla="*/ 2883720 h 10105096"/>
                  <a:gd name="connsiteX5" fmla="*/ 758477 w 945689"/>
                  <a:gd name="connsiteY5" fmla="*/ 9762689 h 10105096"/>
                  <a:gd name="connsiteX6" fmla="*/ 23754 w 945689"/>
                  <a:gd name="connsiteY6" fmla="*/ 9223074 h 10105096"/>
                  <a:gd name="connsiteX7" fmla="*/ 182562 w 945689"/>
                  <a:gd name="connsiteY7" fmla="*/ 3118156 h 10105096"/>
                  <a:gd name="connsiteX0" fmla="*/ 173364 w 936491"/>
                  <a:gd name="connsiteY0" fmla="*/ 3118156 h 10345400"/>
                  <a:gd name="connsiteX1" fmla="*/ 200066 w 936491"/>
                  <a:gd name="connsiteY1" fmla="*/ 573825 h 10345400"/>
                  <a:gd name="connsiteX2" fmla="*/ 667342 w 936491"/>
                  <a:gd name="connsiteY2" fmla="*/ 120055 h 10345400"/>
                  <a:gd name="connsiteX3" fmla="*/ 890293 w 936491"/>
                  <a:gd name="connsiteY3" fmla="*/ 1444324 h 10345400"/>
                  <a:gd name="connsiteX4" fmla="*/ 926616 w 936491"/>
                  <a:gd name="connsiteY4" fmla="*/ 2883720 h 10345400"/>
                  <a:gd name="connsiteX5" fmla="*/ 587206 w 936491"/>
                  <a:gd name="connsiteY5" fmla="*/ 10094870 h 10345400"/>
                  <a:gd name="connsiteX6" fmla="*/ 14556 w 936491"/>
                  <a:gd name="connsiteY6" fmla="*/ 9223074 h 10345400"/>
                  <a:gd name="connsiteX7" fmla="*/ 173364 w 936491"/>
                  <a:gd name="connsiteY7" fmla="*/ 3118156 h 10345400"/>
                  <a:gd name="connsiteX0" fmla="*/ 173364 w 1595227"/>
                  <a:gd name="connsiteY0" fmla="*/ 3118156 h 16967894"/>
                  <a:gd name="connsiteX1" fmla="*/ 200066 w 1595227"/>
                  <a:gd name="connsiteY1" fmla="*/ 573825 h 16967894"/>
                  <a:gd name="connsiteX2" fmla="*/ 667342 w 1595227"/>
                  <a:gd name="connsiteY2" fmla="*/ 120055 h 16967894"/>
                  <a:gd name="connsiteX3" fmla="*/ 890293 w 1595227"/>
                  <a:gd name="connsiteY3" fmla="*/ 1444324 h 16967894"/>
                  <a:gd name="connsiteX4" fmla="*/ 926616 w 1595227"/>
                  <a:gd name="connsiteY4" fmla="*/ 2883720 h 16967894"/>
                  <a:gd name="connsiteX5" fmla="*/ 587206 w 1595227"/>
                  <a:gd name="connsiteY5" fmla="*/ 10094870 h 16967894"/>
                  <a:gd name="connsiteX6" fmla="*/ 14556 w 1595227"/>
                  <a:gd name="connsiteY6" fmla="*/ 9223074 h 16967894"/>
                  <a:gd name="connsiteX7" fmla="*/ 173364 w 1595227"/>
                  <a:gd name="connsiteY7" fmla="*/ 3118156 h 16967894"/>
                  <a:gd name="connsiteX0" fmla="*/ 29190 w 1485857"/>
                  <a:gd name="connsiteY0" fmla="*/ 3118156 h 17262565"/>
                  <a:gd name="connsiteX1" fmla="*/ 55892 w 1485857"/>
                  <a:gd name="connsiteY1" fmla="*/ 573825 h 17262565"/>
                  <a:gd name="connsiteX2" fmla="*/ 523168 w 1485857"/>
                  <a:gd name="connsiteY2" fmla="*/ 120055 h 17262565"/>
                  <a:gd name="connsiteX3" fmla="*/ 746119 w 1485857"/>
                  <a:gd name="connsiteY3" fmla="*/ 1444324 h 17262565"/>
                  <a:gd name="connsiteX4" fmla="*/ 782442 w 1485857"/>
                  <a:gd name="connsiteY4" fmla="*/ 2883720 h 17262565"/>
                  <a:gd name="connsiteX5" fmla="*/ 443032 w 1485857"/>
                  <a:gd name="connsiteY5" fmla="*/ 10094870 h 17262565"/>
                  <a:gd name="connsiteX6" fmla="*/ 32455 w 1485857"/>
                  <a:gd name="connsiteY6" fmla="*/ 10314524 h 17262565"/>
                  <a:gd name="connsiteX7" fmla="*/ 29190 w 1485857"/>
                  <a:gd name="connsiteY7" fmla="*/ 3118156 h 17262565"/>
                  <a:gd name="connsiteX0" fmla="*/ 24192 w 1480860"/>
                  <a:gd name="connsiteY0" fmla="*/ 3118156 h 17262565"/>
                  <a:gd name="connsiteX1" fmla="*/ 50894 w 1480860"/>
                  <a:gd name="connsiteY1" fmla="*/ 573825 h 17262565"/>
                  <a:gd name="connsiteX2" fmla="*/ 518170 w 1480860"/>
                  <a:gd name="connsiteY2" fmla="*/ 120055 h 17262565"/>
                  <a:gd name="connsiteX3" fmla="*/ 741121 w 1480860"/>
                  <a:gd name="connsiteY3" fmla="*/ 1444324 h 17262565"/>
                  <a:gd name="connsiteX4" fmla="*/ 777444 w 1480860"/>
                  <a:gd name="connsiteY4" fmla="*/ 2883720 h 17262565"/>
                  <a:gd name="connsiteX5" fmla="*/ 438034 w 1480860"/>
                  <a:gd name="connsiteY5" fmla="*/ 10094870 h 17262565"/>
                  <a:gd name="connsiteX6" fmla="*/ 27457 w 1480860"/>
                  <a:gd name="connsiteY6" fmla="*/ 10314524 h 17262565"/>
                  <a:gd name="connsiteX7" fmla="*/ 36517 w 1480860"/>
                  <a:gd name="connsiteY7" fmla="*/ 10307512 h 17262565"/>
                  <a:gd name="connsiteX8" fmla="*/ 24192 w 1480860"/>
                  <a:gd name="connsiteY8" fmla="*/ 3118156 h 17262565"/>
                  <a:gd name="connsiteX0" fmla="*/ 21680 w 1450342"/>
                  <a:gd name="connsiteY0" fmla="*/ 3118156 h 17354160"/>
                  <a:gd name="connsiteX1" fmla="*/ 48382 w 1450342"/>
                  <a:gd name="connsiteY1" fmla="*/ 573825 h 17354160"/>
                  <a:gd name="connsiteX2" fmla="*/ 515658 w 1450342"/>
                  <a:gd name="connsiteY2" fmla="*/ 120055 h 17354160"/>
                  <a:gd name="connsiteX3" fmla="*/ 738609 w 1450342"/>
                  <a:gd name="connsiteY3" fmla="*/ 1444324 h 17354160"/>
                  <a:gd name="connsiteX4" fmla="*/ 774932 w 1450342"/>
                  <a:gd name="connsiteY4" fmla="*/ 2883720 h 17354160"/>
                  <a:gd name="connsiteX5" fmla="*/ 401404 w 1450342"/>
                  <a:gd name="connsiteY5" fmla="*/ 10569428 h 17354160"/>
                  <a:gd name="connsiteX6" fmla="*/ 24945 w 1450342"/>
                  <a:gd name="connsiteY6" fmla="*/ 10314524 h 17354160"/>
                  <a:gd name="connsiteX7" fmla="*/ 34005 w 1450342"/>
                  <a:gd name="connsiteY7" fmla="*/ 10307512 h 17354160"/>
                  <a:gd name="connsiteX8" fmla="*/ 21680 w 1450342"/>
                  <a:gd name="connsiteY8" fmla="*/ 3118156 h 17354160"/>
                  <a:gd name="connsiteX0" fmla="*/ 21680 w 1427709"/>
                  <a:gd name="connsiteY0" fmla="*/ 3118156 h 16109920"/>
                  <a:gd name="connsiteX1" fmla="*/ 48382 w 1427709"/>
                  <a:gd name="connsiteY1" fmla="*/ 573825 h 16109920"/>
                  <a:gd name="connsiteX2" fmla="*/ 515658 w 1427709"/>
                  <a:gd name="connsiteY2" fmla="*/ 120055 h 16109920"/>
                  <a:gd name="connsiteX3" fmla="*/ 738609 w 1427709"/>
                  <a:gd name="connsiteY3" fmla="*/ 1444324 h 16109920"/>
                  <a:gd name="connsiteX4" fmla="*/ 774932 w 1427709"/>
                  <a:gd name="connsiteY4" fmla="*/ 2883720 h 16109920"/>
                  <a:gd name="connsiteX5" fmla="*/ 401404 w 1427709"/>
                  <a:gd name="connsiteY5" fmla="*/ 10569428 h 16109920"/>
                  <a:gd name="connsiteX6" fmla="*/ 24945 w 1427709"/>
                  <a:gd name="connsiteY6" fmla="*/ 10314524 h 16109920"/>
                  <a:gd name="connsiteX7" fmla="*/ 34005 w 1427709"/>
                  <a:gd name="connsiteY7" fmla="*/ 10307512 h 16109920"/>
                  <a:gd name="connsiteX8" fmla="*/ 21680 w 1427709"/>
                  <a:gd name="connsiteY8" fmla="*/ 3118156 h 16109920"/>
                  <a:gd name="connsiteX0" fmla="*/ 252111 w 1666802"/>
                  <a:gd name="connsiteY0" fmla="*/ 3118156 h 16135914"/>
                  <a:gd name="connsiteX1" fmla="*/ 278813 w 1666802"/>
                  <a:gd name="connsiteY1" fmla="*/ 573825 h 16135914"/>
                  <a:gd name="connsiteX2" fmla="*/ 746089 w 1666802"/>
                  <a:gd name="connsiteY2" fmla="*/ 120055 h 16135914"/>
                  <a:gd name="connsiteX3" fmla="*/ 969040 w 1666802"/>
                  <a:gd name="connsiteY3" fmla="*/ 1444324 h 16135914"/>
                  <a:gd name="connsiteX4" fmla="*/ 1005363 w 1666802"/>
                  <a:gd name="connsiteY4" fmla="*/ 2883720 h 16135914"/>
                  <a:gd name="connsiteX5" fmla="*/ 631835 w 1666802"/>
                  <a:gd name="connsiteY5" fmla="*/ 10569428 h 16135914"/>
                  <a:gd name="connsiteX6" fmla="*/ 255376 w 1666802"/>
                  <a:gd name="connsiteY6" fmla="*/ 10314524 h 16135914"/>
                  <a:gd name="connsiteX7" fmla="*/ 1 w 1666802"/>
                  <a:gd name="connsiteY7" fmla="*/ 9595699 h 16135914"/>
                  <a:gd name="connsiteX8" fmla="*/ 252111 w 1666802"/>
                  <a:gd name="connsiteY8" fmla="*/ 3118156 h 16135914"/>
                  <a:gd name="connsiteX0" fmla="*/ 252111 w 1957885"/>
                  <a:gd name="connsiteY0" fmla="*/ 3118156 h 19087559"/>
                  <a:gd name="connsiteX1" fmla="*/ 278813 w 1957885"/>
                  <a:gd name="connsiteY1" fmla="*/ 573825 h 19087559"/>
                  <a:gd name="connsiteX2" fmla="*/ 746089 w 1957885"/>
                  <a:gd name="connsiteY2" fmla="*/ 120055 h 19087559"/>
                  <a:gd name="connsiteX3" fmla="*/ 969040 w 1957885"/>
                  <a:gd name="connsiteY3" fmla="*/ 1444324 h 19087559"/>
                  <a:gd name="connsiteX4" fmla="*/ 1005363 w 1957885"/>
                  <a:gd name="connsiteY4" fmla="*/ 2883720 h 19087559"/>
                  <a:gd name="connsiteX5" fmla="*/ 631835 w 1957885"/>
                  <a:gd name="connsiteY5" fmla="*/ 10569428 h 19087559"/>
                  <a:gd name="connsiteX6" fmla="*/ 1261936 w 1957885"/>
                  <a:gd name="connsiteY6" fmla="*/ 17954649 h 19087559"/>
                  <a:gd name="connsiteX7" fmla="*/ 1 w 1957885"/>
                  <a:gd name="connsiteY7" fmla="*/ 9595699 h 19087559"/>
                  <a:gd name="connsiteX8" fmla="*/ 252111 w 1957885"/>
                  <a:gd name="connsiteY8" fmla="*/ 3118156 h 19087559"/>
                  <a:gd name="connsiteX0" fmla="*/ 252111 w 1962977"/>
                  <a:gd name="connsiteY0" fmla="*/ 3118156 h 19838712"/>
                  <a:gd name="connsiteX1" fmla="*/ 278813 w 1962977"/>
                  <a:gd name="connsiteY1" fmla="*/ 573825 h 19838712"/>
                  <a:gd name="connsiteX2" fmla="*/ 746089 w 1962977"/>
                  <a:gd name="connsiteY2" fmla="*/ 120055 h 19838712"/>
                  <a:gd name="connsiteX3" fmla="*/ 969040 w 1962977"/>
                  <a:gd name="connsiteY3" fmla="*/ 1444324 h 19838712"/>
                  <a:gd name="connsiteX4" fmla="*/ 1005363 w 1962977"/>
                  <a:gd name="connsiteY4" fmla="*/ 2883720 h 19838712"/>
                  <a:gd name="connsiteX5" fmla="*/ 631835 w 1962977"/>
                  <a:gd name="connsiteY5" fmla="*/ 10569428 h 19838712"/>
                  <a:gd name="connsiteX6" fmla="*/ 1261936 w 1962977"/>
                  <a:gd name="connsiteY6" fmla="*/ 17954649 h 19838712"/>
                  <a:gd name="connsiteX7" fmla="*/ 1 w 1962977"/>
                  <a:gd name="connsiteY7" fmla="*/ 9595699 h 19838712"/>
                  <a:gd name="connsiteX8" fmla="*/ 252111 w 1962977"/>
                  <a:gd name="connsiteY8" fmla="*/ 3118156 h 19838712"/>
                  <a:gd name="connsiteX0" fmla="*/ 18514 w 1710408"/>
                  <a:gd name="connsiteY0" fmla="*/ 3118156 h 19042378"/>
                  <a:gd name="connsiteX1" fmla="*/ 45216 w 1710408"/>
                  <a:gd name="connsiteY1" fmla="*/ 573825 h 19042378"/>
                  <a:gd name="connsiteX2" fmla="*/ 512492 w 1710408"/>
                  <a:gd name="connsiteY2" fmla="*/ 120055 h 19042378"/>
                  <a:gd name="connsiteX3" fmla="*/ 735443 w 1710408"/>
                  <a:gd name="connsiteY3" fmla="*/ 1444324 h 19042378"/>
                  <a:gd name="connsiteX4" fmla="*/ 771766 w 1710408"/>
                  <a:gd name="connsiteY4" fmla="*/ 2883720 h 19042378"/>
                  <a:gd name="connsiteX5" fmla="*/ 398238 w 1710408"/>
                  <a:gd name="connsiteY5" fmla="*/ 10569428 h 19042378"/>
                  <a:gd name="connsiteX6" fmla="*/ 1028339 w 1710408"/>
                  <a:gd name="connsiteY6" fmla="*/ 17954649 h 19042378"/>
                  <a:gd name="connsiteX7" fmla="*/ 47899 w 1710408"/>
                  <a:gd name="connsiteY7" fmla="*/ 10260058 h 19042378"/>
                  <a:gd name="connsiteX8" fmla="*/ 18514 w 1710408"/>
                  <a:gd name="connsiteY8" fmla="*/ 3118156 h 19042378"/>
                  <a:gd name="connsiteX0" fmla="*/ 18514 w 1710408"/>
                  <a:gd name="connsiteY0" fmla="*/ 3313922 h 19048325"/>
                  <a:gd name="connsiteX1" fmla="*/ 45216 w 1710408"/>
                  <a:gd name="connsiteY1" fmla="*/ 579772 h 19048325"/>
                  <a:gd name="connsiteX2" fmla="*/ 512492 w 1710408"/>
                  <a:gd name="connsiteY2" fmla="*/ 126002 h 19048325"/>
                  <a:gd name="connsiteX3" fmla="*/ 735443 w 1710408"/>
                  <a:gd name="connsiteY3" fmla="*/ 1450271 h 19048325"/>
                  <a:gd name="connsiteX4" fmla="*/ 771766 w 1710408"/>
                  <a:gd name="connsiteY4" fmla="*/ 2889667 h 19048325"/>
                  <a:gd name="connsiteX5" fmla="*/ 398238 w 1710408"/>
                  <a:gd name="connsiteY5" fmla="*/ 10575375 h 19048325"/>
                  <a:gd name="connsiteX6" fmla="*/ 1028339 w 1710408"/>
                  <a:gd name="connsiteY6" fmla="*/ 17960596 h 19048325"/>
                  <a:gd name="connsiteX7" fmla="*/ 47899 w 1710408"/>
                  <a:gd name="connsiteY7" fmla="*/ 10266005 h 19048325"/>
                  <a:gd name="connsiteX8" fmla="*/ 18514 w 1710408"/>
                  <a:gd name="connsiteY8" fmla="*/ 3313922 h 19048325"/>
                  <a:gd name="connsiteX0" fmla="*/ 18514 w 1751759"/>
                  <a:gd name="connsiteY0" fmla="*/ 3313922 h 18909755"/>
                  <a:gd name="connsiteX1" fmla="*/ 45216 w 1751759"/>
                  <a:gd name="connsiteY1" fmla="*/ 579772 h 18909755"/>
                  <a:gd name="connsiteX2" fmla="*/ 512492 w 1751759"/>
                  <a:gd name="connsiteY2" fmla="*/ 126002 h 18909755"/>
                  <a:gd name="connsiteX3" fmla="*/ 735443 w 1751759"/>
                  <a:gd name="connsiteY3" fmla="*/ 1450271 h 18909755"/>
                  <a:gd name="connsiteX4" fmla="*/ 771766 w 1751759"/>
                  <a:gd name="connsiteY4" fmla="*/ 2889667 h 18909755"/>
                  <a:gd name="connsiteX5" fmla="*/ 457952 w 1751759"/>
                  <a:gd name="connsiteY5" fmla="*/ 10290663 h 18909755"/>
                  <a:gd name="connsiteX6" fmla="*/ 1028339 w 1751759"/>
                  <a:gd name="connsiteY6" fmla="*/ 17960596 h 18909755"/>
                  <a:gd name="connsiteX7" fmla="*/ 47899 w 1751759"/>
                  <a:gd name="connsiteY7" fmla="*/ 10266005 h 18909755"/>
                  <a:gd name="connsiteX8" fmla="*/ 18514 w 1751759"/>
                  <a:gd name="connsiteY8" fmla="*/ 3313922 h 18909755"/>
                  <a:gd name="connsiteX0" fmla="*/ 18514 w 1425018"/>
                  <a:gd name="connsiteY0" fmla="*/ 3313922 h 17960615"/>
                  <a:gd name="connsiteX1" fmla="*/ 45216 w 1425018"/>
                  <a:gd name="connsiteY1" fmla="*/ 579772 h 17960615"/>
                  <a:gd name="connsiteX2" fmla="*/ 512492 w 1425018"/>
                  <a:gd name="connsiteY2" fmla="*/ 126002 h 17960615"/>
                  <a:gd name="connsiteX3" fmla="*/ 735443 w 1425018"/>
                  <a:gd name="connsiteY3" fmla="*/ 1450271 h 17960615"/>
                  <a:gd name="connsiteX4" fmla="*/ 771766 w 1425018"/>
                  <a:gd name="connsiteY4" fmla="*/ 2889667 h 17960615"/>
                  <a:gd name="connsiteX5" fmla="*/ 457952 w 1425018"/>
                  <a:gd name="connsiteY5" fmla="*/ 10290663 h 17960615"/>
                  <a:gd name="connsiteX6" fmla="*/ 1028339 w 1425018"/>
                  <a:gd name="connsiteY6" fmla="*/ 17960596 h 17960615"/>
                  <a:gd name="connsiteX7" fmla="*/ 47899 w 1425018"/>
                  <a:gd name="connsiteY7" fmla="*/ 10266005 h 17960615"/>
                  <a:gd name="connsiteX8" fmla="*/ 18514 w 1425018"/>
                  <a:gd name="connsiteY8" fmla="*/ 3313922 h 17960615"/>
                  <a:gd name="connsiteX0" fmla="*/ 18514 w 1411336"/>
                  <a:gd name="connsiteY0" fmla="*/ 3313922 h 17107903"/>
                  <a:gd name="connsiteX1" fmla="*/ 45216 w 1411336"/>
                  <a:gd name="connsiteY1" fmla="*/ 579772 h 17107903"/>
                  <a:gd name="connsiteX2" fmla="*/ 512492 w 1411336"/>
                  <a:gd name="connsiteY2" fmla="*/ 126002 h 17107903"/>
                  <a:gd name="connsiteX3" fmla="*/ 735443 w 1411336"/>
                  <a:gd name="connsiteY3" fmla="*/ 1450271 h 17107903"/>
                  <a:gd name="connsiteX4" fmla="*/ 771766 w 1411336"/>
                  <a:gd name="connsiteY4" fmla="*/ 2889667 h 17107903"/>
                  <a:gd name="connsiteX5" fmla="*/ 457952 w 1411336"/>
                  <a:gd name="connsiteY5" fmla="*/ 10290663 h 17107903"/>
                  <a:gd name="connsiteX6" fmla="*/ 994218 w 1411336"/>
                  <a:gd name="connsiteY6" fmla="*/ 17106421 h 17107903"/>
                  <a:gd name="connsiteX7" fmla="*/ 47899 w 1411336"/>
                  <a:gd name="connsiteY7" fmla="*/ 10266005 h 17107903"/>
                  <a:gd name="connsiteX8" fmla="*/ 18514 w 1411336"/>
                  <a:gd name="connsiteY8" fmla="*/ 3313922 h 17107903"/>
                  <a:gd name="connsiteX0" fmla="*/ 18514 w 1416749"/>
                  <a:gd name="connsiteY0" fmla="*/ 3313922 h 17258455"/>
                  <a:gd name="connsiteX1" fmla="*/ 45216 w 1416749"/>
                  <a:gd name="connsiteY1" fmla="*/ 579772 h 17258455"/>
                  <a:gd name="connsiteX2" fmla="*/ 512492 w 1416749"/>
                  <a:gd name="connsiteY2" fmla="*/ 126002 h 17258455"/>
                  <a:gd name="connsiteX3" fmla="*/ 735443 w 1416749"/>
                  <a:gd name="connsiteY3" fmla="*/ 1450271 h 17258455"/>
                  <a:gd name="connsiteX4" fmla="*/ 771766 w 1416749"/>
                  <a:gd name="connsiteY4" fmla="*/ 2889667 h 17258455"/>
                  <a:gd name="connsiteX5" fmla="*/ 457952 w 1416749"/>
                  <a:gd name="connsiteY5" fmla="*/ 10290663 h 17258455"/>
                  <a:gd name="connsiteX6" fmla="*/ 994218 w 1416749"/>
                  <a:gd name="connsiteY6" fmla="*/ 17106421 h 17258455"/>
                  <a:gd name="connsiteX7" fmla="*/ 47899 w 1416749"/>
                  <a:gd name="connsiteY7" fmla="*/ 10266005 h 17258455"/>
                  <a:gd name="connsiteX8" fmla="*/ 18514 w 1416749"/>
                  <a:gd name="connsiteY8" fmla="*/ 3313922 h 17258455"/>
                  <a:gd name="connsiteX0" fmla="*/ 21751 w 1411433"/>
                  <a:gd name="connsiteY0" fmla="*/ 3313922 h 17112630"/>
                  <a:gd name="connsiteX1" fmla="*/ 48453 w 1411433"/>
                  <a:gd name="connsiteY1" fmla="*/ 579772 h 17112630"/>
                  <a:gd name="connsiteX2" fmla="*/ 515729 w 1411433"/>
                  <a:gd name="connsiteY2" fmla="*/ 126002 h 17112630"/>
                  <a:gd name="connsiteX3" fmla="*/ 738680 w 1411433"/>
                  <a:gd name="connsiteY3" fmla="*/ 1450271 h 17112630"/>
                  <a:gd name="connsiteX4" fmla="*/ 775003 w 1411433"/>
                  <a:gd name="connsiteY4" fmla="*/ 2889667 h 17112630"/>
                  <a:gd name="connsiteX5" fmla="*/ 461189 w 1411433"/>
                  <a:gd name="connsiteY5" fmla="*/ 10290663 h 17112630"/>
                  <a:gd name="connsiteX6" fmla="*/ 997455 w 1411433"/>
                  <a:gd name="connsiteY6" fmla="*/ 17106421 h 17112630"/>
                  <a:gd name="connsiteX7" fmla="*/ 110850 w 1411433"/>
                  <a:gd name="connsiteY7" fmla="*/ 10123658 h 17112630"/>
                  <a:gd name="connsiteX8" fmla="*/ 21751 w 1411433"/>
                  <a:gd name="connsiteY8" fmla="*/ 3313922 h 17112630"/>
                  <a:gd name="connsiteX0" fmla="*/ 21751 w 1411432"/>
                  <a:gd name="connsiteY0" fmla="*/ 3313922 h 17112630"/>
                  <a:gd name="connsiteX1" fmla="*/ 48453 w 1411432"/>
                  <a:gd name="connsiteY1" fmla="*/ 579772 h 17112630"/>
                  <a:gd name="connsiteX2" fmla="*/ 515729 w 1411432"/>
                  <a:gd name="connsiteY2" fmla="*/ 126002 h 17112630"/>
                  <a:gd name="connsiteX3" fmla="*/ 738680 w 1411432"/>
                  <a:gd name="connsiteY3" fmla="*/ 1450271 h 17112630"/>
                  <a:gd name="connsiteX4" fmla="*/ 775003 w 1411432"/>
                  <a:gd name="connsiteY4" fmla="*/ 2889667 h 17112630"/>
                  <a:gd name="connsiteX5" fmla="*/ 461189 w 1411432"/>
                  <a:gd name="connsiteY5" fmla="*/ 10290663 h 17112630"/>
                  <a:gd name="connsiteX6" fmla="*/ 997455 w 1411432"/>
                  <a:gd name="connsiteY6" fmla="*/ 17106421 h 17112630"/>
                  <a:gd name="connsiteX7" fmla="*/ 110850 w 1411432"/>
                  <a:gd name="connsiteY7" fmla="*/ 10123658 h 17112630"/>
                  <a:gd name="connsiteX8" fmla="*/ 21751 w 1411432"/>
                  <a:gd name="connsiteY8" fmla="*/ 3313922 h 17112630"/>
                  <a:gd name="connsiteX0" fmla="*/ 21751 w 1411432"/>
                  <a:gd name="connsiteY0" fmla="*/ 3313922 h 17112630"/>
                  <a:gd name="connsiteX1" fmla="*/ 48453 w 1411432"/>
                  <a:gd name="connsiteY1" fmla="*/ 579772 h 17112630"/>
                  <a:gd name="connsiteX2" fmla="*/ 515729 w 1411432"/>
                  <a:gd name="connsiteY2" fmla="*/ 126002 h 17112630"/>
                  <a:gd name="connsiteX3" fmla="*/ 738680 w 1411432"/>
                  <a:gd name="connsiteY3" fmla="*/ 1450271 h 17112630"/>
                  <a:gd name="connsiteX4" fmla="*/ 775003 w 1411432"/>
                  <a:gd name="connsiteY4" fmla="*/ 2889667 h 17112630"/>
                  <a:gd name="connsiteX5" fmla="*/ 461189 w 1411432"/>
                  <a:gd name="connsiteY5" fmla="*/ 10290663 h 17112630"/>
                  <a:gd name="connsiteX6" fmla="*/ 997455 w 1411432"/>
                  <a:gd name="connsiteY6" fmla="*/ 17106421 h 17112630"/>
                  <a:gd name="connsiteX7" fmla="*/ 110850 w 1411432"/>
                  <a:gd name="connsiteY7" fmla="*/ 10123658 h 17112630"/>
                  <a:gd name="connsiteX8" fmla="*/ 21751 w 1411432"/>
                  <a:gd name="connsiteY8" fmla="*/ 3313922 h 17112630"/>
                  <a:gd name="connsiteX0" fmla="*/ 83370 w 1473051"/>
                  <a:gd name="connsiteY0" fmla="*/ 3313922 h 17112630"/>
                  <a:gd name="connsiteX1" fmla="*/ 110072 w 1473051"/>
                  <a:gd name="connsiteY1" fmla="*/ 579772 h 17112630"/>
                  <a:gd name="connsiteX2" fmla="*/ 577348 w 1473051"/>
                  <a:gd name="connsiteY2" fmla="*/ 126002 h 17112630"/>
                  <a:gd name="connsiteX3" fmla="*/ 800299 w 1473051"/>
                  <a:gd name="connsiteY3" fmla="*/ 1450271 h 17112630"/>
                  <a:gd name="connsiteX4" fmla="*/ 836622 w 1473051"/>
                  <a:gd name="connsiteY4" fmla="*/ 2889667 h 17112630"/>
                  <a:gd name="connsiteX5" fmla="*/ 522808 w 1473051"/>
                  <a:gd name="connsiteY5" fmla="*/ 10290663 h 17112630"/>
                  <a:gd name="connsiteX6" fmla="*/ 1059074 w 1473051"/>
                  <a:gd name="connsiteY6" fmla="*/ 17106421 h 17112630"/>
                  <a:gd name="connsiteX7" fmla="*/ 172469 w 1473051"/>
                  <a:gd name="connsiteY7" fmla="*/ 10123658 h 17112630"/>
                  <a:gd name="connsiteX8" fmla="*/ 1861 w 1473051"/>
                  <a:gd name="connsiteY8" fmla="*/ 3669894 h 17112630"/>
                  <a:gd name="connsiteX9" fmla="*/ 83370 w 1473051"/>
                  <a:gd name="connsiteY9" fmla="*/ 3313922 h 17112630"/>
                  <a:gd name="connsiteX0" fmla="*/ 34606 w 1475469"/>
                  <a:gd name="connsiteY0" fmla="*/ 1708852 h 17073533"/>
                  <a:gd name="connsiteX1" fmla="*/ 112490 w 1475469"/>
                  <a:gd name="connsiteY1" fmla="*/ 540675 h 17073533"/>
                  <a:gd name="connsiteX2" fmla="*/ 579766 w 1475469"/>
                  <a:gd name="connsiteY2" fmla="*/ 86905 h 17073533"/>
                  <a:gd name="connsiteX3" fmla="*/ 802717 w 1475469"/>
                  <a:gd name="connsiteY3" fmla="*/ 1411174 h 17073533"/>
                  <a:gd name="connsiteX4" fmla="*/ 839040 w 1475469"/>
                  <a:gd name="connsiteY4" fmla="*/ 2850570 h 17073533"/>
                  <a:gd name="connsiteX5" fmla="*/ 525226 w 1475469"/>
                  <a:gd name="connsiteY5" fmla="*/ 10251566 h 17073533"/>
                  <a:gd name="connsiteX6" fmla="*/ 1061492 w 1475469"/>
                  <a:gd name="connsiteY6" fmla="*/ 17067324 h 17073533"/>
                  <a:gd name="connsiteX7" fmla="*/ 174887 w 1475469"/>
                  <a:gd name="connsiteY7" fmla="*/ 10084561 h 17073533"/>
                  <a:gd name="connsiteX8" fmla="*/ 4279 w 1475469"/>
                  <a:gd name="connsiteY8" fmla="*/ 3630797 h 17073533"/>
                  <a:gd name="connsiteX9" fmla="*/ 34606 w 1475469"/>
                  <a:gd name="connsiteY9" fmla="*/ 1708852 h 17073533"/>
                  <a:gd name="connsiteX0" fmla="*/ 37230 w 1478093"/>
                  <a:gd name="connsiteY0" fmla="*/ 1763225 h 17127906"/>
                  <a:gd name="connsiteX1" fmla="*/ 226005 w 1478093"/>
                  <a:gd name="connsiteY1" fmla="*/ 310336 h 17127906"/>
                  <a:gd name="connsiteX2" fmla="*/ 582390 w 1478093"/>
                  <a:gd name="connsiteY2" fmla="*/ 141278 h 17127906"/>
                  <a:gd name="connsiteX3" fmla="*/ 805341 w 1478093"/>
                  <a:gd name="connsiteY3" fmla="*/ 1465547 h 17127906"/>
                  <a:gd name="connsiteX4" fmla="*/ 841664 w 1478093"/>
                  <a:gd name="connsiteY4" fmla="*/ 2904943 h 17127906"/>
                  <a:gd name="connsiteX5" fmla="*/ 527850 w 1478093"/>
                  <a:gd name="connsiteY5" fmla="*/ 10305939 h 17127906"/>
                  <a:gd name="connsiteX6" fmla="*/ 1064116 w 1478093"/>
                  <a:gd name="connsiteY6" fmla="*/ 17121697 h 17127906"/>
                  <a:gd name="connsiteX7" fmla="*/ 177511 w 1478093"/>
                  <a:gd name="connsiteY7" fmla="*/ 10138934 h 17127906"/>
                  <a:gd name="connsiteX8" fmla="*/ 6903 w 1478093"/>
                  <a:gd name="connsiteY8" fmla="*/ 3685170 h 17127906"/>
                  <a:gd name="connsiteX9" fmla="*/ 37230 w 1478093"/>
                  <a:gd name="connsiteY9" fmla="*/ 1763225 h 17127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8093" h="17127906">
                    <a:moveTo>
                      <a:pt x="37230" y="1763225"/>
                    </a:moveTo>
                    <a:cubicBezTo>
                      <a:pt x="73747" y="1200753"/>
                      <a:pt x="135145" y="580660"/>
                      <a:pt x="226005" y="310336"/>
                    </a:cubicBezTo>
                    <a:cubicBezTo>
                      <a:pt x="316865" y="40012"/>
                      <a:pt x="485132" y="-138916"/>
                      <a:pt x="582390" y="141278"/>
                    </a:cubicBezTo>
                    <a:cubicBezTo>
                      <a:pt x="679648" y="421472"/>
                      <a:pt x="788799" y="1069989"/>
                      <a:pt x="805341" y="1465547"/>
                    </a:cubicBezTo>
                    <a:cubicBezTo>
                      <a:pt x="821883" y="1861105"/>
                      <a:pt x="872786" y="2314645"/>
                      <a:pt x="841664" y="2904943"/>
                    </a:cubicBezTo>
                    <a:cubicBezTo>
                      <a:pt x="772851" y="3759532"/>
                      <a:pt x="440231" y="6872952"/>
                      <a:pt x="527850" y="10305939"/>
                    </a:cubicBezTo>
                    <a:cubicBezTo>
                      <a:pt x="2244736" y="17345501"/>
                      <a:pt x="1122506" y="17149531"/>
                      <a:pt x="1064116" y="17121697"/>
                    </a:cubicBezTo>
                    <a:cubicBezTo>
                      <a:pt x="1005726" y="17093863"/>
                      <a:pt x="339496" y="12378358"/>
                      <a:pt x="177511" y="10138934"/>
                    </a:cubicBezTo>
                    <a:cubicBezTo>
                      <a:pt x="15526" y="7899510"/>
                      <a:pt x="21753" y="4820126"/>
                      <a:pt x="6903" y="3685170"/>
                    </a:cubicBezTo>
                    <a:cubicBezTo>
                      <a:pt x="-7947" y="2550214"/>
                      <a:pt x="713" y="2325697"/>
                      <a:pt x="37230" y="17632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735" name="Oval 206">
                <a:extLst>
                  <a:ext uri="{FF2B5EF4-FFF2-40B4-BE49-F238E27FC236}">
                    <a16:creationId xmlns:a16="http://schemas.microsoft.com/office/drawing/2014/main" id="{B997BAEF-7F73-49DB-AEB8-B7B653CFABB0}"/>
                  </a:ext>
                </a:extLst>
              </p:cNvPr>
              <p:cNvSpPr/>
              <p:nvPr/>
            </p:nvSpPr>
            <p:spPr>
              <a:xfrm rot="16200000">
                <a:off x="7727367" y="1581539"/>
                <a:ext cx="945689" cy="1852022"/>
              </a:xfrm>
              <a:custGeom>
                <a:avLst/>
                <a:gdLst>
                  <a:gd name="connsiteX0" fmla="*/ 0 w 594881"/>
                  <a:gd name="connsiteY0" fmla="*/ 2979676 h 5959352"/>
                  <a:gd name="connsiteX1" fmla="*/ 297441 w 594881"/>
                  <a:gd name="connsiteY1" fmla="*/ 0 h 5959352"/>
                  <a:gd name="connsiteX2" fmla="*/ 594882 w 594881"/>
                  <a:gd name="connsiteY2" fmla="*/ 2979676 h 5959352"/>
                  <a:gd name="connsiteX3" fmla="*/ 297441 w 594881"/>
                  <a:gd name="connsiteY3" fmla="*/ 5959352 h 5959352"/>
                  <a:gd name="connsiteX4" fmla="*/ 0 w 594881"/>
                  <a:gd name="connsiteY4" fmla="*/ 2979676 h 5959352"/>
                  <a:gd name="connsiteX0" fmla="*/ 0 w 755656"/>
                  <a:gd name="connsiteY0" fmla="*/ 2939508 h 5959401"/>
                  <a:gd name="connsiteX1" fmla="*/ 458215 w 755656"/>
                  <a:gd name="connsiteY1" fmla="*/ 25 h 5959401"/>
                  <a:gd name="connsiteX2" fmla="*/ 755656 w 755656"/>
                  <a:gd name="connsiteY2" fmla="*/ 2979701 h 5959401"/>
                  <a:gd name="connsiteX3" fmla="*/ 458215 w 755656"/>
                  <a:gd name="connsiteY3" fmla="*/ 5959377 h 5959401"/>
                  <a:gd name="connsiteX4" fmla="*/ 0 w 755656"/>
                  <a:gd name="connsiteY4" fmla="*/ 2939508 h 5959401"/>
                  <a:gd name="connsiteX0" fmla="*/ 0 w 645124"/>
                  <a:gd name="connsiteY0" fmla="*/ 2939508 h 5959401"/>
                  <a:gd name="connsiteX1" fmla="*/ 347683 w 645124"/>
                  <a:gd name="connsiteY1" fmla="*/ 25 h 5959401"/>
                  <a:gd name="connsiteX2" fmla="*/ 645124 w 645124"/>
                  <a:gd name="connsiteY2" fmla="*/ 2979701 h 5959401"/>
                  <a:gd name="connsiteX3" fmla="*/ 347683 w 645124"/>
                  <a:gd name="connsiteY3" fmla="*/ 5959377 h 5959401"/>
                  <a:gd name="connsiteX4" fmla="*/ 0 w 645124"/>
                  <a:gd name="connsiteY4" fmla="*/ 2939508 h 5959401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6"/>
                  <a:gd name="connsiteX1" fmla="*/ 347683 w 695366"/>
                  <a:gd name="connsiteY1" fmla="*/ 57 h 5959466"/>
                  <a:gd name="connsiteX2" fmla="*/ 695366 w 695366"/>
                  <a:gd name="connsiteY2" fmla="*/ 2999833 h 5959466"/>
                  <a:gd name="connsiteX3" fmla="*/ 347683 w 695366"/>
                  <a:gd name="connsiteY3" fmla="*/ 5959409 h 5959466"/>
                  <a:gd name="connsiteX4" fmla="*/ 0 w 695366"/>
                  <a:gd name="connsiteY4" fmla="*/ 2939540 h 5959466"/>
                  <a:gd name="connsiteX0" fmla="*/ 38861 w 736194"/>
                  <a:gd name="connsiteY0" fmla="*/ 2939540 h 6009974"/>
                  <a:gd name="connsiteX1" fmla="*/ 386544 w 736194"/>
                  <a:gd name="connsiteY1" fmla="*/ 57 h 6009974"/>
                  <a:gd name="connsiteX2" fmla="*/ 734227 w 736194"/>
                  <a:gd name="connsiteY2" fmla="*/ 2999833 h 6009974"/>
                  <a:gd name="connsiteX3" fmla="*/ 386544 w 736194"/>
                  <a:gd name="connsiteY3" fmla="*/ 5959409 h 6009974"/>
                  <a:gd name="connsiteX4" fmla="*/ 38861 w 736194"/>
                  <a:gd name="connsiteY4" fmla="*/ 2939540 h 6009974"/>
                  <a:gd name="connsiteX0" fmla="*/ 0 w 635076"/>
                  <a:gd name="connsiteY0" fmla="*/ 2979683 h 5959365"/>
                  <a:gd name="connsiteX1" fmla="*/ 287393 w 635076"/>
                  <a:gd name="connsiteY1" fmla="*/ 7 h 5959365"/>
                  <a:gd name="connsiteX2" fmla="*/ 635076 w 635076"/>
                  <a:gd name="connsiteY2" fmla="*/ 2999783 h 5959365"/>
                  <a:gd name="connsiteX3" fmla="*/ 287393 w 635076"/>
                  <a:gd name="connsiteY3" fmla="*/ 5959359 h 5959365"/>
                  <a:gd name="connsiteX4" fmla="*/ 0 w 635076"/>
                  <a:gd name="connsiteY4" fmla="*/ 2979683 h 5959365"/>
                  <a:gd name="connsiteX0" fmla="*/ 0 w 574786"/>
                  <a:gd name="connsiteY0" fmla="*/ 2979678 h 5959355"/>
                  <a:gd name="connsiteX1" fmla="*/ 287393 w 574786"/>
                  <a:gd name="connsiteY1" fmla="*/ 2 h 5959355"/>
                  <a:gd name="connsiteX2" fmla="*/ 574786 w 574786"/>
                  <a:gd name="connsiteY2" fmla="*/ 2989733 h 5959355"/>
                  <a:gd name="connsiteX3" fmla="*/ 287393 w 574786"/>
                  <a:gd name="connsiteY3" fmla="*/ 5959354 h 5959355"/>
                  <a:gd name="connsiteX4" fmla="*/ 0 w 574786"/>
                  <a:gd name="connsiteY4" fmla="*/ 2979678 h 5959355"/>
                  <a:gd name="connsiteX0" fmla="*/ 0 w 612583"/>
                  <a:gd name="connsiteY0" fmla="*/ 2979678 h 5974200"/>
                  <a:gd name="connsiteX1" fmla="*/ 287393 w 612583"/>
                  <a:gd name="connsiteY1" fmla="*/ 2 h 5974200"/>
                  <a:gd name="connsiteX2" fmla="*/ 574786 w 612583"/>
                  <a:gd name="connsiteY2" fmla="*/ 2989733 h 5974200"/>
                  <a:gd name="connsiteX3" fmla="*/ 287393 w 612583"/>
                  <a:gd name="connsiteY3" fmla="*/ 5959354 h 5974200"/>
                  <a:gd name="connsiteX4" fmla="*/ 0 w 612583"/>
                  <a:gd name="connsiteY4" fmla="*/ 2979678 h 5974200"/>
                  <a:gd name="connsiteX0" fmla="*/ 7970 w 656542"/>
                  <a:gd name="connsiteY0" fmla="*/ 2778710 h 5773232"/>
                  <a:gd name="connsiteX1" fmla="*/ 626958 w 656542"/>
                  <a:gd name="connsiteY1" fmla="*/ 2 h 5773232"/>
                  <a:gd name="connsiteX2" fmla="*/ 582756 w 656542"/>
                  <a:gd name="connsiteY2" fmla="*/ 2788765 h 5773232"/>
                  <a:gd name="connsiteX3" fmla="*/ 295363 w 656542"/>
                  <a:gd name="connsiteY3" fmla="*/ 5758386 h 5773232"/>
                  <a:gd name="connsiteX4" fmla="*/ 7970 w 656542"/>
                  <a:gd name="connsiteY4" fmla="*/ 2778710 h 5773232"/>
                  <a:gd name="connsiteX0" fmla="*/ 9208 w 684511"/>
                  <a:gd name="connsiteY0" fmla="*/ 2808854 h 5803376"/>
                  <a:gd name="connsiteX1" fmla="*/ 658341 w 684511"/>
                  <a:gd name="connsiteY1" fmla="*/ 1 h 5803376"/>
                  <a:gd name="connsiteX2" fmla="*/ 583994 w 684511"/>
                  <a:gd name="connsiteY2" fmla="*/ 2818909 h 5803376"/>
                  <a:gd name="connsiteX3" fmla="*/ 296601 w 684511"/>
                  <a:gd name="connsiteY3" fmla="*/ 5788530 h 5803376"/>
                  <a:gd name="connsiteX4" fmla="*/ 9208 w 684511"/>
                  <a:gd name="connsiteY4" fmla="*/ 2808854 h 5803376"/>
                  <a:gd name="connsiteX0" fmla="*/ 9208 w 887105"/>
                  <a:gd name="connsiteY0" fmla="*/ 2846932 h 5841454"/>
                  <a:gd name="connsiteX1" fmla="*/ 658341 w 887105"/>
                  <a:gd name="connsiteY1" fmla="*/ 38079 h 5841454"/>
                  <a:gd name="connsiteX2" fmla="*/ 583994 w 887105"/>
                  <a:gd name="connsiteY2" fmla="*/ 2856987 h 5841454"/>
                  <a:gd name="connsiteX3" fmla="*/ 296601 w 887105"/>
                  <a:gd name="connsiteY3" fmla="*/ 5826608 h 5841454"/>
                  <a:gd name="connsiteX4" fmla="*/ 9208 w 887105"/>
                  <a:gd name="connsiteY4" fmla="*/ 2846932 h 5841454"/>
                  <a:gd name="connsiteX0" fmla="*/ 9208 w 734396"/>
                  <a:gd name="connsiteY0" fmla="*/ 2977723 h 5972245"/>
                  <a:gd name="connsiteX1" fmla="*/ 658341 w 734396"/>
                  <a:gd name="connsiteY1" fmla="*/ 168870 h 5972245"/>
                  <a:gd name="connsiteX2" fmla="*/ 713136 w 734396"/>
                  <a:gd name="connsiteY2" fmla="*/ 605403 h 5972245"/>
                  <a:gd name="connsiteX3" fmla="*/ 583994 w 734396"/>
                  <a:gd name="connsiteY3" fmla="*/ 2987778 h 5972245"/>
                  <a:gd name="connsiteX4" fmla="*/ 296601 w 734396"/>
                  <a:gd name="connsiteY4" fmla="*/ 5957399 h 5972245"/>
                  <a:gd name="connsiteX5" fmla="*/ 9208 w 734396"/>
                  <a:gd name="connsiteY5" fmla="*/ 2977723 h 5972245"/>
                  <a:gd name="connsiteX0" fmla="*/ 4347 w 708530"/>
                  <a:gd name="connsiteY0" fmla="*/ 2931311 h 5925833"/>
                  <a:gd name="connsiteX1" fmla="*/ 161111 w 708530"/>
                  <a:gd name="connsiteY1" fmla="*/ 182749 h 5925833"/>
                  <a:gd name="connsiteX2" fmla="*/ 708275 w 708530"/>
                  <a:gd name="connsiteY2" fmla="*/ 558991 h 5925833"/>
                  <a:gd name="connsiteX3" fmla="*/ 579133 w 708530"/>
                  <a:gd name="connsiteY3" fmla="*/ 2941366 h 5925833"/>
                  <a:gd name="connsiteX4" fmla="*/ 291740 w 708530"/>
                  <a:gd name="connsiteY4" fmla="*/ 5910987 h 5925833"/>
                  <a:gd name="connsiteX5" fmla="*/ 4347 w 708530"/>
                  <a:gd name="connsiteY5" fmla="*/ 2931311 h 5925833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11868 w 605526"/>
                  <a:gd name="connsiteY0" fmla="*/ 2986655 h 5917146"/>
                  <a:gd name="connsiteX1" fmla="*/ 88245 w 605526"/>
                  <a:gd name="connsiteY1" fmla="*/ 177803 h 5917146"/>
                  <a:gd name="connsiteX2" fmla="*/ 605264 w 605526"/>
                  <a:gd name="connsiteY2" fmla="*/ 584193 h 5917146"/>
                  <a:gd name="connsiteX3" fmla="*/ 506267 w 605526"/>
                  <a:gd name="connsiteY3" fmla="*/ 2936420 h 5917146"/>
                  <a:gd name="connsiteX4" fmla="*/ 218874 w 605526"/>
                  <a:gd name="connsiteY4" fmla="*/ 5906041 h 5917146"/>
                  <a:gd name="connsiteX5" fmla="*/ 11868 w 605526"/>
                  <a:gd name="connsiteY5" fmla="*/ 2986655 h 5917146"/>
                  <a:gd name="connsiteX0" fmla="*/ 11868 w 605526"/>
                  <a:gd name="connsiteY0" fmla="*/ 2986655 h 5980442"/>
                  <a:gd name="connsiteX1" fmla="*/ 88245 w 605526"/>
                  <a:gd name="connsiteY1" fmla="*/ 177803 h 5980442"/>
                  <a:gd name="connsiteX2" fmla="*/ 605264 w 605526"/>
                  <a:gd name="connsiteY2" fmla="*/ 584193 h 5980442"/>
                  <a:gd name="connsiteX3" fmla="*/ 506267 w 605526"/>
                  <a:gd name="connsiteY3" fmla="*/ 2936420 h 5980442"/>
                  <a:gd name="connsiteX4" fmla="*/ 218874 w 605526"/>
                  <a:gd name="connsiteY4" fmla="*/ 5906041 h 5980442"/>
                  <a:gd name="connsiteX5" fmla="*/ 11868 w 605526"/>
                  <a:gd name="connsiteY5" fmla="*/ 2986655 h 5980442"/>
                  <a:gd name="connsiteX0" fmla="*/ 11868 w 605526"/>
                  <a:gd name="connsiteY0" fmla="*/ 2986655 h 6001083"/>
                  <a:gd name="connsiteX1" fmla="*/ 88245 w 605526"/>
                  <a:gd name="connsiteY1" fmla="*/ 177803 h 6001083"/>
                  <a:gd name="connsiteX2" fmla="*/ 605264 w 605526"/>
                  <a:gd name="connsiteY2" fmla="*/ 584193 h 6001083"/>
                  <a:gd name="connsiteX3" fmla="*/ 506267 w 605526"/>
                  <a:gd name="connsiteY3" fmla="*/ 2936420 h 6001083"/>
                  <a:gd name="connsiteX4" fmla="*/ 218874 w 605526"/>
                  <a:gd name="connsiteY4" fmla="*/ 5906041 h 6001083"/>
                  <a:gd name="connsiteX5" fmla="*/ 11868 w 605526"/>
                  <a:gd name="connsiteY5" fmla="*/ 2986655 h 6001083"/>
                  <a:gd name="connsiteX0" fmla="*/ 15896 w 709996"/>
                  <a:gd name="connsiteY0" fmla="*/ 2923413 h 5937841"/>
                  <a:gd name="connsiteX1" fmla="*/ 92273 w 709996"/>
                  <a:gd name="connsiteY1" fmla="*/ 114561 h 5937841"/>
                  <a:gd name="connsiteX2" fmla="*/ 709776 w 709996"/>
                  <a:gd name="connsiteY2" fmla="*/ 778313 h 5937841"/>
                  <a:gd name="connsiteX3" fmla="*/ 510295 w 709996"/>
                  <a:gd name="connsiteY3" fmla="*/ 2873178 h 5937841"/>
                  <a:gd name="connsiteX4" fmla="*/ 222902 w 709996"/>
                  <a:gd name="connsiteY4" fmla="*/ 5842799 h 5937841"/>
                  <a:gd name="connsiteX5" fmla="*/ 15896 w 709996"/>
                  <a:gd name="connsiteY5" fmla="*/ 2923413 h 5937841"/>
                  <a:gd name="connsiteX0" fmla="*/ 15896 w 709996"/>
                  <a:gd name="connsiteY0" fmla="*/ 2923413 h 5848304"/>
                  <a:gd name="connsiteX1" fmla="*/ 92273 w 709996"/>
                  <a:gd name="connsiteY1" fmla="*/ 114561 h 5848304"/>
                  <a:gd name="connsiteX2" fmla="*/ 709776 w 709996"/>
                  <a:gd name="connsiteY2" fmla="*/ 778313 h 5848304"/>
                  <a:gd name="connsiteX3" fmla="*/ 289231 w 709996"/>
                  <a:gd name="connsiteY3" fmla="*/ 2833590 h 5848304"/>
                  <a:gd name="connsiteX4" fmla="*/ 222902 w 709996"/>
                  <a:gd name="connsiteY4" fmla="*/ 5842799 h 5848304"/>
                  <a:gd name="connsiteX5" fmla="*/ 15896 w 709996"/>
                  <a:gd name="connsiteY5" fmla="*/ 2923413 h 5848304"/>
                  <a:gd name="connsiteX0" fmla="*/ 15896 w 709996"/>
                  <a:gd name="connsiteY0" fmla="*/ 2923413 h 5842882"/>
                  <a:gd name="connsiteX1" fmla="*/ 92273 w 709996"/>
                  <a:gd name="connsiteY1" fmla="*/ 114561 h 5842882"/>
                  <a:gd name="connsiteX2" fmla="*/ 709776 w 709996"/>
                  <a:gd name="connsiteY2" fmla="*/ 778313 h 5842882"/>
                  <a:gd name="connsiteX3" fmla="*/ 289231 w 709996"/>
                  <a:gd name="connsiteY3" fmla="*/ 2833590 h 5842882"/>
                  <a:gd name="connsiteX4" fmla="*/ 222902 w 709996"/>
                  <a:gd name="connsiteY4" fmla="*/ 5842799 h 5842882"/>
                  <a:gd name="connsiteX5" fmla="*/ 15896 w 709996"/>
                  <a:gd name="connsiteY5" fmla="*/ 2923413 h 5842882"/>
                  <a:gd name="connsiteX0" fmla="*/ 26311 w 720411"/>
                  <a:gd name="connsiteY0" fmla="*/ 2923413 h 5743902"/>
                  <a:gd name="connsiteX1" fmla="*/ 102688 w 720411"/>
                  <a:gd name="connsiteY1" fmla="*/ 114561 h 5743902"/>
                  <a:gd name="connsiteX2" fmla="*/ 720191 w 720411"/>
                  <a:gd name="connsiteY2" fmla="*/ 778313 h 5743902"/>
                  <a:gd name="connsiteX3" fmla="*/ 299646 w 720411"/>
                  <a:gd name="connsiteY3" fmla="*/ 2833590 h 5743902"/>
                  <a:gd name="connsiteX4" fmla="*/ 22302 w 720411"/>
                  <a:gd name="connsiteY4" fmla="*/ 5743815 h 5743902"/>
                  <a:gd name="connsiteX5" fmla="*/ 26311 w 720411"/>
                  <a:gd name="connsiteY5" fmla="*/ 2923413 h 5743902"/>
                  <a:gd name="connsiteX0" fmla="*/ 10775 w 704875"/>
                  <a:gd name="connsiteY0" fmla="*/ 2923413 h 5783500"/>
                  <a:gd name="connsiteX1" fmla="*/ 87152 w 704875"/>
                  <a:gd name="connsiteY1" fmla="*/ 114561 h 5783500"/>
                  <a:gd name="connsiteX2" fmla="*/ 704655 w 704875"/>
                  <a:gd name="connsiteY2" fmla="*/ 778313 h 5783500"/>
                  <a:gd name="connsiteX3" fmla="*/ 284110 w 704875"/>
                  <a:gd name="connsiteY3" fmla="*/ 2833590 h 5783500"/>
                  <a:gd name="connsiteX4" fmla="*/ 147443 w 704875"/>
                  <a:gd name="connsiteY4" fmla="*/ 5783414 h 5783500"/>
                  <a:gd name="connsiteX5" fmla="*/ 10775 w 704875"/>
                  <a:gd name="connsiteY5" fmla="*/ 2923413 h 5783500"/>
                  <a:gd name="connsiteX0" fmla="*/ 19170 w 713270"/>
                  <a:gd name="connsiteY0" fmla="*/ 2923413 h 5862682"/>
                  <a:gd name="connsiteX1" fmla="*/ 95547 w 713270"/>
                  <a:gd name="connsiteY1" fmla="*/ 114561 h 5862682"/>
                  <a:gd name="connsiteX2" fmla="*/ 713050 w 713270"/>
                  <a:gd name="connsiteY2" fmla="*/ 778313 h 5862682"/>
                  <a:gd name="connsiteX3" fmla="*/ 292505 w 713270"/>
                  <a:gd name="connsiteY3" fmla="*/ 2833590 h 5862682"/>
                  <a:gd name="connsiteX4" fmla="*/ 25210 w 713270"/>
                  <a:gd name="connsiteY4" fmla="*/ 5862599 h 5862682"/>
                  <a:gd name="connsiteX5" fmla="*/ 19170 w 713270"/>
                  <a:gd name="connsiteY5" fmla="*/ 2923413 h 5862682"/>
                  <a:gd name="connsiteX0" fmla="*/ 4987 w 699087"/>
                  <a:gd name="connsiteY0" fmla="*/ 2923413 h 5664722"/>
                  <a:gd name="connsiteX1" fmla="*/ 81364 w 699087"/>
                  <a:gd name="connsiteY1" fmla="*/ 114561 h 5664722"/>
                  <a:gd name="connsiteX2" fmla="*/ 698867 w 699087"/>
                  <a:gd name="connsiteY2" fmla="*/ 778313 h 5664722"/>
                  <a:gd name="connsiteX3" fmla="*/ 278322 w 699087"/>
                  <a:gd name="connsiteY3" fmla="*/ 2833590 h 5664722"/>
                  <a:gd name="connsiteX4" fmla="*/ 61269 w 699087"/>
                  <a:gd name="connsiteY4" fmla="*/ 5664632 h 5664722"/>
                  <a:gd name="connsiteX5" fmla="*/ 4987 w 699087"/>
                  <a:gd name="connsiteY5" fmla="*/ 2923413 h 5664722"/>
                  <a:gd name="connsiteX0" fmla="*/ 45129 w 739229"/>
                  <a:gd name="connsiteY0" fmla="*/ 2923413 h 5847874"/>
                  <a:gd name="connsiteX1" fmla="*/ 121506 w 739229"/>
                  <a:gd name="connsiteY1" fmla="*/ 114561 h 5847874"/>
                  <a:gd name="connsiteX2" fmla="*/ 739009 w 739229"/>
                  <a:gd name="connsiteY2" fmla="*/ 778313 h 5847874"/>
                  <a:gd name="connsiteX3" fmla="*/ 318464 w 739229"/>
                  <a:gd name="connsiteY3" fmla="*/ 2833590 h 5847874"/>
                  <a:gd name="connsiteX4" fmla="*/ 101411 w 739229"/>
                  <a:gd name="connsiteY4" fmla="*/ 5664632 h 5847874"/>
                  <a:gd name="connsiteX5" fmla="*/ 45129 w 739229"/>
                  <a:gd name="connsiteY5" fmla="*/ 2923413 h 5847874"/>
                  <a:gd name="connsiteX0" fmla="*/ 45129 w 769364"/>
                  <a:gd name="connsiteY0" fmla="*/ 2899253 h 5823716"/>
                  <a:gd name="connsiteX1" fmla="*/ 121506 w 769364"/>
                  <a:gd name="connsiteY1" fmla="*/ 90401 h 5823716"/>
                  <a:gd name="connsiteX2" fmla="*/ 769154 w 769364"/>
                  <a:gd name="connsiteY2" fmla="*/ 892735 h 5823716"/>
                  <a:gd name="connsiteX3" fmla="*/ 318464 w 769364"/>
                  <a:gd name="connsiteY3" fmla="*/ 2809430 h 5823716"/>
                  <a:gd name="connsiteX4" fmla="*/ 101411 w 769364"/>
                  <a:gd name="connsiteY4" fmla="*/ 5640472 h 5823716"/>
                  <a:gd name="connsiteX5" fmla="*/ 45129 w 769364"/>
                  <a:gd name="connsiteY5" fmla="*/ 2899253 h 5823716"/>
                  <a:gd name="connsiteX0" fmla="*/ 45129 w 665231"/>
                  <a:gd name="connsiteY0" fmla="*/ 2937212 h 5861673"/>
                  <a:gd name="connsiteX1" fmla="*/ 121506 w 665231"/>
                  <a:gd name="connsiteY1" fmla="*/ 128360 h 5861673"/>
                  <a:gd name="connsiteX2" fmla="*/ 664982 w 665231"/>
                  <a:gd name="connsiteY2" fmla="*/ 725459 h 5861673"/>
                  <a:gd name="connsiteX3" fmla="*/ 318464 w 665231"/>
                  <a:gd name="connsiteY3" fmla="*/ 2847389 h 5861673"/>
                  <a:gd name="connsiteX4" fmla="*/ 101411 w 665231"/>
                  <a:gd name="connsiteY4" fmla="*/ 5678431 h 5861673"/>
                  <a:gd name="connsiteX5" fmla="*/ 45129 w 665231"/>
                  <a:gd name="connsiteY5" fmla="*/ 2937212 h 5861673"/>
                  <a:gd name="connsiteX0" fmla="*/ 45129 w 665231"/>
                  <a:gd name="connsiteY0" fmla="*/ 2937212 h 5861675"/>
                  <a:gd name="connsiteX1" fmla="*/ 121506 w 665231"/>
                  <a:gd name="connsiteY1" fmla="*/ 128360 h 5861675"/>
                  <a:gd name="connsiteX2" fmla="*/ 664982 w 665231"/>
                  <a:gd name="connsiteY2" fmla="*/ 725459 h 5861675"/>
                  <a:gd name="connsiteX3" fmla="*/ 318464 w 665231"/>
                  <a:gd name="connsiteY3" fmla="*/ 2847389 h 5861675"/>
                  <a:gd name="connsiteX4" fmla="*/ 101411 w 665231"/>
                  <a:gd name="connsiteY4" fmla="*/ 5678431 h 5861675"/>
                  <a:gd name="connsiteX5" fmla="*/ 45129 w 665231"/>
                  <a:gd name="connsiteY5" fmla="*/ 2937212 h 5861675"/>
                  <a:gd name="connsiteX0" fmla="*/ 1676 w 621778"/>
                  <a:gd name="connsiteY0" fmla="*/ 2937212 h 5728497"/>
                  <a:gd name="connsiteX1" fmla="*/ 78053 w 621778"/>
                  <a:gd name="connsiteY1" fmla="*/ 128360 h 5728497"/>
                  <a:gd name="connsiteX2" fmla="*/ 621529 w 621778"/>
                  <a:gd name="connsiteY2" fmla="*/ 725459 h 5728497"/>
                  <a:gd name="connsiteX3" fmla="*/ 275011 w 621778"/>
                  <a:gd name="connsiteY3" fmla="*/ 3143838 h 5728497"/>
                  <a:gd name="connsiteX4" fmla="*/ 57958 w 621778"/>
                  <a:gd name="connsiteY4" fmla="*/ 5678431 h 5728497"/>
                  <a:gd name="connsiteX5" fmla="*/ 1676 w 621778"/>
                  <a:gd name="connsiteY5" fmla="*/ 2937212 h 5728497"/>
                  <a:gd name="connsiteX0" fmla="*/ 62622 w 682724"/>
                  <a:gd name="connsiteY0" fmla="*/ 2937212 h 6164115"/>
                  <a:gd name="connsiteX1" fmla="*/ 138999 w 682724"/>
                  <a:gd name="connsiteY1" fmla="*/ 128360 h 6164115"/>
                  <a:gd name="connsiteX2" fmla="*/ 682475 w 682724"/>
                  <a:gd name="connsiteY2" fmla="*/ 725459 h 6164115"/>
                  <a:gd name="connsiteX3" fmla="*/ 335957 w 682724"/>
                  <a:gd name="connsiteY3" fmla="*/ 3143838 h 6164115"/>
                  <a:gd name="connsiteX4" fmla="*/ 14733 w 682724"/>
                  <a:gd name="connsiteY4" fmla="*/ 6157315 h 6164115"/>
                  <a:gd name="connsiteX5" fmla="*/ 62622 w 682724"/>
                  <a:gd name="connsiteY5" fmla="*/ 2937212 h 6164115"/>
                  <a:gd name="connsiteX0" fmla="*/ 72026 w 680552"/>
                  <a:gd name="connsiteY0" fmla="*/ 3425323 h 6190054"/>
                  <a:gd name="connsiteX1" fmla="*/ 136828 w 680552"/>
                  <a:gd name="connsiteY1" fmla="*/ 160393 h 6190054"/>
                  <a:gd name="connsiteX2" fmla="*/ 680304 w 680552"/>
                  <a:gd name="connsiteY2" fmla="*/ 757492 h 6190054"/>
                  <a:gd name="connsiteX3" fmla="*/ 333786 w 680552"/>
                  <a:gd name="connsiteY3" fmla="*/ 3175871 h 6190054"/>
                  <a:gd name="connsiteX4" fmla="*/ 12562 w 680552"/>
                  <a:gd name="connsiteY4" fmla="*/ 6189348 h 6190054"/>
                  <a:gd name="connsiteX5" fmla="*/ 72026 w 680552"/>
                  <a:gd name="connsiteY5" fmla="*/ 3425323 h 6190054"/>
                  <a:gd name="connsiteX0" fmla="*/ 32063 w 640589"/>
                  <a:gd name="connsiteY0" fmla="*/ 3425323 h 6053283"/>
                  <a:gd name="connsiteX1" fmla="*/ 96865 w 640589"/>
                  <a:gd name="connsiteY1" fmla="*/ 160393 h 6053283"/>
                  <a:gd name="connsiteX2" fmla="*/ 640341 w 640589"/>
                  <a:gd name="connsiteY2" fmla="*/ 757492 h 6053283"/>
                  <a:gd name="connsiteX3" fmla="*/ 293823 w 640589"/>
                  <a:gd name="connsiteY3" fmla="*/ 3175871 h 6053283"/>
                  <a:gd name="connsiteX4" fmla="*/ 18901 w 640589"/>
                  <a:gd name="connsiteY4" fmla="*/ 6052529 h 6053283"/>
                  <a:gd name="connsiteX5" fmla="*/ 32063 w 640589"/>
                  <a:gd name="connsiteY5" fmla="*/ 3425323 h 6053283"/>
                  <a:gd name="connsiteX0" fmla="*/ 93358 w 701884"/>
                  <a:gd name="connsiteY0" fmla="*/ 3425323 h 6121672"/>
                  <a:gd name="connsiteX1" fmla="*/ 158160 w 701884"/>
                  <a:gd name="connsiteY1" fmla="*/ 160393 h 6121672"/>
                  <a:gd name="connsiteX2" fmla="*/ 701636 w 701884"/>
                  <a:gd name="connsiteY2" fmla="*/ 757492 h 6121672"/>
                  <a:gd name="connsiteX3" fmla="*/ 355118 w 701884"/>
                  <a:gd name="connsiteY3" fmla="*/ 3175871 h 6121672"/>
                  <a:gd name="connsiteX4" fmla="*/ 10748 w 701884"/>
                  <a:gd name="connsiteY4" fmla="*/ 6120942 h 6121672"/>
                  <a:gd name="connsiteX5" fmla="*/ 93358 w 701884"/>
                  <a:gd name="connsiteY5" fmla="*/ 3425323 h 6121672"/>
                  <a:gd name="connsiteX0" fmla="*/ 106052 w 714578"/>
                  <a:gd name="connsiteY0" fmla="*/ 3425323 h 6216702"/>
                  <a:gd name="connsiteX1" fmla="*/ 170854 w 714578"/>
                  <a:gd name="connsiteY1" fmla="*/ 160393 h 6216702"/>
                  <a:gd name="connsiteX2" fmla="*/ 714330 w 714578"/>
                  <a:gd name="connsiteY2" fmla="*/ 757492 h 6216702"/>
                  <a:gd name="connsiteX3" fmla="*/ 367812 w 714578"/>
                  <a:gd name="connsiteY3" fmla="*/ 3175871 h 6216702"/>
                  <a:gd name="connsiteX4" fmla="*/ 567667 w 714578"/>
                  <a:gd name="connsiteY4" fmla="*/ 5383344 h 6216702"/>
                  <a:gd name="connsiteX5" fmla="*/ 23442 w 714578"/>
                  <a:gd name="connsiteY5" fmla="*/ 6120942 h 6216702"/>
                  <a:gd name="connsiteX6" fmla="*/ 106052 w 714578"/>
                  <a:gd name="connsiteY6" fmla="*/ 3425323 h 6216702"/>
                  <a:gd name="connsiteX0" fmla="*/ 106052 w 834270"/>
                  <a:gd name="connsiteY0" fmla="*/ 3425323 h 6216702"/>
                  <a:gd name="connsiteX1" fmla="*/ 170854 w 834270"/>
                  <a:gd name="connsiteY1" fmla="*/ 160393 h 6216702"/>
                  <a:gd name="connsiteX2" fmla="*/ 714330 w 834270"/>
                  <a:gd name="connsiteY2" fmla="*/ 757492 h 6216702"/>
                  <a:gd name="connsiteX3" fmla="*/ 813584 w 834270"/>
                  <a:gd name="connsiteY3" fmla="*/ 3130838 h 6216702"/>
                  <a:gd name="connsiteX4" fmla="*/ 567667 w 834270"/>
                  <a:gd name="connsiteY4" fmla="*/ 5383344 h 6216702"/>
                  <a:gd name="connsiteX5" fmla="*/ 23442 w 834270"/>
                  <a:gd name="connsiteY5" fmla="*/ 6120942 h 6216702"/>
                  <a:gd name="connsiteX6" fmla="*/ 106052 w 834270"/>
                  <a:gd name="connsiteY6" fmla="*/ 3425323 h 6216702"/>
                  <a:gd name="connsiteX0" fmla="*/ 106052 w 821159"/>
                  <a:gd name="connsiteY0" fmla="*/ 3401240 h 6192619"/>
                  <a:gd name="connsiteX1" fmla="*/ 170854 w 821159"/>
                  <a:gd name="connsiteY1" fmla="*/ 136310 h 6192619"/>
                  <a:gd name="connsiteX2" fmla="*/ 714330 w 821159"/>
                  <a:gd name="connsiteY2" fmla="*/ 733409 h 6192619"/>
                  <a:gd name="connsiteX3" fmla="*/ 754401 w 821159"/>
                  <a:gd name="connsiteY3" fmla="*/ 1727407 h 6192619"/>
                  <a:gd name="connsiteX4" fmla="*/ 813584 w 821159"/>
                  <a:gd name="connsiteY4" fmla="*/ 3106755 h 6192619"/>
                  <a:gd name="connsiteX5" fmla="*/ 567667 w 821159"/>
                  <a:gd name="connsiteY5" fmla="*/ 5359261 h 6192619"/>
                  <a:gd name="connsiteX6" fmla="*/ 23442 w 821159"/>
                  <a:gd name="connsiteY6" fmla="*/ 6096859 h 6192619"/>
                  <a:gd name="connsiteX7" fmla="*/ 106052 w 821159"/>
                  <a:gd name="connsiteY7" fmla="*/ 3401240 h 6192619"/>
                  <a:gd name="connsiteX0" fmla="*/ 106052 w 765745"/>
                  <a:gd name="connsiteY0" fmla="*/ 3401240 h 6192619"/>
                  <a:gd name="connsiteX1" fmla="*/ 170854 w 765745"/>
                  <a:gd name="connsiteY1" fmla="*/ 136310 h 6192619"/>
                  <a:gd name="connsiteX2" fmla="*/ 714330 w 765745"/>
                  <a:gd name="connsiteY2" fmla="*/ 733409 h 6192619"/>
                  <a:gd name="connsiteX3" fmla="*/ 754401 w 765745"/>
                  <a:gd name="connsiteY3" fmla="*/ 1727407 h 6192619"/>
                  <a:gd name="connsiteX4" fmla="*/ 539264 w 765745"/>
                  <a:gd name="connsiteY4" fmla="*/ 3166804 h 6192619"/>
                  <a:gd name="connsiteX5" fmla="*/ 567667 w 765745"/>
                  <a:gd name="connsiteY5" fmla="*/ 5359261 h 6192619"/>
                  <a:gd name="connsiteX6" fmla="*/ 23442 w 765745"/>
                  <a:gd name="connsiteY6" fmla="*/ 6096859 h 6192619"/>
                  <a:gd name="connsiteX7" fmla="*/ 106052 w 765745"/>
                  <a:gd name="connsiteY7" fmla="*/ 3401240 h 6192619"/>
                  <a:gd name="connsiteX0" fmla="*/ 106052 w 864451"/>
                  <a:gd name="connsiteY0" fmla="*/ 3401240 h 6192619"/>
                  <a:gd name="connsiteX1" fmla="*/ 170854 w 864451"/>
                  <a:gd name="connsiteY1" fmla="*/ 136310 h 6192619"/>
                  <a:gd name="connsiteX2" fmla="*/ 714330 w 864451"/>
                  <a:gd name="connsiteY2" fmla="*/ 733409 h 6192619"/>
                  <a:gd name="connsiteX3" fmla="*/ 754401 w 864451"/>
                  <a:gd name="connsiteY3" fmla="*/ 1727407 h 6192619"/>
                  <a:gd name="connsiteX4" fmla="*/ 859304 w 864451"/>
                  <a:gd name="connsiteY4" fmla="*/ 3166804 h 6192619"/>
                  <a:gd name="connsiteX5" fmla="*/ 567667 w 864451"/>
                  <a:gd name="connsiteY5" fmla="*/ 5359261 h 6192619"/>
                  <a:gd name="connsiteX6" fmla="*/ 23442 w 864451"/>
                  <a:gd name="connsiteY6" fmla="*/ 6096859 h 6192619"/>
                  <a:gd name="connsiteX7" fmla="*/ 106052 w 864451"/>
                  <a:gd name="connsiteY7" fmla="*/ 3401240 h 6192619"/>
                  <a:gd name="connsiteX0" fmla="*/ 106052 w 869179"/>
                  <a:gd name="connsiteY0" fmla="*/ 3401240 h 6192619"/>
                  <a:gd name="connsiteX1" fmla="*/ 170854 w 869179"/>
                  <a:gd name="connsiteY1" fmla="*/ 136310 h 6192619"/>
                  <a:gd name="connsiteX2" fmla="*/ 714330 w 869179"/>
                  <a:gd name="connsiteY2" fmla="*/ 733409 h 6192619"/>
                  <a:gd name="connsiteX3" fmla="*/ 822981 w 869179"/>
                  <a:gd name="connsiteY3" fmla="*/ 1727408 h 6192619"/>
                  <a:gd name="connsiteX4" fmla="*/ 859304 w 869179"/>
                  <a:gd name="connsiteY4" fmla="*/ 3166804 h 6192619"/>
                  <a:gd name="connsiteX5" fmla="*/ 567667 w 869179"/>
                  <a:gd name="connsiteY5" fmla="*/ 5359261 h 6192619"/>
                  <a:gd name="connsiteX6" fmla="*/ 23442 w 869179"/>
                  <a:gd name="connsiteY6" fmla="*/ 6096859 h 6192619"/>
                  <a:gd name="connsiteX7" fmla="*/ 106052 w 869179"/>
                  <a:gd name="connsiteY7" fmla="*/ 3401240 h 6192619"/>
                  <a:gd name="connsiteX0" fmla="*/ 113728 w 876855"/>
                  <a:gd name="connsiteY0" fmla="*/ 2759691 h 5551070"/>
                  <a:gd name="connsiteX1" fmla="*/ 506190 w 876855"/>
                  <a:gd name="connsiteY1" fmla="*/ 665734 h 5551070"/>
                  <a:gd name="connsiteX2" fmla="*/ 722006 w 876855"/>
                  <a:gd name="connsiteY2" fmla="*/ 91860 h 5551070"/>
                  <a:gd name="connsiteX3" fmla="*/ 830657 w 876855"/>
                  <a:gd name="connsiteY3" fmla="*/ 1085859 h 5551070"/>
                  <a:gd name="connsiteX4" fmla="*/ 866980 w 876855"/>
                  <a:gd name="connsiteY4" fmla="*/ 2525255 h 5551070"/>
                  <a:gd name="connsiteX5" fmla="*/ 575343 w 876855"/>
                  <a:gd name="connsiteY5" fmla="*/ 4717712 h 5551070"/>
                  <a:gd name="connsiteX6" fmla="*/ 31118 w 876855"/>
                  <a:gd name="connsiteY6" fmla="*/ 5455310 h 5551070"/>
                  <a:gd name="connsiteX7" fmla="*/ 113728 w 876855"/>
                  <a:gd name="connsiteY7" fmla="*/ 2759691 h 5551070"/>
                  <a:gd name="connsiteX0" fmla="*/ 105366 w 868493"/>
                  <a:gd name="connsiteY0" fmla="*/ 2878780 h 5670159"/>
                  <a:gd name="connsiteX1" fmla="*/ 132068 w 868493"/>
                  <a:gd name="connsiteY1" fmla="*/ 334449 h 5670159"/>
                  <a:gd name="connsiteX2" fmla="*/ 713644 w 868493"/>
                  <a:gd name="connsiteY2" fmla="*/ 210949 h 5670159"/>
                  <a:gd name="connsiteX3" fmla="*/ 822295 w 868493"/>
                  <a:gd name="connsiteY3" fmla="*/ 1204948 h 5670159"/>
                  <a:gd name="connsiteX4" fmla="*/ 858618 w 868493"/>
                  <a:gd name="connsiteY4" fmla="*/ 2644344 h 5670159"/>
                  <a:gd name="connsiteX5" fmla="*/ 566981 w 868493"/>
                  <a:gd name="connsiteY5" fmla="*/ 4836801 h 5670159"/>
                  <a:gd name="connsiteX6" fmla="*/ 22756 w 868493"/>
                  <a:gd name="connsiteY6" fmla="*/ 5574399 h 5670159"/>
                  <a:gd name="connsiteX7" fmla="*/ 105366 w 868493"/>
                  <a:gd name="connsiteY7" fmla="*/ 2878780 h 5670159"/>
                  <a:gd name="connsiteX0" fmla="*/ 105366 w 868493"/>
                  <a:gd name="connsiteY0" fmla="*/ 2869841 h 5661220"/>
                  <a:gd name="connsiteX1" fmla="*/ 132068 w 868493"/>
                  <a:gd name="connsiteY1" fmla="*/ 325510 h 5661220"/>
                  <a:gd name="connsiteX2" fmla="*/ 584104 w 868493"/>
                  <a:gd name="connsiteY2" fmla="*/ 217027 h 5661220"/>
                  <a:gd name="connsiteX3" fmla="*/ 822295 w 868493"/>
                  <a:gd name="connsiteY3" fmla="*/ 1196009 h 5661220"/>
                  <a:gd name="connsiteX4" fmla="*/ 858618 w 868493"/>
                  <a:gd name="connsiteY4" fmla="*/ 2635405 h 5661220"/>
                  <a:gd name="connsiteX5" fmla="*/ 566981 w 868493"/>
                  <a:gd name="connsiteY5" fmla="*/ 4827862 h 5661220"/>
                  <a:gd name="connsiteX6" fmla="*/ 22756 w 868493"/>
                  <a:gd name="connsiteY6" fmla="*/ 5565460 h 5661220"/>
                  <a:gd name="connsiteX7" fmla="*/ 105366 w 868493"/>
                  <a:gd name="connsiteY7" fmla="*/ 2869841 h 5661220"/>
                  <a:gd name="connsiteX0" fmla="*/ 115603 w 878730"/>
                  <a:gd name="connsiteY0" fmla="*/ 2869841 h 6173841"/>
                  <a:gd name="connsiteX1" fmla="*/ 142305 w 878730"/>
                  <a:gd name="connsiteY1" fmla="*/ 325510 h 6173841"/>
                  <a:gd name="connsiteX2" fmla="*/ 594341 w 878730"/>
                  <a:gd name="connsiteY2" fmla="*/ 217027 h 6173841"/>
                  <a:gd name="connsiteX3" fmla="*/ 832532 w 878730"/>
                  <a:gd name="connsiteY3" fmla="*/ 1196009 h 6173841"/>
                  <a:gd name="connsiteX4" fmla="*/ 868855 w 878730"/>
                  <a:gd name="connsiteY4" fmla="*/ 2635405 h 6173841"/>
                  <a:gd name="connsiteX5" fmla="*/ 729618 w 878730"/>
                  <a:gd name="connsiteY5" fmla="*/ 5938785 h 6173841"/>
                  <a:gd name="connsiteX6" fmla="*/ 32993 w 878730"/>
                  <a:gd name="connsiteY6" fmla="*/ 5565460 h 6173841"/>
                  <a:gd name="connsiteX7" fmla="*/ 115603 w 878730"/>
                  <a:gd name="connsiteY7" fmla="*/ 2869841 h 6173841"/>
                  <a:gd name="connsiteX0" fmla="*/ 115603 w 878730"/>
                  <a:gd name="connsiteY0" fmla="*/ 3118156 h 6422154"/>
                  <a:gd name="connsiteX1" fmla="*/ 142305 w 878730"/>
                  <a:gd name="connsiteY1" fmla="*/ 573825 h 6422154"/>
                  <a:gd name="connsiteX2" fmla="*/ 609581 w 878730"/>
                  <a:gd name="connsiteY2" fmla="*/ 120055 h 6422154"/>
                  <a:gd name="connsiteX3" fmla="*/ 832532 w 878730"/>
                  <a:gd name="connsiteY3" fmla="*/ 1444324 h 6422154"/>
                  <a:gd name="connsiteX4" fmla="*/ 868855 w 878730"/>
                  <a:gd name="connsiteY4" fmla="*/ 2883720 h 6422154"/>
                  <a:gd name="connsiteX5" fmla="*/ 729618 w 878730"/>
                  <a:gd name="connsiteY5" fmla="*/ 6187100 h 6422154"/>
                  <a:gd name="connsiteX6" fmla="*/ 32993 w 878730"/>
                  <a:gd name="connsiteY6" fmla="*/ 5813775 h 6422154"/>
                  <a:gd name="connsiteX7" fmla="*/ 115603 w 878730"/>
                  <a:gd name="connsiteY7" fmla="*/ 3118156 h 6422154"/>
                  <a:gd name="connsiteX0" fmla="*/ 184846 w 947973"/>
                  <a:gd name="connsiteY0" fmla="*/ 3118156 h 9280564"/>
                  <a:gd name="connsiteX1" fmla="*/ 211548 w 947973"/>
                  <a:gd name="connsiteY1" fmla="*/ 573825 h 9280564"/>
                  <a:gd name="connsiteX2" fmla="*/ 678824 w 947973"/>
                  <a:gd name="connsiteY2" fmla="*/ 120055 h 9280564"/>
                  <a:gd name="connsiteX3" fmla="*/ 901775 w 947973"/>
                  <a:gd name="connsiteY3" fmla="*/ 1444324 h 9280564"/>
                  <a:gd name="connsiteX4" fmla="*/ 938098 w 947973"/>
                  <a:gd name="connsiteY4" fmla="*/ 2883720 h 9280564"/>
                  <a:gd name="connsiteX5" fmla="*/ 798861 w 947973"/>
                  <a:gd name="connsiteY5" fmla="*/ 6187100 h 9280564"/>
                  <a:gd name="connsiteX6" fmla="*/ 26038 w 947973"/>
                  <a:gd name="connsiteY6" fmla="*/ 9223074 h 9280564"/>
                  <a:gd name="connsiteX7" fmla="*/ 184846 w 947973"/>
                  <a:gd name="connsiteY7" fmla="*/ 3118156 h 9280564"/>
                  <a:gd name="connsiteX0" fmla="*/ 182562 w 945689"/>
                  <a:gd name="connsiteY0" fmla="*/ 3118156 h 10105096"/>
                  <a:gd name="connsiteX1" fmla="*/ 209264 w 945689"/>
                  <a:gd name="connsiteY1" fmla="*/ 573825 h 10105096"/>
                  <a:gd name="connsiteX2" fmla="*/ 676540 w 945689"/>
                  <a:gd name="connsiteY2" fmla="*/ 120055 h 10105096"/>
                  <a:gd name="connsiteX3" fmla="*/ 899491 w 945689"/>
                  <a:gd name="connsiteY3" fmla="*/ 1444324 h 10105096"/>
                  <a:gd name="connsiteX4" fmla="*/ 935814 w 945689"/>
                  <a:gd name="connsiteY4" fmla="*/ 2883720 h 10105096"/>
                  <a:gd name="connsiteX5" fmla="*/ 758477 w 945689"/>
                  <a:gd name="connsiteY5" fmla="*/ 9762689 h 10105096"/>
                  <a:gd name="connsiteX6" fmla="*/ 23754 w 945689"/>
                  <a:gd name="connsiteY6" fmla="*/ 9223074 h 10105096"/>
                  <a:gd name="connsiteX7" fmla="*/ 182562 w 945689"/>
                  <a:gd name="connsiteY7" fmla="*/ 3118156 h 10105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689" h="10105096">
                    <a:moveTo>
                      <a:pt x="182562" y="3118156"/>
                    </a:moveTo>
                    <a:cubicBezTo>
                      <a:pt x="213480" y="1676615"/>
                      <a:pt x="126934" y="1073509"/>
                      <a:pt x="209264" y="573825"/>
                    </a:cubicBezTo>
                    <a:cubicBezTo>
                      <a:pt x="291594" y="74141"/>
                      <a:pt x="579282" y="-160139"/>
                      <a:pt x="676540" y="120055"/>
                    </a:cubicBezTo>
                    <a:cubicBezTo>
                      <a:pt x="773798" y="400249"/>
                      <a:pt x="882949" y="1048766"/>
                      <a:pt x="899491" y="1444324"/>
                    </a:cubicBezTo>
                    <a:cubicBezTo>
                      <a:pt x="916033" y="1839882"/>
                      <a:pt x="966936" y="2293422"/>
                      <a:pt x="935814" y="2883720"/>
                    </a:cubicBezTo>
                    <a:cubicBezTo>
                      <a:pt x="867001" y="3738309"/>
                      <a:pt x="815872" y="9271844"/>
                      <a:pt x="758477" y="9762689"/>
                    </a:cubicBezTo>
                    <a:cubicBezTo>
                      <a:pt x="701082" y="10253534"/>
                      <a:pt x="119740" y="10330496"/>
                      <a:pt x="23754" y="9223074"/>
                    </a:cubicBezTo>
                    <a:cubicBezTo>
                      <a:pt x="-72232" y="8115652"/>
                      <a:pt x="151644" y="4559697"/>
                      <a:pt x="182562" y="311815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732" name="Oval 206">
                <a:extLst>
                  <a:ext uri="{FF2B5EF4-FFF2-40B4-BE49-F238E27FC236}">
                    <a16:creationId xmlns:a16="http://schemas.microsoft.com/office/drawing/2014/main" id="{A6E7B210-1580-4D7E-8DB1-FBA88729CB34}"/>
                  </a:ext>
                </a:extLst>
              </p:cNvPr>
              <p:cNvSpPr/>
              <p:nvPr/>
            </p:nvSpPr>
            <p:spPr>
              <a:xfrm rot="16200000">
                <a:off x="8443054" y="44759"/>
                <a:ext cx="878730" cy="3259744"/>
              </a:xfrm>
              <a:custGeom>
                <a:avLst/>
                <a:gdLst>
                  <a:gd name="connsiteX0" fmla="*/ 0 w 594881"/>
                  <a:gd name="connsiteY0" fmla="*/ 2979676 h 5959352"/>
                  <a:gd name="connsiteX1" fmla="*/ 297441 w 594881"/>
                  <a:gd name="connsiteY1" fmla="*/ 0 h 5959352"/>
                  <a:gd name="connsiteX2" fmla="*/ 594882 w 594881"/>
                  <a:gd name="connsiteY2" fmla="*/ 2979676 h 5959352"/>
                  <a:gd name="connsiteX3" fmla="*/ 297441 w 594881"/>
                  <a:gd name="connsiteY3" fmla="*/ 5959352 h 5959352"/>
                  <a:gd name="connsiteX4" fmla="*/ 0 w 594881"/>
                  <a:gd name="connsiteY4" fmla="*/ 2979676 h 5959352"/>
                  <a:gd name="connsiteX0" fmla="*/ 0 w 755656"/>
                  <a:gd name="connsiteY0" fmla="*/ 2939508 h 5959401"/>
                  <a:gd name="connsiteX1" fmla="*/ 458215 w 755656"/>
                  <a:gd name="connsiteY1" fmla="*/ 25 h 5959401"/>
                  <a:gd name="connsiteX2" fmla="*/ 755656 w 755656"/>
                  <a:gd name="connsiteY2" fmla="*/ 2979701 h 5959401"/>
                  <a:gd name="connsiteX3" fmla="*/ 458215 w 755656"/>
                  <a:gd name="connsiteY3" fmla="*/ 5959377 h 5959401"/>
                  <a:gd name="connsiteX4" fmla="*/ 0 w 755656"/>
                  <a:gd name="connsiteY4" fmla="*/ 2939508 h 5959401"/>
                  <a:gd name="connsiteX0" fmla="*/ 0 w 645124"/>
                  <a:gd name="connsiteY0" fmla="*/ 2939508 h 5959401"/>
                  <a:gd name="connsiteX1" fmla="*/ 347683 w 645124"/>
                  <a:gd name="connsiteY1" fmla="*/ 25 h 5959401"/>
                  <a:gd name="connsiteX2" fmla="*/ 645124 w 645124"/>
                  <a:gd name="connsiteY2" fmla="*/ 2979701 h 5959401"/>
                  <a:gd name="connsiteX3" fmla="*/ 347683 w 645124"/>
                  <a:gd name="connsiteY3" fmla="*/ 5959377 h 5959401"/>
                  <a:gd name="connsiteX4" fmla="*/ 0 w 645124"/>
                  <a:gd name="connsiteY4" fmla="*/ 2939508 h 5959401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5"/>
                  <a:gd name="connsiteX1" fmla="*/ 347683 w 695366"/>
                  <a:gd name="connsiteY1" fmla="*/ 57 h 5959465"/>
                  <a:gd name="connsiteX2" fmla="*/ 695366 w 695366"/>
                  <a:gd name="connsiteY2" fmla="*/ 2999833 h 5959465"/>
                  <a:gd name="connsiteX3" fmla="*/ 347683 w 695366"/>
                  <a:gd name="connsiteY3" fmla="*/ 5959409 h 5959465"/>
                  <a:gd name="connsiteX4" fmla="*/ 0 w 695366"/>
                  <a:gd name="connsiteY4" fmla="*/ 2939540 h 5959465"/>
                  <a:gd name="connsiteX0" fmla="*/ 0 w 695366"/>
                  <a:gd name="connsiteY0" fmla="*/ 2939540 h 5959466"/>
                  <a:gd name="connsiteX1" fmla="*/ 347683 w 695366"/>
                  <a:gd name="connsiteY1" fmla="*/ 57 h 5959466"/>
                  <a:gd name="connsiteX2" fmla="*/ 695366 w 695366"/>
                  <a:gd name="connsiteY2" fmla="*/ 2999833 h 5959466"/>
                  <a:gd name="connsiteX3" fmla="*/ 347683 w 695366"/>
                  <a:gd name="connsiteY3" fmla="*/ 5959409 h 5959466"/>
                  <a:gd name="connsiteX4" fmla="*/ 0 w 695366"/>
                  <a:gd name="connsiteY4" fmla="*/ 2939540 h 5959466"/>
                  <a:gd name="connsiteX0" fmla="*/ 38861 w 736194"/>
                  <a:gd name="connsiteY0" fmla="*/ 2939540 h 6009974"/>
                  <a:gd name="connsiteX1" fmla="*/ 386544 w 736194"/>
                  <a:gd name="connsiteY1" fmla="*/ 57 h 6009974"/>
                  <a:gd name="connsiteX2" fmla="*/ 734227 w 736194"/>
                  <a:gd name="connsiteY2" fmla="*/ 2999833 h 6009974"/>
                  <a:gd name="connsiteX3" fmla="*/ 386544 w 736194"/>
                  <a:gd name="connsiteY3" fmla="*/ 5959409 h 6009974"/>
                  <a:gd name="connsiteX4" fmla="*/ 38861 w 736194"/>
                  <a:gd name="connsiteY4" fmla="*/ 2939540 h 6009974"/>
                  <a:gd name="connsiteX0" fmla="*/ 0 w 635076"/>
                  <a:gd name="connsiteY0" fmla="*/ 2979683 h 5959365"/>
                  <a:gd name="connsiteX1" fmla="*/ 287393 w 635076"/>
                  <a:gd name="connsiteY1" fmla="*/ 7 h 5959365"/>
                  <a:gd name="connsiteX2" fmla="*/ 635076 w 635076"/>
                  <a:gd name="connsiteY2" fmla="*/ 2999783 h 5959365"/>
                  <a:gd name="connsiteX3" fmla="*/ 287393 w 635076"/>
                  <a:gd name="connsiteY3" fmla="*/ 5959359 h 5959365"/>
                  <a:gd name="connsiteX4" fmla="*/ 0 w 635076"/>
                  <a:gd name="connsiteY4" fmla="*/ 2979683 h 5959365"/>
                  <a:gd name="connsiteX0" fmla="*/ 0 w 574786"/>
                  <a:gd name="connsiteY0" fmla="*/ 2979678 h 5959355"/>
                  <a:gd name="connsiteX1" fmla="*/ 287393 w 574786"/>
                  <a:gd name="connsiteY1" fmla="*/ 2 h 5959355"/>
                  <a:gd name="connsiteX2" fmla="*/ 574786 w 574786"/>
                  <a:gd name="connsiteY2" fmla="*/ 2989733 h 5959355"/>
                  <a:gd name="connsiteX3" fmla="*/ 287393 w 574786"/>
                  <a:gd name="connsiteY3" fmla="*/ 5959354 h 5959355"/>
                  <a:gd name="connsiteX4" fmla="*/ 0 w 574786"/>
                  <a:gd name="connsiteY4" fmla="*/ 2979678 h 5959355"/>
                  <a:gd name="connsiteX0" fmla="*/ 0 w 612583"/>
                  <a:gd name="connsiteY0" fmla="*/ 2979678 h 5974200"/>
                  <a:gd name="connsiteX1" fmla="*/ 287393 w 612583"/>
                  <a:gd name="connsiteY1" fmla="*/ 2 h 5974200"/>
                  <a:gd name="connsiteX2" fmla="*/ 574786 w 612583"/>
                  <a:gd name="connsiteY2" fmla="*/ 2989733 h 5974200"/>
                  <a:gd name="connsiteX3" fmla="*/ 287393 w 612583"/>
                  <a:gd name="connsiteY3" fmla="*/ 5959354 h 5974200"/>
                  <a:gd name="connsiteX4" fmla="*/ 0 w 612583"/>
                  <a:gd name="connsiteY4" fmla="*/ 2979678 h 5974200"/>
                  <a:gd name="connsiteX0" fmla="*/ 7970 w 656542"/>
                  <a:gd name="connsiteY0" fmla="*/ 2778710 h 5773232"/>
                  <a:gd name="connsiteX1" fmla="*/ 626958 w 656542"/>
                  <a:gd name="connsiteY1" fmla="*/ 2 h 5773232"/>
                  <a:gd name="connsiteX2" fmla="*/ 582756 w 656542"/>
                  <a:gd name="connsiteY2" fmla="*/ 2788765 h 5773232"/>
                  <a:gd name="connsiteX3" fmla="*/ 295363 w 656542"/>
                  <a:gd name="connsiteY3" fmla="*/ 5758386 h 5773232"/>
                  <a:gd name="connsiteX4" fmla="*/ 7970 w 656542"/>
                  <a:gd name="connsiteY4" fmla="*/ 2778710 h 5773232"/>
                  <a:gd name="connsiteX0" fmla="*/ 9208 w 684511"/>
                  <a:gd name="connsiteY0" fmla="*/ 2808854 h 5803376"/>
                  <a:gd name="connsiteX1" fmla="*/ 658341 w 684511"/>
                  <a:gd name="connsiteY1" fmla="*/ 1 h 5803376"/>
                  <a:gd name="connsiteX2" fmla="*/ 583994 w 684511"/>
                  <a:gd name="connsiteY2" fmla="*/ 2818909 h 5803376"/>
                  <a:gd name="connsiteX3" fmla="*/ 296601 w 684511"/>
                  <a:gd name="connsiteY3" fmla="*/ 5788530 h 5803376"/>
                  <a:gd name="connsiteX4" fmla="*/ 9208 w 684511"/>
                  <a:gd name="connsiteY4" fmla="*/ 2808854 h 5803376"/>
                  <a:gd name="connsiteX0" fmla="*/ 9208 w 887105"/>
                  <a:gd name="connsiteY0" fmla="*/ 2846932 h 5841454"/>
                  <a:gd name="connsiteX1" fmla="*/ 658341 w 887105"/>
                  <a:gd name="connsiteY1" fmla="*/ 38079 h 5841454"/>
                  <a:gd name="connsiteX2" fmla="*/ 583994 w 887105"/>
                  <a:gd name="connsiteY2" fmla="*/ 2856987 h 5841454"/>
                  <a:gd name="connsiteX3" fmla="*/ 296601 w 887105"/>
                  <a:gd name="connsiteY3" fmla="*/ 5826608 h 5841454"/>
                  <a:gd name="connsiteX4" fmla="*/ 9208 w 887105"/>
                  <a:gd name="connsiteY4" fmla="*/ 2846932 h 5841454"/>
                  <a:gd name="connsiteX0" fmla="*/ 9208 w 734396"/>
                  <a:gd name="connsiteY0" fmla="*/ 2977723 h 5972245"/>
                  <a:gd name="connsiteX1" fmla="*/ 658341 w 734396"/>
                  <a:gd name="connsiteY1" fmla="*/ 168870 h 5972245"/>
                  <a:gd name="connsiteX2" fmla="*/ 713136 w 734396"/>
                  <a:gd name="connsiteY2" fmla="*/ 605403 h 5972245"/>
                  <a:gd name="connsiteX3" fmla="*/ 583994 w 734396"/>
                  <a:gd name="connsiteY3" fmla="*/ 2987778 h 5972245"/>
                  <a:gd name="connsiteX4" fmla="*/ 296601 w 734396"/>
                  <a:gd name="connsiteY4" fmla="*/ 5957399 h 5972245"/>
                  <a:gd name="connsiteX5" fmla="*/ 9208 w 734396"/>
                  <a:gd name="connsiteY5" fmla="*/ 2977723 h 5972245"/>
                  <a:gd name="connsiteX0" fmla="*/ 4347 w 708530"/>
                  <a:gd name="connsiteY0" fmla="*/ 2931311 h 5925833"/>
                  <a:gd name="connsiteX1" fmla="*/ 161111 w 708530"/>
                  <a:gd name="connsiteY1" fmla="*/ 182749 h 5925833"/>
                  <a:gd name="connsiteX2" fmla="*/ 708275 w 708530"/>
                  <a:gd name="connsiteY2" fmla="*/ 558991 h 5925833"/>
                  <a:gd name="connsiteX3" fmla="*/ 579133 w 708530"/>
                  <a:gd name="connsiteY3" fmla="*/ 2941366 h 5925833"/>
                  <a:gd name="connsiteX4" fmla="*/ 291740 w 708530"/>
                  <a:gd name="connsiteY4" fmla="*/ 5910987 h 5925833"/>
                  <a:gd name="connsiteX5" fmla="*/ 4347 w 708530"/>
                  <a:gd name="connsiteY5" fmla="*/ 2931311 h 5925833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4123 w 678176"/>
                  <a:gd name="connsiteY0" fmla="*/ 2921916 h 5916438"/>
                  <a:gd name="connsiteX1" fmla="*/ 160887 w 678176"/>
                  <a:gd name="connsiteY1" fmla="*/ 173354 h 5916438"/>
                  <a:gd name="connsiteX2" fmla="*/ 677906 w 678176"/>
                  <a:gd name="connsiteY2" fmla="*/ 579744 h 5916438"/>
                  <a:gd name="connsiteX3" fmla="*/ 578909 w 678176"/>
                  <a:gd name="connsiteY3" fmla="*/ 2931971 h 5916438"/>
                  <a:gd name="connsiteX4" fmla="*/ 291516 w 678176"/>
                  <a:gd name="connsiteY4" fmla="*/ 5901592 h 5916438"/>
                  <a:gd name="connsiteX5" fmla="*/ 4123 w 678176"/>
                  <a:gd name="connsiteY5" fmla="*/ 2921916 h 5916438"/>
                  <a:gd name="connsiteX0" fmla="*/ 11868 w 605526"/>
                  <a:gd name="connsiteY0" fmla="*/ 2986655 h 5917146"/>
                  <a:gd name="connsiteX1" fmla="*/ 88245 w 605526"/>
                  <a:gd name="connsiteY1" fmla="*/ 177803 h 5917146"/>
                  <a:gd name="connsiteX2" fmla="*/ 605264 w 605526"/>
                  <a:gd name="connsiteY2" fmla="*/ 584193 h 5917146"/>
                  <a:gd name="connsiteX3" fmla="*/ 506267 w 605526"/>
                  <a:gd name="connsiteY3" fmla="*/ 2936420 h 5917146"/>
                  <a:gd name="connsiteX4" fmla="*/ 218874 w 605526"/>
                  <a:gd name="connsiteY4" fmla="*/ 5906041 h 5917146"/>
                  <a:gd name="connsiteX5" fmla="*/ 11868 w 605526"/>
                  <a:gd name="connsiteY5" fmla="*/ 2986655 h 5917146"/>
                  <a:gd name="connsiteX0" fmla="*/ 11868 w 605526"/>
                  <a:gd name="connsiteY0" fmla="*/ 2986655 h 5980442"/>
                  <a:gd name="connsiteX1" fmla="*/ 88245 w 605526"/>
                  <a:gd name="connsiteY1" fmla="*/ 177803 h 5980442"/>
                  <a:gd name="connsiteX2" fmla="*/ 605264 w 605526"/>
                  <a:gd name="connsiteY2" fmla="*/ 584193 h 5980442"/>
                  <a:gd name="connsiteX3" fmla="*/ 506267 w 605526"/>
                  <a:gd name="connsiteY3" fmla="*/ 2936420 h 5980442"/>
                  <a:gd name="connsiteX4" fmla="*/ 218874 w 605526"/>
                  <a:gd name="connsiteY4" fmla="*/ 5906041 h 5980442"/>
                  <a:gd name="connsiteX5" fmla="*/ 11868 w 605526"/>
                  <a:gd name="connsiteY5" fmla="*/ 2986655 h 5980442"/>
                  <a:gd name="connsiteX0" fmla="*/ 11868 w 605526"/>
                  <a:gd name="connsiteY0" fmla="*/ 2986655 h 6001083"/>
                  <a:gd name="connsiteX1" fmla="*/ 88245 w 605526"/>
                  <a:gd name="connsiteY1" fmla="*/ 177803 h 6001083"/>
                  <a:gd name="connsiteX2" fmla="*/ 605264 w 605526"/>
                  <a:gd name="connsiteY2" fmla="*/ 584193 h 6001083"/>
                  <a:gd name="connsiteX3" fmla="*/ 506267 w 605526"/>
                  <a:gd name="connsiteY3" fmla="*/ 2936420 h 6001083"/>
                  <a:gd name="connsiteX4" fmla="*/ 218874 w 605526"/>
                  <a:gd name="connsiteY4" fmla="*/ 5906041 h 6001083"/>
                  <a:gd name="connsiteX5" fmla="*/ 11868 w 605526"/>
                  <a:gd name="connsiteY5" fmla="*/ 2986655 h 6001083"/>
                  <a:gd name="connsiteX0" fmla="*/ 15896 w 709996"/>
                  <a:gd name="connsiteY0" fmla="*/ 2923413 h 5937841"/>
                  <a:gd name="connsiteX1" fmla="*/ 92273 w 709996"/>
                  <a:gd name="connsiteY1" fmla="*/ 114561 h 5937841"/>
                  <a:gd name="connsiteX2" fmla="*/ 709776 w 709996"/>
                  <a:gd name="connsiteY2" fmla="*/ 778313 h 5937841"/>
                  <a:gd name="connsiteX3" fmla="*/ 510295 w 709996"/>
                  <a:gd name="connsiteY3" fmla="*/ 2873178 h 5937841"/>
                  <a:gd name="connsiteX4" fmla="*/ 222902 w 709996"/>
                  <a:gd name="connsiteY4" fmla="*/ 5842799 h 5937841"/>
                  <a:gd name="connsiteX5" fmla="*/ 15896 w 709996"/>
                  <a:gd name="connsiteY5" fmla="*/ 2923413 h 5937841"/>
                  <a:gd name="connsiteX0" fmla="*/ 15896 w 709996"/>
                  <a:gd name="connsiteY0" fmla="*/ 2923413 h 5848304"/>
                  <a:gd name="connsiteX1" fmla="*/ 92273 w 709996"/>
                  <a:gd name="connsiteY1" fmla="*/ 114561 h 5848304"/>
                  <a:gd name="connsiteX2" fmla="*/ 709776 w 709996"/>
                  <a:gd name="connsiteY2" fmla="*/ 778313 h 5848304"/>
                  <a:gd name="connsiteX3" fmla="*/ 289231 w 709996"/>
                  <a:gd name="connsiteY3" fmla="*/ 2833590 h 5848304"/>
                  <a:gd name="connsiteX4" fmla="*/ 222902 w 709996"/>
                  <a:gd name="connsiteY4" fmla="*/ 5842799 h 5848304"/>
                  <a:gd name="connsiteX5" fmla="*/ 15896 w 709996"/>
                  <a:gd name="connsiteY5" fmla="*/ 2923413 h 5848304"/>
                  <a:gd name="connsiteX0" fmla="*/ 15896 w 709996"/>
                  <a:gd name="connsiteY0" fmla="*/ 2923413 h 5842882"/>
                  <a:gd name="connsiteX1" fmla="*/ 92273 w 709996"/>
                  <a:gd name="connsiteY1" fmla="*/ 114561 h 5842882"/>
                  <a:gd name="connsiteX2" fmla="*/ 709776 w 709996"/>
                  <a:gd name="connsiteY2" fmla="*/ 778313 h 5842882"/>
                  <a:gd name="connsiteX3" fmla="*/ 289231 w 709996"/>
                  <a:gd name="connsiteY3" fmla="*/ 2833590 h 5842882"/>
                  <a:gd name="connsiteX4" fmla="*/ 222902 w 709996"/>
                  <a:gd name="connsiteY4" fmla="*/ 5842799 h 5842882"/>
                  <a:gd name="connsiteX5" fmla="*/ 15896 w 709996"/>
                  <a:gd name="connsiteY5" fmla="*/ 2923413 h 5842882"/>
                  <a:gd name="connsiteX0" fmla="*/ 26311 w 720411"/>
                  <a:gd name="connsiteY0" fmla="*/ 2923413 h 5743902"/>
                  <a:gd name="connsiteX1" fmla="*/ 102688 w 720411"/>
                  <a:gd name="connsiteY1" fmla="*/ 114561 h 5743902"/>
                  <a:gd name="connsiteX2" fmla="*/ 720191 w 720411"/>
                  <a:gd name="connsiteY2" fmla="*/ 778313 h 5743902"/>
                  <a:gd name="connsiteX3" fmla="*/ 299646 w 720411"/>
                  <a:gd name="connsiteY3" fmla="*/ 2833590 h 5743902"/>
                  <a:gd name="connsiteX4" fmla="*/ 22302 w 720411"/>
                  <a:gd name="connsiteY4" fmla="*/ 5743815 h 5743902"/>
                  <a:gd name="connsiteX5" fmla="*/ 26311 w 720411"/>
                  <a:gd name="connsiteY5" fmla="*/ 2923413 h 5743902"/>
                  <a:gd name="connsiteX0" fmla="*/ 10775 w 704875"/>
                  <a:gd name="connsiteY0" fmla="*/ 2923413 h 5783500"/>
                  <a:gd name="connsiteX1" fmla="*/ 87152 w 704875"/>
                  <a:gd name="connsiteY1" fmla="*/ 114561 h 5783500"/>
                  <a:gd name="connsiteX2" fmla="*/ 704655 w 704875"/>
                  <a:gd name="connsiteY2" fmla="*/ 778313 h 5783500"/>
                  <a:gd name="connsiteX3" fmla="*/ 284110 w 704875"/>
                  <a:gd name="connsiteY3" fmla="*/ 2833590 h 5783500"/>
                  <a:gd name="connsiteX4" fmla="*/ 147443 w 704875"/>
                  <a:gd name="connsiteY4" fmla="*/ 5783414 h 5783500"/>
                  <a:gd name="connsiteX5" fmla="*/ 10775 w 704875"/>
                  <a:gd name="connsiteY5" fmla="*/ 2923413 h 5783500"/>
                  <a:gd name="connsiteX0" fmla="*/ 19170 w 713270"/>
                  <a:gd name="connsiteY0" fmla="*/ 2923413 h 5862682"/>
                  <a:gd name="connsiteX1" fmla="*/ 95547 w 713270"/>
                  <a:gd name="connsiteY1" fmla="*/ 114561 h 5862682"/>
                  <a:gd name="connsiteX2" fmla="*/ 713050 w 713270"/>
                  <a:gd name="connsiteY2" fmla="*/ 778313 h 5862682"/>
                  <a:gd name="connsiteX3" fmla="*/ 292505 w 713270"/>
                  <a:gd name="connsiteY3" fmla="*/ 2833590 h 5862682"/>
                  <a:gd name="connsiteX4" fmla="*/ 25210 w 713270"/>
                  <a:gd name="connsiteY4" fmla="*/ 5862599 h 5862682"/>
                  <a:gd name="connsiteX5" fmla="*/ 19170 w 713270"/>
                  <a:gd name="connsiteY5" fmla="*/ 2923413 h 5862682"/>
                  <a:gd name="connsiteX0" fmla="*/ 4987 w 699087"/>
                  <a:gd name="connsiteY0" fmla="*/ 2923413 h 5664722"/>
                  <a:gd name="connsiteX1" fmla="*/ 81364 w 699087"/>
                  <a:gd name="connsiteY1" fmla="*/ 114561 h 5664722"/>
                  <a:gd name="connsiteX2" fmla="*/ 698867 w 699087"/>
                  <a:gd name="connsiteY2" fmla="*/ 778313 h 5664722"/>
                  <a:gd name="connsiteX3" fmla="*/ 278322 w 699087"/>
                  <a:gd name="connsiteY3" fmla="*/ 2833590 h 5664722"/>
                  <a:gd name="connsiteX4" fmla="*/ 61269 w 699087"/>
                  <a:gd name="connsiteY4" fmla="*/ 5664632 h 5664722"/>
                  <a:gd name="connsiteX5" fmla="*/ 4987 w 699087"/>
                  <a:gd name="connsiteY5" fmla="*/ 2923413 h 5664722"/>
                  <a:gd name="connsiteX0" fmla="*/ 45129 w 739229"/>
                  <a:gd name="connsiteY0" fmla="*/ 2923413 h 5847874"/>
                  <a:gd name="connsiteX1" fmla="*/ 121506 w 739229"/>
                  <a:gd name="connsiteY1" fmla="*/ 114561 h 5847874"/>
                  <a:gd name="connsiteX2" fmla="*/ 739009 w 739229"/>
                  <a:gd name="connsiteY2" fmla="*/ 778313 h 5847874"/>
                  <a:gd name="connsiteX3" fmla="*/ 318464 w 739229"/>
                  <a:gd name="connsiteY3" fmla="*/ 2833590 h 5847874"/>
                  <a:gd name="connsiteX4" fmla="*/ 101411 w 739229"/>
                  <a:gd name="connsiteY4" fmla="*/ 5664632 h 5847874"/>
                  <a:gd name="connsiteX5" fmla="*/ 45129 w 739229"/>
                  <a:gd name="connsiteY5" fmla="*/ 2923413 h 5847874"/>
                  <a:gd name="connsiteX0" fmla="*/ 45129 w 769364"/>
                  <a:gd name="connsiteY0" fmla="*/ 2899253 h 5823716"/>
                  <a:gd name="connsiteX1" fmla="*/ 121506 w 769364"/>
                  <a:gd name="connsiteY1" fmla="*/ 90401 h 5823716"/>
                  <a:gd name="connsiteX2" fmla="*/ 769154 w 769364"/>
                  <a:gd name="connsiteY2" fmla="*/ 892735 h 5823716"/>
                  <a:gd name="connsiteX3" fmla="*/ 318464 w 769364"/>
                  <a:gd name="connsiteY3" fmla="*/ 2809430 h 5823716"/>
                  <a:gd name="connsiteX4" fmla="*/ 101411 w 769364"/>
                  <a:gd name="connsiteY4" fmla="*/ 5640472 h 5823716"/>
                  <a:gd name="connsiteX5" fmla="*/ 45129 w 769364"/>
                  <a:gd name="connsiteY5" fmla="*/ 2899253 h 5823716"/>
                  <a:gd name="connsiteX0" fmla="*/ 45129 w 665231"/>
                  <a:gd name="connsiteY0" fmla="*/ 2937212 h 5861673"/>
                  <a:gd name="connsiteX1" fmla="*/ 121506 w 665231"/>
                  <a:gd name="connsiteY1" fmla="*/ 128360 h 5861673"/>
                  <a:gd name="connsiteX2" fmla="*/ 664982 w 665231"/>
                  <a:gd name="connsiteY2" fmla="*/ 725459 h 5861673"/>
                  <a:gd name="connsiteX3" fmla="*/ 318464 w 665231"/>
                  <a:gd name="connsiteY3" fmla="*/ 2847389 h 5861673"/>
                  <a:gd name="connsiteX4" fmla="*/ 101411 w 665231"/>
                  <a:gd name="connsiteY4" fmla="*/ 5678431 h 5861673"/>
                  <a:gd name="connsiteX5" fmla="*/ 45129 w 665231"/>
                  <a:gd name="connsiteY5" fmla="*/ 2937212 h 5861673"/>
                  <a:gd name="connsiteX0" fmla="*/ 45129 w 665231"/>
                  <a:gd name="connsiteY0" fmla="*/ 2937212 h 5861675"/>
                  <a:gd name="connsiteX1" fmla="*/ 121506 w 665231"/>
                  <a:gd name="connsiteY1" fmla="*/ 128360 h 5861675"/>
                  <a:gd name="connsiteX2" fmla="*/ 664982 w 665231"/>
                  <a:gd name="connsiteY2" fmla="*/ 725459 h 5861675"/>
                  <a:gd name="connsiteX3" fmla="*/ 318464 w 665231"/>
                  <a:gd name="connsiteY3" fmla="*/ 2847389 h 5861675"/>
                  <a:gd name="connsiteX4" fmla="*/ 101411 w 665231"/>
                  <a:gd name="connsiteY4" fmla="*/ 5678431 h 5861675"/>
                  <a:gd name="connsiteX5" fmla="*/ 45129 w 665231"/>
                  <a:gd name="connsiteY5" fmla="*/ 2937212 h 5861675"/>
                  <a:gd name="connsiteX0" fmla="*/ 1676 w 621778"/>
                  <a:gd name="connsiteY0" fmla="*/ 2937212 h 5728497"/>
                  <a:gd name="connsiteX1" fmla="*/ 78053 w 621778"/>
                  <a:gd name="connsiteY1" fmla="*/ 128360 h 5728497"/>
                  <a:gd name="connsiteX2" fmla="*/ 621529 w 621778"/>
                  <a:gd name="connsiteY2" fmla="*/ 725459 h 5728497"/>
                  <a:gd name="connsiteX3" fmla="*/ 275011 w 621778"/>
                  <a:gd name="connsiteY3" fmla="*/ 3143838 h 5728497"/>
                  <a:gd name="connsiteX4" fmla="*/ 57958 w 621778"/>
                  <a:gd name="connsiteY4" fmla="*/ 5678431 h 5728497"/>
                  <a:gd name="connsiteX5" fmla="*/ 1676 w 621778"/>
                  <a:gd name="connsiteY5" fmla="*/ 2937212 h 5728497"/>
                  <a:gd name="connsiteX0" fmla="*/ 62622 w 682724"/>
                  <a:gd name="connsiteY0" fmla="*/ 2937212 h 6164115"/>
                  <a:gd name="connsiteX1" fmla="*/ 138999 w 682724"/>
                  <a:gd name="connsiteY1" fmla="*/ 128360 h 6164115"/>
                  <a:gd name="connsiteX2" fmla="*/ 682475 w 682724"/>
                  <a:gd name="connsiteY2" fmla="*/ 725459 h 6164115"/>
                  <a:gd name="connsiteX3" fmla="*/ 335957 w 682724"/>
                  <a:gd name="connsiteY3" fmla="*/ 3143838 h 6164115"/>
                  <a:gd name="connsiteX4" fmla="*/ 14733 w 682724"/>
                  <a:gd name="connsiteY4" fmla="*/ 6157315 h 6164115"/>
                  <a:gd name="connsiteX5" fmla="*/ 62622 w 682724"/>
                  <a:gd name="connsiteY5" fmla="*/ 2937212 h 6164115"/>
                  <a:gd name="connsiteX0" fmla="*/ 72026 w 680552"/>
                  <a:gd name="connsiteY0" fmla="*/ 3425323 h 6190054"/>
                  <a:gd name="connsiteX1" fmla="*/ 136828 w 680552"/>
                  <a:gd name="connsiteY1" fmla="*/ 160393 h 6190054"/>
                  <a:gd name="connsiteX2" fmla="*/ 680304 w 680552"/>
                  <a:gd name="connsiteY2" fmla="*/ 757492 h 6190054"/>
                  <a:gd name="connsiteX3" fmla="*/ 333786 w 680552"/>
                  <a:gd name="connsiteY3" fmla="*/ 3175871 h 6190054"/>
                  <a:gd name="connsiteX4" fmla="*/ 12562 w 680552"/>
                  <a:gd name="connsiteY4" fmla="*/ 6189348 h 6190054"/>
                  <a:gd name="connsiteX5" fmla="*/ 72026 w 680552"/>
                  <a:gd name="connsiteY5" fmla="*/ 3425323 h 6190054"/>
                  <a:gd name="connsiteX0" fmla="*/ 32063 w 640589"/>
                  <a:gd name="connsiteY0" fmla="*/ 3425323 h 6053283"/>
                  <a:gd name="connsiteX1" fmla="*/ 96865 w 640589"/>
                  <a:gd name="connsiteY1" fmla="*/ 160393 h 6053283"/>
                  <a:gd name="connsiteX2" fmla="*/ 640341 w 640589"/>
                  <a:gd name="connsiteY2" fmla="*/ 757492 h 6053283"/>
                  <a:gd name="connsiteX3" fmla="*/ 293823 w 640589"/>
                  <a:gd name="connsiteY3" fmla="*/ 3175871 h 6053283"/>
                  <a:gd name="connsiteX4" fmla="*/ 18901 w 640589"/>
                  <a:gd name="connsiteY4" fmla="*/ 6052529 h 6053283"/>
                  <a:gd name="connsiteX5" fmla="*/ 32063 w 640589"/>
                  <a:gd name="connsiteY5" fmla="*/ 3425323 h 6053283"/>
                  <a:gd name="connsiteX0" fmla="*/ 93358 w 701884"/>
                  <a:gd name="connsiteY0" fmla="*/ 3425323 h 6121672"/>
                  <a:gd name="connsiteX1" fmla="*/ 158160 w 701884"/>
                  <a:gd name="connsiteY1" fmla="*/ 160393 h 6121672"/>
                  <a:gd name="connsiteX2" fmla="*/ 701636 w 701884"/>
                  <a:gd name="connsiteY2" fmla="*/ 757492 h 6121672"/>
                  <a:gd name="connsiteX3" fmla="*/ 355118 w 701884"/>
                  <a:gd name="connsiteY3" fmla="*/ 3175871 h 6121672"/>
                  <a:gd name="connsiteX4" fmla="*/ 10748 w 701884"/>
                  <a:gd name="connsiteY4" fmla="*/ 6120942 h 6121672"/>
                  <a:gd name="connsiteX5" fmla="*/ 93358 w 701884"/>
                  <a:gd name="connsiteY5" fmla="*/ 3425323 h 6121672"/>
                  <a:gd name="connsiteX0" fmla="*/ 106052 w 714578"/>
                  <a:gd name="connsiteY0" fmla="*/ 3425323 h 6216702"/>
                  <a:gd name="connsiteX1" fmla="*/ 170854 w 714578"/>
                  <a:gd name="connsiteY1" fmla="*/ 160393 h 6216702"/>
                  <a:gd name="connsiteX2" fmla="*/ 714330 w 714578"/>
                  <a:gd name="connsiteY2" fmla="*/ 757492 h 6216702"/>
                  <a:gd name="connsiteX3" fmla="*/ 367812 w 714578"/>
                  <a:gd name="connsiteY3" fmla="*/ 3175871 h 6216702"/>
                  <a:gd name="connsiteX4" fmla="*/ 567667 w 714578"/>
                  <a:gd name="connsiteY4" fmla="*/ 5383344 h 6216702"/>
                  <a:gd name="connsiteX5" fmla="*/ 23442 w 714578"/>
                  <a:gd name="connsiteY5" fmla="*/ 6120942 h 6216702"/>
                  <a:gd name="connsiteX6" fmla="*/ 106052 w 714578"/>
                  <a:gd name="connsiteY6" fmla="*/ 3425323 h 6216702"/>
                  <a:gd name="connsiteX0" fmla="*/ 106052 w 834270"/>
                  <a:gd name="connsiteY0" fmla="*/ 3425323 h 6216702"/>
                  <a:gd name="connsiteX1" fmla="*/ 170854 w 834270"/>
                  <a:gd name="connsiteY1" fmla="*/ 160393 h 6216702"/>
                  <a:gd name="connsiteX2" fmla="*/ 714330 w 834270"/>
                  <a:gd name="connsiteY2" fmla="*/ 757492 h 6216702"/>
                  <a:gd name="connsiteX3" fmla="*/ 813584 w 834270"/>
                  <a:gd name="connsiteY3" fmla="*/ 3130838 h 6216702"/>
                  <a:gd name="connsiteX4" fmla="*/ 567667 w 834270"/>
                  <a:gd name="connsiteY4" fmla="*/ 5383344 h 6216702"/>
                  <a:gd name="connsiteX5" fmla="*/ 23442 w 834270"/>
                  <a:gd name="connsiteY5" fmla="*/ 6120942 h 6216702"/>
                  <a:gd name="connsiteX6" fmla="*/ 106052 w 834270"/>
                  <a:gd name="connsiteY6" fmla="*/ 3425323 h 6216702"/>
                  <a:gd name="connsiteX0" fmla="*/ 106052 w 821159"/>
                  <a:gd name="connsiteY0" fmla="*/ 3401240 h 6192619"/>
                  <a:gd name="connsiteX1" fmla="*/ 170854 w 821159"/>
                  <a:gd name="connsiteY1" fmla="*/ 136310 h 6192619"/>
                  <a:gd name="connsiteX2" fmla="*/ 714330 w 821159"/>
                  <a:gd name="connsiteY2" fmla="*/ 733409 h 6192619"/>
                  <a:gd name="connsiteX3" fmla="*/ 754401 w 821159"/>
                  <a:gd name="connsiteY3" fmla="*/ 1727407 h 6192619"/>
                  <a:gd name="connsiteX4" fmla="*/ 813584 w 821159"/>
                  <a:gd name="connsiteY4" fmla="*/ 3106755 h 6192619"/>
                  <a:gd name="connsiteX5" fmla="*/ 567667 w 821159"/>
                  <a:gd name="connsiteY5" fmla="*/ 5359261 h 6192619"/>
                  <a:gd name="connsiteX6" fmla="*/ 23442 w 821159"/>
                  <a:gd name="connsiteY6" fmla="*/ 6096859 h 6192619"/>
                  <a:gd name="connsiteX7" fmla="*/ 106052 w 821159"/>
                  <a:gd name="connsiteY7" fmla="*/ 3401240 h 6192619"/>
                  <a:gd name="connsiteX0" fmla="*/ 106052 w 765745"/>
                  <a:gd name="connsiteY0" fmla="*/ 3401240 h 6192619"/>
                  <a:gd name="connsiteX1" fmla="*/ 170854 w 765745"/>
                  <a:gd name="connsiteY1" fmla="*/ 136310 h 6192619"/>
                  <a:gd name="connsiteX2" fmla="*/ 714330 w 765745"/>
                  <a:gd name="connsiteY2" fmla="*/ 733409 h 6192619"/>
                  <a:gd name="connsiteX3" fmla="*/ 754401 w 765745"/>
                  <a:gd name="connsiteY3" fmla="*/ 1727407 h 6192619"/>
                  <a:gd name="connsiteX4" fmla="*/ 539264 w 765745"/>
                  <a:gd name="connsiteY4" fmla="*/ 3166804 h 6192619"/>
                  <a:gd name="connsiteX5" fmla="*/ 567667 w 765745"/>
                  <a:gd name="connsiteY5" fmla="*/ 5359261 h 6192619"/>
                  <a:gd name="connsiteX6" fmla="*/ 23442 w 765745"/>
                  <a:gd name="connsiteY6" fmla="*/ 6096859 h 6192619"/>
                  <a:gd name="connsiteX7" fmla="*/ 106052 w 765745"/>
                  <a:gd name="connsiteY7" fmla="*/ 3401240 h 6192619"/>
                  <a:gd name="connsiteX0" fmla="*/ 106052 w 864451"/>
                  <a:gd name="connsiteY0" fmla="*/ 3401240 h 6192619"/>
                  <a:gd name="connsiteX1" fmla="*/ 170854 w 864451"/>
                  <a:gd name="connsiteY1" fmla="*/ 136310 h 6192619"/>
                  <a:gd name="connsiteX2" fmla="*/ 714330 w 864451"/>
                  <a:gd name="connsiteY2" fmla="*/ 733409 h 6192619"/>
                  <a:gd name="connsiteX3" fmla="*/ 754401 w 864451"/>
                  <a:gd name="connsiteY3" fmla="*/ 1727407 h 6192619"/>
                  <a:gd name="connsiteX4" fmla="*/ 859304 w 864451"/>
                  <a:gd name="connsiteY4" fmla="*/ 3166804 h 6192619"/>
                  <a:gd name="connsiteX5" fmla="*/ 567667 w 864451"/>
                  <a:gd name="connsiteY5" fmla="*/ 5359261 h 6192619"/>
                  <a:gd name="connsiteX6" fmla="*/ 23442 w 864451"/>
                  <a:gd name="connsiteY6" fmla="*/ 6096859 h 6192619"/>
                  <a:gd name="connsiteX7" fmla="*/ 106052 w 864451"/>
                  <a:gd name="connsiteY7" fmla="*/ 3401240 h 6192619"/>
                  <a:gd name="connsiteX0" fmla="*/ 106052 w 869179"/>
                  <a:gd name="connsiteY0" fmla="*/ 3401240 h 6192619"/>
                  <a:gd name="connsiteX1" fmla="*/ 170854 w 869179"/>
                  <a:gd name="connsiteY1" fmla="*/ 136310 h 6192619"/>
                  <a:gd name="connsiteX2" fmla="*/ 714330 w 869179"/>
                  <a:gd name="connsiteY2" fmla="*/ 733409 h 6192619"/>
                  <a:gd name="connsiteX3" fmla="*/ 822981 w 869179"/>
                  <a:gd name="connsiteY3" fmla="*/ 1727408 h 6192619"/>
                  <a:gd name="connsiteX4" fmla="*/ 859304 w 869179"/>
                  <a:gd name="connsiteY4" fmla="*/ 3166804 h 6192619"/>
                  <a:gd name="connsiteX5" fmla="*/ 567667 w 869179"/>
                  <a:gd name="connsiteY5" fmla="*/ 5359261 h 6192619"/>
                  <a:gd name="connsiteX6" fmla="*/ 23442 w 869179"/>
                  <a:gd name="connsiteY6" fmla="*/ 6096859 h 6192619"/>
                  <a:gd name="connsiteX7" fmla="*/ 106052 w 869179"/>
                  <a:gd name="connsiteY7" fmla="*/ 3401240 h 6192619"/>
                  <a:gd name="connsiteX0" fmla="*/ 113728 w 876855"/>
                  <a:gd name="connsiteY0" fmla="*/ 2759691 h 5551070"/>
                  <a:gd name="connsiteX1" fmla="*/ 506190 w 876855"/>
                  <a:gd name="connsiteY1" fmla="*/ 665734 h 5551070"/>
                  <a:gd name="connsiteX2" fmla="*/ 722006 w 876855"/>
                  <a:gd name="connsiteY2" fmla="*/ 91860 h 5551070"/>
                  <a:gd name="connsiteX3" fmla="*/ 830657 w 876855"/>
                  <a:gd name="connsiteY3" fmla="*/ 1085859 h 5551070"/>
                  <a:gd name="connsiteX4" fmla="*/ 866980 w 876855"/>
                  <a:gd name="connsiteY4" fmla="*/ 2525255 h 5551070"/>
                  <a:gd name="connsiteX5" fmla="*/ 575343 w 876855"/>
                  <a:gd name="connsiteY5" fmla="*/ 4717712 h 5551070"/>
                  <a:gd name="connsiteX6" fmla="*/ 31118 w 876855"/>
                  <a:gd name="connsiteY6" fmla="*/ 5455310 h 5551070"/>
                  <a:gd name="connsiteX7" fmla="*/ 113728 w 876855"/>
                  <a:gd name="connsiteY7" fmla="*/ 2759691 h 5551070"/>
                  <a:gd name="connsiteX0" fmla="*/ 105366 w 868493"/>
                  <a:gd name="connsiteY0" fmla="*/ 2878780 h 5670159"/>
                  <a:gd name="connsiteX1" fmla="*/ 132068 w 868493"/>
                  <a:gd name="connsiteY1" fmla="*/ 334449 h 5670159"/>
                  <a:gd name="connsiteX2" fmla="*/ 713644 w 868493"/>
                  <a:gd name="connsiteY2" fmla="*/ 210949 h 5670159"/>
                  <a:gd name="connsiteX3" fmla="*/ 822295 w 868493"/>
                  <a:gd name="connsiteY3" fmla="*/ 1204948 h 5670159"/>
                  <a:gd name="connsiteX4" fmla="*/ 858618 w 868493"/>
                  <a:gd name="connsiteY4" fmla="*/ 2644344 h 5670159"/>
                  <a:gd name="connsiteX5" fmla="*/ 566981 w 868493"/>
                  <a:gd name="connsiteY5" fmla="*/ 4836801 h 5670159"/>
                  <a:gd name="connsiteX6" fmla="*/ 22756 w 868493"/>
                  <a:gd name="connsiteY6" fmla="*/ 5574399 h 5670159"/>
                  <a:gd name="connsiteX7" fmla="*/ 105366 w 868493"/>
                  <a:gd name="connsiteY7" fmla="*/ 2878780 h 5670159"/>
                  <a:gd name="connsiteX0" fmla="*/ 105366 w 868493"/>
                  <a:gd name="connsiteY0" fmla="*/ 2869841 h 5661220"/>
                  <a:gd name="connsiteX1" fmla="*/ 132068 w 868493"/>
                  <a:gd name="connsiteY1" fmla="*/ 325510 h 5661220"/>
                  <a:gd name="connsiteX2" fmla="*/ 584104 w 868493"/>
                  <a:gd name="connsiteY2" fmla="*/ 217027 h 5661220"/>
                  <a:gd name="connsiteX3" fmla="*/ 822295 w 868493"/>
                  <a:gd name="connsiteY3" fmla="*/ 1196009 h 5661220"/>
                  <a:gd name="connsiteX4" fmla="*/ 858618 w 868493"/>
                  <a:gd name="connsiteY4" fmla="*/ 2635405 h 5661220"/>
                  <a:gd name="connsiteX5" fmla="*/ 566981 w 868493"/>
                  <a:gd name="connsiteY5" fmla="*/ 4827862 h 5661220"/>
                  <a:gd name="connsiteX6" fmla="*/ 22756 w 868493"/>
                  <a:gd name="connsiteY6" fmla="*/ 5565460 h 5661220"/>
                  <a:gd name="connsiteX7" fmla="*/ 105366 w 868493"/>
                  <a:gd name="connsiteY7" fmla="*/ 2869841 h 5661220"/>
                  <a:gd name="connsiteX0" fmla="*/ 115603 w 878730"/>
                  <a:gd name="connsiteY0" fmla="*/ 2869841 h 6173841"/>
                  <a:gd name="connsiteX1" fmla="*/ 142305 w 878730"/>
                  <a:gd name="connsiteY1" fmla="*/ 325510 h 6173841"/>
                  <a:gd name="connsiteX2" fmla="*/ 594341 w 878730"/>
                  <a:gd name="connsiteY2" fmla="*/ 217027 h 6173841"/>
                  <a:gd name="connsiteX3" fmla="*/ 832532 w 878730"/>
                  <a:gd name="connsiteY3" fmla="*/ 1196009 h 6173841"/>
                  <a:gd name="connsiteX4" fmla="*/ 868855 w 878730"/>
                  <a:gd name="connsiteY4" fmla="*/ 2635405 h 6173841"/>
                  <a:gd name="connsiteX5" fmla="*/ 729618 w 878730"/>
                  <a:gd name="connsiteY5" fmla="*/ 5938785 h 6173841"/>
                  <a:gd name="connsiteX6" fmla="*/ 32993 w 878730"/>
                  <a:gd name="connsiteY6" fmla="*/ 5565460 h 6173841"/>
                  <a:gd name="connsiteX7" fmla="*/ 115603 w 878730"/>
                  <a:gd name="connsiteY7" fmla="*/ 2869841 h 6173841"/>
                  <a:gd name="connsiteX0" fmla="*/ 115603 w 878730"/>
                  <a:gd name="connsiteY0" fmla="*/ 3118156 h 6422154"/>
                  <a:gd name="connsiteX1" fmla="*/ 142305 w 878730"/>
                  <a:gd name="connsiteY1" fmla="*/ 573825 h 6422154"/>
                  <a:gd name="connsiteX2" fmla="*/ 609581 w 878730"/>
                  <a:gd name="connsiteY2" fmla="*/ 120055 h 6422154"/>
                  <a:gd name="connsiteX3" fmla="*/ 832532 w 878730"/>
                  <a:gd name="connsiteY3" fmla="*/ 1444324 h 6422154"/>
                  <a:gd name="connsiteX4" fmla="*/ 868855 w 878730"/>
                  <a:gd name="connsiteY4" fmla="*/ 2883720 h 6422154"/>
                  <a:gd name="connsiteX5" fmla="*/ 729618 w 878730"/>
                  <a:gd name="connsiteY5" fmla="*/ 6187100 h 6422154"/>
                  <a:gd name="connsiteX6" fmla="*/ 32993 w 878730"/>
                  <a:gd name="connsiteY6" fmla="*/ 5813775 h 6422154"/>
                  <a:gd name="connsiteX7" fmla="*/ 115603 w 878730"/>
                  <a:gd name="connsiteY7" fmla="*/ 3118156 h 642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730" h="6422154">
                    <a:moveTo>
                      <a:pt x="115603" y="3118156"/>
                    </a:moveTo>
                    <a:cubicBezTo>
                      <a:pt x="133822" y="2244831"/>
                      <a:pt x="59975" y="1073509"/>
                      <a:pt x="142305" y="573825"/>
                    </a:cubicBezTo>
                    <a:cubicBezTo>
                      <a:pt x="224635" y="74141"/>
                      <a:pt x="512323" y="-160139"/>
                      <a:pt x="609581" y="120055"/>
                    </a:cubicBezTo>
                    <a:cubicBezTo>
                      <a:pt x="706839" y="400249"/>
                      <a:pt x="815990" y="1048766"/>
                      <a:pt x="832532" y="1444324"/>
                    </a:cubicBezTo>
                    <a:cubicBezTo>
                      <a:pt x="849074" y="1839882"/>
                      <a:pt x="899977" y="2293422"/>
                      <a:pt x="868855" y="2883720"/>
                    </a:cubicBezTo>
                    <a:cubicBezTo>
                      <a:pt x="800042" y="3738309"/>
                      <a:pt x="787013" y="5696255"/>
                      <a:pt x="729618" y="6187100"/>
                    </a:cubicBezTo>
                    <a:cubicBezTo>
                      <a:pt x="672223" y="6677945"/>
                      <a:pt x="135329" y="6325266"/>
                      <a:pt x="32993" y="5813775"/>
                    </a:cubicBezTo>
                    <a:cubicBezTo>
                      <a:pt x="-69343" y="5302284"/>
                      <a:pt x="97384" y="3991481"/>
                      <a:pt x="115603" y="311815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>
                  <a:extLst>
                    <a:ext uri="{FF2B5EF4-FFF2-40B4-BE49-F238E27FC236}">
                      <a16:creationId xmlns:a16="http://schemas.microsoft.com/office/drawing/2014/main" id="{AD53E858-80C1-4AC6-AFFD-19B2FCD87599}"/>
                    </a:ext>
                  </a:extLst>
                </p:cNvPr>
                <p:cNvSpPr txBox="1"/>
                <p:nvPr/>
              </p:nvSpPr>
              <p:spPr>
                <a:xfrm>
                  <a:off x="6893879" y="2349265"/>
                  <a:ext cx="43642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60" name="TextBox 759">
                  <a:extLst>
                    <a:ext uri="{FF2B5EF4-FFF2-40B4-BE49-F238E27FC236}">
                      <a16:creationId xmlns:a16="http://schemas.microsoft.com/office/drawing/2014/main" id="{AD53E858-80C1-4AC6-AFFD-19B2FCD87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879" y="2349265"/>
                  <a:ext cx="43642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E749FB90-0B81-45F6-9D49-545272A9C013}"/>
                    </a:ext>
                  </a:extLst>
                </p:cNvPr>
                <p:cNvSpPr txBox="1"/>
                <p:nvPr/>
              </p:nvSpPr>
              <p:spPr>
                <a:xfrm>
                  <a:off x="6943837" y="1414724"/>
                  <a:ext cx="43642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E749FB90-0B81-45F6-9D49-545272A9C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837" y="1414724"/>
                  <a:ext cx="4364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TextBox 761">
                  <a:extLst>
                    <a:ext uri="{FF2B5EF4-FFF2-40B4-BE49-F238E27FC236}">
                      <a16:creationId xmlns:a16="http://schemas.microsoft.com/office/drawing/2014/main" id="{1F23CEB6-19CA-491B-B493-0F0FCA262BDB}"/>
                    </a:ext>
                  </a:extLst>
                </p:cNvPr>
                <p:cNvSpPr txBox="1"/>
                <p:nvPr/>
              </p:nvSpPr>
              <p:spPr>
                <a:xfrm>
                  <a:off x="7015486" y="3103802"/>
                  <a:ext cx="43642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chemeClr val="accent6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2" name="TextBox 761">
                  <a:extLst>
                    <a:ext uri="{FF2B5EF4-FFF2-40B4-BE49-F238E27FC236}">
                      <a16:creationId xmlns:a16="http://schemas.microsoft.com/office/drawing/2014/main" id="{1F23CEB6-19CA-491B-B493-0F0FCA262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486" y="3103802"/>
                  <a:ext cx="4364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TextBox 762">
                  <a:extLst>
                    <a:ext uri="{FF2B5EF4-FFF2-40B4-BE49-F238E27FC236}">
                      <a16:creationId xmlns:a16="http://schemas.microsoft.com/office/drawing/2014/main" id="{DB545A24-2067-4899-B45F-F7473F474245}"/>
                    </a:ext>
                  </a:extLst>
                </p:cNvPr>
                <p:cNvSpPr txBox="1"/>
                <p:nvPr/>
              </p:nvSpPr>
              <p:spPr>
                <a:xfrm>
                  <a:off x="9982512" y="3274801"/>
                  <a:ext cx="43642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rgbClr val="7030A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3" name="TextBox 762">
                  <a:extLst>
                    <a:ext uri="{FF2B5EF4-FFF2-40B4-BE49-F238E27FC236}">
                      <a16:creationId xmlns:a16="http://schemas.microsoft.com/office/drawing/2014/main" id="{DB545A24-2067-4899-B45F-F7473F474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512" y="3274801"/>
                  <a:ext cx="4364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Method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FD0CEBDC-3737-44BC-B34A-6AAC1D3F27BC}"/>
              </a:ext>
            </a:extLst>
          </p:cNvPr>
          <p:cNvSpPr/>
          <p:nvPr/>
        </p:nvSpPr>
        <p:spPr>
          <a:xfrm rot="2245921">
            <a:off x="191650" y="1396901"/>
            <a:ext cx="603077" cy="5994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12040881-F3DA-4DC8-AD4D-B1B594D598F7}"/>
                  </a:ext>
                </a:extLst>
              </p:cNvPr>
              <p:cNvSpPr/>
              <p:nvPr/>
            </p:nvSpPr>
            <p:spPr>
              <a:xfrm>
                <a:off x="282333" y="1699298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12040881-F3DA-4DC8-AD4D-B1B594D59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3" y="1699298"/>
                <a:ext cx="166121" cy="166121"/>
              </a:xfrm>
              <a:prstGeom prst="ellipse">
                <a:avLst/>
              </a:prstGeom>
              <a:blipFill>
                <a:blip r:embed="rId7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E778380F-5722-4000-8A42-B9146215BAE9}"/>
                  </a:ext>
                </a:extLst>
              </p:cNvPr>
              <p:cNvSpPr/>
              <p:nvPr/>
            </p:nvSpPr>
            <p:spPr>
              <a:xfrm>
                <a:off x="283279" y="150244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E778380F-5722-4000-8A42-B9146215B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9" y="1502442"/>
                <a:ext cx="166121" cy="166121"/>
              </a:xfrm>
              <a:prstGeom prst="ellipse">
                <a:avLst/>
              </a:prstGeom>
              <a:blipFill>
                <a:blip r:embed="rId8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AC4F605A-185E-426B-9F2C-C19B6BCDC209}"/>
                  </a:ext>
                </a:extLst>
              </p:cNvPr>
              <p:cNvSpPr/>
              <p:nvPr/>
            </p:nvSpPr>
            <p:spPr>
              <a:xfrm>
                <a:off x="532263" y="1497870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AC4F605A-185E-426B-9F2C-C19B6BCDC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3" y="1497870"/>
                <a:ext cx="166121" cy="166121"/>
              </a:xfrm>
              <a:prstGeom prst="ellipse">
                <a:avLst/>
              </a:prstGeom>
              <a:blipFill>
                <a:blip r:embed="rId9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94BE6447-0BC0-4F8B-A4D2-489F84E668F9}"/>
                  </a:ext>
                </a:extLst>
              </p:cNvPr>
              <p:cNvSpPr/>
              <p:nvPr/>
            </p:nvSpPr>
            <p:spPr>
              <a:xfrm>
                <a:off x="518015" y="1727104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94BE6447-0BC0-4F8B-A4D2-489F84E66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" y="1727104"/>
                <a:ext cx="166121" cy="166121"/>
              </a:xfrm>
              <a:prstGeom prst="ellipse">
                <a:avLst/>
              </a:prstGeom>
              <a:blipFill>
                <a:blip r:embed="rId10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Oval 350">
            <a:extLst>
              <a:ext uri="{FF2B5EF4-FFF2-40B4-BE49-F238E27FC236}">
                <a16:creationId xmlns:a16="http://schemas.microsoft.com/office/drawing/2014/main" id="{C86DF34D-0D17-48A8-B5CE-FD929B1C681A}"/>
              </a:ext>
            </a:extLst>
          </p:cNvPr>
          <p:cNvSpPr/>
          <p:nvPr/>
        </p:nvSpPr>
        <p:spPr>
          <a:xfrm rot="2245921">
            <a:off x="189335" y="2052689"/>
            <a:ext cx="615975" cy="61229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955A5C9-1C02-419A-BFC8-0218D2530440}"/>
                  </a:ext>
                </a:extLst>
              </p:cNvPr>
              <p:cNvSpPr/>
              <p:nvPr/>
            </p:nvSpPr>
            <p:spPr>
              <a:xfrm>
                <a:off x="366142" y="241587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955A5C9-1C02-419A-BFC8-0218D2530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42" y="2415875"/>
                <a:ext cx="166121" cy="166121"/>
              </a:xfrm>
              <a:prstGeom prst="ellipse">
                <a:avLst/>
              </a:prstGeom>
              <a:blipFill>
                <a:blip r:embed="rId11"/>
                <a:stretch>
                  <a:fillRect l="-10000" b="-3226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1601A88-80C2-4A66-B58F-2788D095E8CA}"/>
                  </a:ext>
                </a:extLst>
              </p:cNvPr>
              <p:cNvSpPr/>
              <p:nvPr/>
            </p:nvSpPr>
            <p:spPr>
              <a:xfrm>
                <a:off x="283279" y="222634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1601A88-80C2-4A66-B58F-2788D095E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9" y="2226342"/>
                <a:ext cx="166121" cy="166121"/>
              </a:xfrm>
              <a:prstGeom prst="ellipse">
                <a:avLst/>
              </a:prstGeom>
              <a:blipFill>
                <a:blip r:embed="rId12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EA9CBD8A-8BCA-439F-B40D-929971D65A61}"/>
                  </a:ext>
                </a:extLst>
              </p:cNvPr>
              <p:cNvSpPr/>
              <p:nvPr/>
            </p:nvSpPr>
            <p:spPr>
              <a:xfrm>
                <a:off x="500309" y="224059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EA9CBD8A-8BCA-439F-B40D-929971D65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9" y="2240592"/>
                <a:ext cx="166121" cy="166121"/>
              </a:xfrm>
              <a:prstGeom prst="ellipse">
                <a:avLst/>
              </a:prstGeom>
              <a:blipFill>
                <a:blip r:embed="rId13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Oval 354">
            <a:extLst>
              <a:ext uri="{FF2B5EF4-FFF2-40B4-BE49-F238E27FC236}">
                <a16:creationId xmlns:a16="http://schemas.microsoft.com/office/drawing/2014/main" id="{E40B6F9A-B4D8-45DA-B29B-AA892484C82F}"/>
              </a:ext>
            </a:extLst>
          </p:cNvPr>
          <p:cNvSpPr/>
          <p:nvPr/>
        </p:nvSpPr>
        <p:spPr>
          <a:xfrm rot="2245921">
            <a:off x="225274" y="2727488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EEA462D-3FCB-4392-A08B-D72035E29D38}"/>
                  </a:ext>
                </a:extLst>
              </p:cNvPr>
              <p:cNvSpPr/>
              <p:nvPr/>
            </p:nvSpPr>
            <p:spPr>
              <a:xfrm>
                <a:off x="283279" y="291902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EEA462D-3FCB-4392-A08B-D72035E29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9" y="2919025"/>
                <a:ext cx="166121" cy="166121"/>
              </a:xfrm>
              <a:prstGeom prst="ellipse">
                <a:avLst/>
              </a:prstGeom>
              <a:blipFill>
                <a:blip r:embed="rId14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C9E6DF6-0982-44D7-9044-E29F118F0999}"/>
                  </a:ext>
                </a:extLst>
              </p:cNvPr>
              <p:cNvSpPr/>
              <p:nvPr/>
            </p:nvSpPr>
            <p:spPr>
              <a:xfrm>
                <a:off x="500309" y="2933275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C9E6DF6-0982-44D7-9044-E29F118F0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9" y="2933275"/>
                <a:ext cx="166121" cy="166121"/>
              </a:xfrm>
              <a:prstGeom prst="ellipse">
                <a:avLst/>
              </a:prstGeom>
              <a:blipFill>
                <a:blip r:embed="rId15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C0106BCF-840F-42B4-A29B-13459470AAE0}"/>
              </a:ext>
            </a:extLst>
          </p:cNvPr>
          <p:cNvSpPr/>
          <p:nvPr/>
        </p:nvSpPr>
        <p:spPr>
          <a:xfrm rot="2245921">
            <a:off x="1328568" y="1338877"/>
            <a:ext cx="701795" cy="697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14EF30BE-60E4-49E4-870F-B69B2B5757F6}"/>
                  </a:ext>
                </a:extLst>
              </p:cNvPr>
              <p:cNvSpPr/>
              <p:nvPr/>
            </p:nvSpPr>
            <p:spPr>
              <a:xfrm>
                <a:off x="1399593" y="1699297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14EF30BE-60E4-49E4-870F-B69B2B57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93" y="1699297"/>
                <a:ext cx="166121" cy="166121"/>
              </a:xfrm>
              <a:prstGeom prst="ellipse">
                <a:avLst/>
              </a:prstGeom>
              <a:blipFill>
                <a:blip r:embed="rId16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437A5F68-8EA1-4FAC-B5FD-83420F605023}"/>
                  </a:ext>
                </a:extLst>
              </p:cNvPr>
              <p:cNvSpPr/>
              <p:nvPr/>
            </p:nvSpPr>
            <p:spPr>
              <a:xfrm>
                <a:off x="1400539" y="1502441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437A5F68-8EA1-4FAC-B5FD-83420F605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39" y="1502441"/>
                <a:ext cx="166121" cy="166121"/>
              </a:xfrm>
              <a:prstGeom prst="ellipse">
                <a:avLst/>
              </a:prstGeom>
              <a:blipFill>
                <a:blip r:embed="rId17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86B2112F-0154-4859-88B8-EEB6EDCC13C5}"/>
                  </a:ext>
                </a:extLst>
              </p:cNvPr>
              <p:cNvSpPr/>
              <p:nvPr/>
            </p:nvSpPr>
            <p:spPr>
              <a:xfrm>
                <a:off x="1797938" y="1497869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86B2112F-0154-4859-88B8-EEB6EDCC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38" y="1497869"/>
                <a:ext cx="166121" cy="166121"/>
              </a:xfrm>
              <a:prstGeom prst="ellipse">
                <a:avLst/>
              </a:prstGeom>
              <a:blipFill>
                <a:blip r:embed="rId18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C3C8C1B5-4215-4AAE-8D2B-E2636E161373}"/>
                  </a:ext>
                </a:extLst>
              </p:cNvPr>
              <p:cNvSpPr/>
              <p:nvPr/>
            </p:nvSpPr>
            <p:spPr>
              <a:xfrm>
                <a:off x="1783690" y="172710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C3C8C1B5-4215-4AAE-8D2B-E2636E16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90" y="1727103"/>
                <a:ext cx="166121" cy="166121"/>
              </a:xfrm>
              <a:prstGeom prst="ellipse">
                <a:avLst/>
              </a:prstGeom>
              <a:blipFill>
                <a:blip r:embed="rId19"/>
                <a:stretch>
                  <a:fillRect l="-10000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Oval 362">
            <a:extLst>
              <a:ext uri="{FF2B5EF4-FFF2-40B4-BE49-F238E27FC236}">
                <a16:creationId xmlns:a16="http://schemas.microsoft.com/office/drawing/2014/main" id="{53EF498B-7485-43D9-A63D-E96C30F7779C}"/>
              </a:ext>
            </a:extLst>
          </p:cNvPr>
          <p:cNvSpPr/>
          <p:nvPr/>
        </p:nvSpPr>
        <p:spPr>
          <a:xfrm rot="2245921">
            <a:off x="1275656" y="2069231"/>
            <a:ext cx="686144" cy="6820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D96D6B7A-4629-424A-ADC2-56087809876B}"/>
                  </a:ext>
                </a:extLst>
              </p:cNvPr>
              <p:cNvSpPr/>
              <p:nvPr/>
            </p:nvSpPr>
            <p:spPr>
              <a:xfrm>
                <a:off x="1536604" y="2460924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D96D6B7A-4629-424A-ADC2-560878098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04" y="2460924"/>
                <a:ext cx="166121" cy="166121"/>
              </a:xfrm>
              <a:prstGeom prst="ellipse">
                <a:avLst/>
              </a:prstGeom>
              <a:blipFill>
                <a:blip r:embed="rId20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A824404-8329-4FE2-A9ED-27BE89FB24B9}"/>
                  </a:ext>
                </a:extLst>
              </p:cNvPr>
              <p:cNvSpPr/>
              <p:nvPr/>
            </p:nvSpPr>
            <p:spPr>
              <a:xfrm>
                <a:off x="1453741" y="2251038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A824404-8329-4FE2-A9ED-27BE89FB2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41" y="2251038"/>
                <a:ext cx="166121" cy="166121"/>
              </a:xfrm>
              <a:prstGeom prst="ellipse">
                <a:avLst/>
              </a:prstGeom>
              <a:blipFill>
                <a:blip r:embed="rId21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B2D2BF59-B0D0-48F7-8377-DE6C7159F033}"/>
                  </a:ext>
                </a:extLst>
              </p:cNvPr>
              <p:cNvSpPr/>
              <p:nvPr/>
            </p:nvSpPr>
            <p:spPr>
              <a:xfrm>
                <a:off x="1670771" y="2199384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B2D2BF59-B0D0-48F7-8377-DE6C7159F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71" y="2199384"/>
                <a:ext cx="166121" cy="166121"/>
              </a:xfrm>
              <a:prstGeom prst="ellipse">
                <a:avLst/>
              </a:prstGeom>
              <a:blipFill>
                <a:blip r:embed="rId22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23356876-60C6-44B9-94A1-EFE6033EC3A4}"/>
                  </a:ext>
                </a:extLst>
              </p:cNvPr>
              <p:cNvSpPr/>
              <p:nvPr/>
            </p:nvSpPr>
            <p:spPr>
              <a:xfrm>
                <a:off x="1335629" y="2445828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23356876-60C6-44B9-94A1-EFE6033EC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29" y="2445828"/>
                <a:ext cx="166121" cy="154309"/>
              </a:xfrm>
              <a:prstGeom prst="ellipse">
                <a:avLst/>
              </a:prstGeom>
              <a:blipFill>
                <a:blip r:embed="rId23"/>
                <a:stretch>
                  <a:fillRect l="-6667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D8DCD78D-E853-4AB5-96D4-266C1F072A9A}"/>
                  </a:ext>
                </a:extLst>
              </p:cNvPr>
              <p:cNvSpPr/>
              <p:nvPr/>
            </p:nvSpPr>
            <p:spPr>
              <a:xfrm>
                <a:off x="1734457" y="2409619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D8DCD78D-E853-4AB5-96D4-266C1F072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57" y="2409619"/>
                <a:ext cx="166121" cy="160379"/>
              </a:xfrm>
              <a:prstGeom prst="ellipse">
                <a:avLst/>
              </a:prstGeom>
              <a:blipFill>
                <a:blip r:embed="rId24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Oval 368">
            <a:extLst>
              <a:ext uri="{FF2B5EF4-FFF2-40B4-BE49-F238E27FC236}">
                <a16:creationId xmlns:a16="http://schemas.microsoft.com/office/drawing/2014/main" id="{D0ECA72F-466B-4B7A-BCA3-DCC78B06913E}"/>
              </a:ext>
            </a:extLst>
          </p:cNvPr>
          <p:cNvSpPr/>
          <p:nvPr/>
        </p:nvSpPr>
        <p:spPr>
          <a:xfrm rot="2245921">
            <a:off x="2334948" y="1241687"/>
            <a:ext cx="769165" cy="76456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699BCE9-654E-4CAD-971B-819FCBA782AC}"/>
                  </a:ext>
                </a:extLst>
              </p:cNvPr>
              <p:cNvSpPr/>
              <p:nvPr/>
            </p:nvSpPr>
            <p:spPr>
              <a:xfrm>
                <a:off x="2492450" y="176003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699BCE9-654E-4CAD-971B-819FCBA78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50" y="1760032"/>
                <a:ext cx="166121" cy="166121"/>
              </a:xfrm>
              <a:prstGeom prst="ellipse">
                <a:avLst/>
              </a:prstGeom>
              <a:blipFill>
                <a:blip r:embed="rId25"/>
                <a:stretch>
                  <a:fillRect l="-6667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9188AAE3-8AC4-4CEA-96C8-B5301B5439B6}"/>
                  </a:ext>
                </a:extLst>
              </p:cNvPr>
              <p:cNvSpPr/>
              <p:nvPr/>
            </p:nvSpPr>
            <p:spPr>
              <a:xfrm>
                <a:off x="2381832" y="1518171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9188AAE3-8AC4-4CEA-96C8-B5301B543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32" y="1518171"/>
                <a:ext cx="166121" cy="166121"/>
              </a:xfrm>
              <a:prstGeom prst="ellipse">
                <a:avLst/>
              </a:prstGeom>
              <a:blipFill>
                <a:blip r:embed="rId26"/>
                <a:stretch>
                  <a:fillRect l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195AA1AF-302C-4CCA-B6F5-FACB4E0A8248}"/>
                  </a:ext>
                </a:extLst>
              </p:cNvPr>
              <p:cNvSpPr/>
              <p:nvPr/>
            </p:nvSpPr>
            <p:spPr>
              <a:xfrm>
                <a:off x="2873487" y="158265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195AA1AF-302C-4CCA-B6F5-FACB4E0A8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87" y="1582652"/>
                <a:ext cx="166121" cy="166121"/>
              </a:xfrm>
              <a:prstGeom prst="ellipse">
                <a:avLst/>
              </a:prstGeom>
              <a:blipFill>
                <a:blip r:embed="rId27"/>
                <a:stretch>
                  <a:fillRect l="-645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42D59F22-0682-41EE-985C-4EAE3E490245}"/>
                  </a:ext>
                </a:extLst>
              </p:cNvPr>
              <p:cNvSpPr/>
              <p:nvPr/>
            </p:nvSpPr>
            <p:spPr>
              <a:xfrm>
                <a:off x="2746023" y="1749962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42D59F22-0682-41EE-985C-4EAE3E490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023" y="1749962"/>
                <a:ext cx="166121" cy="166121"/>
              </a:xfrm>
              <a:prstGeom prst="ellipse">
                <a:avLst/>
              </a:prstGeom>
              <a:blipFill>
                <a:blip r:embed="rId28"/>
                <a:stretch>
                  <a:fillRect l="-6452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Oval 373">
            <a:extLst>
              <a:ext uri="{FF2B5EF4-FFF2-40B4-BE49-F238E27FC236}">
                <a16:creationId xmlns:a16="http://schemas.microsoft.com/office/drawing/2014/main" id="{653812DC-4BB7-429B-A00C-9AE1ABE0C061}"/>
              </a:ext>
            </a:extLst>
          </p:cNvPr>
          <p:cNvSpPr/>
          <p:nvPr/>
        </p:nvSpPr>
        <p:spPr>
          <a:xfrm rot="2245921">
            <a:off x="2436132" y="2116751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749534A7-ECBB-45CD-A6E6-B3829C676551}"/>
                  </a:ext>
                </a:extLst>
              </p:cNvPr>
              <p:cNvSpPr/>
              <p:nvPr/>
            </p:nvSpPr>
            <p:spPr>
              <a:xfrm>
                <a:off x="2496170" y="2193408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749534A7-ECBB-45CD-A6E6-B3829C676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70" y="2193408"/>
                <a:ext cx="166121" cy="154309"/>
              </a:xfrm>
              <a:prstGeom prst="ellipse">
                <a:avLst/>
              </a:prstGeom>
              <a:blipFill>
                <a:blip r:embed="rId29"/>
                <a:stretch>
                  <a:fillRect l="-6452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E01D129D-359A-4499-AEF6-03A482C4875A}"/>
                  </a:ext>
                </a:extLst>
              </p:cNvPr>
              <p:cNvSpPr/>
              <p:nvPr/>
            </p:nvSpPr>
            <p:spPr>
              <a:xfrm>
                <a:off x="2601777" y="2444480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E01D129D-359A-4499-AEF6-03A482C48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77" y="2444480"/>
                <a:ext cx="166121" cy="160379"/>
              </a:xfrm>
              <a:prstGeom prst="ellipse">
                <a:avLst/>
              </a:prstGeom>
              <a:blipFill>
                <a:blip r:embed="rId30"/>
                <a:stretch>
                  <a:fillRect l="-6667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9945D47B-2874-45CC-8052-1DF4B6A75EFE}"/>
                  </a:ext>
                </a:extLst>
              </p:cNvPr>
              <p:cNvSpPr/>
              <p:nvPr/>
            </p:nvSpPr>
            <p:spPr>
              <a:xfrm>
                <a:off x="418204" y="2745835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9945D47B-2874-45CC-8052-1DF4B6A75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4" y="2745835"/>
                <a:ext cx="166121" cy="160379"/>
              </a:xfrm>
              <a:prstGeom prst="ellipse">
                <a:avLst/>
              </a:prstGeom>
              <a:blipFill>
                <a:blip r:embed="rId31"/>
                <a:stretch>
                  <a:fillRect l="-30000" r="-10000" b="-333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7BC68C5-A6B3-4D83-A4F6-3C06BBB75A69}"/>
                  </a:ext>
                </a:extLst>
              </p:cNvPr>
              <p:cNvSpPr/>
              <p:nvPr/>
            </p:nvSpPr>
            <p:spPr>
              <a:xfrm>
                <a:off x="1589404" y="1420550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7BC68C5-A6B3-4D83-A4F6-3C06BBB75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04" y="1420550"/>
                <a:ext cx="166121" cy="160379"/>
              </a:xfrm>
              <a:prstGeom prst="ellipse">
                <a:avLst/>
              </a:prstGeom>
              <a:blipFill>
                <a:blip r:embed="rId32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8971F2FD-9159-46BA-98BA-7DC21F2DED6D}"/>
                  </a:ext>
                </a:extLst>
              </p:cNvPr>
              <p:cNvSpPr/>
              <p:nvPr/>
            </p:nvSpPr>
            <p:spPr>
              <a:xfrm>
                <a:off x="2717097" y="2236352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8971F2FD-9159-46BA-98BA-7DC21F2DE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97" y="2236352"/>
                <a:ext cx="166121" cy="160379"/>
              </a:xfrm>
              <a:prstGeom prst="ellipse">
                <a:avLst/>
              </a:prstGeom>
              <a:blipFill>
                <a:blip r:embed="rId32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7F72FAFB-7D50-4F52-853A-EF960792FF6E}"/>
                  </a:ext>
                </a:extLst>
              </p:cNvPr>
              <p:cNvSpPr txBox="1"/>
              <p:nvPr/>
            </p:nvSpPr>
            <p:spPr>
              <a:xfrm>
                <a:off x="300999" y="3368716"/>
                <a:ext cx="383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7F72FAFB-7D50-4F52-853A-EF960792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9" y="3368716"/>
                <a:ext cx="383758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1A8A43C-F2B2-46AA-A919-772A56220EF8}"/>
                  </a:ext>
                </a:extLst>
              </p:cNvPr>
              <p:cNvSpPr txBox="1"/>
              <p:nvPr/>
            </p:nvSpPr>
            <p:spPr>
              <a:xfrm>
                <a:off x="634241" y="2486608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1A8A43C-F2B2-46AA-A919-772A56220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1" y="2486608"/>
                <a:ext cx="496290" cy="374783"/>
              </a:xfrm>
              <a:prstGeom prst="rect">
                <a:avLst/>
              </a:prstGeom>
              <a:blipFill>
                <a:blip r:embed="rId3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5DFF5B2D-2444-48C6-9274-D5F113CE8715}"/>
                  </a:ext>
                </a:extLst>
              </p:cNvPr>
              <p:cNvSpPr txBox="1"/>
              <p:nvPr/>
            </p:nvSpPr>
            <p:spPr>
              <a:xfrm>
                <a:off x="634241" y="3041228"/>
                <a:ext cx="496290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5DFF5B2D-2444-48C6-9274-D5F113CE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1" y="3041228"/>
                <a:ext cx="496290" cy="37619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A0117D1-BD58-4298-9950-BB8E347E9018}"/>
                  </a:ext>
                </a:extLst>
              </p:cNvPr>
              <p:cNvSpPr/>
              <p:nvPr/>
            </p:nvSpPr>
            <p:spPr>
              <a:xfrm>
                <a:off x="2573933" y="1574767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A0117D1-BD58-4298-9950-BB8E347E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33" y="1574767"/>
                <a:ext cx="166121" cy="166121"/>
              </a:xfrm>
              <a:prstGeom prst="ellipse">
                <a:avLst/>
              </a:prstGeom>
              <a:blipFill>
                <a:blip r:embed="rId36"/>
                <a:stretch>
                  <a:fillRect l="-6667" b="-3226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91A3D93-7E6D-49B7-94F5-6623555EE3A1}"/>
                  </a:ext>
                </a:extLst>
              </p:cNvPr>
              <p:cNvSpPr/>
              <p:nvPr/>
            </p:nvSpPr>
            <p:spPr>
              <a:xfrm>
                <a:off x="2573933" y="1344883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91A3D93-7E6D-49B7-94F5-6623555EE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33" y="1344883"/>
                <a:ext cx="166121" cy="166121"/>
              </a:xfrm>
              <a:prstGeom prst="ellipse">
                <a:avLst/>
              </a:prstGeom>
              <a:blipFill>
                <a:blip r:embed="rId37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80521FBF-41CF-4649-A67B-F0DF95AD811D}"/>
                  </a:ext>
                </a:extLst>
              </p:cNvPr>
              <p:cNvSpPr/>
              <p:nvPr/>
            </p:nvSpPr>
            <p:spPr>
              <a:xfrm>
                <a:off x="2791886" y="1348906"/>
                <a:ext cx="166121" cy="1661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80521FBF-41CF-4649-A67B-F0DF95AD8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86" y="1348906"/>
                <a:ext cx="166121" cy="166121"/>
              </a:xfrm>
              <a:prstGeom prst="ellipse">
                <a:avLst/>
              </a:prstGeom>
              <a:blipFill>
                <a:blip r:embed="rId38"/>
                <a:stretch>
                  <a:fillRect l="-666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1CE79AE-3A5D-4080-9079-26B9D50D3B63}"/>
                  </a:ext>
                </a:extLst>
              </p:cNvPr>
              <p:cNvSpPr txBox="1"/>
              <p:nvPr/>
            </p:nvSpPr>
            <p:spPr>
              <a:xfrm>
                <a:off x="1790177" y="1815793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1CE79AE-3A5D-4080-9079-26B9D50D3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77" y="1815793"/>
                <a:ext cx="491352" cy="374205"/>
              </a:xfrm>
              <a:prstGeom prst="rect">
                <a:avLst/>
              </a:prstGeom>
              <a:blipFill>
                <a:blip r:embed="rId3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B7D72A2-4DFE-4FD9-BDB3-A6208F11607B}"/>
                  </a:ext>
                </a:extLst>
              </p:cNvPr>
              <p:cNvSpPr txBox="1"/>
              <p:nvPr/>
            </p:nvSpPr>
            <p:spPr>
              <a:xfrm>
                <a:off x="1790177" y="2486608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B7D72A2-4DFE-4FD9-BDB3-A6208F116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77" y="2486608"/>
                <a:ext cx="496290" cy="374783"/>
              </a:xfrm>
              <a:prstGeom prst="rect">
                <a:avLst/>
              </a:prstGeom>
              <a:blipFill>
                <a:blip r:embed="rId4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A07EBAF-4706-4A72-8BC0-8DAE11BAAD96}"/>
                  </a:ext>
                </a:extLst>
              </p:cNvPr>
              <p:cNvSpPr txBox="1"/>
              <p:nvPr/>
            </p:nvSpPr>
            <p:spPr>
              <a:xfrm>
                <a:off x="2905710" y="1815793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A07EBAF-4706-4A72-8BC0-8DAE11BA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10" y="1815793"/>
                <a:ext cx="491352" cy="374205"/>
              </a:xfrm>
              <a:prstGeom prst="rect">
                <a:avLst/>
              </a:prstGeom>
              <a:blipFill>
                <a:blip r:embed="rId4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AB03379-476F-46F6-80F7-7D9D1434DDA2}"/>
                  </a:ext>
                </a:extLst>
              </p:cNvPr>
              <p:cNvSpPr txBox="1"/>
              <p:nvPr/>
            </p:nvSpPr>
            <p:spPr>
              <a:xfrm>
                <a:off x="2905710" y="2486608"/>
                <a:ext cx="496290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AB03379-476F-46F6-80F7-7D9D1434D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10" y="2486608"/>
                <a:ext cx="496290" cy="374783"/>
              </a:xfrm>
              <a:prstGeom prst="rect">
                <a:avLst/>
              </a:prstGeom>
              <a:blipFill>
                <a:blip r:embed="rId4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F59F851F-1272-4F8B-BBFC-B29D0BEC800E}"/>
                  </a:ext>
                </a:extLst>
              </p:cNvPr>
              <p:cNvSpPr txBox="1"/>
              <p:nvPr/>
            </p:nvSpPr>
            <p:spPr>
              <a:xfrm>
                <a:off x="199139" y="983700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F59F851F-1272-4F8B-BBFC-B29D0BEC8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9" y="983700"/>
                <a:ext cx="579518" cy="276999"/>
              </a:xfrm>
              <a:prstGeom prst="rect">
                <a:avLst/>
              </a:prstGeom>
              <a:blipFill>
                <a:blip r:embed="rId4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8028B804-4C55-44EC-99E1-3A794101F220}"/>
                  </a:ext>
                </a:extLst>
              </p:cNvPr>
              <p:cNvSpPr txBox="1"/>
              <p:nvPr/>
            </p:nvSpPr>
            <p:spPr>
              <a:xfrm>
                <a:off x="1412966" y="987710"/>
                <a:ext cx="579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8028B804-4C55-44EC-99E1-3A794101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6" y="987710"/>
                <a:ext cx="579518" cy="276999"/>
              </a:xfrm>
              <a:prstGeom prst="rect">
                <a:avLst/>
              </a:prstGeom>
              <a:blipFill>
                <a:blip r:embed="rId44"/>
                <a:stretch>
                  <a:fillRect l="-8421" r="-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ADF29C1E-5460-422B-B575-C7E25E415B7F}"/>
                  </a:ext>
                </a:extLst>
              </p:cNvPr>
              <p:cNvSpPr txBox="1"/>
              <p:nvPr/>
            </p:nvSpPr>
            <p:spPr>
              <a:xfrm>
                <a:off x="2381832" y="982601"/>
                <a:ext cx="693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ADF29C1E-5460-422B-B575-C7E25E41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32" y="982601"/>
                <a:ext cx="693440" cy="276999"/>
              </a:xfrm>
              <a:prstGeom prst="rect">
                <a:avLst/>
              </a:prstGeom>
              <a:blipFill>
                <a:blip r:embed="rId4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12B6BF80-D443-4C7F-8A55-9580C82D2515}"/>
              </a:ext>
            </a:extLst>
          </p:cNvPr>
          <p:cNvSpPr/>
          <p:nvPr/>
        </p:nvSpPr>
        <p:spPr>
          <a:xfrm rot="2245921">
            <a:off x="2436131" y="2684682"/>
            <a:ext cx="527249" cy="52409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1482D146-05CD-4FB9-8C2F-5629E61C4CFB}"/>
                  </a:ext>
                </a:extLst>
              </p:cNvPr>
              <p:cNvSpPr/>
              <p:nvPr/>
            </p:nvSpPr>
            <p:spPr>
              <a:xfrm>
                <a:off x="2496169" y="2761339"/>
                <a:ext cx="166121" cy="1543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1482D146-05CD-4FB9-8C2F-5629E61C4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69" y="2761339"/>
                <a:ext cx="166121" cy="154309"/>
              </a:xfrm>
              <a:prstGeom prst="ellipse">
                <a:avLst/>
              </a:prstGeom>
              <a:blipFill>
                <a:blip r:embed="rId46"/>
                <a:stretch>
                  <a:fillRect l="-25806" r="-9677" b="-7143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B622194E-1C19-40BE-9EE9-89912B14AC1C}"/>
                  </a:ext>
                </a:extLst>
              </p:cNvPr>
              <p:cNvSpPr/>
              <p:nvPr/>
            </p:nvSpPr>
            <p:spPr>
              <a:xfrm>
                <a:off x="2601776" y="3012411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B622194E-1C19-40BE-9EE9-89912B1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76" y="3012411"/>
                <a:ext cx="166121" cy="160379"/>
              </a:xfrm>
              <a:prstGeom prst="ellipse">
                <a:avLst/>
              </a:prstGeom>
              <a:blipFill>
                <a:blip r:embed="rId47"/>
                <a:stretch>
                  <a:fillRect l="-30000" r="-10000" b="-6897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E9E39164-7563-4B62-8EBF-638D950A4987}"/>
                  </a:ext>
                </a:extLst>
              </p:cNvPr>
              <p:cNvSpPr/>
              <p:nvPr/>
            </p:nvSpPr>
            <p:spPr>
              <a:xfrm>
                <a:off x="2717096" y="2804283"/>
                <a:ext cx="166121" cy="1603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E9E39164-7563-4B62-8EBF-638D950A4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96" y="2804283"/>
                <a:ext cx="166121" cy="160379"/>
              </a:xfrm>
              <a:prstGeom prst="ellipse">
                <a:avLst/>
              </a:prstGeom>
              <a:blipFill>
                <a:blip r:embed="rId48"/>
                <a:stretch>
                  <a:fillRect l="-30000" r="-10000" b="-3448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214B48F3-E63D-4E38-9E06-243A30345C92}"/>
                  </a:ext>
                </a:extLst>
              </p:cNvPr>
              <p:cNvSpPr txBox="1"/>
              <p:nvPr/>
            </p:nvSpPr>
            <p:spPr>
              <a:xfrm>
                <a:off x="2905709" y="3054539"/>
                <a:ext cx="496290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214B48F3-E63D-4E38-9E06-243A3034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9" y="3054539"/>
                <a:ext cx="496290" cy="37446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7834A632-D2E9-43D3-81FD-99F8B789D475}"/>
              </a:ext>
            </a:extLst>
          </p:cNvPr>
          <p:cNvGrpSpPr/>
          <p:nvPr/>
        </p:nvGrpSpPr>
        <p:grpSpPr>
          <a:xfrm>
            <a:off x="6691796" y="1215315"/>
            <a:ext cx="3828396" cy="2553675"/>
            <a:chOff x="6691796" y="1215315"/>
            <a:chExt cx="3828396" cy="2553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13FDB83F-5795-488D-A6FF-765B3D18A5F2}"/>
                    </a:ext>
                  </a:extLst>
                </p:cNvPr>
                <p:cNvSpPr/>
                <p:nvPr/>
              </p:nvSpPr>
              <p:spPr>
                <a:xfrm>
                  <a:off x="7479232" y="1584057"/>
                  <a:ext cx="364608" cy="36460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13FDB83F-5795-488D-A6FF-765B3D18A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32" y="1584057"/>
                  <a:ext cx="364608" cy="364608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2D386F5-8882-456C-AAE4-0C4786AFF3B6}"/>
                    </a:ext>
                  </a:extLst>
                </p:cNvPr>
                <p:cNvSpPr/>
                <p:nvPr/>
              </p:nvSpPr>
              <p:spPr>
                <a:xfrm>
                  <a:off x="7506439" y="2308729"/>
                  <a:ext cx="334604" cy="3346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2D386F5-8882-456C-AAE4-0C4786AFF3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439" y="2308729"/>
                  <a:ext cx="334604" cy="334604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36492DA3-E41E-4445-8270-2ACD4A368885}"/>
                    </a:ext>
                  </a:extLst>
                </p:cNvPr>
                <p:cNvSpPr/>
                <p:nvPr/>
              </p:nvSpPr>
              <p:spPr>
                <a:xfrm>
                  <a:off x="7494235" y="2921570"/>
                  <a:ext cx="334604" cy="3346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36492DA3-E41E-4445-8270-2ACD4A368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4235" y="2921570"/>
                  <a:ext cx="334604" cy="334604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EA1E3C9-2931-4E9D-A610-78A66E9963B5}"/>
                    </a:ext>
                  </a:extLst>
                </p:cNvPr>
                <p:cNvSpPr/>
                <p:nvPr/>
              </p:nvSpPr>
              <p:spPr>
                <a:xfrm>
                  <a:off x="9574235" y="1439152"/>
                  <a:ext cx="654423" cy="65442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EA1E3C9-2931-4E9D-A610-78A66E996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4235" y="1439152"/>
                  <a:ext cx="654423" cy="654422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E3B322A-47CD-417A-BF73-AAE43F22A104}"/>
                    </a:ext>
                  </a:extLst>
                </p:cNvPr>
                <p:cNvSpPr/>
                <p:nvPr/>
              </p:nvSpPr>
              <p:spPr>
                <a:xfrm>
                  <a:off x="9734141" y="2312400"/>
                  <a:ext cx="334604" cy="3346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E3B322A-47CD-417A-BF73-AAE43F22A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41" y="2312400"/>
                  <a:ext cx="334604" cy="334604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8C0453BF-566E-4BE6-AE71-0970D6776D57}"/>
                    </a:ext>
                  </a:extLst>
                </p:cNvPr>
                <p:cNvSpPr/>
                <p:nvPr/>
              </p:nvSpPr>
              <p:spPr>
                <a:xfrm>
                  <a:off x="9734143" y="2927787"/>
                  <a:ext cx="334604" cy="3346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8C0453BF-566E-4BE6-AE71-0970D6776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43" y="2927787"/>
                  <a:ext cx="334604" cy="334604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DC8FD1-17B0-417B-8CAC-C38604516B84}"/>
                </a:ext>
              </a:extLst>
            </p:cNvPr>
            <p:cNvCxnSpPr>
              <a:cxnSpLocks/>
              <a:stCxn id="412" idx="6"/>
              <a:endCxn id="416" idx="2"/>
            </p:cNvCxnSpPr>
            <p:nvPr/>
          </p:nvCxnSpPr>
          <p:spPr>
            <a:xfrm>
              <a:off x="7843840" y="1766362"/>
              <a:ext cx="62639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A626B390-7D8D-48D0-B0B5-F347A7BC8CF3}"/>
                </a:ext>
              </a:extLst>
            </p:cNvPr>
            <p:cNvCxnSpPr>
              <a:cxnSpLocks/>
              <a:stCxn id="412" idx="0"/>
              <a:endCxn id="418" idx="0"/>
            </p:cNvCxnSpPr>
            <p:nvPr/>
          </p:nvCxnSpPr>
          <p:spPr>
            <a:xfrm rot="5400000" flipH="1" flipV="1">
              <a:off x="8709039" y="391650"/>
              <a:ext cx="144905" cy="2239910"/>
            </a:xfrm>
            <a:prstGeom prst="curvedConnector3">
              <a:avLst>
                <a:gd name="adj1" fmla="val 333151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F3B1952-CB27-438D-AFD5-41FB0C2CB3C2}"/>
                </a:ext>
              </a:extLst>
            </p:cNvPr>
            <p:cNvCxnSpPr>
              <a:cxnSpLocks/>
              <a:stCxn id="416" idx="6"/>
              <a:endCxn id="418" idx="2"/>
            </p:cNvCxnSpPr>
            <p:nvPr/>
          </p:nvCxnSpPr>
          <p:spPr>
            <a:xfrm>
              <a:off x="8932833" y="1766364"/>
              <a:ext cx="64140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310A1688-3774-4EA2-B7F1-9264A9AF75D1}"/>
                </a:ext>
              </a:extLst>
            </p:cNvPr>
            <p:cNvCxnSpPr>
              <a:cxnSpLocks/>
              <a:stCxn id="414" idx="6"/>
              <a:endCxn id="417" idx="2"/>
            </p:cNvCxnSpPr>
            <p:nvPr/>
          </p:nvCxnSpPr>
          <p:spPr>
            <a:xfrm>
              <a:off x="7841043" y="2476031"/>
              <a:ext cx="62919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193D7C3-578D-4853-A129-B4579336E598}"/>
                </a:ext>
              </a:extLst>
            </p:cNvPr>
            <p:cNvCxnSpPr>
              <a:cxnSpLocks/>
              <a:stCxn id="414" idx="7"/>
              <a:endCxn id="418" idx="3"/>
            </p:cNvCxnSpPr>
            <p:nvPr/>
          </p:nvCxnSpPr>
          <p:spPr>
            <a:xfrm flipV="1">
              <a:off x="7792042" y="1997738"/>
              <a:ext cx="1878031" cy="3599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28FC10F8-D913-440D-8773-E893D817522B}"/>
                    </a:ext>
                  </a:extLst>
                </p:cNvPr>
                <p:cNvSpPr txBox="1"/>
                <p:nvPr/>
              </p:nvSpPr>
              <p:spPr>
                <a:xfrm>
                  <a:off x="7781714" y="1545737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28FC10F8-D913-440D-8773-E893D8175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714" y="1545737"/>
                  <a:ext cx="252260" cy="253916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BB026D65-4472-4125-A7D3-46A8944A5A23}"/>
                    </a:ext>
                  </a:extLst>
                </p:cNvPr>
                <p:cNvSpPr txBox="1"/>
                <p:nvPr/>
              </p:nvSpPr>
              <p:spPr>
                <a:xfrm>
                  <a:off x="7416673" y="1348906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BB026D65-4472-4125-A7D3-46A8944A5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673" y="1348906"/>
                  <a:ext cx="252260" cy="25391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4E582523-B647-4184-8910-50A4441EF5CC}"/>
                    </a:ext>
                  </a:extLst>
                </p:cNvPr>
                <p:cNvSpPr txBox="1"/>
                <p:nvPr/>
              </p:nvSpPr>
              <p:spPr>
                <a:xfrm>
                  <a:off x="8852156" y="1529711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4E582523-B647-4184-8910-50A4441EF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156" y="1529711"/>
                  <a:ext cx="252260" cy="253916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FD0D3CC-3F3F-44E7-99AD-07F896EBF8B9}"/>
                    </a:ext>
                  </a:extLst>
                </p:cNvPr>
                <p:cNvSpPr txBox="1"/>
                <p:nvPr/>
              </p:nvSpPr>
              <p:spPr>
                <a:xfrm>
                  <a:off x="7792040" y="2114317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FD0D3CC-3F3F-44E7-99AD-07F896EBF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040" y="2114317"/>
                  <a:ext cx="252260" cy="253916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6CB1B620-CAD9-4AC6-9106-9D1B0F114520}"/>
                    </a:ext>
                  </a:extLst>
                </p:cNvPr>
                <p:cNvSpPr txBox="1"/>
                <p:nvPr/>
              </p:nvSpPr>
              <p:spPr>
                <a:xfrm>
                  <a:off x="7756085" y="2470565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6CB1B620-CAD9-4AC6-9106-9D1B0F114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085" y="2470565"/>
                  <a:ext cx="252260" cy="253916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5235EC-5B2D-430A-944A-835A6AC50B55}"/>
                </a:ext>
              </a:extLst>
            </p:cNvPr>
            <p:cNvCxnSpPr>
              <a:cxnSpLocks/>
              <a:stCxn id="415" idx="7"/>
              <a:endCxn id="416" idx="3"/>
            </p:cNvCxnSpPr>
            <p:nvPr/>
          </p:nvCxnSpPr>
          <p:spPr>
            <a:xfrm flipV="1">
              <a:off x="7779837" y="1929915"/>
              <a:ext cx="758146" cy="1040656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46A312EF-4ED8-4F98-A0CD-8EDD00F6A661}"/>
                </a:ext>
              </a:extLst>
            </p:cNvPr>
            <p:cNvCxnSpPr>
              <a:cxnSpLocks/>
              <a:stCxn id="415" idx="6"/>
              <a:endCxn id="417" idx="3"/>
            </p:cNvCxnSpPr>
            <p:nvPr/>
          </p:nvCxnSpPr>
          <p:spPr>
            <a:xfrm flipV="1">
              <a:off x="7828838" y="2639584"/>
              <a:ext cx="709146" cy="4492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79F4AA56-A135-4DFB-8E55-036A777B56DE}"/>
                    </a:ext>
                  </a:extLst>
                </p:cNvPr>
                <p:cNvSpPr txBox="1"/>
                <p:nvPr/>
              </p:nvSpPr>
              <p:spPr>
                <a:xfrm>
                  <a:off x="7647874" y="2718559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79F4AA56-A135-4DFB-8E55-036A777B5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874" y="2718559"/>
                  <a:ext cx="252260" cy="253916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A8F8BDC5-AFC2-4DE1-AB40-FB8342AE42CD}"/>
                    </a:ext>
                  </a:extLst>
                </p:cNvPr>
                <p:cNvSpPr txBox="1"/>
                <p:nvPr/>
              </p:nvSpPr>
              <p:spPr>
                <a:xfrm>
                  <a:off x="7811426" y="2975036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A8F8BDC5-AFC2-4DE1-AB40-FB8342AE4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426" y="2975036"/>
                  <a:ext cx="252260" cy="25391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EBEE1DE-0AC1-46AD-9408-ECA89EFFD1C7}"/>
                </a:ext>
              </a:extLst>
            </p:cNvPr>
            <p:cNvCxnSpPr>
              <a:cxnSpLocks/>
              <a:stCxn id="415" idx="5"/>
              <a:endCxn id="419" idx="3"/>
            </p:cNvCxnSpPr>
            <p:nvPr/>
          </p:nvCxnSpPr>
          <p:spPr>
            <a:xfrm rot="5400000" flipH="1" flipV="1">
              <a:off x="8476903" y="1900935"/>
              <a:ext cx="609171" cy="2003305"/>
            </a:xfrm>
            <a:prstGeom prst="curvedConnector3">
              <a:avLst>
                <a:gd name="adj1" fmla="val -17287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397295CF-24FB-4C24-A68D-2AB14E16136D}"/>
                    </a:ext>
                  </a:extLst>
                </p:cNvPr>
                <p:cNvSpPr txBox="1"/>
                <p:nvPr/>
              </p:nvSpPr>
              <p:spPr>
                <a:xfrm>
                  <a:off x="7806864" y="3233807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397295CF-24FB-4C24-A68D-2AB14E161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864" y="3233807"/>
                  <a:ext cx="252260" cy="253916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26998029-BD83-40A8-8C94-ACF14168679D}"/>
                </a:ext>
              </a:extLst>
            </p:cNvPr>
            <p:cNvCxnSpPr>
              <a:cxnSpLocks/>
              <a:stCxn id="419" idx="2"/>
              <a:endCxn id="416" idx="5"/>
            </p:cNvCxnSpPr>
            <p:nvPr/>
          </p:nvCxnSpPr>
          <p:spPr>
            <a:xfrm flipH="1" flipV="1">
              <a:off x="8865088" y="1929915"/>
              <a:ext cx="869053" cy="54978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F5754AAF-46E8-4DBB-9699-5C3882AB4D02}"/>
                    </a:ext>
                  </a:extLst>
                </p:cNvPr>
                <p:cNvSpPr txBox="1"/>
                <p:nvPr/>
              </p:nvSpPr>
              <p:spPr>
                <a:xfrm>
                  <a:off x="8840586" y="1790618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F5754AAF-46E8-4DBB-9699-5C3882AB4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586" y="1790618"/>
                  <a:ext cx="252260" cy="253916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3013D9F-998B-4E24-BF0E-DF3254711223}"/>
                </a:ext>
              </a:extLst>
            </p:cNvPr>
            <p:cNvCxnSpPr>
              <a:cxnSpLocks/>
              <a:stCxn id="417" idx="6"/>
              <a:endCxn id="418" idx="3"/>
            </p:cNvCxnSpPr>
            <p:nvPr/>
          </p:nvCxnSpPr>
          <p:spPr>
            <a:xfrm flipV="1">
              <a:off x="8932835" y="1997738"/>
              <a:ext cx="737238" cy="478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0EE9FA56-6100-4236-AFC8-477098A87830}"/>
                    </a:ext>
                  </a:extLst>
                </p:cNvPr>
                <p:cNvSpPr txBox="1"/>
                <p:nvPr/>
              </p:nvSpPr>
              <p:spPr>
                <a:xfrm>
                  <a:off x="8831206" y="2182204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0EE9FA56-6100-4236-AFC8-477098A87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206" y="2182204"/>
                  <a:ext cx="252260" cy="253916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723EA38-8327-4E79-9ACB-31BEE46A07AB}"/>
                </a:ext>
              </a:extLst>
            </p:cNvPr>
            <p:cNvCxnSpPr>
              <a:cxnSpLocks/>
              <a:stCxn id="419" idx="3"/>
              <a:endCxn id="417" idx="6"/>
            </p:cNvCxnSpPr>
            <p:nvPr/>
          </p:nvCxnSpPr>
          <p:spPr>
            <a:xfrm flipH="1" flipV="1">
              <a:off x="8932835" y="2476033"/>
              <a:ext cx="850308" cy="12196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FB560D75-90A2-4E39-BA86-EA101DEDC757}"/>
                    </a:ext>
                  </a:extLst>
                </p:cNvPr>
                <p:cNvSpPr txBox="1"/>
                <p:nvPr/>
              </p:nvSpPr>
              <p:spPr>
                <a:xfrm>
                  <a:off x="8847242" y="2454609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FB560D75-90A2-4E39-BA86-EA101DEDC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242" y="2454609"/>
                  <a:ext cx="252260" cy="253916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5" name="Arrow: Right 594">
              <a:extLst>
                <a:ext uri="{FF2B5EF4-FFF2-40B4-BE49-F238E27FC236}">
                  <a16:creationId xmlns:a16="http://schemas.microsoft.com/office/drawing/2014/main" id="{94623A14-DBA1-4280-9D84-BA925CEDBFA7}"/>
                </a:ext>
              </a:extLst>
            </p:cNvPr>
            <p:cNvSpPr/>
            <p:nvPr/>
          </p:nvSpPr>
          <p:spPr>
            <a:xfrm>
              <a:off x="6691796" y="1910811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78C9B141-F6D0-45D9-A8A1-E3C305BF0116}"/>
                    </a:ext>
                  </a:extLst>
                </p:cNvPr>
                <p:cNvSpPr txBox="1"/>
                <p:nvPr/>
              </p:nvSpPr>
              <p:spPr>
                <a:xfrm>
                  <a:off x="7801325" y="3491991"/>
                  <a:ext cx="1963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𝑆𝑢𝑝𝑒𝑟𝑔𝑟𝑎𝑝h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78C9B141-F6D0-45D9-A8A1-E3C305BF0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325" y="3491991"/>
                  <a:ext cx="1963102" cy="276999"/>
                </a:xfrm>
                <a:prstGeom prst="rect">
                  <a:avLst/>
                </a:prstGeom>
                <a:blipFill>
                  <a:blip r:embed="rId6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8" name="Straight Connector 426">
              <a:extLst>
                <a:ext uri="{FF2B5EF4-FFF2-40B4-BE49-F238E27FC236}">
                  <a16:creationId xmlns:a16="http://schemas.microsoft.com/office/drawing/2014/main" id="{EB59224E-BA18-4D06-B1AD-A063491E9484}"/>
                </a:ext>
              </a:extLst>
            </p:cNvPr>
            <p:cNvCxnSpPr>
              <a:cxnSpLocks/>
              <a:stCxn id="412" idx="2"/>
              <a:endCxn id="412" idx="1"/>
            </p:cNvCxnSpPr>
            <p:nvPr/>
          </p:nvCxnSpPr>
          <p:spPr>
            <a:xfrm rot="10800000" flipH="1">
              <a:off x="7479232" y="1637453"/>
              <a:ext cx="53396" cy="128908"/>
            </a:xfrm>
            <a:prstGeom prst="curvedConnector4">
              <a:avLst>
                <a:gd name="adj1" fmla="val -176006"/>
                <a:gd name="adj2" fmla="val 131571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D468EEC7-4DB0-41EB-B645-AD27D32CD47B}"/>
                    </a:ext>
                  </a:extLst>
                </p:cNvPr>
                <p:cNvSpPr txBox="1"/>
                <p:nvPr/>
              </p:nvSpPr>
              <p:spPr>
                <a:xfrm>
                  <a:off x="7167537" y="1536702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D468EEC7-4DB0-41EB-B645-AD27D32CD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7" y="1536702"/>
                  <a:ext cx="252260" cy="25391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D905766-5646-4FC2-A178-8265553D7C04}"/>
                </a:ext>
              </a:extLst>
            </p:cNvPr>
            <p:cNvCxnSpPr>
              <a:cxnSpLocks/>
              <a:stCxn id="414" idx="1"/>
              <a:endCxn id="414" idx="2"/>
            </p:cNvCxnSpPr>
            <p:nvPr/>
          </p:nvCxnSpPr>
          <p:spPr>
            <a:xfrm rot="16200000" flipH="1" flipV="1">
              <a:off x="7471790" y="2392380"/>
              <a:ext cx="118300" cy="49002"/>
            </a:xfrm>
            <a:prstGeom prst="curvedConnector4">
              <a:avLst>
                <a:gd name="adj1" fmla="val -32833"/>
                <a:gd name="adj2" fmla="val 276238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F81789CB-70ED-4B4F-A6CA-BD57248B8806}"/>
                    </a:ext>
                  </a:extLst>
                </p:cNvPr>
                <p:cNvSpPr txBox="1"/>
                <p:nvPr/>
              </p:nvSpPr>
              <p:spPr>
                <a:xfrm>
                  <a:off x="7233698" y="2196694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F81789CB-70ED-4B4F-A6CA-BD57248B8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698" y="2196694"/>
                  <a:ext cx="252260" cy="253916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2" name="Straight Connector 599">
              <a:extLst>
                <a:ext uri="{FF2B5EF4-FFF2-40B4-BE49-F238E27FC236}">
                  <a16:creationId xmlns:a16="http://schemas.microsoft.com/office/drawing/2014/main" id="{A1C895C0-916E-4FB5-8946-9FD0163E3EBD}"/>
                </a:ext>
              </a:extLst>
            </p:cNvPr>
            <p:cNvCxnSpPr>
              <a:cxnSpLocks/>
              <a:stCxn id="415" idx="1"/>
              <a:endCxn id="415" idx="2"/>
            </p:cNvCxnSpPr>
            <p:nvPr/>
          </p:nvCxnSpPr>
          <p:spPr>
            <a:xfrm rot="16200000" flipH="1" flipV="1">
              <a:off x="7459586" y="3005221"/>
              <a:ext cx="118300" cy="49002"/>
            </a:xfrm>
            <a:prstGeom prst="curvedConnector4">
              <a:avLst>
                <a:gd name="adj1" fmla="val -24245"/>
                <a:gd name="adj2" fmla="val 265871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55732968-6756-40E6-8267-91DDD1C38C4B}"/>
                    </a:ext>
                  </a:extLst>
                </p:cNvPr>
                <p:cNvSpPr txBox="1"/>
                <p:nvPr/>
              </p:nvSpPr>
              <p:spPr>
                <a:xfrm>
                  <a:off x="7233698" y="2775805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55732968-6756-40E6-8267-91DDD1C38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698" y="2775805"/>
                  <a:ext cx="252260" cy="253916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17D80DE-3A47-4916-BEBE-87C29193C44D}"/>
                </a:ext>
              </a:extLst>
            </p:cNvPr>
            <p:cNvCxnSpPr>
              <a:cxnSpLocks/>
              <a:stCxn id="416" idx="1"/>
              <a:endCxn id="416" idx="7"/>
            </p:cNvCxnSpPr>
            <p:nvPr/>
          </p:nvCxnSpPr>
          <p:spPr>
            <a:xfrm rot="5400000" flipH="1" flipV="1">
              <a:off x="8701536" y="1439259"/>
              <a:ext cx="12700" cy="327104"/>
            </a:xfrm>
            <a:prstGeom prst="curvedConnector3">
              <a:avLst>
                <a:gd name="adj1" fmla="val 156843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EE1D347B-7786-42C0-B442-982299039DDB}"/>
                    </a:ext>
                  </a:extLst>
                </p:cNvPr>
                <p:cNvSpPr txBox="1"/>
                <p:nvPr/>
              </p:nvSpPr>
              <p:spPr>
                <a:xfrm>
                  <a:off x="8575406" y="1215315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EE1D347B-7786-42C0-B442-982299039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406" y="1215315"/>
                  <a:ext cx="252260" cy="253916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368D5ABE-CF9F-48B8-9A68-896EA7641201}"/>
                    </a:ext>
                  </a:extLst>
                </p:cNvPr>
                <p:cNvSpPr/>
                <p:nvPr/>
              </p:nvSpPr>
              <p:spPr>
                <a:xfrm>
                  <a:off x="8470238" y="1535065"/>
                  <a:ext cx="462596" cy="4625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368D5ABE-CF9F-48B8-9A68-896EA76412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238" y="1535065"/>
                  <a:ext cx="462596" cy="462596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6" name="Straight Connector 603">
              <a:extLst>
                <a:ext uri="{FF2B5EF4-FFF2-40B4-BE49-F238E27FC236}">
                  <a16:creationId xmlns:a16="http://schemas.microsoft.com/office/drawing/2014/main" id="{C4A32693-F0FE-46EF-8E95-40C3FC7BE729}"/>
                </a:ext>
              </a:extLst>
            </p:cNvPr>
            <p:cNvCxnSpPr>
              <a:cxnSpLocks/>
              <a:stCxn id="417" idx="3"/>
              <a:endCxn id="417" idx="5"/>
            </p:cNvCxnSpPr>
            <p:nvPr/>
          </p:nvCxnSpPr>
          <p:spPr>
            <a:xfrm rot="16200000" flipH="1">
              <a:off x="8701537" y="2476032"/>
              <a:ext cx="12700" cy="327104"/>
            </a:xfrm>
            <a:prstGeom prst="curvedConnector3">
              <a:avLst>
                <a:gd name="adj1" fmla="val 126843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B83A0422-958D-43ED-BA95-47C6AA4E2379}"/>
                    </a:ext>
                  </a:extLst>
                </p:cNvPr>
                <p:cNvSpPr/>
                <p:nvPr/>
              </p:nvSpPr>
              <p:spPr>
                <a:xfrm>
                  <a:off x="8470239" y="2244734"/>
                  <a:ext cx="462596" cy="4625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fr-CA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B83A0422-958D-43ED-BA95-47C6AA4E2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239" y="2244734"/>
                  <a:ext cx="462596" cy="462596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C7D25BA6-53A8-40EA-85AF-FDF1C8F7E864}"/>
                    </a:ext>
                  </a:extLst>
                </p:cNvPr>
                <p:cNvSpPr txBox="1"/>
                <p:nvPr/>
              </p:nvSpPr>
              <p:spPr>
                <a:xfrm>
                  <a:off x="8602914" y="2767903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C7D25BA6-53A8-40EA-85AF-FDF1C8F7E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14" y="2767903"/>
                  <a:ext cx="252260" cy="253916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Connector 603">
              <a:extLst>
                <a:ext uri="{FF2B5EF4-FFF2-40B4-BE49-F238E27FC236}">
                  <a16:creationId xmlns:a16="http://schemas.microsoft.com/office/drawing/2014/main" id="{CB974AE8-6569-4A52-B7CC-03560A7267D7}"/>
                </a:ext>
              </a:extLst>
            </p:cNvPr>
            <p:cNvCxnSpPr>
              <a:cxnSpLocks/>
              <a:stCxn id="418" idx="7"/>
              <a:endCxn id="418" idx="6"/>
            </p:cNvCxnSpPr>
            <p:nvPr/>
          </p:nvCxnSpPr>
          <p:spPr>
            <a:xfrm rot="16200000" flipH="1">
              <a:off x="10065052" y="1602757"/>
              <a:ext cx="231373" cy="95838"/>
            </a:xfrm>
            <a:prstGeom prst="curvedConnector4">
              <a:avLst>
                <a:gd name="adj1" fmla="val -29565"/>
                <a:gd name="adj2" fmla="val 224034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CFDB3F48-D544-4510-848D-CB5F2885551E}"/>
                    </a:ext>
                  </a:extLst>
                </p:cNvPr>
                <p:cNvSpPr txBox="1"/>
                <p:nvPr/>
              </p:nvSpPr>
              <p:spPr>
                <a:xfrm>
                  <a:off x="10267932" y="1384046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CFDB3F48-D544-4510-848D-CB5F28855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932" y="1384046"/>
                  <a:ext cx="252260" cy="253916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Connector 599">
              <a:extLst>
                <a:ext uri="{FF2B5EF4-FFF2-40B4-BE49-F238E27FC236}">
                  <a16:creationId xmlns:a16="http://schemas.microsoft.com/office/drawing/2014/main" id="{65F99F2A-0B46-41A0-BB9B-DB40222EE2F2}"/>
                </a:ext>
              </a:extLst>
            </p:cNvPr>
            <p:cNvCxnSpPr>
              <a:cxnSpLocks/>
              <a:stCxn id="419" idx="6"/>
              <a:endCxn id="419" idx="7"/>
            </p:cNvCxnSpPr>
            <p:nvPr/>
          </p:nvCxnSpPr>
          <p:spPr>
            <a:xfrm flipH="1" flipV="1">
              <a:off x="10019743" y="2361402"/>
              <a:ext cx="49002" cy="118300"/>
            </a:xfrm>
            <a:prstGeom prst="curvedConnector4">
              <a:avLst>
                <a:gd name="adj1" fmla="val -155504"/>
                <a:gd name="adj2" fmla="val 13369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C63061E6-F15B-4083-9265-0DDEDA122363}"/>
                    </a:ext>
                  </a:extLst>
                </p:cNvPr>
                <p:cNvSpPr txBox="1"/>
                <p:nvPr/>
              </p:nvSpPr>
              <p:spPr>
                <a:xfrm>
                  <a:off x="10089486" y="2230772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C63061E6-F15B-4083-9265-0DDEDA122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486" y="2230772"/>
                  <a:ext cx="252260" cy="253916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5" name="Straight Connector 599">
              <a:extLst>
                <a:ext uri="{FF2B5EF4-FFF2-40B4-BE49-F238E27FC236}">
                  <a16:creationId xmlns:a16="http://schemas.microsoft.com/office/drawing/2014/main" id="{176C7C2B-AA45-4481-8250-AE8EAD345B7F}"/>
                </a:ext>
              </a:extLst>
            </p:cNvPr>
            <p:cNvCxnSpPr>
              <a:cxnSpLocks/>
              <a:stCxn id="420" idx="6"/>
              <a:endCxn id="420" idx="7"/>
            </p:cNvCxnSpPr>
            <p:nvPr/>
          </p:nvCxnSpPr>
          <p:spPr>
            <a:xfrm flipH="1" flipV="1">
              <a:off x="10019745" y="2976789"/>
              <a:ext cx="49002" cy="118300"/>
            </a:xfrm>
            <a:prstGeom prst="curvedConnector4">
              <a:avLst>
                <a:gd name="adj1" fmla="val -155504"/>
                <a:gd name="adj2" fmla="val 12853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DA464309-7D7F-4F94-B74A-9281951D5723}"/>
                    </a:ext>
                  </a:extLst>
                </p:cNvPr>
                <p:cNvSpPr txBox="1"/>
                <p:nvPr/>
              </p:nvSpPr>
              <p:spPr>
                <a:xfrm>
                  <a:off x="10089486" y="2838684"/>
                  <a:ext cx="252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DA464309-7D7F-4F94-B74A-9281951D5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486" y="2838684"/>
                  <a:ext cx="252260" cy="253916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037ADAA-092F-477B-BC88-9809AB0132E6}"/>
              </a:ext>
            </a:extLst>
          </p:cNvPr>
          <p:cNvGrpSpPr/>
          <p:nvPr/>
        </p:nvGrpSpPr>
        <p:grpSpPr>
          <a:xfrm>
            <a:off x="3370720" y="1393890"/>
            <a:ext cx="3131992" cy="1984080"/>
            <a:chOff x="3370720" y="1393890"/>
            <a:chExt cx="3131992" cy="1984080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5397B38-7EF0-4DBC-82D1-34D69DE1E5F8}"/>
                </a:ext>
              </a:extLst>
            </p:cNvPr>
            <p:cNvGrpSpPr/>
            <p:nvPr/>
          </p:nvGrpSpPr>
          <p:grpSpPr>
            <a:xfrm>
              <a:off x="3370720" y="1393890"/>
              <a:ext cx="3131992" cy="1490582"/>
              <a:chOff x="5854031" y="1941521"/>
              <a:chExt cx="3131992" cy="1490582"/>
            </a:xfrm>
          </p:grpSpPr>
          <p:pic>
            <p:nvPicPr>
              <p:cNvPr id="403" name="Picture 402">
                <a:extLst>
                  <a:ext uri="{FF2B5EF4-FFF2-40B4-BE49-F238E27FC236}">
                    <a16:creationId xmlns:a16="http://schemas.microsoft.com/office/drawing/2014/main" id="{F5D7DDA9-A57F-4667-887B-2760FB6A1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74036" y="1941521"/>
                <a:ext cx="2811987" cy="1244168"/>
              </a:xfrm>
              <a:prstGeom prst="rect">
                <a:avLst/>
              </a:prstGeom>
            </p:spPr>
          </p:pic>
          <p:sp>
            <p:nvSpPr>
              <p:cNvPr id="404" name="Arrow: Right 403">
                <a:extLst>
                  <a:ext uri="{FF2B5EF4-FFF2-40B4-BE49-F238E27FC236}">
                    <a16:creationId xmlns:a16="http://schemas.microsoft.com/office/drawing/2014/main" id="{018C18FC-4893-4C71-AA39-999AD53E02B0}"/>
                  </a:ext>
                </a:extLst>
              </p:cNvPr>
              <p:cNvSpPr/>
              <p:nvPr/>
            </p:nvSpPr>
            <p:spPr>
              <a:xfrm>
                <a:off x="5854031" y="2433998"/>
                <a:ext cx="227980" cy="237567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7DE8EBF9-F976-4BEE-8965-F7A2A37DEA7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1445" y="3155104"/>
                    <a:ext cx="270332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𝐵𝑢𝑟𝑡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𝑀𝑎𝑡𝑟𝑖𝑥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CA" sz="1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CA" sz="1200" dirty="0"/>
                  </a:p>
                </p:txBody>
              </p:sp>
            </mc:Choice>
            <mc:Fallback xmlns="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7DE8EBF9-F976-4BEE-8965-F7A2A37DEA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1445" y="3155104"/>
                    <a:ext cx="2703321" cy="276999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0385675F-D1C6-4DA6-B731-49C9961DB042}"/>
                </a:ext>
              </a:extLst>
            </p:cNvPr>
            <p:cNvSpPr txBox="1"/>
            <p:nvPr/>
          </p:nvSpPr>
          <p:spPr>
            <a:xfrm>
              <a:off x="3756069" y="2947083"/>
              <a:ext cx="25840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Equivalent to an adjacency matrix of a weighted graph with self-loops</a:t>
              </a:r>
            </a:p>
          </p:txBody>
        </p:sp>
      </p:grpSp>
      <p:sp>
        <p:nvSpPr>
          <p:cNvPr id="753" name="TextBox 752">
            <a:extLst>
              <a:ext uri="{FF2B5EF4-FFF2-40B4-BE49-F238E27FC236}">
                <a16:creationId xmlns:a16="http://schemas.microsoft.com/office/drawing/2014/main" id="{E739703B-6A4F-4EDF-BC41-419B393162AB}"/>
              </a:ext>
            </a:extLst>
          </p:cNvPr>
          <p:cNvSpPr txBox="1"/>
          <p:nvPr/>
        </p:nvSpPr>
        <p:spPr>
          <a:xfrm>
            <a:off x="7233698" y="795392"/>
            <a:ext cx="3147971" cy="246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Generating Sequences = </a:t>
            </a:r>
            <a:r>
              <a:rPr lang="en-US" sz="1000" b="1" dirty="0">
                <a:solidFill>
                  <a:srgbClr val="FF0000"/>
                </a:solidFill>
              </a:rPr>
              <a:t>Clustering</a:t>
            </a:r>
            <a:r>
              <a:rPr lang="en-US" sz="1000" dirty="0">
                <a:solidFill>
                  <a:srgbClr val="FF0000"/>
                </a:solidFill>
              </a:rPr>
              <a:t> on the Supergraph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D51609-0A90-4F22-BFB9-89882C51B309}"/>
              </a:ext>
            </a:extLst>
          </p:cNvPr>
          <p:cNvGrpSpPr/>
          <p:nvPr/>
        </p:nvGrpSpPr>
        <p:grpSpPr>
          <a:xfrm>
            <a:off x="3417564" y="3768989"/>
            <a:ext cx="5828425" cy="1997666"/>
            <a:chOff x="3417564" y="3768989"/>
            <a:chExt cx="5828425" cy="1997666"/>
          </a:xfrm>
        </p:grpSpPr>
        <p:cxnSp>
          <p:nvCxnSpPr>
            <p:cNvPr id="277" name="Connector: Elbow 276">
              <a:extLst>
                <a:ext uri="{FF2B5EF4-FFF2-40B4-BE49-F238E27FC236}">
                  <a16:creationId xmlns:a16="http://schemas.microsoft.com/office/drawing/2014/main" id="{0C328F3B-D2EA-4CCA-88C1-BC1CDD4B4E49}"/>
                </a:ext>
              </a:extLst>
            </p:cNvPr>
            <p:cNvCxnSpPr>
              <a:cxnSpLocks/>
              <a:stCxn id="596" idx="2"/>
            </p:cNvCxnSpPr>
            <p:nvPr/>
          </p:nvCxnSpPr>
          <p:spPr>
            <a:xfrm rot="5400000">
              <a:off x="6341705" y="3325483"/>
              <a:ext cx="1997665" cy="2884678"/>
            </a:xfrm>
            <a:prstGeom prst="bentConnector3">
              <a:avLst>
                <a:gd name="adj1" fmla="val 67292"/>
              </a:avLst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onnector: Elbow 755">
              <a:extLst>
                <a:ext uri="{FF2B5EF4-FFF2-40B4-BE49-F238E27FC236}">
                  <a16:creationId xmlns:a16="http://schemas.microsoft.com/office/drawing/2014/main" id="{E9216D65-FF3B-4329-B4D6-55EF1ABA17C3}"/>
                </a:ext>
              </a:extLst>
            </p:cNvPr>
            <p:cNvCxnSpPr>
              <a:cxnSpLocks/>
              <a:stCxn id="747" idx="3"/>
            </p:cNvCxnSpPr>
            <p:nvPr/>
          </p:nvCxnSpPr>
          <p:spPr>
            <a:xfrm>
              <a:off x="3484710" y="5111772"/>
              <a:ext cx="2413488" cy="654883"/>
            </a:xfrm>
            <a:prstGeom prst="bentConnector2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2F2DB9FF-64C2-44A6-A7AA-0FF32330B67D}"/>
                </a:ext>
              </a:extLst>
            </p:cNvPr>
            <p:cNvSpPr txBox="1"/>
            <p:nvPr/>
          </p:nvSpPr>
          <p:spPr>
            <a:xfrm>
              <a:off x="3417564" y="5120467"/>
              <a:ext cx="16904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Clusters representations</a:t>
              </a:r>
              <a:endParaRPr lang="en-US" sz="1100" dirty="0"/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49469678-667F-42D2-A8CA-A877D4154A76}"/>
                </a:ext>
              </a:extLst>
            </p:cNvPr>
            <p:cNvSpPr txBox="1"/>
            <p:nvPr/>
          </p:nvSpPr>
          <p:spPr>
            <a:xfrm>
              <a:off x="6919776" y="5164959"/>
              <a:ext cx="23262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Supergraph structure and weights</a:t>
              </a:r>
              <a:endParaRPr lang="en-US" sz="1100" dirty="0"/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34AC023-5B88-4F78-93EB-C5709E7A429A}"/>
              </a:ext>
            </a:extLst>
          </p:cNvPr>
          <p:cNvGrpSpPr/>
          <p:nvPr/>
        </p:nvGrpSpPr>
        <p:grpSpPr>
          <a:xfrm>
            <a:off x="4262780" y="5693941"/>
            <a:ext cx="3695712" cy="1066427"/>
            <a:chOff x="4262780" y="5693941"/>
            <a:chExt cx="3695712" cy="1066427"/>
          </a:xfrm>
        </p:grpSpPr>
        <p:sp>
          <p:nvSpPr>
            <p:cNvPr id="771" name="Isosceles Triangle 770">
              <a:extLst>
                <a:ext uri="{FF2B5EF4-FFF2-40B4-BE49-F238E27FC236}">
                  <a16:creationId xmlns:a16="http://schemas.microsoft.com/office/drawing/2014/main" id="{DC95329A-EF42-49C2-950B-C6E1E1CFD110}"/>
                </a:ext>
              </a:extLst>
            </p:cNvPr>
            <p:cNvSpPr/>
            <p:nvPr/>
          </p:nvSpPr>
          <p:spPr>
            <a:xfrm rot="16200000">
              <a:off x="6004259" y="5647853"/>
              <a:ext cx="427319" cy="569588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372E0ECD-E4B3-44D0-A0BD-7574CF2F381B}"/>
                </a:ext>
              </a:extLst>
            </p:cNvPr>
            <p:cNvGrpSpPr/>
            <p:nvPr/>
          </p:nvGrpSpPr>
          <p:grpSpPr>
            <a:xfrm>
              <a:off x="4262780" y="5693941"/>
              <a:ext cx="3695712" cy="1066427"/>
              <a:chOff x="4262780" y="5693941"/>
              <a:chExt cx="3695712" cy="1066427"/>
            </a:xfrm>
          </p:grpSpPr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13C8B146-CC46-4FDC-AAA9-135D0765826D}"/>
                  </a:ext>
                </a:extLst>
              </p:cNvPr>
              <p:cNvSpPr/>
              <p:nvPr/>
            </p:nvSpPr>
            <p:spPr>
              <a:xfrm>
                <a:off x="4262780" y="6329480"/>
                <a:ext cx="3298325" cy="4308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Cluster the clusters in the Supergraph into sequences</a:t>
                </a:r>
              </a:p>
            </p:txBody>
          </p:sp>
          <p:sp>
            <p:nvSpPr>
              <p:cNvPr id="768" name="Arrow: Right 767">
                <a:extLst>
                  <a:ext uri="{FF2B5EF4-FFF2-40B4-BE49-F238E27FC236}">
                    <a16:creationId xmlns:a16="http://schemas.microsoft.com/office/drawing/2014/main" id="{50B84EB1-DF5F-4425-B964-C775E533B287}"/>
                  </a:ext>
                </a:extLst>
              </p:cNvPr>
              <p:cNvSpPr/>
              <p:nvPr/>
            </p:nvSpPr>
            <p:spPr>
              <a:xfrm rot="5400000">
                <a:off x="5793393" y="6055154"/>
                <a:ext cx="227980" cy="237567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0" name="Isosceles Triangle 769">
                <a:extLst>
                  <a:ext uri="{FF2B5EF4-FFF2-40B4-BE49-F238E27FC236}">
                    <a16:creationId xmlns:a16="http://schemas.microsoft.com/office/drawing/2014/main" id="{C6C33F82-77C5-4BD2-844F-13D9D49A3C12}"/>
                  </a:ext>
                </a:extLst>
              </p:cNvPr>
              <p:cNvSpPr/>
              <p:nvPr/>
            </p:nvSpPr>
            <p:spPr>
              <a:xfrm rot="5400000">
                <a:off x="5383190" y="5647855"/>
                <a:ext cx="427320" cy="569588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59088A50-642E-4211-AD40-93C3328EDF57}"/>
                  </a:ext>
                </a:extLst>
              </p:cNvPr>
              <p:cNvSpPr txBox="1"/>
              <p:nvPr/>
            </p:nvSpPr>
            <p:spPr>
              <a:xfrm>
                <a:off x="6160172" y="5693941"/>
                <a:ext cx="17983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Clustering GAE</a:t>
                </a:r>
              </a:p>
              <a:p>
                <a:pPr algn="ctr"/>
                <a:r>
                  <a:rPr lang="en-US" sz="1400" i="1" dirty="0"/>
                  <a:t>(Tracking)</a:t>
                </a:r>
                <a:endParaRPr lang="en-US" sz="1400" dirty="0"/>
              </a:p>
            </p:txBody>
          </p:sp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39D69B3C-44BF-47BB-93E0-EE9A1584C69E}"/>
                  </a:ext>
                </a:extLst>
              </p:cNvPr>
              <p:cNvSpPr/>
              <p:nvPr/>
            </p:nvSpPr>
            <p:spPr>
              <a:xfrm>
                <a:off x="7591808" y="6353912"/>
                <a:ext cx="328553" cy="3285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3A2D830-AC3B-4172-91DF-CCE16A10981A}"/>
              </a:ext>
            </a:extLst>
          </p:cNvPr>
          <p:cNvGrpSpPr/>
          <p:nvPr/>
        </p:nvGrpSpPr>
        <p:grpSpPr>
          <a:xfrm>
            <a:off x="186385" y="3635166"/>
            <a:ext cx="3717417" cy="1915971"/>
            <a:chOff x="186385" y="3635166"/>
            <a:chExt cx="3717417" cy="1915971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1BF4C2D-35D2-4931-9C8E-58505D294259}"/>
                </a:ext>
              </a:extLst>
            </p:cNvPr>
            <p:cNvGrpSpPr/>
            <p:nvPr/>
          </p:nvGrpSpPr>
          <p:grpSpPr>
            <a:xfrm>
              <a:off x="186385" y="3797867"/>
              <a:ext cx="3717417" cy="1753270"/>
              <a:chOff x="186385" y="3797867"/>
              <a:chExt cx="3717417" cy="1753270"/>
            </a:xfrm>
          </p:grpSpPr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DF109B65-C826-48B8-8072-2E54B5314A4E}"/>
                  </a:ext>
                </a:extLst>
              </p:cNvPr>
              <p:cNvGrpSpPr/>
              <p:nvPr/>
            </p:nvGrpSpPr>
            <p:grpSpPr>
              <a:xfrm>
                <a:off x="186385" y="4389210"/>
                <a:ext cx="3298325" cy="1161927"/>
                <a:chOff x="7167537" y="3980664"/>
                <a:chExt cx="3298325" cy="1161927"/>
              </a:xfrm>
            </p:grpSpPr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D58EB9F4-8F54-4713-9765-C5231958E76E}"/>
                    </a:ext>
                  </a:extLst>
                </p:cNvPr>
                <p:cNvSpPr/>
                <p:nvPr/>
              </p:nvSpPr>
              <p:spPr>
                <a:xfrm>
                  <a:off x="7167537" y="4263861"/>
                  <a:ext cx="3298325" cy="8787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Generate temporal representations of the clusters that capture the: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100" b="1" dirty="0">
                      <a:solidFill>
                        <a:schemeClr val="tx1"/>
                      </a:solidFill>
                    </a:rPr>
                    <a:t>node membership / attributes / structure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Of the clusters </a:t>
                  </a:r>
                </a:p>
              </p:txBody>
            </p:sp>
            <p:sp>
              <p:nvSpPr>
                <p:cNvPr id="748" name="Arrow: Right 747">
                  <a:extLst>
                    <a:ext uri="{FF2B5EF4-FFF2-40B4-BE49-F238E27FC236}">
                      <a16:creationId xmlns:a16="http://schemas.microsoft.com/office/drawing/2014/main" id="{C0CF867E-C393-442A-9C14-7BA5781CD39D}"/>
                    </a:ext>
                  </a:extLst>
                </p:cNvPr>
                <p:cNvSpPr/>
                <p:nvPr/>
              </p:nvSpPr>
              <p:spPr>
                <a:xfrm rot="5400000">
                  <a:off x="8607707" y="3975870"/>
                  <a:ext cx="227980" cy="237567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3" name="Isosceles Triangle 332">
                <a:extLst>
                  <a:ext uri="{FF2B5EF4-FFF2-40B4-BE49-F238E27FC236}">
                    <a16:creationId xmlns:a16="http://schemas.microsoft.com/office/drawing/2014/main" id="{850CE57A-AC30-4ECC-89D4-05123D645AFC}"/>
                  </a:ext>
                </a:extLst>
              </p:cNvPr>
              <p:cNvSpPr/>
              <p:nvPr/>
            </p:nvSpPr>
            <p:spPr>
              <a:xfrm rot="5400000">
                <a:off x="1204271" y="3763828"/>
                <a:ext cx="427320" cy="569588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>
                <a:extLst>
                  <a:ext uri="{FF2B5EF4-FFF2-40B4-BE49-F238E27FC236}">
                    <a16:creationId xmlns:a16="http://schemas.microsoft.com/office/drawing/2014/main" id="{DF5C21AB-E6B2-4D6C-892C-4F883BAABCBA}"/>
                  </a:ext>
                </a:extLst>
              </p:cNvPr>
              <p:cNvSpPr/>
              <p:nvPr/>
            </p:nvSpPr>
            <p:spPr>
              <a:xfrm rot="16200000">
                <a:off x="1825340" y="3763826"/>
                <a:ext cx="427319" cy="569588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D8CC5E06-9B5D-403D-B4D9-C2BDC6551A60}"/>
                  </a:ext>
                </a:extLst>
              </p:cNvPr>
              <p:cNvSpPr txBox="1"/>
              <p:nvPr/>
            </p:nvSpPr>
            <p:spPr>
              <a:xfrm>
                <a:off x="2250335" y="3797867"/>
                <a:ext cx="14124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Temporal GAE</a:t>
                </a:r>
              </a:p>
              <a:p>
                <a:pPr algn="ctr"/>
                <a:r>
                  <a:rPr lang="en-US" sz="1400" i="1" dirty="0"/>
                  <a:t>(Pretrain)</a:t>
                </a:r>
                <a:endParaRPr lang="en-US" sz="1400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C70C67F1-4E22-4A77-A922-50B772F904B6}"/>
                  </a:ext>
                </a:extLst>
              </p:cNvPr>
              <p:cNvSpPr/>
              <p:nvPr/>
            </p:nvSpPr>
            <p:spPr>
              <a:xfrm>
                <a:off x="3575249" y="4672407"/>
                <a:ext cx="328553" cy="3285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778" name="Arrow: Right 777">
              <a:extLst>
                <a:ext uri="{FF2B5EF4-FFF2-40B4-BE49-F238E27FC236}">
                  <a16:creationId xmlns:a16="http://schemas.microsoft.com/office/drawing/2014/main" id="{DA73E6A5-9D25-4909-89D4-279B339330CA}"/>
                </a:ext>
              </a:extLst>
            </p:cNvPr>
            <p:cNvSpPr/>
            <p:nvPr/>
          </p:nvSpPr>
          <p:spPr>
            <a:xfrm rot="5400000">
              <a:off x="1615133" y="3630372"/>
              <a:ext cx="227980" cy="23756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1E530-ADFB-43A1-907C-8D0F0C2F8B5E}"/>
              </a:ext>
            </a:extLst>
          </p:cNvPr>
          <p:cNvCxnSpPr/>
          <p:nvPr/>
        </p:nvCxnSpPr>
        <p:spPr>
          <a:xfrm>
            <a:off x="1125593" y="873760"/>
            <a:ext cx="0" cy="268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EF95E5F-5B32-4ABC-AC3E-D90D9AD2FBFD}"/>
              </a:ext>
            </a:extLst>
          </p:cNvPr>
          <p:cNvCxnSpPr/>
          <p:nvPr/>
        </p:nvCxnSpPr>
        <p:spPr>
          <a:xfrm>
            <a:off x="2189776" y="873760"/>
            <a:ext cx="0" cy="268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8B929D6-D2FF-4188-8EAC-D0CFC7B9795B}"/>
                  </a:ext>
                </a:extLst>
              </p:cNvPr>
              <p:cNvSpPr txBox="1"/>
              <p:nvPr/>
            </p:nvSpPr>
            <p:spPr>
              <a:xfrm>
                <a:off x="1537244" y="3368716"/>
                <a:ext cx="3801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8B929D6-D2FF-4188-8EAC-D0CFC7B97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44" y="3368716"/>
                <a:ext cx="380169" cy="276999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826FF3-0E8B-471D-9865-2861BD57E38B}"/>
                  </a:ext>
                </a:extLst>
              </p:cNvPr>
              <p:cNvSpPr txBox="1"/>
              <p:nvPr/>
            </p:nvSpPr>
            <p:spPr>
              <a:xfrm>
                <a:off x="2531648" y="3368716"/>
                <a:ext cx="3837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826FF3-0E8B-471D-9865-2861BD57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48" y="3368716"/>
                <a:ext cx="383759" cy="276999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32086A9-5412-4AD4-866C-859E2792150A}"/>
              </a:ext>
            </a:extLst>
          </p:cNvPr>
          <p:cNvGrpSpPr/>
          <p:nvPr/>
        </p:nvGrpSpPr>
        <p:grpSpPr>
          <a:xfrm>
            <a:off x="3751870" y="4485948"/>
            <a:ext cx="342899" cy="85789"/>
            <a:chOff x="4334518" y="4882671"/>
            <a:chExt cx="342899" cy="8578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6345A40-F959-4D39-9940-28C5686BC364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AD0A272-5B70-450E-9898-8F89342EB976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48038F5-D291-4F32-884D-A769409F8BC9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A24F66E-6B1C-4150-8352-F8CD3F28F16A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8173628-FA6D-44AC-A465-025F2BDDB3EE}"/>
              </a:ext>
            </a:extLst>
          </p:cNvPr>
          <p:cNvGrpSpPr/>
          <p:nvPr/>
        </p:nvGrpSpPr>
        <p:grpSpPr>
          <a:xfrm>
            <a:off x="3751870" y="4365441"/>
            <a:ext cx="342899" cy="85789"/>
            <a:chOff x="4334518" y="4882671"/>
            <a:chExt cx="342899" cy="85789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047C188-295E-4639-93D9-3F7EE318D790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D5FA5BF-7B2B-411A-9577-DF604F8C6BE1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906D09B-553E-4A42-98C6-7A28E3EA5A0A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B368429-F14B-42C3-8A4E-F15DFC560A3B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B15157-208A-483E-A992-1FBEA5BFB775}"/>
              </a:ext>
            </a:extLst>
          </p:cNvPr>
          <p:cNvGrpSpPr/>
          <p:nvPr/>
        </p:nvGrpSpPr>
        <p:grpSpPr>
          <a:xfrm>
            <a:off x="3751870" y="4244934"/>
            <a:ext cx="342899" cy="85789"/>
            <a:chOff x="4334518" y="4882671"/>
            <a:chExt cx="342899" cy="857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8096139-EF22-464C-B4FF-227CD8BB9B42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46EBE33-39A4-4227-B85D-68EF9EDE2993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8CBC541-EA51-445F-9042-6CBC52D03FEB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8F85739-501A-458B-BE3D-41556904BE48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2641B30-8B1F-4A8E-B562-9838EB345917}"/>
              </a:ext>
            </a:extLst>
          </p:cNvPr>
          <p:cNvGrpSpPr/>
          <p:nvPr/>
        </p:nvGrpSpPr>
        <p:grpSpPr>
          <a:xfrm>
            <a:off x="4610784" y="4485755"/>
            <a:ext cx="342899" cy="85789"/>
            <a:chOff x="4334518" y="4882671"/>
            <a:chExt cx="342899" cy="85789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7BC8B8C-8BC3-46DE-83C2-89549B93C288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AA67BCC-83D0-42A4-AA24-4F83F8B1A3F9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DA577A-2A85-426B-AB56-6DD9C6665A5B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DC9F2BE-915D-4249-AE2E-39DE9E801EC5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76E8F87-C133-4CF3-9C22-B0C2E50D434C}"/>
              </a:ext>
            </a:extLst>
          </p:cNvPr>
          <p:cNvGrpSpPr/>
          <p:nvPr/>
        </p:nvGrpSpPr>
        <p:grpSpPr>
          <a:xfrm>
            <a:off x="4610538" y="4363562"/>
            <a:ext cx="342899" cy="85789"/>
            <a:chOff x="4334518" y="4882671"/>
            <a:chExt cx="342899" cy="8578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FFBB58B-97D8-40C0-8ADD-F1AD301CB608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D6ADE7A-63EA-4851-B5E2-AD6BF7F20FE0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7D899BA-5681-4F8C-A0DD-54F3123011DB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3537E0A-6C17-4DC9-93D6-5DFD4BB4D61C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647FF6-9556-4568-B09C-2419413C7E30}"/>
              </a:ext>
            </a:extLst>
          </p:cNvPr>
          <p:cNvGrpSpPr/>
          <p:nvPr/>
        </p:nvGrpSpPr>
        <p:grpSpPr>
          <a:xfrm>
            <a:off x="4610538" y="4241370"/>
            <a:ext cx="342899" cy="85789"/>
            <a:chOff x="4334518" y="4882671"/>
            <a:chExt cx="342899" cy="8578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C2B4D5F-01DF-44E1-9C7D-01BFDA204357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5DE38FC-C365-4DFB-889D-6A70ECC7F064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7E43629-ECB4-4752-806F-9375C08378D2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DDD20CA-772C-43A2-A6A6-87E82469D82F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10727F4-8348-49AF-80A6-2915F9B4A871}"/>
              </a:ext>
            </a:extLst>
          </p:cNvPr>
          <p:cNvGrpSpPr/>
          <p:nvPr/>
        </p:nvGrpSpPr>
        <p:grpSpPr>
          <a:xfrm>
            <a:off x="4176092" y="4363562"/>
            <a:ext cx="342899" cy="85789"/>
            <a:chOff x="4334518" y="4882671"/>
            <a:chExt cx="342899" cy="85789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DF7292A-4D6A-4C4C-A53A-3C14CD5CDCED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6CA1C32-8FF8-4C85-A97F-99989FE2A1BE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185D878-2EDF-44BB-9626-0091C0FCC061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A399990-473F-4B2D-9E87-A99006DD702C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408F95D-65A3-4CF2-96C3-637C99944FB4}"/>
              </a:ext>
            </a:extLst>
          </p:cNvPr>
          <p:cNvGrpSpPr/>
          <p:nvPr/>
        </p:nvGrpSpPr>
        <p:grpSpPr>
          <a:xfrm>
            <a:off x="4176092" y="4241370"/>
            <a:ext cx="342899" cy="85789"/>
            <a:chOff x="4334518" y="4882671"/>
            <a:chExt cx="342899" cy="8578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043A357-6D88-4CFB-9A5B-9ED32E1FD5AB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E75B114-3E8D-4399-949B-6E6C6989F84F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E96B927-CCA8-467A-873F-1C3E808542ED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FFE764E-DA97-42BA-9DA6-8CDBF070A09A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C2F0BC0-A7F0-43E2-8DBF-F419DD3B3B68}"/>
                  </a:ext>
                </a:extLst>
              </p:cNvPr>
              <p:cNvSpPr txBox="1"/>
              <p:nvPr/>
            </p:nvSpPr>
            <p:spPr>
              <a:xfrm>
                <a:off x="634241" y="1754005"/>
                <a:ext cx="49135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C2F0BC0-A7F0-43E2-8DBF-F419DD3B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1" y="1754005"/>
                <a:ext cx="491352" cy="374205"/>
              </a:xfrm>
              <a:prstGeom prst="rect">
                <a:avLst/>
              </a:prstGeom>
              <a:blipFill>
                <a:blip r:embed="rId7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4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32409 -0.2266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1134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33073 -0.2974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1488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32722 -0.3914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-1958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44674 -0.23195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31" y="-1159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43893 -0.3064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0" y="-1532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45 -0.39792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990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37695 -0.2962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-1481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38099 -0.3919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Pretrain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792F556D-640F-4452-8D57-B4AF5B857680}"/>
              </a:ext>
            </a:extLst>
          </p:cNvPr>
          <p:cNvGrpSpPr/>
          <p:nvPr/>
        </p:nvGrpSpPr>
        <p:grpSpPr>
          <a:xfrm>
            <a:off x="1751832" y="703151"/>
            <a:ext cx="2269627" cy="4796502"/>
            <a:chOff x="1751832" y="703151"/>
            <a:chExt cx="2269627" cy="4796502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93CD1A36-40A2-49E1-B49E-85EF17D7F31D}"/>
                </a:ext>
              </a:extLst>
            </p:cNvPr>
            <p:cNvSpPr/>
            <p:nvPr/>
          </p:nvSpPr>
          <p:spPr>
            <a:xfrm>
              <a:off x="2679988" y="1753609"/>
              <a:ext cx="279350" cy="6897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1E181C4F-D26D-47B7-876A-07FDFA900CED}"/>
                </a:ext>
              </a:extLst>
            </p:cNvPr>
            <p:cNvSpPr txBox="1"/>
            <p:nvPr/>
          </p:nvSpPr>
          <p:spPr>
            <a:xfrm>
              <a:off x="2547001" y="703151"/>
              <a:ext cx="1101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Timestep 0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3E2EA51-FBD3-4DEA-9E57-0F992D6E9D6B}"/>
                </a:ext>
              </a:extLst>
            </p:cNvPr>
            <p:cNvSpPr/>
            <p:nvPr/>
          </p:nvSpPr>
          <p:spPr>
            <a:xfrm>
              <a:off x="3183302" y="1759958"/>
              <a:ext cx="279350" cy="6897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742E48F1-2303-450F-9E14-D524E8CDA4B1}"/>
                    </a:ext>
                  </a:extLst>
                </p:cNvPr>
                <p:cNvSpPr/>
                <p:nvPr/>
              </p:nvSpPr>
              <p:spPr>
                <a:xfrm>
                  <a:off x="2685323" y="5206654"/>
                  <a:ext cx="755064" cy="28632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Classify nodes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700" dirty="0"/>
                    <a:t> Clusters</a:t>
                  </a:r>
                </a:p>
              </p:txBody>
            </p:sp>
          </mc:Choice>
          <mc:Fallback xmlns="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742E48F1-2303-450F-9E14-D524E8CDA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323" y="5206654"/>
                  <a:ext cx="755064" cy="286322"/>
                </a:xfrm>
                <a:prstGeom prst="rect">
                  <a:avLst/>
                </a:prstGeom>
                <a:blipFill>
                  <a:blip r:embed="rId3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D2732AE-A012-448F-A8AD-87520CA643DB}"/>
                </a:ext>
              </a:extLst>
            </p:cNvPr>
            <p:cNvSpPr/>
            <p:nvPr/>
          </p:nvSpPr>
          <p:spPr>
            <a:xfrm>
              <a:off x="2688586" y="4226413"/>
              <a:ext cx="755063" cy="2943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Reconstruct Adjacency</a:t>
              </a:r>
            </a:p>
          </p:txBody>
        </p:sp>
        <p:cxnSp>
          <p:nvCxnSpPr>
            <p:cNvPr id="357" name="Straight Arrow Connector 23">
              <a:extLst>
                <a:ext uri="{FF2B5EF4-FFF2-40B4-BE49-F238E27FC236}">
                  <a16:creationId xmlns:a16="http://schemas.microsoft.com/office/drawing/2014/main" id="{E3593B7E-B821-4841-AE79-130ECA4540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955" y="1911709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Arrow Connector 23">
              <a:extLst>
                <a:ext uri="{FF2B5EF4-FFF2-40B4-BE49-F238E27FC236}">
                  <a16:creationId xmlns:a16="http://schemas.microsoft.com/office/drawing/2014/main" id="{50143F07-9E19-4ABE-B98F-7C86C0090A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3955" y="2226669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Arrow Connector 23">
              <a:extLst>
                <a:ext uri="{FF2B5EF4-FFF2-40B4-BE49-F238E27FC236}">
                  <a16:creationId xmlns:a16="http://schemas.microsoft.com/office/drawing/2014/main" id="{1A3BF46A-8859-4A78-BA75-DDB94B7837F3}"/>
                </a:ext>
              </a:extLst>
            </p:cNvPr>
            <p:cNvCxnSpPr>
              <a:cxnSpLocks/>
              <a:stCxn id="360" idx="1"/>
              <a:endCxn id="361" idx="0"/>
            </p:cNvCxnSpPr>
            <p:nvPr/>
          </p:nvCxnSpPr>
          <p:spPr>
            <a:xfrm flipH="1">
              <a:off x="3058246" y="2619179"/>
              <a:ext cx="540" cy="120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Right Brace 359">
              <a:extLst>
                <a:ext uri="{FF2B5EF4-FFF2-40B4-BE49-F238E27FC236}">
                  <a16:creationId xmlns:a16="http://schemas.microsoft.com/office/drawing/2014/main" id="{755F2C73-A9D8-4E25-BF99-228AF95ACCB1}"/>
                </a:ext>
              </a:extLst>
            </p:cNvPr>
            <p:cNvSpPr/>
            <p:nvPr/>
          </p:nvSpPr>
          <p:spPr>
            <a:xfrm rot="5400000">
              <a:off x="2976886" y="2203913"/>
              <a:ext cx="163799" cy="66673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7D1D2ADB-983F-47B7-8785-EEBB5FCF73B5}"/>
                    </a:ext>
                  </a:extLst>
                </p:cNvPr>
                <p:cNvSpPr/>
                <p:nvPr/>
              </p:nvSpPr>
              <p:spPr>
                <a:xfrm>
                  <a:off x="2677973" y="2739366"/>
                  <a:ext cx="760545" cy="3077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7D1D2ADB-983F-47B7-8785-EEBB5FCF7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973" y="2739366"/>
                  <a:ext cx="760545" cy="3077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4C81130D-AFB1-4ACF-B0AC-A83F4F4C8FD2}"/>
                    </a:ext>
                  </a:extLst>
                </p:cNvPr>
                <p:cNvSpPr txBox="1"/>
                <p:nvPr/>
              </p:nvSpPr>
              <p:spPr>
                <a:xfrm>
                  <a:off x="2112857" y="1772006"/>
                  <a:ext cx="30078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4C81130D-AFB1-4ACF-B0AC-A83F4F4C8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857" y="1772006"/>
                  <a:ext cx="300787" cy="184666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938BBA3-C3A1-4E8C-96F1-2BBE426B4CEC}"/>
                    </a:ext>
                  </a:extLst>
                </p:cNvPr>
                <p:cNvSpPr txBox="1"/>
                <p:nvPr/>
              </p:nvSpPr>
              <p:spPr>
                <a:xfrm>
                  <a:off x="2186787" y="2075894"/>
                  <a:ext cx="14109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938BBA3-C3A1-4E8C-96F1-2BBE426B4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87" y="2075894"/>
                  <a:ext cx="141096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9130" r="-347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FC48C4B-2729-4A2A-94D5-37E548AFF7FD}"/>
                </a:ext>
              </a:extLst>
            </p:cNvPr>
            <p:cNvSpPr/>
            <p:nvPr/>
          </p:nvSpPr>
          <p:spPr>
            <a:xfrm>
              <a:off x="2753607" y="1839398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E8F44D81-C845-404C-8F63-11CF55F76362}"/>
                </a:ext>
              </a:extLst>
            </p:cNvPr>
            <p:cNvSpPr/>
            <p:nvPr/>
          </p:nvSpPr>
          <p:spPr>
            <a:xfrm>
              <a:off x="2753607" y="2036116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4974EC2-AECD-4B0D-8995-DFAB9C9CB441}"/>
                </a:ext>
              </a:extLst>
            </p:cNvPr>
            <p:cNvSpPr/>
            <p:nvPr/>
          </p:nvSpPr>
          <p:spPr>
            <a:xfrm>
              <a:off x="2753607" y="2229144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E495A7AF-F5A0-470E-A1B7-D546DDC06A75}"/>
                    </a:ext>
                  </a:extLst>
                </p:cNvPr>
                <p:cNvSpPr txBox="1"/>
                <p:nvPr/>
              </p:nvSpPr>
              <p:spPr>
                <a:xfrm>
                  <a:off x="2725420" y="1469722"/>
                  <a:ext cx="4882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E495A7AF-F5A0-470E-A1B7-D546DDC06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420" y="1469722"/>
                  <a:ext cx="4882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5000" r="-3625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AD0AD02A-665E-4C1A-AEF8-C56A29BDD747}"/>
                </a:ext>
              </a:extLst>
            </p:cNvPr>
            <p:cNvSpPr/>
            <p:nvPr/>
          </p:nvSpPr>
          <p:spPr>
            <a:xfrm>
              <a:off x="3252741" y="1839398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F69EEAE-E371-432E-B921-31DC8891870F}"/>
                </a:ext>
              </a:extLst>
            </p:cNvPr>
            <p:cNvSpPr/>
            <p:nvPr/>
          </p:nvSpPr>
          <p:spPr>
            <a:xfrm>
              <a:off x="3252741" y="2036116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9A2FEEC-3CAB-4320-BCC9-B16625B86008}"/>
                </a:ext>
              </a:extLst>
            </p:cNvPr>
            <p:cNvSpPr/>
            <p:nvPr/>
          </p:nvSpPr>
          <p:spPr>
            <a:xfrm>
              <a:off x="3252741" y="2229144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5F5F176B-052C-47B8-AB50-520516CCE419}"/>
                    </a:ext>
                  </a:extLst>
                </p:cNvPr>
                <p:cNvSpPr txBox="1"/>
                <p:nvPr/>
              </p:nvSpPr>
              <p:spPr>
                <a:xfrm>
                  <a:off x="3202610" y="1466978"/>
                  <a:ext cx="232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5F5F176B-052C-47B8-AB50-520516CCE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10" y="1466978"/>
                  <a:ext cx="23237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316" r="-1052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23">
              <a:extLst>
                <a:ext uri="{FF2B5EF4-FFF2-40B4-BE49-F238E27FC236}">
                  <a16:creationId xmlns:a16="http://schemas.microsoft.com/office/drawing/2014/main" id="{A4A66CB4-8C92-4BD8-9CB9-BBF4782E3618}"/>
                </a:ext>
              </a:extLst>
            </p:cNvPr>
            <p:cNvCxnSpPr>
              <a:cxnSpLocks/>
              <a:stCxn id="365" idx="6"/>
              <a:endCxn id="373" idx="2"/>
            </p:cNvCxnSpPr>
            <p:nvPr/>
          </p:nvCxnSpPr>
          <p:spPr>
            <a:xfrm>
              <a:off x="2885718" y="1905454"/>
              <a:ext cx="367023" cy="1967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23">
              <a:extLst>
                <a:ext uri="{FF2B5EF4-FFF2-40B4-BE49-F238E27FC236}">
                  <a16:creationId xmlns:a16="http://schemas.microsoft.com/office/drawing/2014/main" id="{F95C172C-2187-42F1-8F33-84C61E0A5C8A}"/>
                </a:ext>
              </a:extLst>
            </p:cNvPr>
            <p:cNvCxnSpPr>
              <a:cxnSpLocks/>
              <a:stCxn id="366" idx="6"/>
              <a:endCxn id="373" idx="2"/>
            </p:cNvCxnSpPr>
            <p:nvPr/>
          </p:nvCxnSpPr>
          <p:spPr>
            <a:xfrm>
              <a:off x="2885718" y="2102172"/>
              <a:ext cx="36702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Arrow Connector 23">
              <a:extLst>
                <a:ext uri="{FF2B5EF4-FFF2-40B4-BE49-F238E27FC236}">
                  <a16:creationId xmlns:a16="http://schemas.microsoft.com/office/drawing/2014/main" id="{737B3B8C-F7AF-46D1-B5CD-E52EF8C387FC}"/>
                </a:ext>
              </a:extLst>
            </p:cNvPr>
            <p:cNvCxnSpPr>
              <a:cxnSpLocks/>
              <a:stCxn id="367" idx="6"/>
              <a:endCxn id="373" idx="2"/>
            </p:cNvCxnSpPr>
            <p:nvPr/>
          </p:nvCxnSpPr>
          <p:spPr>
            <a:xfrm flipV="1">
              <a:off x="2885718" y="2102172"/>
              <a:ext cx="367023" cy="19302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Straight Arrow Connector 23">
              <a:extLst>
                <a:ext uri="{FF2B5EF4-FFF2-40B4-BE49-F238E27FC236}">
                  <a16:creationId xmlns:a16="http://schemas.microsoft.com/office/drawing/2014/main" id="{67166E7C-73C2-4C9C-A1F5-0B239CF1082F}"/>
                </a:ext>
              </a:extLst>
            </p:cNvPr>
            <p:cNvCxnSpPr>
              <a:cxnSpLocks/>
              <a:stCxn id="365" idx="6"/>
              <a:endCxn id="372" idx="2"/>
            </p:cNvCxnSpPr>
            <p:nvPr/>
          </p:nvCxnSpPr>
          <p:spPr>
            <a:xfrm>
              <a:off x="2885718" y="1905454"/>
              <a:ext cx="36702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23">
              <a:extLst>
                <a:ext uri="{FF2B5EF4-FFF2-40B4-BE49-F238E27FC236}">
                  <a16:creationId xmlns:a16="http://schemas.microsoft.com/office/drawing/2014/main" id="{97BA7ADA-089F-4776-9BB4-7EC2BE6956B4}"/>
                </a:ext>
              </a:extLst>
            </p:cNvPr>
            <p:cNvCxnSpPr>
              <a:cxnSpLocks/>
              <a:stCxn id="366" idx="6"/>
              <a:endCxn id="372" idx="2"/>
            </p:cNvCxnSpPr>
            <p:nvPr/>
          </p:nvCxnSpPr>
          <p:spPr>
            <a:xfrm flipV="1">
              <a:off x="2885718" y="1905454"/>
              <a:ext cx="367023" cy="1967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Straight Arrow Connector 23">
              <a:extLst>
                <a:ext uri="{FF2B5EF4-FFF2-40B4-BE49-F238E27FC236}">
                  <a16:creationId xmlns:a16="http://schemas.microsoft.com/office/drawing/2014/main" id="{6D169846-7E33-4F3D-8E1A-3606A1949A47}"/>
                </a:ext>
              </a:extLst>
            </p:cNvPr>
            <p:cNvCxnSpPr>
              <a:cxnSpLocks/>
              <a:stCxn id="367" idx="6"/>
              <a:endCxn id="374" idx="2"/>
            </p:cNvCxnSpPr>
            <p:nvPr/>
          </p:nvCxnSpPr>
          <p:spPr>
            <a:xfrm>
              <a:off x="2885718" y="2295200"/>
              <a:ext cx="36702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Arrow Connector 23">
              <a:extLst>
                <a:ext uri="{FF2B5EF4-FFF2-40B4-BE49-F238E27FC236}">
                  <a16:creationId xmlns:a16="http://schemas.microsoft.com/office/drawing/2014/main" id="{11A030F3-FDF7-4F68-ACFD-108331148856}"/>
                </a:ext>
              </a:extLst>
            </p:cNvPr>
            <p:cNvCxnSpPr>
              <a:cxnSpLocks/>
              <a:stCxn id="366" idx="6"/>
              <a:endCxn id="374" idx="2"/>
            </p:cNvCxnSpPr>
            <p:nvPr/>
          </p:nvCxnSpPr>
          <p:spPr>
            <a:xfrm>
              <a:off x="2885718" y="2102172"/>
              <a:ext cx="367023" cy="19302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Arrow Connector 23">
              <a:extLst>
                <a:ext uri="{FF2B5EF4-FFF2-40B4-BE49-F238E27FC236}">
                  <a16:creationId xmlns:a16="http://schemas.microsoft.com/office/drawing/2014/main" id="{F0DA938E-332F-4903-AA7D-46D82AE50488}"/>
                </a:ext>
              </a:extLst>
            </p:cNvPr>
            <p:cNvCxnSpPr>
              <a:cxnSpLocks/>
              <a:stCxn id="367" idx="6"/>
              <a:endCxn id="372" idx="2"/>
            </p:cNvCxnSpPr>
            <p:nvPr/>
          </p:nvCxnSpPr>
          <p:spPr>
            <a:xfrm flipV="1">
              <a:off x="2885718" y="1905454"/>
              <a:ext cx="367023" cy="38974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Arrow Connector 23">
              <a:extLst>
                <a:ext uri="{FF2B5EF4-FFF2-40B4-BE49-F238E27FC236}">
                  <a16:creationId xmlns:a16="http://schemas.microsoft.com/office/drawing/2014/main" id="{FF204744-D0A7-4A8D-8B60-02A7BD34F758}"/>
                </a:ext>
              </a:extLst>
            </p:cNvPr>
            <p:cNvCxnSpPr>
              <a:cxnSpLocks/>
              <a:stCxn id="365" idx="6"/>
              <a:endCxn id="374" idx="2"/>
            </p:cNvCxnSpPr>
            <p:nvPr/>
          </p:nvCxnSpPr>
          <p:spPr>
            <a:xfrm>
              <a:off x="2885718" y="1905454"/>
              <a:ext cx="367023" cy="38974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89377114-833C-48B3-9F72-F9CAF77D7497}"/>
                    </a:ext>
                  </a:extLst>
                </p:cNvPr>
                <p:cNvSpPr txBox="1"/>
                <p:nvPr/>
              </p:nvSpPr>
              <p:spPr>
                <a:xfrm flipH="1">
                  <a:off x="2391144" y="1029999"/>
                  <a:ext cx="15256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𝐺𝐴𝐸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𝑆𝑈𝑀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89377114-833C-48B3-9F72-F9CAF77D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91144" y="1029999"/>
                  <a:ext cx="152562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179" t="-2222" r="-717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A7365BFE-4B98-4ECD-A2CB-3F5B7C04C331}"/>
                </a:ext>
              </a:extLst>
            </p:cNvPr>
            <p:cNvSpPr/>
            <p:nvPr/>
          </p:nvSpPr>
          <p:spPr>
            <a:xfrm>
              <a:off x="2685323" y="4726279"/>
              <a:ext cx="755063" cy="2943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Reconstruct Attributes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4" name="TextBox 803">
                  <a:extLst>
                    <a:ext uri="{FF2B5EF4-FFF2-40B4-BE49-F238E27FC236}">
                      <a16:creationId xmlns:a16="http://schemas.microsoft.com/office/drawing/2014/main" id="{EF22E026-59B8-42A4-B77E-9313BF15A505}"/>
                    </a:ext>
                  </a:extLst>
                </p:cNvPr>
                <p:cNvSpPr txBox="1"/>
                <p:nvPr/>
              </p:nvSpPr>
              <p:spPr>
                <a:xfrm>
                  <a:off x="3083132" y="2603378"/>
                  <a:ext cx="507737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𝑛𝑐𝑜𝑑𝑖𝑛𝑔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4" name="TextBox 803">
                  <a:extLst>
                    <a:ext uri="{FF2B5EF4-FFF2-40B4-BE49-F238E27FC236}">
                      <a16:creationId xmlns:a16="http://schemas.microsoft.com/office/drawing/2014/main" id="{EF22E026-59B8-42A4-B77E-9313BF15A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132" y="2603378"/>
                  <a:ext cx="507737" cy="123111"/>
                </a:xfrm>
                <a:prstGeom prst="rect">
                  <a:avLst/>
                </a:prstGeom>
                <a:blipFill>
                  <a:blip r:embed="rId10"/>
                  <a:stretch>
                    <a:fillRect r="-2410" b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TextBox 817">
                  <a:extLst>
                    <a:ext uri="{FF2B5EF4-FFF2-40B4-BE49-F238E27FC236}">
                      <a16:creationId xmlns:a16="http://schemas.microsoft.com/office/drawing/2014/main" id="{4482DA4E-017F-415F-A68E-6D65AE1BC4FC}"/>
                    </a:ext>
                  </a:extLst>
                </p:cNvPr>
                <p:cNvSpPr txBox="1"/>
                <p:nvPr/>
              </p:nvSpPr>
              <p:spPr>
                <a:xfrm>
                  <a:off x="3244130" y="2769851"/>
                  <a:ext cx="77732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8" name="TextBox 817">
                  <a:extLst>
                    <a:ext uri="{FF2B5EF4-FFF2-40B4-BE49-F238E27FC236}">
                      <a16:creationId xmlns:a16="http://schemas.microsoft.com/office/drawing/2014/main" id="{4482DA4E-017F-415F-A68E-6D65AE1BC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130" y="2769851"/>
                  <a:ext cx="777329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83C7C36F-8549-4E49-93AA-3901496D4E22}"/>
                </a:ext>
              </a:extLst>
            </p:cNvPr>
            <p:cNvSpPr/>
            <p:nvPr/>
          </p:nvSpPr>
          <p:spPr>
            <a:xfrm>
              <a:off x="2677974" y="3746124"/>
              <a:ext cx="765676" cy="186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Embedding</a:t>
              </a:r>
            </a:p>
          </p:txBody>
        </p:sp>
        <p:sp>
          <p:nvSpPr>
            <p:cNvPr id="2" name="Left Bracket 1">
              <a:extLst>
                <a:ext uri="{FF2B5EF4-FFF2-40B4-BE49-F238E27FC236}">
                  <a16:creationId xmlns:a16="http://schemas.microsoft.com/office/drawing/2014/main" id="{CDD527DC-06DF-496B-9A73-81B2B9F354EB}"/>
                </a:ext>
              </a:extLst>
            </p:cNvPr>
            <p:cNvSpPr/>
            <p:nvPr/>
          </p:nvSpPr>
          <p:spPr>
            <a:xfrm>
              <a:off x="1993038" y="1605477"/>
              <a:ext cx="81001" cy="997901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Left Bracket 179">
              <a:extLst>
                <a:ext uri="{FF2B5EF4-FFF2-40B4-BE49-F238E27FC236}">
                  <a16:creationId xmlns:a16="http://schemas.microsoft.com/office/drawing/2014/main" id="{4A6D1F6F-DF2E-4646-9DBB-596DDE62C54B}"/>
                </a:ext>
              </a:extLst>
            </p:cNvPr>
            <p:cNvSpPr/>
            <p:nvPr/>
          </p:nvSpPr>
          <p:spPr>
            <a:xfrm>
              <a:off x="1988030" y="4226413"/>
              <a:ext cx="186614" cy="127324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DF432C8-874A-432D-8575-403717C90963}"/>
                </a:ext>
              </a:extLst>
            </p:cNvPr>
            <p:cNvSpPr txBox="1"/>
            <p:nvPr/>
          </p:nvSpPr>
          <p:spPr>
            <a:xfrm rot="16200000">
              <a:off x="1232135" y="1949671"/>
              <a:ext cx="13163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Encoder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8029BAD-FCCE-44AF-86C2-EA8C1F54B037}"/>
                </a:ext>
              </a:extLst>
            </p:cNvPr>
            <p:cNvSpPr txBox="1"/>
            <p:nvPr/>
          </p:nvSpPr>
          <p:spPr>
            <a:xfrm rot="16200000">
              <a:off x="1496811" y="4621542"/>
              <a:ext cx="83225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  <p:cxnSp>
          <p:nvCxnSpPr>
            <p:cNvPr id="298" name="Straight Arrow Connector 23">
              <a:extLst>
                <a:ext uri="{FF2B5EF4-FFF2-40B4-BE49-F238E27FC236}">
                  <a16:creationId xmlns:a16="http://schemas.microsoft.com/office/drawing/2014/main" id="{B5B01B6A-F456-4034-AB20-7AD96EEA31D9}"/>
                </a:ext>
              </a:extLst>
            </p:cNvPr>
            <p:cNvCxnSpPr>
              <a:cxnSpLocks/>
            </p:cNvCxnSpPr>
            <p:nvPr/>
          </p:nvCxnSpPr>
          <p:spPr>
            <a:xfrm>
              <a:off x="3457459" y="4379082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Arrow Connector 23">
              <a:extLst>
                <a:ext uri="{FF2B5EF4-FFF2-40B4-BE49-F238E27FC236}">
                  <a16:creationId xmlns:a16="http://schemas.microsoft.com/office/drawing/2014/main" id="{5D289625-85BC-4AE3-85AC-E0B294CF8385}"/>
                </a:ext>
              </a:extLst>
            </p:cNvPr>
            <p:cNvCxnSpPr>
              <a:cxnSpLocks/>
            </p:cNvCxnSpPr>
            <p:nvPr/>
          </p:nvCxnSpPr>
          <p:spPr>
            <a:xfrm>
              <a:off x="3457459" y="4873458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6914BCBF-EFE4-4EFD-9715-35CBF52B6535}"/>
                    </a:ext>
                  </a:extLst>
                </p:cNvPr>
                <p:cNvSpPr txBox="1"/>
                <p:nvPr/>
              </p:nvSpPr>
              <p:spPr>
                <a:xfrm>
                  <a:off x="3704001" y="4281071"/>
                  <a:ext cx="193094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6914BCBF-EFE4-4EFD-9715-35CBF52B6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001" y="4281071"/>
                  <a:ext cx="193094" cy="185051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64516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A439F891-38EB-40AE-A09C-3197D90C1010}"/>
                    </a:ext>
                  </a:extLst>
                </p:cNvPr>
                <p:cNvSpPr txBox="1"/>
                <p:nvPr/>
              </p:nvSpPr>
              <p:spPr>
                <a:xfrm>
                  <a:off x="3704001" y="4760042"/>
                  <a:ext cx="14109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A439F891-38EB-40AE-A09C-3197D90C1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001" y="4760042"/>
                  <a:ext cx="141096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9130" r="-3478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19FB9C49-F46C-45BA-B4FE-C1CA8EACC26D}"/>
                    </a:ext>
                  </a:extLst>
                </p:cNvPr>
                <p:cNvSpPr txBox="1"/>
                <p:nvPr/>
              </p:nvSpPr>
              <p:spPr>
                <a:xfrm>
                  <a:off x="3300290" y="3858624"/>
                  <a:ext cx="5390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19FB9C49-F46C-45BA-B4FE-C1CA8EACC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290" y="3858624"/>
                  <a:ext cx="539057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Straight Arrow Connector 23">
              <a:extLst>
                <a:ext uri="{FF2B5EF4-FFF2-40B4-BE49-F238E27FC236}">
                  <a16:creationId xmlns:a16="http://schemas.microsoft.com/office/drawing/2014/main" id="{F83E746F-7D0F-45D4-A9FA-12739E9FD990}"/>
                </a:ext>
              </a:extLst>
            </p:cNvPr>
            <p:cNvCxnSpPr>
              <a:cxnSpLocks/>
            </p:cNvCxnSpPr>
            <p:nvPr/>
          </p:nvCxnSpPr>
          <p:spPr>
            <a:xfrm>
              <a:off x="3457459" y="5335477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314DC3DF-9AEC-49BD-B4F9-0794F6A83974}"/>
                    </a:ext>
                  </a:extLst>
                </p:cNvPr>
                <p:cNvSpPr txBox="1"/>
                <p:nvPr/>
              </p:nvSpPr>
              <p:spPr>
                <a:xfrm>
                  <a:off x="3704001" y="5218276"/>
                  <a:ext cx="1474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314DC3DF-9AEC-49BD-B4F9-0794F6A83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001" y="5218276"/>
                  <a:ext cx="147457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37500" r="-7083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862596F-FFF5-4A76-8FBD-ED582FF8A098}"/>
                    </a:ext>
                  </a:extLst>
                </p:cNvPr>
                <p:cNvSpPr txBox="1"/>
                <p:nvPr/>
              </p:nvSpPr>
              <p:spPr>
                <a:xfrm>
                  <a:off x="2711796" y="4079237"/>
                  <a:ext cx="647986" cy="186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862596F-FFF5-4A76-8FBD-ED582FF8A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96" y="4079237"/>
                  <a:ext cx="647986" cy="1865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F91A2B2A-BBA2-45D3-9612-F09338CAE975}"/>
                    </a:ext>
                  </a:extLst>
                </p:cNvPr>
                <p:cNvSpPr txBox="1"/>
                <p:nvPr/>
              </p:nvSpPr>
              <p:spPr>
                <a:xfrm>
                  <a:off x="2711796" y="4576963"/>
                  <a:ext cx="647986" cy="1858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F91A2B2A-BBA2-45D3-9612-F09338CAE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96" y="4576963"/>
                  <a:ext cx="647986" cy="1858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B23EC1F2-E8E3-4D1F-8099-1ABE368C8884}"/>
                    </a:ext>
                  </a:extLst>
                </p:cNvPr>
                <p:cNvSpPr txBox="1"/>
                <p:nvPr/>
              </p:nvSpPr>
              <p:spPr>
                <a:xfrm>
                  <a:off x="2711796" y="5058426"/>
                  <a:ext cx="647986" cy="1858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B23EC1F2-E8E3-4D1F-8099-1ABE368C8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96" y="5058426"/>
                  <a:ext cx="647986" cy="1858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0" name="Straight Arrow Connector 23">
              <a:extLst>
                <a:ext uri="{FF2B5EF4-FFF2-40B4-BE49-F238E27FC236}">
                  <a16:creationId xmlns:a16="http://schemas.microsoft.com/office/drawing/2014/main" id="{8B4C02BB-B1BD-4721-9064-137EF5549591}"/>
                </a:ext>
              </a:extLst>
            </p:cNvPr>
            <p:cNvCxnSpPr>
              <a:cxnSpLocks/>
              <a:stCxn id="361" idx="2"/>
              <a:endCxn id="819" idx="0"/>
            </p:cNvCxnSpPr>
            <p:nvPr/>
          </p:nvCxnSpPr>
          <p:spPr>
            <a:xfrm>
              <a:off x="3058246" y="3047142"/>
              <a:ext cx="2566" cy="69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Straight Arrow Connector 23">
              <a:extLst>
                <a:ext uri="{FF2B5EF4-FFF2-40B4-BE49-F238E27FC236}">
                  <a16:creationId xmlns:a16="http://schemas.microsoft.com/office/drawing/2014/main" id="{DF4E1285-14AA-4F72-889B-3CAA1D467AF6}"/>
                </a:ext>
              </a:extLst>
            </p:cNvPr>
            <p:cNvCxnSpPr>
              <a:cxnSpLocks/>
              <a:stCxn id="819" idx="2"/>
              <a:endCxn id="356" idx="1"/>
            </p:cNvCxnSpPr>
            <p:nvPr/>
          </p:nvCxnSpPr>
          <p:spPr>
            <a:xfrm rot="5400000">
              <a:off x="2654243" y="3967027"/>
              <a:ext cx="440913" cy="372226"/>
            </a:xfrm>
            <a:prstGeom prst="bentConnector4">
              <a:avLst>
                <a:gd name="adj1" fmla="val 19484"/>
                <a:gd name="adj2" fmla="val 1614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Straight Arrow Connector 23">
              <a:extLst>
                <a:ext uri="{FF2B5EF4-FFF2-40B4-BE49-F238E27FC236}">
                  <a16:creationId xmlns:a16="http://schemas.microsoft.com/office/drawing/2014/main" id="{2CE56076-3A81-46AD-8371-1AC706B145F3}"/>
                </a:ext>
              </a:extLst>
            </p:cNvPr>
            <p:cNvCxnSpPr>
              <a:cxnSpLocks/>
              <a:stCxn id="819" idx="2"/>
              <a:endCxn id="802" idx="1"/>
            </p:cNvCxnSpPr>
            <p:nvPr/>
          </p:nvCxnSpPr>
          <p:spPr>
            <a:xfrm rot="5400000">
              <a:off x="2402682" y="4215326"/>
              <a:ext cx="940773" cy="375489"/>
            </a:xfrm>
            <a:prstGeom prst="bentConnector4">
              <a:avLst>
                <a:gd name="adj1" fmla="val 8699"/>
                <a:gd name="adj2" fmla="val 16088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Straight Arrow Connector 23">
              <a:extLst>
                <a:ext uri="{FF2B5EF4-FFF2-40B4-BE49-F238E27FC236}">
                  <a16:creationId xmlns:a16="http://schemas.microsoft.com/office/drawing/2014/main" id="{C30E1460-F796-4C52-B732-63111256DFD0}"/>
                </a:ext>
              </a:extLst>
            </p:cNvPr>
            <p:cNvCxnSpPr>
              <a:cxnSpLocks/>
              <a:stCxn id="819" idx="2"/>
              <a:endCxn id="355" idx="1"/>
            </p:cNvCxnSpPr>
            <p:nvPr/>
          </p:nvCxnSpPr>
          <p:spPr>
            <a:xfrm rot="5400000">
              <a:off x="2164503" y="4453505"/>
              <a:ext cx="1417131" cy="375489"/>
            </a:xfrm>
            <a:prstGeom prst="bentConnector4">
              <a:avLst>
                <a:gd name="adj1" fmla="val 5804"/>
                <a:gd name="adj2" fmla="val 16088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0EB2FF7F-77F4-4DE8-85E2-1926379002D4}"/>
              </a:ext>
            </a:extLst>
          </p:cNvPr>
          <p:cNvGrpSpPr/>
          <p:nvPr/>
        </p:nvGrpSpPr>
        <p:grpSpPr>
          <a:xfrm>
            <a:off x="5508996" y="671250"/>
            <a:ext cx="4354255" cy="4821727"/>
            <a:chOff x="5508996" y="671250"/>
            <a:chExt cx="4354255" cy="4821727"/>
          </a:xfrm>
        </p:grpSpPr>
        <p:cxnSp>
          <p:nvCxnSpPr>
            <p:cNvPr id="660" name="Straight Arrow Connector 23">
              <a:extLst>
                <a:ext uri="{FF2B5EF4-FFF2-40B4-BE49-F238E27FC236}">
                  <a16:creationId xmlns:a16="http://schemas.microsoft.com/office/drawing/2014/main" id="{929AAB8D-66C2-4393-A727-CADDCC083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996" y="3419080"/>
              <a:ext cx="1299670" cy="41389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30" name="Group 829">
              <a:extLst>
                <a:ext uri="{FF2B5EF4-FFF2-40B4-BE49-F238E27FC236}">
                  <a16:creationId xmlns:a16="http://schemas.microsoft.com/office/drawing/2014/main" id="{81ECDC1B-3057-451B-A14B-52D6393A0C01}"/>
                </a:ext>
              </a:extLst>
            </p:cNvPr>
            <p:cNvGrpSpPr/>
            <p:nvPr/>
          </p:nvGrpSpPr>
          <p:grpSpPr>
            <a:xfrm>
              <a:off x="6158831" y="671250"/>
              <a:ext cx="3704420" cy="4821727"/>
              <a:chOff x="6158831" y="671250"/>
              <a:chExt cx="3704420" cy="4821727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FE0373BF-6E32-4EC3-A868-FD3299D799B3}"/>
                  </a:ext>
                </a:extLst>
              </p:cNvPr>
              <p:cNvGrpSpPr/>
              <p:nvPr/>
            </p:nvGrpSpPr>
            <p:grpSpPr>
              <a:xfrm>
                <a:off x="6922940" y="2824248"/>
                <a:ext cx="296902" cy="69277"/>
                <a:chOff x="5250452" y="2357120"/>
                <a:chExt cx="609600" cy="142240"/>
              </a:xfrm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1B5ACD5-BB6D-4143-A663-2A7324A083E4}"/>
                    </a:ext>
                  </a:extLst>
                </p:cNvPr>
                <p:cNvSpPr/>
                <p:nvPr/>
              </p:nvSpPr>
              <p:spPr>
                <a:xfrm>
                  <a:off x="5250452" y="2357120"/>
                  <a:ext cx="142240" cy="1422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B9E12E67-627A-4ADC-8472-BA2039AAE29B}"/>
                    </a:ext>
                  </a:extLst>
                </p:cNvPr>
                <p:cNvSpPr/>
                <p:nvPr/>
              </p:nvSpPr>
              <p:spPr>
                <a:xfrm>
                  <a:off x="5484132" y="2357120"/>
                  <a:ext cx="142240" cy="1422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FB5DAF3F-1EF9-4F9D-A253-33659350F537}"/>
                    </a:ext>
                  </a:extLst>
                </p:cNvPr>
                <p:cNvSpPr/>
                <p:nvPr/>
              </p:nvSpPr>
              <p:spPr>
                <a:xfrm>
                  <a:off x="5717812" y="2357120"/>
                  <a:ext cx="142240" cy="1422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4729A4D-DDD6-4557-9DDD-74CD245D6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5476" y="986951"/>
                <a:ext cx="0" cy="445889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97A6A9CB-C386-4C92-B6C3-9FC355D66D76}"/>
                  </a:ext>
                </a:extLst>
              </p:cNvPr>
              <p:cNvSpPr txBox="1"/>
              <p:nvPr/>
            </p:nvSpPr>
            <p:spPr>
              <a:xfrm>
                <a:off x="6450153" y="671250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      …       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9" name="TextBox 808">
                    <a:extLst>
                      <a:ext uri="{FF2B5EF4-FFF2-40B4-BE49-F238E27FC236}">
                        <a16:creationId xmlns:a16="http://schemas.microsoft.com/office/drawing/2014/main" id="{5FF69A61-1176-4866-A618-C4014EA67788}"/>
                      </a:ext>
                    </a:extLst>
                  </p:cNvPr>
                  <p:cNvSpPr txBox="1"/>
                  <p:nvPr/>
                </p:nvSpPr>
                <p:spPr>
                  <a:xfrm>
                    <a:off x="7056890" y="3836249"/>
                    <a:ext cx="53905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9" name="TextBox 808">
                    <a:extLst>
                      <a:ext uri="{FF2B5EF4-FFF2-40B4-BE49-F238E27FC236}">
                        <a16:creationId xmlns:a16="http://schemas.microsoft.com/office/drawing/2014/main" id="{5FF69A61-1176-4866-A618-C4014EA67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6890" y="3836249"/>
                    <a:ext cx="53905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" name="TextBox 820">
                    <a:extLst>
                      <a:ext uri="{FF2B5EF4-FFF2-40B4-BE49-F238E27FC236}">
                        <a16:creationId xmlns:a16="http://schemas.microsoft.com/office/drawing/2014/main" id="{2F890A4B-4D82-4ACC-BA1A-F8388B9FCE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7887" y="3229062"/>
                    <a:ext cx="53905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1" name="TextBox 820">
                    <a:extLst>
                      <a:ext uri="{FF2B5EF4-FFF2-40B4-BE49-F238E27FC236}">
                        <a16:creationId xmlns:a16="http://schemas.microsoft.com/office/drawing/2014/main" id="{2F890A4B-4D82-4ACC-BA1A-F8388B9FCE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7887" y="3229062"/>
                    <a:ext cx="539057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" name="TextBox 821">
                    <a:extLst>
                      <a:ext uri="{FF2B5EF4-FFF2-40B4-BE49-F238E27FC236}">
                        <a16:creationId xmlns:a16="http://schemas.microsoft.com/office/drawing/2014/main" id="{6627DCE9-25AB-4BE4-9031-E786874C2AA5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645" y="3228230"/>
                    <a:ext cx="53905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2" name="TextBox 821">
                    <a:extLst>
                      <a:ext uri="{FF2B5EF4-FFF2-40B4-BE49-F238E27FC236}">
                        <a16:creationId xmlns:a16="http://schemas.microsoft.com/office/drawing/2014/main" id="{6627DCE9-25AB-4BE4-9031-E786874C2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645" y="3228230"/>
                    <a:ext cx="53905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409EAD6D-BD9B-4C09-8AA4-FEE6FD61D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831" y="986951"/>
                <a:ext cx="0" cy="445889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Arrow Connector 23">
                <a:extLst>
                  <a:ext uri="{FF2B5EF4-FFF2-40B4-BE49-F238E27FC236}">
                    <a16:creationId xmlns:a16="http://schemas.microsoft.com/office/drawing/2014/main" id="{1542934E-BF39-4BC2-B5E3-F9206559E44B}"/>
                  </a:ext>
                </a:extLst>
              </p:cNvPr>
              <p:cNvCxnSpPr>
                <a:cxnSpLocks/>
                <a:endCxn id="696" idx="1"/>
              </p:cNvCxnSpPr>
              <p:nvPr/>
            </p:nvCxnSpPr>
            <p:spPr>
              <a:xfrm flipV="1">
                <a:off x="7215641" y="3419080"/>
                <a:ext cx="1218061" cy="420324"/>
              </a:xfrm>
              <a:prstGeom prst="curved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1CF5AAF0-7AFC-4E30-83A5-745D89D2A55E}"/>
                  </a:ext>
                </a:extLst>
              </p:cNvPr>
              <p:cNvSpPr txBox="1"/>
              <p:nvPr/>
            </p:nvSpPr>
            <p:spPr>
              <a:xfrm>
                <a:off x="8381717" y="703151"/>
                <a:ext cx="11051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u="sng" dirty="0"/>
                  <a:t>Timestep n</a:t>
                </a: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A68EF817-F0FE-4B85-80C3-7B34C51D6F96}"/>
                  </a:ext>
                </a:extLst>
              </p:cNvPr>
              <p:cNvSpPr/>
              <p:nvPr/>
            </p:nvSpPr>
            <p:spPr>
              <a:xfrm>
                <a:off x="8516095" y="1753609"/>
                <a:ext cx="279350" cy="6897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A445E021-359E-472A-A198-8C4699CBB2F2}"/>
                  </a:ext>
                </a:extLst>
              </p:cNvPr>
              <p:cNvSpPr/>
              <p:nvPr/>
            </p:nvSpPr>
            <p:spPr>
              <a:xfrm>
                <a:off x="9019409" y="1759958"/>
                <a:ext cx="279350" cy="6897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68" name="Straight Arrow Connector 23">
                <a:extLst>
                  <a:ext uri="{FF2B5EF4-FFF2-40B4-BE49-F238E27FC236}">
                    <a16:creationId xmlns:a16="http://schemas.microsoft.com/office/drawing/2014/main" id="{2F8A6DBE-B976-4962-91F0-FA6047C59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0062" y="1911709"/>
                <a:ext cx="243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Arrow Connector 23">
                <a:extLst>
                  <a:ext uri="{FF2B5EF4-FFF2-40B4-BE49-F238E27FC236}">
                    <a16:creationId xmlns:a16="http://schemas.microsoft.com/office/drawing/2014/main" id="{4B3A95D9-9CC0-44A6-9012-E347F45C8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0062" y="2226669"/>
                <a:ext cx="243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Arrow Connector 23">
                <a:extLst>
                  <a:ext uri="{FF2B5EF4-FFF2-40B4-BE49-F238E27FC236}">
                    <a16:creationId xmlns:a16="http://schemas.microsoft.com/office/drawing/2014/main" id="{F4EF3A5C-6FBE-475E-9065-8C881DA31E52}"/>
                  </a:ext>
                </a:extLst>
              </p:cNvPr>
              <p:cNvCxnSpPr>
                <a:cxnSpLocks/>
                <a:stCxn id="671" idx="1"/>
                <a:endCxn id="672" idx="0"/>
              </p:cNvCxnSpPr>
              <p:nvPr/>
            </p:nvCxnSpPr>
            <p:spPr>
              <a:xfrm>
                <a:off x="8894893" y="2619179"/>
                <a:ext cx="10072" cy="120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1" name="Right Brace 670">
                <a:extLst>
                  <a:ext uri="{FF2B5EF4-FFF2-40B4-BE49-F238E27FC236}">
                    <a16:creationId xmlns:a16="http://schemas.microsoft.com/office/drawing/2014/main" id="{051A5418-14D1-42CD-9F30-5697BAF98A92}"/>
                  </a:ext>
                </a:extLst>
              </p:cNvPr>
              <p:cNvSpPr/>
              <p:nvPr/>
            </p:nvSpPr>
            <p:spPr>
              <a:xfrm rot="5400000">
                <a:off x="8812993" y="2203913"/>
                <a:ext cx="163799" cy="666732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D29B804E-14BB-4D15-838E-C7E4658957D0}"/>
                      </a:ext>
                    </a:extLst>
                  </p:cNvPr>
                  <p:cNvSpPr/>
                  <p:nvPr/>
                </p:nvSpPr>
                <p:spPr>
                  <a:xfrm>
                    <a:off x="8524692" y="2739366"/>
                    <a:ext cx="760545" cy="3077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D29B804E-14BB-4D15-838E-C7E4658957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4692" y="2739366"/>
                    <a:ext cx="760545" cy="3077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3" name="TextBox 672">
                    <a:extLst>
                      <a:ext uri="{FF2B5EF4-FFF2-40B4-BE49-F238E27FC236}">
                        <a16:creationId xmlns:a16="http://schemas.microsoft.com/office/drawing/2014/main" id="{7CD36AA8-1816-4A01-89B1-583F59EF9BC5}"/>
                      </a:ext>
                    </a:extLst>
                  </p:cNvPr>
                  <p:cNvSpPr txBox="1"/>
                  <p:nvPr/>
                </p:nvSpPr>
                <p:spPr>
                  <a:xfrm>
                    <a:off x="7948964" y="1772006"/>
                    <a:ext cx="30078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73" name="TextBox 672">
                    <a:extLst>
                      <a:ext uri="{FF2B5EF4-FFF2-40B4-BE49-F238E27FC236}">
                        <a16:creationId xmlns:a16="http://schemas.microsoft.com/office/drawing/2014/main" id="{7CD36AA8-1816-4A01-89B1-583F59EF9B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8964" y="1772006"/>
                    <a:ext cx="300787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4" name="TextBox 673">
                    <a:extLst>
                      <a:ext uri="{FF2B5EF4-FFF2-40B4-BE49-F238E27FC236}">
                        <a16:creationId xmlns:a16="http://schemas.microsoft.com/office/drawing/2014/main" id="{D6F3C6BB-5037-4559-8B2D-45AAE695D20D}"/>
                      </a:ext>
                    </a:extLst>
                  </p:cNvPr>
                  <p:cNvSpPr txBox="1"/>
                  <p:nvPr/>
                </p:nvSpPr>
                <p:spPr>
                  <a:xfrm>
                    <a:off x="8022894" y="2075894"/>
                    <a:ext cx="141096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74" name="TextBox 673">
                    <a:extLst>
                      <a:ext uri="{FF2B5EF4-FFF2-40B4-BE49-F238E27FC236}">
                        <a16:creationId xmlns:a16="http://schemas.microsoft.com/office/drawing/2014/main" id="{D6F3C6BB-5037-4559-8B2D-45AAE695D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894" y="2075894"/>
                    <a:ext cx="1410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9130" r="-3913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907D795B-87CE-4279-ACB7-50A947FBB8E1}"/>
                  </a:ext>
                </a:extLst>
              </p:cNvPr>
              <p:cNvSpPr/>
              <p:nvPr/>
            </p:nvSpPr>
            <p:spPr>
              <a:xfrm>
                <a:off x="8589714" y="1839398"/>
                <a:ext cx="132111" cy="1321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711E95FE-95BE-4CDE-990D-152BBD099314}"/>
                  </a:ext>
                </a:extLst>
              </p:cNvPr>
              <p:cNvSpPr/>
              <p:nvPr/>
            </p:nvSpPr>
            <p:spPr>
              <a:xfrm>
                <a:off x="8589714" y="2036116"/>
                <a:ext cx="132111" cy="1321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8731774C-FB20-48A6-84A8-D1DEC6704A29}"/>
                  </a:ext>
                </a:extLst>
              </p:cNvPr>
              <p:cNvSpPr/>
              <p:nvPr/>
            </p:nvSpPr>
            <p:spPr>
              <a:xfrm>
                <a:off x="8589714" y="2229144"/>
                <a:ext cx="132111" cy="1321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TextBox 677">
                    <a:extLst>
                      <a:ext uri="{FF2B5EF4-FFF2-40B4-BE49-F238E27FC236}">
                        <a16:creationId xmlns:a16="http://schemas.microsoft.com/office/drawing/2014/main" id="{9EB5F184-26C1-44C5-A33B-3CC1E881C161}"/>
                      </a:ext>
                    </a:extLst>
                  </p:cNvPr>
                  <p:cNvSpPr txBox="1"/>
                  <p:nvPr/>
                </p:nvSpPr>
                <p:spPr>
                  <a:xfrm>
                    <a:off x="8561527" y="1469722"/>
                    <a:ext cx="4882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8" name="TextBox 677">
                    <a:extLst>
                      <a:ext uri="{FF2B5EF4-FFF2-40B4-BE49-F238E27FC236}">
                        <a16:creationId xmlns:a16="http://schemas.microsoft.com/office/drawing/2014/main" id="{9EB5F184-26C1-44C5-A33B-3CC1E881C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1527" y="1469722"/>
                    <a:ext cx="48825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75000" r="-3625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6C18B311-FC44-4BC6-9053-12D72423876F}"/>
                  </a:ext>
                </a:extLst>
              </p:cNvPr>
              <p:cNvSpPr/>
              <p:nvPr/>
            </p:nvSpPr>
            <p:spPr>
              <a:xfrm>
                <a:off x="9088848" y="1839398"/>
                <a:ext cx="132111" cy="1321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166E61F-4988-4035-8FF4-DF53159C80F9}"/>
                  </a:ext>
                </a:extLst>
              </p:cNvPr>
              <p:cNvSpPr/>
              <p:nvPr/>
            </p:nvSpPr>
            <p:spPr>
              <a:xfrm>
                <a:off x="9088848" y="2036116"/>
                <a:ext cx="132111" cy="1321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Oval 680">
                <a:extLst>
                  <a:ext uri="{FF2B5EF4-FFF2-40B4-BE49-F238E27FC236}">
                    <a16:creationId xmlns:a16="http://schemas.microsoft.com/office/drawing/2014/main" id="{8BAB346D-A231-43A1-A6EE-67964E97D779}"/>
                  </a:ext>
                </a:extLst>
              </p:cNvPr>
              <p:cNvSpPr/>
              <p:nvPr/>
            </p:nvSpPr>
            <p:spPr>
              <a:xfrm>
                <a:off x="9088848" y="2229144"/>
                <a:ext cx="132111" cy="1321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2" name="TextBox 681">
                    <a:extLst>
                      <a:ext uri="{FF2B5EF4-FFF2-40B4-BE49-F238E27FC236}">
                        <a16:creationId xmlns:a16="http://schemas.microsoft.com/office/drawing/2014/main" id="{5D985EE2-173C-4621-A989-0343981A5577}"/>
                      </a:ext>
                    </a:extLst>
                  </p:cNvPr>
                  <p:cNvSpPr txBox="1"/>
                  <p:nvPr/>
                </p:nvSpPr>
                <p:spPr>
                  <a:xfrm>
                    <a:off x="9038717" y="1466978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2" name="TextBox 681">
                    <a:extLst>
                      <a:ext uri="{FF2B5EF4-FFF2-40B4-BE49-F238E27FC236}">
                        <a16:creationId xmlns:a16="http://schemas.microsoft.com/office/drawing/2014/main" id="{5D985EE2-173C-4621-A989-0343981A55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8717" y="1466978"/>
                    <a:ext cx="232371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6316" r="-789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3" name="Straight Arrow Connector 23">
                <a:extLst>
                  <a:ext uri="{FF2B5EF4-FFF2-40B4-BE49-F238E27FC236}">
                    <a16:creationId xmlns:a16="http://schemas.microsoft.com/office/drawing/2014/main" id="{A3A97B9F-F87D-47EF-9665-8F8885F0CEDE}"/>
                  </a:ext>
                </a:extLst>
              </p:cNvPr>
              <p:cNvCxnSpPr>
                <a:cxnSpLocks/>
                <a:stCxn id="675" idx="6"/>
                <a:endCxn id="680" idx="2"/>
              </p:cNvCxnSpPr>
              <p:nvPr/>
            </p:nvCxnSpPr>
            <p:spPr>
              <a:xfrm>
                <a:off x="8721825" y="1905454"/>
                <a:ext cx="367023" cy="19671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Straight Arrow Connector 23">
                <a:extLst>
                  <a:ext uri="{FF2B5EF4-FFF2-40B4-BE49-F238E27FC236}">
                    <a16:creationId xmlns:a16="http://schemas.microsoft.com/office/drawing/2014/main" id="{343F2A89-5F80-4AAC-8A75-0FBDF8422CEA}"/>
                  </a:ext>
                </a:extLst>
              </p:cNvPr>
              <p:cNvCxnSpPr>
                <a:cxnSpLocks/>
                <a:stCxn id="676" idx="6"/>
                <a:endCxn id="680" idx="2"/>
              </p:cNvCxnSpPr>
              <p:nvPr/>
            </p:nvCxnSpPr>
            <p:spPr>
              <a:xfrm>
                <a:off x="8721825" y="2102172"/>
                <a:ext cx="367023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5" name="Straight Arrow Connector 23">
                <a:extLst>
                  <a:ext uri="{FF2B5EF4-FFF2-40B4-BE49-F238E27FC236}">
                    <a16:creationId xmlns:a16="http://schemas.microsoft.com/office/drawing/2014/main" id="{3AE76E99-96B9-48A7-A688-145882A1EA3E}"/>
                  </a:ext>
                </a:extLst>
              </p:cNvPr>
              <p:cNvCxnSpPr>
                <a:cxnSpLocks/>
                <a:stCxn id="677" idx="6"/>
                <a:endCxn id="680" idx="2"/>
              </p:cNvCxnSpPr>
              <p:nvPr/>
            </p:nvCxnSpPr>
            <p:spPr>
              <a:xfrm flipV="1">
                <a:off x="8721825" y="2102172"/>
                <a:ext cx="367023" cy="19302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6" name="Straight Arrow Connector 23">
                <a:extLst>
                  <a:ext uri="{FF2B5EF4-FFF2-40B4-BE49-F238E27FC236}">
                    <a16:creationId xmlns:a16="http://schemas.microsoft.com/office/drawing/2014/main" id="{1C5E5CC6-CBE7-4337-BF0D-66BFC14A4B08}"/>
                  </a:ext>
                </a:extLst>
              </p:cNvPr>
              <p:cNvCxnSpPr>
                <a:cxnSpLocks/>
                <a:stCxn id="675" idx="6"/>
                <a:endCxn id="679" idx="2"/>
              </p:cNvCxnSpPr>
              <p:nvPr/>
            </p:nvCxnSpPr>
            <p:spPr>
              <a:xfrm>
                <a:off x="8721825" y="1905454"/>
                <a:ext cx="367023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7" name="Straight Arrow Connector 23">
                <a:extLst>
                  <a:ext uri="{FF2B5EF4-FFF2-40B4-BE49-F238E27FC236}">
                    <a16:creationId xmlns:a16="http://schemas.microsoft.com/office/drawing/2014/main" id="{84D4587C-9CD6-44AE-88A1-CD53CD268619}"/>
                  </a:ext>
                </a:extLst>
              </p:cNvPr>
              <p:cNvCxnSpPr>
                <a:cxnSpLocks/>
                <a:stCxn id="676" idx="6"/>
                <a:endCxn id="679" idx="2"/>
              </p:cNvCxnSpPr>
              <p:nvPr/>
            </p:nvCxnSpPr>
            <p:spPr>
              <a:xfrm flipV="1">
                <a:off x="8721825" y="1905454"/>
                <a:ext cx="367023" cy="19671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Arrow Connector 23">
                <a:extLst>
                  <a:ext uri="{FF2B5EF4-FFF2-40B4-BE49-F238E27FC236}">
                    <a16:creationId xmlns:a16="http://schemas.microsoft.com/office/drawing/2014/main" id="{97C90286-4FBD-4822-9C2D-9873BB04E5E4}"/>
                  </a:ext>
                </a:extLst>
              </p:cNvPr>
              <p:cNvCxnSpPr>
                <a:cxnSpLocks/>
                <a:stCxn id="677" idx="6"/>
                <a:endCxn id="681" idx="2"/>
              </p:cNvCxnSpPr>
              <p:nvPr/>
            </p:nvCxnSpPr>
            <p:spPr>
              <a:xfrm>
                <a:off x="8721825" y="2295200"/>
                <a:ext cx="367023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9" name="Straight Arrow Connector 23">
                <a:extLst>
                  <a:ext uri="{FF2B5EF4-FFF2-40B4-BE49-F238E27FC236}">
                    <a16:creationId xmlns:a16="http://schemas.microsoft.com/office/drawing/2014/main" id="{59B5F2EF-62F5-4797-9189-4198006B0940}"/>
                  </a:ext>
                </a:extLst>
              </p:cNvPr>
              <p:cNvCxnSpPr>
                <a:cxnSpLocks/>
                <a:stCxn id="676" idx="6"/>
                <a:endCxn id="681" idx="2"/>
              </p:cNvCxnSpPr>
              <p:nvPr/>
            </p:nvCxnSpPr>
            <p:spPr>
              <a:xfrm>
                <a:off x="8721825" y="2102172"/>
                <a:ext cx="367023" cy="19302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Straight Arrow Connector 23">
                <a:extLst>
                  <a:ext uri="{FF2B5EF4-FFF2-40B4-BE49-F238E27FC236}">
                    <a16:creationId xmlns:a16="http://schemas.microsoft.com/office/drawing/2014/main" id="{864BE49F-1595-4428-B4F0-DF5FF13A82F2}"/>
                  </a:ext>
                </a:extLst>
              </p:cNvPr>
              <p:cNvCxnSpPr>
                <a:cxnSpLocks/>
                <a:stCxn id="677" idx="6"/>
                <a:endCxn id="679" idx="2"/>
              </p:cNvCxnSpPr>
              <p:nvPr/>
            </p:nvCxnSpPr>
            <p:spPr>
              <a:xfrm flipV="1">
                <a:off x="8721825" y="1905454"/>
                <a:ext cx="367023" cy="3897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1" name="Straight Arrow Connector 23">
                <a:extLst>
                  <a:ext uri="{FF2B5EF4-FFF2-40B4-BE49-F238E27FC236}">
                    <a16:creationId xmlns:a16="http://schemas.microsoft.com/office/drawing/2014/main" id="{50EEA47C-DD79-4099-A5F9-8FAE1AA7713E}"/>
                  </a:ext>
                </a:extLst>
              </p:cNvPr>
              <p:cNvCxnSpPr>
                <a:cxnSpLocks/>
                <a:stCxn id="675" idx="6"/>
                <a:endCxn id="681" idx="2"/>
              </p:cNvCxnSpPr>
              <p:nvPr/>
            </p:nvCxnSpPr>
            <p:spPr>
              <a:xfrm>
                <a:off x="8721825" y="1905454"/>
                <a:ext cx="367023" cy="3897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2" name="TextBox 691">
                    <a:extLst>
                      <a:ext uri="{FF2B5EF4-FFF2-40B4-BE49-F238E27FC236}">
                        <a16:creationId xmlns:a16="http://schemas.microsoft.com/office/drawing/2014/main" id="{189C0F50-2204-408E-BFA7-E465B31B607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227251" y="1029999"/>
                    <a:ext cx="152562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𝐺𝐴𝐸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𝑆𝑈𝑀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2" name="TextBox 691">
                    <a:extLst>
                      <a:ext uri="{FF2B5EF4-FFF2-40B4-BE49-F238E27FC236}">
                        <a16:creationId xmlns:a16="http://schemas.microsoft.com/office/drawing/2014/main" id="{189C0F50-2204-408E-BFA7-E465B31B60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27251" y="1029999"/>
                    <a:ext cx="1525622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5600" t="-2222" r="-8800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3" name="TextBox 692">
                    <a:extLst>
                      <a:ext uri="{FF2B5EF4-FFF2-40B4-BE49-F238E27FC236}">
                        <a16:creationId xmlns:a16="http://schemas.microsoft.com/office/drawing/2014/main" id="{142F640F-EB2B-4915-8F9E-E0B3F276FDBD}"/>
                      </a:ext>
                    </a:extLst>
                  </p:cNvPr>
                  <p:cNvSpPr txBox="1"/>
                  <p:nvPr/>
                </p:nvSpPr>
                <p:spPr>
                  <a:xfrm>
                    <a:off x="8919239" y="2603378"/>
                    <a:ext cx="507737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𝑛𝑐𝑜𝑑𝑖𝑛𝑔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93" name="TextBox 692">
                    <a:extLst>
                      <a:ext uri="{FF2B5EF4-FFF2-40B4-BE49-F238E27FC236}">
                        <a16:creationId xmlns:a16="http://schemas.microsoft.com/office/drawing/2014/main" id="{142F640F-EB2B-4915-8F9E-E0B3F276F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9239" y="2603378"/>
                    <a:ext cx="507737" cy="12311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3614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4" name="TextBox 693">
                    <a:extLst>
                      <a:ext uri="{FF2B5EF4-FFF2-40B4-BE49-F238E27FC236}">
                        <a16:creationId xmlns:a16="http://schemas.microsoft.com/office/drawing/2014/main" id="{57C54D98-920B-4EBB-ABEE-C401F39FFA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922" y="2769851"/>
                    <a:ext cx="7773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4" name="TextBox 693">
                    <a:extLst>
                      <a:ext uri="{FF2B5EF4-FFF2-40B4-BE49-F238E27FC236}">
                        <a16:creationId xmlns:a16="http://schemas.microsoft.com/office/drawing/2014/main" id="{57C54D98-920B-4EBB-ABEE-C401F39FF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5922" y="2769851"/>
                    <a:ext cx="777329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08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5" name="Straight Arrow Connector 23">
                <a:extLst>
                  <a:ext uri="{FF2B5EF4-FFF2-40B4-BE49-F238E27FC236}">
                    <a16:creationId xmlns:a16="http://schemas.microsoft.com/office/drawing/2014/main" id="{77EE5BAF-1CA0-4A84-93E1-50B6F1BD0CBF}"/>
                  </a:ext>
                </a:extLst>
              </p:cNvPr>
              <p:cNvCxnSpPr>
                <a:cxnSpLocks/>
                <a:stCxn id="672" idx="2"/>
                <a:endCxn id="696" idx="0"/>
              </p:cNvCxnSpPr>
              <p:nvPr/>
            </p:nvCxnSpPr>
            <p:spPr>
              <a:xfrm>
                <a:off x="8904965" y="3047142"/>
                <a:ext cx="6171" cy="2181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16E9F978-E153-47B0-B058-1B5A9C01EFBF}"/>
                      </a:ext>
                    </a:extLst>
                  </p:cNvPr>
                  <p:cNvSpPr/>
                  <p:nvPr/>
                </p:nvSpPr>
                <p:spPr>
                  <a:xfrm>
                    <a:off x="8433702" y="3265338"/>
                    <a:ext cx="954868" cy="30748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𝐺𝑅𝑈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16E9F978-E153-47B0-B058-1B5A9C01EF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3702" y="3265338"/>
                    <a:ext cx="954868" cy="30748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38FCF379-D138-4201-8B65-7B11F0C7AAC9}"/>
                  </a:ext>
                </a:extLst>
              </p:cNvPr>
              <p:cNvGrpSpPr/>
              <p:nvPr/>
            </p:nvGrpSpPr>
            <p:grpSpPr>
              <a:xfrm>
                <a:off x="8520120" y="3746125"/>
                <a:ext cx="1222416" cy="1746852"/>
                <a:chOff x="3205045" y="3427324"/>
                <a:chExt cx="1222416" cy="17468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54C1EE36-CD4F-4778-83A8-B66AE10B8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2394" y="4887854"/>
                      <a:ext cx="755064" cy="28632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700" dirty="0"/>
                        <a:t>Classify nodes to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700" dirty="0"/>
                        <a:t> Clusters</a:t>
                      </a:r>
                    </a:p>
                  </p:txBody>
                </p:sp>
              </mc:Choice>
              <mc:Fallback xmlns=""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54C1EE36-CD4F-4778-83A8-B66AE10B89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2394" y="4887854"/>
                      <a:ext cx="755064" cy="28632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A84E64C4-EEF5-429F-8689-A073A3EEDED1}"/>
                    </a:ext>
                  </a:extLst>
                </p:cNvPr>
                <p:cNvSpPr/>
                <p:nvPr/>
              </p:nvSpPr>
              <p:spPr>
                <a:xfrm>
                  <a:off x="3215657" y="3907613"/>
                  <a:ext cx="755063" cy="29436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Reconstruct Adjacency</a:t>
                  </a: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F256F0F6-5264-4966-9F74-7FFC8BABBC9A}"/>
                    </a:ext>
                  </a:extLst>
                </p:cNvPr>
                <p:cNvSpPr/>
                <p:nvPr/>
              </p:nvSpPr>
              <p:spPr>
                <a:xfrm>
                  <a:off x="3212394" y="4407479"/>
                  <a:ext cx="755063" cy="2943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Reconstruct Attributes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738A9CE6-219C-4321-8820-161C65D91CB7}"/>
                    </a:ext>
                  </a:extLst>
                </p:cNvPr>
                <p:cNvSpPr/>
                <p:nvPr/>
              </p:nvSpPr>
              <p:spPr>
                <a:xfrm>
                  <a:off x="3205045" y="3427324"/>
                  <a:ext cx="765676" cy="1865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Embedding</a:t>
                  </a:r>
                </a:p>
              </p:txBody>
            </p:sp>
            <p:cxnSp>
              <p:nvCxnSpPr>
                <p:cNvPr id="702" name="Straight Arrow Connector 23">
                  <a:extLst>
                    <a:ext uri="{FF2B5EF4-FFF2-40B4-BE49-F238E27FC236}">
                      <a16:creationId xmlns:a16="http://schemas.microsoft.com/office/drawing/2014/main" id="{2C00C241-454E-4406-8D7E-78C7C1342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4530" y="4060282"/>
                  <a:ext cx="2436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23">
                  <a:extLst>
                    <a:ext uri="{FF2B5EF4-FFF2-40B4-BE49-F238E27FC236}">
                      <a16:creationId xmlns:a16="http://schemas.microsoft.com/office/drawing/2014/main" id="{D287402F-1A7F-4149-A0A9-116066432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4530" y="4554658"/>
                  <a:ext cx="2436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4" name="TextBox 703">
                      <a:extLst>
                        <a:ext uri="{FF2B5EF4-FFF2-40B4-BE49-F238E27FC236}">
                          <a16:creationId xmlns:a16="http://schemas.microsoft.com/office/drawing/2014/main" id="{2F63AB2A-BA9F-464C-BF64-32062BECDC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1072" y="3962271"/>
                      <a:ext cx="193094" cy="1850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04" name="TextBox 703">
                      <a:extLst>
                        <a:ext uri="{FF2B5EF4-FFF2-40B4-BE49-F238E27FC236}">
                          <a16:creationId xmlns:a16="http://schemas.microsoft.com/office/drawing/2014/main" id="{2F63AB2A-BA9F-464C-BF64-32062BECDC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1072" y="3962271"/>
                      <a:ext cx="193094" cy="18505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5000" r="-56250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5" name="TextBox 704">
                      <a:extLst>
                        <a:ext uri="{FF2B5EF4-FFF2-40B4-BE49-F238E27FC236}">
                          <a16:creationId xmlns:a16="http://schemas.microsoft.com/office/drawing/2014/main" id="{0C66633E-429F-41C5-B465-7E8F80E3EE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1072" y="4441242"/>
                      <a:ext cx="14109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05" name="TextBox 704">
                      <a:extLst>
                        <a:ext uri="{FF2B5EF4-FFF2-40B4-BE49-F238E27FC236}">
                          <a16:creationId xmlns:a16="http://schemas.microsoft.com/office/drawing/2014/main" id="{0C66633E-429F-41C5-B465-7E8F80E3EE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1072" y="4441242"/>
                      <a:ext cx="141096" cy="184666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39130" r="-3913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6" name="TextBox 705">
                      <a:extLst>
                        <a:ext uri="{FF2B5EF4-FFF2-40B4-BE49-F238E27FC236}">
                          <a16:creationId xmlns:a16="http://schemas.microsoft.com/office/drawing/2014/main" id="{C4E0FEDE-F171-49D7-8FA4-A57EC28CE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8404" y="3517448"/>
                      <a:ext cx="53905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6" name="TextBox 705">
                      <a:extLst>
                        <a:ext uri="{FF2B5EF4-FFF2-40B4-BE49-F238E27FC236}">
                          <a16:creationId xmlns:a16="http://schemas.microsoft.com/office/drawing/2014/main" id="{C4E0FEDE-F171-49D7-8FA4-A57EC28CE7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8404" y="3517448"/>
                      <a:ext cx="539057" cy="18466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7" name="Straight Arrow Connector 23">
                  <a:extLst>
                    <a:ext uri="{FF2B5EF4-FFF2-40B4-BE49-F238E27FC236}">
                      <a16:creationId xmlns:a16="http://schemas.microsoft.com/office/drawing/2014/main" id="{9AEA1CAD-5B80-4868-8B16-BB5EAB66A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4530" y="5016677"/>
                  <a:ext cx="2436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D1C6D15E-0EB8-4A5A-9B12-F2C500B421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1072" y="4899476"/>
                      <a:ext cx="14745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D1C6D15E-0EB8-4A5A-9B12-F2C500B421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1072" y="4899476"/>
                      <a:ext cx="147457" cy="18466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7500" r="-70833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9" name="TextBox 708">
                      <a:extLst>
                        <a:ext uri="{FF2B5EF4-FFF2-40B4-BE49-F238E27FC236}">
                          <a16:creationId xmlns:a16="http://schemas.microsoft.com/office/drawing/2014/main" id="{1744F7E2-C934-4EAF-9DBE-159AD151C1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38867" y="3760437"/>
                      <a:ext cx="6479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𝑠𝑖𝑔𝑚𝑜𝑖𝑑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600" dirty="0"/>
                    </a:p>
                  </p:txBody>
                </p:sp>
              </mc:Choice>
              <mc:Fallback xmlns="">
                <p:sp>
                  <p:nvSpPr>
                    <p:cNvPr id="709" name="TextBox 708">
                      <a:extLst>
                        <a:ext uri="{FF2B5EF4-FFF2-40B4-BE49-F238E27FC236}">
                          <a16:creationId xmlns:a16="http://schemas.microsoft.com/office/drawing/2014/main" id="{1744F7E2-C934-4EAF-9DBE-159AD151C1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867" y="3760437"/>
                      <a:ext cx="647986" cy="184666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0" name="TextBox 709">
                      <a:extLst>
                        <a:ext uri="{FF2B5EF4-FFF2-40B4-BE49-F238E27FC236}">
                          <a16:creationId xmlns:a16="http://schemas.microsoft.com/office/drawing/2014/main" id="{133702FA-F278-41E3-AD9C-03778E998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38867" y="4258163"/>
                      <a:ext cx="647986" cy="185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𝑠𝑖𝑔𝑚𝑜𝑖𝑑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600" dirty="0"/>
                    </a:p>
                  </p:txBody>
                </p:sp>
              </mc:Choice>
              <mc:Fallback xmlns="">
                <p:sp>
                  <p:nvSpPr>
                    <p:cNvPr id="710" name="TextBox 709">
                      <a:extLst>
                        <a:ext uri="{FF2B5EF4-FFF2-40B4-BE49-F238E27FC236}">
                          <a16:creationId xmlns:a16="http://schemas.microsoft.com/office/drawing/2014/main" id="{133702FA-F278-41E3-AD9C-03778E9983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867" y="4258163"/>
                      <a:ext cx="647986" cy="18582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5B242F09-8EC7-4957-A786-8C0E2F453C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38867" y="4739626"/>
                      <a:ext cx="647986" cy="185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600" dirty="0"/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5B242F09-8EC7-4957-A786-8C0E2F453C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867" y="4739626"/>
                      <a:ext cx="647986" cy="18582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r="-9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2" name="Straight Arrow Connector 23">
                  <a:extLst>
                    <a:ext uri="{FF2B5EF4-FFF2-40B4-BE49-F238E27FC236}">
                      <a16:creationId xmlns:a16="http://schemas.microsoft.com/office/drawing/2014/main" id="{ADABCB9A-F3A0-46F7-9139-D8A4991FC733}"/>
                    </a:ext>
                  </a:extLst>
                </p:cNvPr>
                <p:cNvCxnSpPr>
                  <a:cxnSpLocks/>
                  <a:stCxn id="701" idx="2"/>
                  <a:endCxn id="699" idx="1"/>
                </p:cNvCxnSpPr>
                <p:nvPr/>
              </p:nvCxnSpPr>
              <p:spPr>
                <a:xfrm rot="5400000">
                  <a:off x="3181314" y="3648227"/>
                  <a:ext cx="440913" cy="372226"/>
                </a:xfrm>
                <a:prstGeom prst="bentConnector4">
                  <a:avLst>
                    <a:gd name="adj1" fmla="val 19484"/>
                    <a:gd name="adj2" fmla="val 161414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Arrow Connector 23">
                  <a:extLst>
                    <a:ext uri="{FF2B5EF4-FFF2-40B4-BE49-F238E27FC236}">
                      <a16:creationId xmlns:a16="http://schemas.microsoft.com/office/drawing/2014/main" id="{8430A018-B8A4-4249-BD48-B7E75F01AFE8}"/>
                    </a:ext>
                  </a:extLst>
                </p:cNvPr>
                <p:cNvCxnSpPr>
                  <a:cxnSpLocks/>
                  <a:stCxn id="701" idx="2"/>
                  <a:endCxn id="700" idx="1"/>
                </p:cNvCxnSpPr>
                <p:nvPr/>
              </p:nvCxnSpPr>
              <p:spPr>
                <a:xfrm rot="5400000">
                  <a:off x="2929753" y="3896526"/>
                  <a:ext cx="940773" cy="375489"/>
                </a:xfrm>
                <a:prstGeom prst="bentConnector4">
                  <a:avLst>
                    <a:gd name="adj1" fmla="val 8699"/>
                    <a:gd name="adj2" fmla="val 160881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Arrow Connector 23">
                  <a:extLst>
                    <a:ext uri="{FF2B5EF4-FFF2-40B4-BE49-F238E27FC236}">
                      <a16:creationId xmlns:a16="http://schemas.microsoft.com/office/drawing/2014/main" id="{6083C160-1658-4309-B914-F722B9076008}"/>
                    </a:ext>
                  </a:extLst>
                </p:cNvPr>
                <p:cNvCxnSpPr>
                  <a:cxnSpLocks/>
                  <a:stCxn id="701" idx="2"/>
                  <a:endCxn id="698" idx="1"/>
                </p:cNvCxnSpPr>
                <p:nvPr/>
              </p:nvCxnSpPr>
              <p:spPr>
                <a:xfrm rot="5400000">
                  <a:off x="2691574" y="4134705"/>
                  <a:ext cx="1417131" cy="375489"/>
                </a:xfrm>
                <a:prstGeom prst="bentConnector4">
                  <a:avLst>
                    <a:gd name="adj1" fmla="val 5804"/>
                    <a:gd name="adj2" fmla="val 160881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5" name="Straight Arrow Connector 23">
                <a:extLst>
                  <a:ext uri="{FF2B5EF4-FFF2-40B4-BE49-F238E27FC236}">
                    <a16:creationId xmlns:a16="http://schemas.microsoft.com/office/drawing/2014/main" id="{6BBA1139-6932-4F4E-929C-54F5823F1F70}"/>
                  </a:ext>
                </a:extLst>
              </p:cNvPr>
              <p:cNvCxnSpPr>
                <a:cxnSpLocks/>
                <a:stCxn id="696" idx="2"/>
                <a:endCxn id="701" idx="0"/>
              </p:cNvCxnSpPr>
              <p:nvPr/>
            </p:nvCxnSpPr>
            <p:spPr>
              <a:xfrm flipH="1">
                <a:off x="8902958" y="3572822"/>
                <a:ext cx="8178" cy="173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B697B5F6-B7A6-493A-BCC2-89904794BE3D}"/>
              </a:ext>
            </a:extLst>
          </p:cNvPr>
          <p:cNvGrpSpPr/>
          <p:nvPr/>
        </p:nvGrpSpPr>
        <p:grpSpPr>
          <a:xfrm>
            <a:off x="3300290" y="3832979"/>
            <a:ext cx="7139878" cy="2403916"/>
            <a:chOff x="3300290" y="3832979"/>
            <a:chExt cx="7139878" cy="2403916"/>
          </a:xfrm>
        </p:grpSpPr>
        <p:cxnSp>
          <p:nvCxnSpPr>
            <p:cNvPr id="737" name="Straight Arrow Connector 23">
              <a:extLst>
                <a:ext uri="{FF2B5EF4-FFF2-40B4-BE49-F238E27FC236}">
                  <a16:creationId xmlns:a16="http://schemas.microsoft.com/office/drawing/2014/main" id="{231CFF84-D487-4C0B-84FC-28E3088AB4CD}"/>
                </a:ext>
              </a:extLst>
            </p:cNvPr>
            <p:cNvCxnSpPr>
              <a:cxnSpLocks/>
              <a:stCxn id="819" idx="3"/>
            </p:cNvCxnSpPr>
            <p:nvPr/>
          </p:nvCxnSpPr>
          <p:spPr>
            <a:xfrm>
              <a:off x="3443650" y="3839404"/>
              <a:ext cx="502888" cy="18902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4" name="Straight Arrow Connector 23">
              <a:extLst>
                <a:ext uri="{FF2B5EF4-FFF2-40B4-BE49-F238E27FC236}">
                  <a16:creationId xmlns:a16="http://schemas.microsoft.com/office/drawing/2014/main" id="{690CA03D-6E3C-43EA-B00E-65A075C5E24F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93" y="3832979"/>
              <a:ext cx="502888" cy="18902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3" name="Straight Arrow Connector 23">
              <a:extLst>
                <a:ext uri="{FF2B5EF4-FFF2-40B4-BE49-F238E27FC236}">
                  <a16:creationId xmlns:a16="http://schemas.microsoft.com/office/drawing/2014/main" id="{B080B863-7744-4AD8-95E4-0E629BE4ACC3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7" y="3832979"/>
              <a:ext cx="502888" cy="18902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5" name="Rectangle: Rounded Corners 804">
                  <a:extLst>
                    <a:ext uri="{FF2B5EF4-FFF2-40B4-BE49-F238E27FC236}">
                      <a16:creationId xmlns:a16="http://schemas.microsoft.com/office/drawing/2014/main" id="{4119A959-EB04-4C35-859E-5576C7F2EC7E}"/>
                    </a:ext>
                  </a:extLst>
                </p:cNvPr>
                <p:cNvSpPr/>
                <p:nvPr/>
              </p:nvSpPr>
              <p:spPr>
                <a:xfrm>
                  <a:off x="3300290" y="5773851"/>
                  <a:ext cx="1285266" cy="46304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5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05" name="Rectangle: Rounded Corners 804">
                  <a:extLst>
                    <a:ext uri="{FF2B5EF4-FFF2-40B4-BE49-F238E27FC236}">
                      <a16:creationId xmlns:a16="http://schemas.microsoft.com/office/drawing/2014/main" id="{4119A959-EB04-4C35-859E-5576C7F2E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290" y="5773851"/>
                  <a:ext cx="1285266" cy="463044"/>
                </a:xfrm>
                <a:prstGeom prst="round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Rectangle: Rounded Corners 811">
                  <a:extLst>
                    <a:ext uri="{FF2B5EF4-FFF2-40B4-BE49-F238E27FC236}">
                      <a16:creationId xmlns:a16="http://schemas.microsoft.com/office/drawing/2014/main" id="{BEE6FD5C-59DB-419A-9918-4B3D2E2A1FDA}"/>
                    </a:ext>
                  </a:extLst>
                </p:cNvPr>
                <p:cNvSpPr/>
                <p:nvPr/>
              </p:nvSpPr>
              <p:spPr>
                <a:xfrm>
                  <a:off x="5373530" y="5773851"/>
                  <a:ext cx="1285266" cy="46304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5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12" name="Rectangle: Rounded Corners 811">
                  <a:extLst>
                    <a:ext uri="{FF2B5EF4-FFF2-40B4-BE49-F238E27FC236}">
                      <a16:creationId xmlns:a16="http://schemas.microsoft.com/office/drawing/2014/main" id="{BEE6FD5C-59DB-419A-9918-4B3D2E2A1F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530" y="5773851"/>
                  <a:ext cx="1285266" cy="463044"/>
                </a:xfrm>
                <a:prstGeom prst="round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Rectangle: Rounded Corners 812">
                  <a:extLst>
                    <a:ext uri="{FF2B5EF4-FFF2-40B4-BE49-F238E27FC236}">
                      <a16:creationId xmlns:a16="http://schemas.microsoft.com/office/drawing/2014/main" id="{B11725AA-B35A-457A-ADFA-C356B9FE395C}"/>
                    </a:ext>
                  </a:extLst>
                </p:cNvPr>
                <p:cNvSpPr/>
                <p:nvPr/>
              </p:nvSpPr>
              <p:spPr>
                <a:xfrm>
                  <a:off x="9154902" y="5773851"/>
                  <a:ext cx="1285266" cy="46304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5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13" name="Rectangle: Rounded Corners 812">
                  <a:extLst>
                    <a:ext uri="{FF2B5EF4-FFF2-40B4-BE49-F238E27FC236}">
                      <a16:creationId xmlns:a16="http://schemas.microsoft.com/office/drawing/2014/main" id="{B11725AA-B35A-457A-ADFA-C356B9FE3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902" y="5773851"/>
                  <a:ext cx="1285266" cy="463044"/>
                </a:xfrm>
                <a:prstGeom prst="round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BC8B3DDD-2339-429E-83D4-8C3F42E5DBF2}"/>
              </a:ext>
            </a:extLst>
          </p:cNvPr>
          <p:cNvGrpSpPr/>
          <p:nvPr/>
        </p:nvGrpSpPr>
        <p:grpSpPr>
          <a:xfrm>
            <a:off x="3443650" y="703151"/>
            <a:ext cx="2638229" cy="4796502"/>
            <a:chOff x="3443650" y="703151"/>
            <a:chExt cx="2638229" cy="4796502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D7B2D9F-2BB1-40F6-BE42-61CC0B8381E6}"/>
                </a:ext>
              </a:extLst>
            </p:cNvPr>
            <p:cNvCxnSpPr>
              <a:cxnSpLocks/>
            </p:cNvCxnSpPr>
            <p:nvPr/>
          </p:nvCxnSpPr>
          <p:spPr>
            <a:xfrm>
              <a:off x="4097021" y="905142"/>
              <a:ext cx="0" cy="4594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12DA621-3B81-4CBF-AA12-CE3526D447FE}"/>
                </a:ext>
              </a:extLst>
            </p:cNvPr>
            <p:cNvSpPr txBox="1"/>
            <p:nvPr/>
          </p:nvSpPr>
          <p:spPr>
            <a:xfrm>
              <a:off x="4600345" y="703151"/>
              <a:ext cx="1101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Timestep 1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B11FB3B-8A1B-4FD0-A230-00FC7C15F859}"/>
                </a:ext>
              </a:extLst>
            </p:cNvPr>
            <p:cNvSpPr/>
            <p:nvPr/>
          </p:nvSpPr>
          <p:spPr>
            <a:xfrm>
              <a:off x="4734723" y="1753609"/>
              <a:ext cx="279350" cy="6897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BE0850FD-AEAC-494A-9F3A-6157A6B5AD09}"/>
                </a:ext>
              </a:extLst>
            </p:cNvPr>
            <p:cNvSpPr/>
            <p:nvPr/>
          </p:nvSpPr>
          <p:spPr>
            <a:xfrm>
              <a:off x="5238037" y="1759958"/>
              <a:ext cx="279350" cy="6897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27" name="Straight Arrow Connector 23">
              <a:extLst>
                <a:ext uri="{FF2B5EF4-FFF2-40B4-BE49-F238E27FC236}">
                  <a16:creationId xmlns:a16="http://schemas.microsoft.com/office/drawing/2014/main" id="{ED8F8843-B199-4AFA-8CEC-705D8267FD10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90" y="1911709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23">
              <a:extLst>
                <a:ext uri="{FF2B5EF4-FFF2-40B4-BE49-F238E27FC236}">
                  <a16:creationId xmlns:a16="http://schemas.microsoft.com/office/drawing/2014/main" id="{85F0FC51-5E55-4F29-B012-B49524548621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90" y="2226669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Arrow Connector 23">
              <a:extLst>
                <a:ext uri="{FF2B5EF4-FFF2-40B4-BE49-F238E27FC236}">
                  <a16:creationId xmlns:a16="http://schemas.microsoft.com/office/drawing/2014/main" id="{0D6C7CD6-7686-49C4-AD71-93737ED938B4}"/>
                </a:ext>
              </a:extLst>
            </p:cNvPr>
            <p:cNvCxnSpPr>
              <a:cxnSpLocks/>
              <a:stCxn id="330" idx="1"/>
              <a:endCxn id="331" idx="0"/>
            </p:cNvCxnSpPr>
            <p:nvPr/>
          </p:nvCxnSpPr>
          <p:spPr>
            <a:xfrm>
              <a:off x="5113521" y="2619179"/>
              <a:ext cx="10072" cy="120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Right Brace 329">
              <a:extLst>
                <a:ext uri="{FF2B5EF4-FFF2-40B4-BE49-F238E27FC236}">
                  <a16:creationId xmlns:a16="http://schemas.microsoft.com/office/drawing/2014/main" id="{30EAA379-74CC-4584-B77E-4CFCA0729558}"/>
                </a:ext>
              </a:extLst>
            </p:cNvPr>
            <p:cNvSpPr/>
            <p:nvPr/>
          </p:nvSpPr>
          <p:spPr>
            <a:xfrm rot="5400000">
              <a:off x="5031621" y="2203913"/>
              <a:ext cx="163799" cy="66673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A174F31-050F-4721-8E15-B1195886BE1B}"/>
                    </a:ext>
                  </a:extLst>
                </p:cNvPr>
                <p:cNvSpPr/>
                <p:nvPr/>
              </p:nvSpPr>
              <p:spPr>
                <a:xfrm>
                  <a:off x="4743320" y="2739366"/>
                  <a:ext cx="760545" cy="3077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A174F31-050F-4721-8E15-B1195886B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320" y="2739366"/>
                  <a:ext cx="760545" cy="3077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5BBB50A3-710B-48B7-9D9E-C792FA3484A1}"/>
                    </a:ext>
                  </a:extLst>
                </p:cNvPr>
                <p:cNvSpPr txBox="1"/>
                <p:nvPr/>
              </p:nvSpPr>
              <p:spPr>
                <a:xfrm>
                  <a:off x="4167592" y="1772006"/>
                  <a:ext cx="30078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5BBB50A3-710B-48B7-9D9E-C792FA348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92" y="1772006"/>
                  <a:ext cx="300787" cy="184666"/>
                </a:xfrm>
                <a:prstGeom prst="rect">
                  <a:avLst/>
                </a:prstGeom>
                <a:blipFill>
                  <a:blip r:embed="rId4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7BE2BA66-C689-4930-9615-1D7C03AE8652}"/>
                    </a:ext>
                  </a:extLst>
                </p:cNvPr>
                <p:cNvSpPr txBox="1"/>
                <p:nvPr/>
              </p:nvSpPr>
              <p:spPr>
                <a:xfrm>
                  <a:off x="4241522" y="2075894"/>
                  <a:ext cx="14109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7BE2BA66-C689-4930-9615-1D7C03AE8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22" y="2075894"/>
                  <a:ext cx="141096" cy="184666"/>
                </a:xfrm>
                <a:prstGeom prst="rect">
                  <a:avLst/>
                </a:prstGeom>
                <a:blipFill>
                  <a:blip r:embed="rId41"/>
                  <a:stretch>
                    <a:fillRect l="-39130" r="-3043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40F89A36-1353-46E3-B740-06B3E3D47D9F}"/>
                </a:ext>
              </a:extLst>
            </p:cNvPr>
            <p:cNvSpPr/>
            <p:nvPr/>
          </p:nvSpPr>
          <p:spPr>
            <a:xfrm>
              <a:off x="4808342" y="1839398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DA7A3455-3D09-4C34-8279-3B09153BAE64}"/>
                </a:ext>
              </a:extLst>
            </p:cNvPr>
            <p:cNvSpPr/>
            <p:nvPr/>
          </p:nvSpPr>
          <p:spPr>
            <a:xfrm>
              <a:off x="4808342" y="2036116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6163C72A-9500-48BE-9EA4-05457B19227B}"/>
                </a:ext>
              </a:extLst>
            </p:cNvPr>
            <p:cNvSpPr/>
            <p:nvPr/>
          </p:nvSpPr>
          <p:spPr>
            <a:xfrm>
              <a:off x="4808342" y="2229144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69926150-8CFB-47A2-B311-61770CC00F87}"/>
                    </a:ext>
                  </a:extLst>
                </p:cNvPr>
                <p:cNvSpPr txBox="1"/>
                <p:nvPr/>
              </p:nvSpPr>
              <p:spPr>
                <a:xfrm>
                  <a:off x="4780155" y="1469722"/>
                  <a:ext cx="4882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69926150-8CFB-47A2-B311-61770CC00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155" y="1469722"/>
                  <a:ext cx="48825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175000" r="-3625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B08C0D4-4940-4953-B997-D7BFE166AD7B}"/>
                </a:ext>
              </a:extLst>
            </p:cNvPr>
            <p:cNvSpPr/>
            <p:nvPr/>
          </p:nvSpPr>
          <p:spPr>
            <a:xfrm>
              <a:off x="5307476" y="1839398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1C82A51-471B-41D9-86F5-349C58CB643E}"/>
                </a:ext>
              </a:extLst>
            </p:cNvPr>
            <p:cNvSpPr/>
            <p:nvPr/>
          </p:nvSpPr>
          <p:spPr>
            <a:xfrm>
              <a:off x="5307476" y="2036116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B9A6A97-178D-4ADB-A7E7-628001F63709}"/>
                </a:ext>
              </a:extLst>
            </p:cNvPr>
            <p:cNvSpPr/>
            <p:nvPr/>
          </p:nvSpPr>
          <p:spPr>
            <a:xfrm>
              <a:off x="5307476" y="2229144"/>
              <a:ext cx="132111" cy="132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46A8D745-853B-487B-B8F6-BCE44381BC90}"/>
                    </a:ext>
                  </a:extLst>
                </p:cNvPr>
                <p:cNvSpPr txBox="1"/>
                <p:nvPr/>
              </p:nvSpPr>
              <p:spPr>
                <a:xfrm>
                  <a:off x="5257345" y="1466978"/>
                  <a:ext cx="232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46A8D745-853B-487B-B8F6-BCE44381B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345" y="1466978"/>
                  <a:ext cx="232371" cy="276999"/>
                </a:xfrm>
                <a:prstGeom prst="rect">
                  <a:avLst/>
                </a:prstGeom>
                <a:blipFill>
                  <a:blip r:embed="rId43"/>
                  <a:stretch>
                    <a:fillRect l="-25641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2" name="Straight Arrow Connector 23">
              <a:extLst>
                <a:ext uri="{FF2B5EF4-FFF2-40B4-BE49-F238E27FC236}">
                  <a16:creationId xmlns:a16="http://schemas.microsoft.com/office/drawing/2014/main" id="{AFFA3FC1-91D4-4C68-A244-20D23BB9ADEE}"/>
                </a:ext>
              </a:extLst>
            </p:cNvPr>
            <p:cNvCxnSpPr>
              <a:cxnSpLocks/>
              <a:stCxn id="334" idx="6"/>
              <a:endCxn id="339" idx="2"/>
            </p:cNvCxnSpPr>
            <p:nvPr/>
          </p:nvCxnSpPr>
          <p:spPr>
            <a:xfrm>
              <a:off x="4940453" y="1905454"/>
              <a:ext cx="367023" cy="1967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Arrow Connector 23">
              <a:extLst>
                <a:ext uri="{FF2B5EF4-FFF2-40B4-BE49-F238E27FC236}">
                  <a16:creationId xmlns:a16="http://schemas.microsoft.com/office/drawing/2014/main" id="{AB6EEE79-AD64-4C88-BEED-8D0C76EF164F}"/>
                </a:ext>
              </a:extLst>
            </p:cNvPr>
            <p:cNvCxnSpPr>
              <a:cxnSpLocks/>
              <a:stCxn id="335" idx="6"/>
              <a:endCxn id="339" idx="2"/>
            </p:cNvCxnSpPr>
            <p:nvPr/>
          </p:nvCxnSpPr>
          <p:spPr>
            <a:xfrm>
              <a:off x="4940453" y="2102172"/>
              <a:ext cx="36702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23">
              <a:extLst>
                <a:ext uri="{FF2B5EF4-FFF2-40B4-BE49-F238E27FC236}">
                  <a16:creationId xmlns:a16="http://schemas.microsoft.com/office/drawing/2014/main" id="{6AE2C34B-F3A6-49C1-A6D6-450E472FBE42}"/>
                </a:ext>
              </a:extLst>
            </p:cNvPr>
            <p:cNvCxnSpPr>
              <a:cxnSpLocks/>
              <a:stCxn id="336" idx="6"/>
              <a:endCxn id="339" idx="2"/>
            </p:cNvCxnSpPr>
            <p:nvPr/>
          </p:nvCxnSpPr>
          <p:spPr>
            <a:xfrm flipV="1">
              <a:off x="4940453" y="2102172"/>
              <a:ext cx="367023" cy="19302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Arrow Connector 23">
              <a:extLst>
                <a:ext uri="{FF2B5EF4-FFF2-40B4-BE49-F238E27FC236}">
                  <a16:creationId xmlns:a16="http://schemas.microsoft.com/office/drawing/2014/main" id="{7E450FE5-EF1D-42D1-A9FC-F8E8CBAE12F4}"/>
                </a:ext>
              </a:extLst>
            </p:cNvPr>
            <p:cNvCxnSpPr>
              <a:cxnSpLocks/>
              <a:stCxn id="334" idx="6"/>
              <a:endCxn id="338" idx="2"/>
            </p:cNvCxnSpPr>
            <p:nvPr/>
          </p:nvCxnSpPr>
          <p:spPr>
            <a:xfrm>
              <a:off x="4940453" y="1905454"/>
              <a:ext cx="36702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23">
              <a:extLst>
                <a:ext uri="{FF2B5EF4-FFF2-40B4-BE49-F238E27FC236}">
                  <a16:creationId xmlns:a16="http://schemas.microsoft.com/office/drawing/2014/main" id="{5C94EE5C-159C-43E9-94E4-5739A679EB3B}"/>
                </a:ext>
              </a:extLst>
            </p:cNvPr>
            <p:cNvCxnSpPr>
              <a:cxnSpLocks/>
              <a:stCxn id="335" idx="6"/>
              <a:endCxn id="338" idx="2"/>
            </p:cNvCxnSpPr>
            <p:nvPr/>
          </p:nvCxnSpPr>
          <p:spPr>
            <a:xfrm flipV="1">
              <a:off x="4940453" y="1905454"/>
              <a:ext cx="367023" cy="1967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Arrow Connector 23">
              <a:extLst>
                <a:ext uri="{FF2B5EF4-FFF2-40B4-BE49-F238E27FC236}">
                  <a16:creationId xmlns:a16="http://schemas.microsoft.com/office/drawing/2014/main" id="{0CC1E441-648F-4DB3-9719-AB99EFAE5539}"/>
                </a:ext>
              </a:extLst>
            </p:cNvPr>
            <p:cNvCxnSpPr>
              <a:cxnSpLocks/>
              <a:stCxn id="336" idx="6"/>
              <a:endCxn id="340" idx="2"/>
            </p:cNvCxnSpPr>
            <p:nvPr/>
          </p:nvCxnSpPr>
          <p:spPr>
            <a:xfrm>
              <a:off x="4940453" y="2295200"/>
              <a:ext cx="36702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23">
              <a:extLst>
                <a:ext uri="{FF2B5EF4-FFF2-40B4-BE49-F238E27FC236}">
                  <a16:creationId xmlns:a16="http://schemas.microsoft.com/office/drawing/2014/main" id="{4EA56140-E589-4A77-9288-50F76CBF8A2A}"/>
                </a:ext>
              </a:extLst>
            </p:cNvPr>
            <p:cNvCxnSpPr>
              <a:cxnSpLocks/>
              <a:stCxn id="335" idx="6"/>
              <a:endCxn id="340" idx="2"/>
            </p:cNvCxnSpPr>
            <p:nvPr/>
          </p:nvCxnSpPr>
          <p:spPr>
            <a:xfrm>
              <a:off x="4940453" y="2102172"/>
              <a:ext cx="367023" cy="19302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Arrow Connector 23">
              <a:extLst>
                <a:ext uri="{FF2B5EF4-FFF2-40B4-BE49-F238E27FC236}">
                  <a16:creationId xmlns:a16="http://schemas.microsoft.com/office/drawing/2014/main" id="{8142DF44-B505-4730-B527-39D5EE93309E}"/>
                </a:ext>
              </a:extLst>
            </p:cNvPr>
            <p:cNvCxnSpPr>
              <a:cxnSpLocks/>
              <a:stCxn id="336" idx="6"/>
              <a:endCxn id="338" idx="2"/>
            </p:cNvCxnSpPr>
            <p:nvPr/>
          </p:nvCxnSpPr>
          <p:spPr>
            <a:xfrm flipV="1">
              <a:off x="4940453" y="1905454"/>
              <a:ext cx="367023" cy="38974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Arrow Connector 23">
              <a:extLst>
                <a:ext uri="{FF2B5EF4-FFF2-40B4-BE49-F238E27FC236}">
                  <a16:creationId xmlns:a16="http://schemas.microsoft.com/office/drawing/2014/main" id="{BC74DFA8-C429-40E2-BB57-19DF519C27F1}"/>
                </a:ext>
              </a:extLst>
            </p:cNvPr>
            <p:cNvCxnSpPr>
              <a:cxnSpLocks/>
              <a:stCxn id="334" idx="6"/>
              <a:endCxn id="340" idx="2"/>
            </p:cNvCxnSpPr>
            <p:nvPr/>
          </p:nvCxnSpPr>
          <p:spPr>
            <a:xfrm>
              <a:off x="4940453" y="1905454"/>
              <a:ext cx="367023" cy="38974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86DF0655-52E9-42B9-B0D0-F3BF080AFF7C}"/>
                    </a:ext>
                  </a:extLst>
                </p:cNvPr>
                <p:cNvSpPr txBox="1"/>
                <p:nvPr/>
              </p:nvSpPr>
              <p:spPr>
                <a:xfrm flipH="1">
                  <a:off x="4445879" y="1029999"/>
                  <a:ext cx="15256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𝐺𝐴𝐸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𝑆𝑈𝑀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86DF0655-52E9-42B9-B0D0-F3BF080AF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45879" y="1029999"/>
                  <a:ext cx="1525622" cy="276999"/>
                </a:xfrm>
                <a:prstGeom prst="rect">
                  <a:avLst/>
                </a:prstGeom>
                <a:blipFill>
                  <a:blip r:embed="rId44"/>
                  <a:stretch>
                    <a:fillRect l="-4781" t="-2222" r="-677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106F898D-D600-4D3F-B13C-0D3DE6885071}"/>
                    </a:ext>
                  </a:extLst>
                </p:cNvPr>
                <p:cNvSpPr txBox="1"/>
                <p:nvPr/>
              </p:nvSpPr>
              <p:spPr>
                <a:xfrm>
                  <a:off x="5137867" y="2603378"/>
                  <a:ext cx="507737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𝑛𝑐𝑜𝑑𝑖𝑛𝑔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106F898D-D600-4D3F-B13C-0D3DE6885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867" y="2603378"/>
                  <a:ext cx="507737" cy="123111"/>
                </a:xfrm>
                <a:prstGeom prst="rect">
                  <a:avLst/>
                </a:prstGeom>
                <a:blipFill>
                  <a:blip r:embed="rId10"/>
                  <a:stretch>
                    <a:fillRect r="-2410" b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F7A69268-E749-4D60-B4AF-F12204885D1D}"/>
                    </a:ext>
                  </a:extLst>
                </p:cNvPr>
                <p:cNvSpPr txBox="1"/>
                <p:nvPr/>
              </p:nvSpPr>
              <p:spPr>
                <a:xfrm>
                  <a:off x="5304550" y="2769851"/>
                  <a:ext cx="77732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F7A69268-E749-4D60-B4AF-F12204885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550" y="2769851"/>
                  <a:ext cx="777329" cy="276999"/>
                </a:xfrm>
                <a:prstGeom prst="rect">
                  <a:avLst/>
                </a:prstGeom>
                <a:blipFill>
                  <a:blip r:embed="rId4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0" name="Straight Arrow Connector 23">
              <a:extLst>
                <a:ext uri="{FF2B5EF4-FFF2-40B4-BE49-F238E27FC236}">
                  <a16:creationId xmlns:a16="http://schemas.microsoft.com/office/drawing/2014/main" id="{43A223D5-1908-4977-AB49-FD5675B05154}"/>
                </a:ext>
              </a:extLst>
            </p:cNvPr>
            <p:cNvCxnSpPr>
              <a:cxnSpLocks/>
              <a:stCxn id="331" idx="2"/>
              <a:endCxn id="557" idx="0"/>
            </p:cNvCxnSpPr>
            <p:nvPr/>
          </p:nvCxnSpPr>
          <p:spPr>
            <a:xfrm flipH="1">
              <a:off x="5123353" y="3047142"/>
              <a:ext cx="240" cy="21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F35928FA-9A03-4F5E-9FEF-E65D9A741B15}"/>
                    </a:ext>
                  </a:extLst>
                </p:cNvPr>
                <p:cNvSpPr/>
                <p:nvPr/>
              </p:nvSpPr>
              <p:spPr>
                <a:xfrm>
                  <a:off x="4743320" y="3265338"/>
                  <a:ext cx="760065" cy="3074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𝐺𝑅𝑈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F35928FA-9A03-4F5E-9FEF-E65D9A741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320" y="3265338"/>
                  <a:ext cx="760065" cy="307484"/>
                </a:xfrm>
                <a:prstGeom prst="rect">
                  <a:avLst/>
                </a:prstGeom>
                <a:blipFill>
                  <a:blip r:embed="rId46"/>
                  <a:stretch>
                    <a:fillRect l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17E59DC9-7419-4C63-9711-D7B09772721D}"/>
                    </a:ext>
                  </a:extLst>
                </p:cNvPr>
                <p:cNvSpPr/>
                <p:nvPr/>
              </p:nvSpPr>
              <p:spPr>
                <a:xfrm>
                  <a:off x="4746097" y="5206655"/>
                  <a:ext cx="755064" cy="28632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Classify nodes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700" dirty="0"/>
                    <a:t> Clusters</a:t>
                  </a:r>
                </a:p>
              </p:txBody>
            </p:sp>
          </mc:Choice>
          <mc:Fallback xmlns=""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17E59DC9-7419-4C63-9711-D7B097727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097" y="5206655"/>
                  <a:ext cx="755064" cy="286322"/>
                </a:xfrm>
                <a:prstGeom prst="rect">
                  <a:avLst/>
                </a:prstGeom>
                <a:blipFill>
                  <a:blip r:embed="rId47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B165E9-990C-41D0-A5A5-B20638698417}"/>
                </a:ext>
              </a:extLst>
            </p:cNvPr>
            <p:cNvSpPr/>
            <p:nvPr/>
          </p:nvSpPr>
          <p:spPr>
            <a:xfrm>
              <a:off x="4749360" y="4226414"/>
              <a:ext cx="755063" cy="2943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Reconstruct Adjacency</a:t>
              </a: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4716C74D-89AE-44E4-93C8-357D73A11CAF}"/>
                </a:ext>
              </a:extLst>
            </p:cNvPr>
            <p:cNvSpPr/>
            <p:nvPr/>
          </p:nvSpPr>
          <p:spPr>
            <a:xfrm>
              <a:off x="4746097" y="4726280"/>
              <a:ext cx="755063" cy="2943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Reconstruct Attributes</a:t>
              </a: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C342472-0700-476F-A083-B57AB4D3D144}"/>
                </a:ext>
              </a:extLst>
            </p:cNvPr>
            <p:cNvSpPr/>
            <p:nvPr/>
          </p:nvSpPr>
          <p:spPr>
            <a:xfrm>
              <a:off x="4738748" y="3746125"/>
              <a:ext cx="765676" cy="186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Embedding</a:t>
              </a:r>
            </a:p>
          </p:txBody>
        </p:sp>
        <p:cxnSp>
          <p:nvCxnSpPr>
            <p:cNvPr id="585" name="Straight Arrow Connector 23">
              <a:extLst>
                <a:ext uri="{FF2B5EF4-FFF2-40B4-BE49-F238E27FC236}">
                  <a16:creationId xmlns:a16="http://schemas.microsoft.com/office/drawing/2014/main" id="{110E87EF-F215-42A6-AB66-EF54D1AAFEF3}"/>
                </a:ext>
              </a:extLst>
            </p:cNvPr>
            <p:cNvCxnSpPr>
              <a:cxnSpLocks/>
            </p:cNvCxnSpPr>
            <p:nvPr/>
          </p:nvCxnSpPr>
          <p:spPr>
            <a:xfrm>
              <a:off x="5518233" y="4379083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Arrow Connector 23">
              <a:extLst>
                <a:ext uri="{FF2B5EF4-FFF2-40B4-BE49-F238E27FC236}">
                  <a16:creationId xmlns:a16="http://schemas.microsoft.com/office/drawing/2014/main" id="{0201E8B2-6B1A-4AC6-8C4F-1788459A48FB}"/>
                </a:ext>
              </a:extLst>
            </p:cNvPr>
            <p:cNvCxnSpPr>
              <a:cxnSpLocks/>
            </p:cNvCxnSpPr>
            <p:nvPr/>
          </p:nvCxnSpPr>
          <p:spPr>
            <a:xfrm>
              <a:off x="5518233" y="4873459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64091936-2A36-4D97-A3BA-D8A32708DDF0}"/>
                    </a:ext>
                  </a:extLst>
                </p:cNvPr>
                <p:cNvSpPr txBox="1"/>
                <p:nvPr/>
              </p:nvSpPr>
              <p:spPr>
                <a:xfrm>
                  <a:off x="5764775" y="4281072"/>
                  <a:ext cx="193094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64091936-2A36-4D97-A3BA-D8A32708D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775" y="4281072"/>
                  <a:ext cx="193094" cy="185051"/>
                </a:xfrm>
                <a:prstGeom prst="rect">
                  <a:avLst/>
                </a:prstGeom>
                <a:blipFill>
                  <a:blip r:embed="rId48"/>
                  <a:stretch>
                    <a:fillRect l="-22581" r="-64516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66E67FDD-39EE-4F1D-B9E1-F77CADAEE853}"/>
                    </a:ext>
                  </a:extLst>
                </p:cNvPr>
                <p:cNvSpPr txBox="1"/>
                <p:nvPr/>
              </p:nvSpPr>
              <p:spPr>
                <a:xfrm>
                  <a:off x="5764775" y="4760043"/>
                  <a:ext cx="14109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66E67FDD-39EE-4F1D-B9E1-F77CADAEE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775" y="4760043"/>
                  <a:ext cx="141096" cy="184666"/>
                </a:xfrm>
                <a:prstGeom prst="rect">
                  <a:avLst/>
                </a:prstGeom>
                <a:blipFill>
                  <a:blip r:embed="rId49"/>
                  <a:stretch>
                    <a:fillRect l="-39130" r="-3043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DF452D2D-9A1B-4CC3-B735-90158810104E}"/>
                    </a:ext>
                  </a:extLst>
                </p:cNvPr>
                <p:cNvSpPr txBox="1"/>
                <p:nvPr/>
              </p:nvSpPr>
              <p:spPr>
                <a:xfrm>
                  <a:off x="5422107" y="3836249"/>
                  <a:ext cx="5390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DF452D2D-9A1B-4CC3-B735-901588101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107" y="3836249"/>
                  <a:ext cx="539057" cy="184666"/>
                </a:xfrm>
                <a:prstGeom prst="rect">
                  <a:avLst/>
                </a:prstGeom>
                <a:blipFill>
                  <a:blip r:embed="rId20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2" name="Straight Arrow Connector 23">
              <a:extLst>
                <a:ext uri="{FF2B5EF4-FFF2-40B4-BE49-F238E27FC236}">
                  <a16:creationId xmlns:a16="http://schemas.microsoft.com/office/drawing/2014/main" id="{BE216A37-9B65-4950-8DF9-EBD6351EF0E0}"/>
                </a:ext>
              </a:extLst>
            </p:cNvPr>
            <p:cNvCxnSpPr>
              <a:cxnSpLocks/>
            </p:cNvCxnSpPr>
            <p:nvPr/>
          </p:nvCxnSpPr>
          <p:spPr>
            <a:xfrm>
              <a:off x="5518233" y="5335478"/>
              <a:ext cx="24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67FA7C35-3B87-47B9-AE73-6F37D91AC652}"/>
                    </a:ext>
                  </a:extLst>
                </p:cNvPr>
                <p:cNvSpPr txBox="1"/>
                <p:nvPr/>
              </p:nvSpPr>
              <p:spPr>
                <a:xfrm>
                  <a:off x="5764775" y="5218277"/>
                  <a:ext cx="1474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67FA7C35-3B87-47B9-AE73-6F37D91AC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775" y="5218277"/>
                  <a:ext cx="147457" cy="184666"/>
                </a:xfrm>
                <a:prstGeom prst="rect">
                  <a:avLst/>
                </a:prstGeom>
                <a:blipFill>
                  <a:blip r:embed="rId50"/>
                  <a:stretch>
                    <a:fillRect l="-37500" r="-7083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606C0A7C-6988-48E4-BB25-D1A9999CC346}"/>
                    </a:ext>
                  </a:extLst>
                </p:cNvPr>
                <p:cNvSpPr txBox="1"/>
                <p:nvPr/>
              </p:nvSpPr>
              <p:spPr>
                <a:xfrm>
                  <a:off x="4772570" y="4079238"/>
                  <a:ext cx="647986" cy="18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606C0A7C-6988-48E4-BB25-D1A9999C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570" y="4079238"/>
                  <a:ext cx="647986" cy="186013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BDD8A5B7-428D-4D73-96E1-ECC49A2B0C26}"/>
                    </a:ext>
                  </a:extLst>
                </p:cNvPr>
                <p:cNvSpPr txBox="1"/>
                <p:nvPr/>
              </p:nvSpPr>
              <p:spPr>
                <a:xfrm>
                  <a:off x="4772570" y="4576964"/>
                  <a:ext cx="647986" cy="1858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BDD8A5B7-428D-4D73-96E1-ECC49A2B0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570" y="4576964"/>
                  <a:ext cx="647986" cy="1858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6CCA67B0-2FCE-4565-A374-D07649BC1345}"/>
                    </a:ext>
                  </a:extLst>
                </p:cNvPr>
                <p:cNvSpPr txBox="1"/>
                <p:nvPr/>
              </p:nvSpPr>
              <p:spPr>
                <a:xfrm>
                  <a:off x="4772570" y="5058427"/>
                  <a:ext cx="647986" cy="1858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6CCA67B0-2FCE-4565-A374-D07649BC1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570" y="5058427"/>
                  <a:ext cx="647986" cy="18582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8" name="Straight Arrow Connector 23">
              <a:extLst>
                <a:ext uri="{FF2B5EF4-FFF2-40B4-BE49-F238E27FC236}">
                  <a16:creationId xmlns:a16="http://schemas.microsoft.com/office/drawing/2014/main" id="{A3977E89-0F91-4A0E-9E2D-961B9570D875}"/>
                </a:ext>
              </a:extLst>
            </p:cNvPr>
            <p:cNvCxnSpPr>
              <a:cxnSpLocks/>
              <a:stCxn id="584" idx="2"/>
              <a:endCxn id="582" idx="1"/>
            </p:cNvCxnSpPr>
            <p:nvPr/>
          </p:nvCxnSpPr>
          <p:spPr>
            <a:xfrm rot="5400000">
              <a:off x="4715017" y="3967028"/>
              <a:ext cx="440913" cy="372226"/>
            </a:xfrm>
            <a:prstGeom prst="bentConnector4">
              <a:avLst>
                <a:gd name="adj1" fmla="val 19484"/>
                <a:gd name="adj2" fmla="val 1614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Arrow Connector 23">
              <a:extLst>
                <a:ext uri="{FF2B5EF4-FFF2-40B4-BE49-F238E27FC236}">
                  <a16:creationId xmlns:a16="http://schemas.microsoft.com/office/drawing/2014/main" id="{28AE800A-36A2-402B-BA36-96EA834952AC}"/>
                </a:ext>
              </a:extLst>
            </p:cNvPr>
            <p:cNvCxnSpPr>
              <a:cxnSpLocks/>
              <a:stCxn id="584" idx="2"/>
              <a:endCxn id="583" idx="1"/>
            </p:cNvCxnSpPr>
            <p:nvPr/>
          </p:nvCxnSpPr>
          <p:spPr>
            <a:xfrm rot="5400000">
              <a:off x="4463456" y="4215327"/>
              <a:ext cx="940773" cy="375489"/>
            </a:xfrm>
            <a:prstGeom prst="bentConnector4">
              <a:avLst>
                <a:gd name="adj1" fmla="val 8699"/>
                <a:gd name="adj2" fmla="val 16088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23">
              <a:extLst>
                <a:ext uri="{FF2B5EF4-FFF2-40B4-BE49-F238E27FC236}">
                  <a16:creationId xmlns:a16="http://schemas.microsoft.com/office/drawing/2014/main" id="{817939E8-8B3F-48D9-9EF7-6A990F9A54E4}"/>
                </a:ext>
              </a:extLst>
            </p:cNvPr>
            <p:cNvCxnSpPr>
              <a:cxnSpLocks/>
              <a:stCxn id="584" idx="2"/>
              <a:endCxn id="581" idx="1"/>
            </p:cNvCxnSpPr>
            <p:nvPr/>
          </p:nvCxnSpPr>
          <p:spPr>
            <a:xfrm rot="5400000">
              <a:off x="4225277" y="4453506"/>
              <a:ext cx="1417131" cy="375489"/>
            </a:xfrm>
            <a:prstGeom prst="bentConnector4">
              <a:avLst>
                <a:gd name="adj1" fmla="val 5804"/>
                <a:gd name="adj2" fmla="val 16088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Straight Arrow Connector 23">
              <a:extLst>
                <a:ext uri="{FF2B5EF4-FFF2-40B4-BE49-F238E27FC236}">
                  <a16:creationId xmlns:a16="http://schemas.microsoft.com/office/drawing/2014/main" id="{BE0CBFE1-EA3B-427D-8625-8997B55C7D34}"/>
                </a:ext>
              </a:extLst>
            </p:cNvPr>
            <p:cNvCxnSpPr>
              <a:cxnSpLocks/>
              <a:stCxn id="557" idx="2"/>
              <a:endCxn id="584" idx="0"/>
            </p:cNvCxnSpPr>
            <p:nvPr/>
          </p:nvCxnSpPr>
          <p:spPr>
            <a:xfrm flipH="1">
              <a:off x="5121586" y="3572822"/>
              <a:ext cx="1767" cy="17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Arrow Connector 23">
              <a:extLst>
                <a:ext uri="{FF2B5EF4-FFF2-40B4-BE49-F238E27FC236}">
                  <a16:creationId xmlns:a16="http://schemas.microsoft.com/office/drawing/2014/main" id="{9FC42EA2-1EE2-4C1F-A679-16EED192F75A}"/>
                </a:ext>
              </a:extLst>
            </p:cNvPr>
            <p:cNvCxnSpPr>
              <a:cxnSpLocks/>
              <a:stCxn id="819" idx="3"/>
              <a:endCxn id="557" idx="1"/>
            </p:cNvCxnSpPr>
            <p:nvPr/>
          </p:nvCxnSpPr>
          <p:spPr>
            <a:xfrm flipV="1">
              <a:off x="3443650" y="3419080"/>
              <a:ext cx="1299670" cy="42032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TextBox 816">
                  <a:extLst>
                    <a:ext uri="{FF2B5EF4-FFF2-40B4-BE49-F238E27FC236}">
                      <a16:creationId xmlns:a16="http://schemas.microsoft.com/office/drawing/2014/main" id="{73E6FF92-EE36-4153-9625-DB0A79714716}"/>
                    </a:ext>
                  </a:extLst>
                </p:cNvPr>
                <p:cNvSpPr txBox="1"/>
                <p:nvPr/>
              </p:nvSpPr>
              <p:spPr>
                <a:xfrm>
                  <a:off x="4323360" y="3226786"/>
                  <a:ext cx="5390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7" name="TextBox 816">
                  <a:extLst>
                    <a:ext uri="{FF2B5EF4-FFF2-40B4-BE49-F238E27FC236}">
                      <a16:creationId xmlns:a16="http://schemas.microsoft.com/office/drawing/2014/main" id="{73E6FF92-EE36-4153-9625-DB0A79714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360" y="3226786"/>
                  <a:ext cx="539057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38EAA4F-3DD1-4C4C-AA29-E8CA1D2749A3}"/>
              </a:ext>
            </a:extLst>
          </p:cNvPr>
          <p:cNvGrpSpPr/>
          <p:nvPr/>
        </p:nvGrpSpPr>
        <p:grpSpPr>
          <a:xfrm>
            <a:off x="3318794" y="6308436"/>
            <a:ext cx="7121373" cy="575881"/>
            <a:chOff x="3318794" y="6308436"/>
            <a:chExt cx="7121373" cy="575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4" name="TextBox 823">
                  <a:extLst>
                    <a:ext uri="{FF2B5EF4-FFF2-40B4-BE49-F238E27FC236}">
                      <a16:creationId xmlns:a16="http://schemas.microsoft.com/office/drawing/2014/main" id="{CA4BF308-5C4E-43BC-A268-50477302F88F}"/>
                    </a:ext>
                  </a:extLst>
                </p:cNvPr>
                <p:cNvSpPr txBox="1"/>
                <p:nvPr/>
              </p:nvSpPr>
              <p:spPr>
                <a:xfrm>
                  <a:off x="3733498" y="6514985"/>
                  <a:ext cx="61519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600" b="1" dirty="0">
                      <a:solidFill>
                        <a:srgbClr val="FF0000"/>
                      </a:solidFill>
                    </a:rPr>
                    <a:t>(Supergraph attributes)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4" name="TextBox 823">
                  <a:extLst>
                    <a:ext uri="{FF2B5EF4-FFF2-40B4-BE49-F238E27FC236}">
                      <a16:creationId xmlns:a16="http://schemas.microsoft.com/office/drawing/2014/main" id="{CA4BF308-5C4E-43BC-A268-50477302F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98" y="6514985"/>
                  <a:ext cx="6151944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5" name="Right Brace 824">
              <a:extLst>
                <a:ext uri="{FF2B5EF4-FFF2-40B4-BE49-F238E27FC236}">
                  <a16:creationId xmlns:a16="http://schemas.microsoft.com/office/drawing/2014/main" id="{9BC4B8A2-F8EF-4C38-9859-D0EF4EA76EE1}"/>
                </a:ext>
              </a:extLst>
            </p:cNvPr>
            <p:cNvSpPr/>
            <p:nvPr/>
          </p:nvSpPr>
          <p:spPr>
            <a:xfrm rot="5400000">
              <a:off x="6786201" y="2841029"/>
              <a:ext cx="186560" cy="7121373"/>
            </a:xfrm>
            <a:prstGeom prst="rightBrace">
              <a:avLst>
                <a:gd name="adj1" fmla="val 114891"/>
                <a:gd name="adj2" fmla="val 5041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4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 Placeholder 15">
            <a:extLst>
              <a:ext uri="{FF2B5EF4-FFF2-40B4-BE49-F238E27FC236}">
                <a16:creationId xmlns:a16="http://schemas.microsoft.com/office/drawing/2014/main" id="{9D6F0EE4-4AE0-4A2A-8FC3-C363CE5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27</a:t>
            </a:fld>
            <a:endParaRPr lang="en-US" dirty="0"/>
          </a:p>
        </p:txBody>
      </p:sp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Tracking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Oval 206">
            <a:extLst>
              <a:ext uri="{FF2B5EF4-FFF2-40B4-BE49-F238E27FC236}">
                <a16:creationId xmlns:a16="http://schemas.microsoft.com/office/drawing/2014/main" id="{EF15D0DC-74FB-4150-B3B2-E8630DA8568D}"/>
              </a:ext>
            </a:extLst>
          </p:cNvPr>
          <p:cNvSpPr/>
          <p:nvPr/>
        </p:nvSpPr>
        <p:spPr>
          <a:xfrm rot="16200000">
            <a:off x="3105109" y="2743050"/>
            <a:ext cx="615559" cy="752226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  <a:gd name="connsiteX0" fmla="*/ 15896 w 709996"/>
              <a:gd name="connsiteY0" fmla="*/ 2923413 h 5937841"/>
              <a:gd name="connsiteX1" fmla="*/ 92273 w 709996"/>
              <a:gd name="connsiteY1" fmla="*/ 114561 h 5937841"/>
              <a:gd name="connsiteX2" fmla="*/ 709776 w 709996"/>
              <a:gd name="connsiteY2" fmla="*/ 778313 h 5937841"/>
              <a:gd name="connsiteX3" fmla="*/ 510295 w 709996"/>
              <a:gd name="connsiteY3" fmla="*/ 2873178 h 5937841"/>
              <a:gd name="connsiteX4" fmla="*/ 222902 w 709996"/>
              <a:gd name="connsiteY4" fmla="*/ 5842799 h 5937841"/>
              <a:gd name="connsiteX5" fmla="*/ 15896 w 709996"/>
              <a:gd name="connsiteY5" fmla="*/ 2923413 h 5937841"/>
              <a:gd name="connsiteX0" fmla="*/ 15896 w 709996"/>
              <a:gd name="connsiteY0" fmla="*/ 2923413 h 5848304"/>
              <a:gd name="connsiteX1" fmla="*/ 92273 w 709996"/>
              <a:gd name="connsiteY1" fmla="*/ 114561 h 5848304"/>
              <a:gd name="connsiteX2" fmla="*/ 709776 w 709996"/>
              <a:gd name="connsiteY2" fmla="*/ 778313 h 5848304"/>
              <a:gd name="connsiteX3" fmla="*/ 289231 w 709996"/>
              <a:gd name="connsiteY3" fmla="*/ 2833590 h 5848304"/>
              <a:gd name="connsiteX4" fmla="*/ 222902 w 709996"/>
              <a:gd name="connsiteY4" fmla="*/ 5842799 h 5848304"/>
              <a:gd name="connsiteX5" fmla="*/ 15896 w 709996"/>
              <a:gd name="connsiteY5" fmla="*/ 2923413 h 5848304"/>
              <a:gd name="connsiteX0" fmla="*/ 15896 w 709996"/>
              <a:gd name="connsiteY0" fmla="*/ 2923413 h 5842882"/>
              <a:gd name="connsiteX1" fmla="*/ 92273 w 709996"/>
              <a:gd name="connsiteY1" fmla="*/ 114561 h 5842882"/>
              <a:gd name="connsiteX2" fmla="*/ 709776 w 709996"/>
              <a:gd name="connsiteY2" fmla="*/ 778313 h 5842882"/>
              <a:gd name="connsiteX3" fmla="*/ 289231 w 709996"/>
              <a:gd name="connsiteY3" fmla="*/ 2833590 h 5842882"/>
              <a:gd name="connsiteX4" fmla="*/ 222902 w 709996"/>
              <a:gd name="connsiteY4" fmla="*/ 5842799 h 5842882"/>
              <a:gd name="connsiteX5" fmla="*/ 15896 w 709996"/>
              <a:gd name="connsiteY5" fmla="*/ 2923413 h 5842882"/>
              <a:gd name="connsiteX0" fmla="*/ 26311 w 720411"/>
              <a:gd name="connsiteY0" fmla="*/ 2923413 h 5743902"/>
              <a:gd name="connsiteX1" fmla="*/ 102688 w 720411"/>
              <a:gd name="connsiteY1" fmla="*/ 114561 h 5743902"/>
              <a:gd name="connsiteX2" fmla="*/ 720191 w 720411"/>
              <a:gd name="connsiteY2" fmla="*/ 778313 h 5743902"/>
              <a:gd name="connsiteX3" fmla="*/ 299646 w 720411"/>
              <a:gd name="connsiteY3" fmla="*/ 2833590 h 5743902"/>
              <a:gd name="connsiteX4" fmla="*/ 22302 w 720411"/>
              <a:gd name="connsiteY4" fmla="*/ 5743815 h 5743902"/>
              <a:gd name="connsiteX5" fmla="*/ 26311 w 720411"/>
              <a:gd name="connsiteY5" fmla="*/ 2923413 h 5743902"/>
              <a:gd name="connsiteX0" fmla="*/ 10775 w 704875"/>
              <a:gd name="connsiteY0" fmla="*/ 2923413 h 5783500"/>
              <a:gd name="connsiteX1" fmla="*/ 87152 w 704875"/>
              <a:gd name="connsiteY1" fmla="*/ 114561 h 5783500"/>
              <a:gd name="connsiteX2" fmla="*/ 704655 w 704875"/>
              <a:gd name="connsiteY2" fmla="*/ 778313 h 5783500"/>
              <a:gd name="connsiteX3" fmla="*/ 284110 w 704875"/>
              <a:gd name="connsiteY3" fmla="*/ 2833590 h 5783500"/>
              <a:gd name="connsiteX4" fmla="*/ 147443 w 704875"/>
              <a:gd name="connsiteY4" fmla="*/ 5783414 h 5783500"/>
              <a:gd name="connsiteX5" fmla="*/ 10775 w 704875"/>
              <a:gd name="connsiteY5" fmla="*/ 2923413 h 5783500"/>
              <a:gd name="connsiteX0" fmla="*/ 19170 w 713270"/>
              <a:gd name="connsiteY0" fmla="*/ 2923413 h 5862682"/>
              <a:gd name="connsiteX1" fmla="*/ 95547 w 713270"/>
              <a:gd name="connsiteY1" fmla="*/ 114561 h 5862682"/>
              <a:gd name="connsiteX2" fmla="*/ 713050 w 713270"/>
              <a:gd name="connsiteY2" fmla="*/ 778313 h 5862682"/>
              <a:gd name="connsiteX3" fmla="*/ 292505 w 713270"/>
              <a:gd name="connsiteY3" fmla="*/ 2833590 h 5862682"/>
              <a:gd name="connsiteX4" fmla="*/ 25210 w 713270"/>
              <a:gd name="connsiteY4" fmla="*/ 5862599 h 5862682"/>
              <a:gd name="connsiteX5" fmla="*/ 19170 w 713270"/>
              <a:gd name="connsiteY5" fmla="*/ 2923413 h 5862682"/>
              <a:gd name="connsiteX0" fmla="*/ 4987 w 699087"/>
              <a:gd name="connsiteY0" fmla="*/ 2923413 h 5664722"/>
              <a:gd name="connsiteX1" fmla="*/ 81364 w 699087"/>
              <a:gd name="connsiteY1" fmla="*/ 114561 h 5664722"/>
              <a:gd name="connsiteX2" fmla="*/ 698867 w 699087"/>
              <a:gd name="connsiteY2" fmla="*/ 778313 h 5664722"/>
              <a:gd name="connsiteX3" fmla="*/ 278322 w 699087"/>
              <a:gd name="connsiteY3" fmla="*/ 2833590 h 5664722"/>
              <a:gd name="connsiteX4" fmla="*/ 61269 w 699087"/>
              <a:gd name="connsiteY4" fmla="*/ 5664632 h 5664722"/>
              <a:gd name="connsiteX5" fmla="*/ 4987 w 699087"/>
              <a:gd name="connsiteY5" fmla="*/ 2923413 h 5664722"/>
              <a:gd name="connsiteX0" fmla="*/ 45129 w 739229"/>
              <a:gd name="connsiteY0" fmla="*/ 2923413 h 5847874"/>
              <a:gd name="connsiteX1" fmla="*/ 121506 w 739229"/>
              <a:gd name="connsiteY1" fmla="*/ 114561 h 5847874"/>
              <a:gd name="connsiteX2" fmla="*/ 739009 w 739229"/>
              <a:gd name="connsiteY2" fmla="*/ 778313 h 5847874"/>
              <a:gd name="connsiteX3" fmla="*/ 318464 w 739229"/>
              <a:gd name="connsiteY3" fmla="*/ 2833590 h 5847874"/>
              <a:gd name="connsiteX4" fmla="*/ 101411 w 739229"/>
              <a:gd name="connsiteY4" fmla="*/ 5664632 h 5847874"/>
              <a:gd name="connsiteX5" fmla="*/ 45129 w 739229"/>
              <a:gd name="connsiteY5" fmla="*/ 2923413 h 5847874"/>
              <a:gd name="connsiteX0" fmla="*/ 45129 w 769364"/>
              <a:gd name="connsiteY0" fmla="*/ 2899253 h 5823716"/>
              <a:gd name="connsiteX1" fmla="*/ 121506 w 769364"/>
              <a:gd name="connsiteY1" fmla="*/ 90401 h 5823716"/>
              <a:gd name="connsiteX2" fmla="*/ 769154 w 769364"/>
              <a:gd name="connsiteY2" fmla="*/ 892735 h 5823716"/>
              <a:gd name="connsiteX3" fmla="*/ 318464 w 769364"/>
              <a:gd name="connsiteY3" fmla="*/ 2809430 h 5823716"/>
              <a:gd name="connsiteX4" fmla="*/ 101411 w 769364"/>
              <a:gd name="connsiteY4" fmla="*/ 5640472 h 5823716"/>
              <a:gd name="connsiteX5" fmla="*/ 45129 w 769364"/>
              <a:gd name="connsiteY5" fmla="*/ 2899253 h 5823716"/>
              <a:gd name="connsiteX0" fmla="*/ 45129 w 665231"/>
              <a:gd name="connsiteY0" fmla="*/ 2937212 h 5861673"/>
              <a:gd name="connsiteX1" fmla="*/ 121506 w 665231"/>
              <a:gd name="connsiteY1" fmla="*/ 128360 h 5861673"/>
              <a:gd name="connsiteX2" fmla="*/ 664982 w 665231"/>
              <a:gd name="connsiteY2" fmla="*/ 725459 h 5861673"/>
              <a:gd name="connsiteX3" fmla="*/ 318464 w 665231"/>
              <a:gd name="connsiteY3" fmla="*/ 2847389 h 5861673"/>
              <a:gd name="connsiteX4" fmla="*/ 101411 w 665231"/>
              <a:gd name="connsiteY4" fmla="*/ 5678431 h 5861673"/>
              <a:gd name="connsiteX5" fmla="*/ 45129 w 665231"/>
              <a:gd name="connsiteY5" fmla="*/ 2937212 h 5861673"/>
              <a:gd name="connsiteX0" fmla="*/ 45129 w 665231"/>
              <a:gd name="connsiteY0" fmla="*/ 2937212 h 5861675"/>
              <a:gd name="connsiteX1" fmla="*/ 121506 w 665231"/>
              <a:gd name="connsiteY1" fmla="*/ 128360 h 5861675"/>
              <a:gd name="connsiteX2" fmla="*/ 664982 w 665231"/>
              <a:gd name="connsiteY2" fmla="*/ 725459 h 5861675"/>
              <a:gd name="connsiteX3" fmla="*/ 318464 w 665231"/>
              <a:gd name="connsiteY3" fmla="*/ 2847389 h 5861675"/>
              <a:gd name="connsiteX4" fmla="*/ 101411 w 665231"/>
              <a:gd name="connsiteY4" fmla="*/ 5678431 h 5861675"/>
              <a:gd name="connsiteX5" fmla="*/ 45129 w 665231"/>
              <a:gd name="connsiteY5" fmla="*/ 2937212 h 5861675"/>
              <a:gd name="connsiteX0" fmla="*/ 1676 w 621778"/>
              <a:gd name="connsiteY0" fmla="*/ 2937212 h 5728497"/>
              <a:gd name="connsiteX1" fmla="*/ 78053 w 621778"/>
              <a:gd name="connsiteY1" fmla="*/ 128360 h 5728497"/>
              <a:gd name="connsiteX2" fmla="*/ 621529 w 621778"/>
              <a:gd name="connsiteY2" fmla="*/ 725459 h 5728497"/>
              <a:gd name="connsiteX3" fmla="*/ 275011 w 621778"/>
              <a:gd name="connsiteY3" fmla="*/ 3143838 h 5728497"/>
              <a:gd name="connsiteX4" fmla="*/ 57958 w 621778"/>
              <a:gd name="connsiteY4" fmla="*/ 5678431 h 5728497"/>
              <a:gd name="connsiteX5" fmla="*/ 1676 w 621778"/>
              <a:gd name="connsiteY5" fmla="*/ 2937212 h 5728497"/>
              <a:gd name="connsiteX0" fmla="*/ 62622 w 682724"/>
              <a:gd name="connsiteY0" fmla="*/ 2937212 h 6164115"/>
              <a:gd name="connsiteX1" fmla="*/ 138999 w 682724"/>
              <a:gd name="connsiteY1" fmla="*/ 128360 h 6164115"/>
              <a:gd name="connsiteX2" fmla="*/ 682475 w 682724"/>
              <a:gd name="connsiteY2" fmla="*/ 725459 h 6164115"/>
              <a:gd name="connsiteX3" fmla="*/ 335957 w 682724"/>
              <a:gd name="connsiteY3" fmla="*/ 3143838 h 6164115"/>
              <a:gd name="connsiteX4" fmla="*/ 14733 w 682724"/>
              <a:gd name="connsiteY4" fmla="*/ 6157315 h 6164115"/>
              <a:gd name="connsiteX5" fmla="*/ 62622 w 682724"/>
              <a:gd name="connsiteY5" fmla="*/ 2937212 h 6164115"/>
              <a:gd name="connsiteX0" fmla="*/ 72026 w 680552"/>
              <a:gd name="connsiteY0" fmla="*/ 3425323 h 6190054"/>
              <a:gd name="connsiteX1" fmla="*/ 136828 w 680552"/>
              <a:gd name="connsiteY1" fmla="*/ 160393 h 6190054"/>
              <a:gd name="connsiteX2" fmla="*/ 680304 w 680552"/>
              <a:gd name="connsiteY2" fmla="*/ 757492 h 6190054"/>
              <a:gd name="connsiteX3" fmla="*/ 333786 w 680552"/>
              <a:gd name="connsiteY3" fmla="*/ 3175871 h 6190054"/>
              <a:gd name="connsiteX4" fmla="*/ 12562 w 680552"/>
              <a:gd name="connsiteY4" fmla="*/ 6189348 h 6190054"/>
              <a:gd name="connsiteX5" fmla="*/ 72026 w 680552"/>
              <a:gd name="connsiteY5" fmla="*/ 3425323 h 6190054"/>
              <a:gd name="connsiteX0" fmla="*/ 32063 w 640589"/>
              <a:gd name="connsiteY0" fmla="*/ 3425323 h 6053283"/>
              <a:gd name="connsiteX1" fmla="*/ 96865 w 640589"/>
              <a:gd name="connsiteY1" fmla="*/ 160393 h 6053283"/>
              <a:gd name="connsiteX2" fmla="*/ 640341 w 640589"/>
              <a:gd name="connsiteY2" fmla="*/ 757492 h 6053283"/>
              <a:gd name="connsiteX3" fmla="*/ 293823 w 640589"/>
              <a:gd name="connsiteY3" fmla="*/ 3175871 h 6053283"/>
              <a:gd name="connsiteX4" fmla="*/ 18901 w 640589"/>
              <a:gd name="connsiteY4" fmla="*/ 6052529 h 6053283"/>
              <a:gd name="connsiteX5" fmla="*/ 32063 w 640589"/>
              <a:gd name="connsiteY5" fmla="*/ 3425323 h 6053283"/>
              <a:gd name="connsiteX0" fmla="*/ 93358 w 701884"/>
              <a:gd name="connsiteY0" fmla="*/ 3425323 h 6121672"/>
              <a:gd name="connsiteX1" fmla="*/ 158160 w 701884"/>
              <a:gd name="connsiteY1" fmla="*/ 160393 h 6121672"/>
              <a:gd name="connsiteX2" fmla="*/ 701636 w 701884"/>
              <a:gd name="connsiteY2" fmla="*/ 757492 h 6121672"/>
              <a:gd name="connsiteX3" fmla="*/ 355118 w 701884"/>
              <a:gd name="connsiteY3" fmla="*/ 3175871 h 6121672"/>
              <a:gd name="connsiteX4" fmla="*/ 10748 w 701884"/>
              <a:gd name="connsiteY4" fmla="*/ 6120942 h 6121672"/>
              <a:gd name="connsiteX5" fmla="*/ 93358 w 701884"/>
              <a:gd name="connsiteY5" fmla="*/ 3425323 h 6121672"/>
              <a:gd name="connsiteX0" fmla="*/ 106052 w 714578"/>
              <a:gd name="connsiteY0" fmla="*/ 3425323 h 6216702"/>
              <a:gd name="connsiteX1" fmla="*/ 170854 w 714578"/>
              <a:gd name="connsiteY1" fmla="*/ 160393 h 6216702"/>
              <a:gd name="connsiteX2" fmla="*/ 714330 w 714578"/>
              <a:gd name="connsiteY2" fmla="*/ 757492 h 6216702"/>
              <a:gd name="connsiteX3" fmla="*/ 367812 w 714578"/>
              <a:gd name="connsiteY3" fmla="*/ 3175871 h 6216702"/>
              <a:gd name="connsiteX4" fmla="*/ 567667 w 714578"/>
              <a:gd name="connsiteY4" fmla="*/ 5383344 h 6216702"/>
              <a:gd name="connsiteX5" fmla="*/ 23442 w 714578"/>
              <a:gd name="connsiteY5" fmla="*/ 6120942 h 6216702"/>
              <a:gd name="connsiteX6" fmla="*/ 106052 w 714578"/>
              <a:gd name="connsiteY6" fmla="*/ 3425323 h 6216702"/>
              <a:gd name="connsiteX0" fmla="*/ 106052 w 834270"/>
              <a:gd name="connsiteY0" fmla="*/ 3425323 h 6216702"/>
              <a:gd name="connsiteX1" fmla="*/ 170854 w 834270"/>
              <a:gd name="connsiteY1" fmla="*/ 160393 h 6216702"/>
              <a:gd name="connsiteX2" fmla="*/ 714330 w 834270"/>
              <a:gd name="connsiteY2" fmla="*/ 757492 h 6216702"/>
              <a:gd name="connsiteX3" fmla="*/ 813584 w 834270"/>
              <a:gd name="connsiteY3" fmla="*/ 3130838 h 6216702"/>
              <a:gd name="connsiteX4" fmla="*/ 567667 w 834270"/>
              <a:gd name="connsiteY4" fmla="*/ 5383344 h 6216702"/>
              <a:gd name="connsiteX5" fmla="*/ 23442 w 834270"/>
              <a:gd name="connsiteY5" fmla="*/ 6120942 h 6216702"/>
              <a:gd name="connsiteX6" fmla="*/ 106052 w 834270"/>
              <a:gd name="connsiteY6" fmla="*/ 3425323 h 6216702"/>
              <a:gd name="connsiteX0" fmla="*/ 106052 w 821159"/>
              <a:gd name="connsiteY0" fmla="*/ 3401240 h 6192619"/>
              <a:gd name="connsiteX1" fmla="*/ 170854 w 821159"/>
              <a:gd name="connsiteY1" fmla="*/ 136310 h 6192619"/>
              <a:gd name="connsiteX2" fmla="*/ 714330 w 821159"/>
              <a:gd name="connsiteY2" fmla="*/ 733409 h 6192619"/>
              <a:gd name="connsiteX3" fmla="*/ 754401 w 821159"/>
              <a:gd name="connsiteY3" fmla="*/ 1727407 h 6192619"/>
              <a:gd name="connsiteX4" fmla="*/ 813584 w 821159"/>
              <a:gd name="connsiteY4" fmla="*/ 3106755 h 6192619"/>
              <a:gd name="connsiteX5" fmla="*/ 567667 w 821159"/>
              <a:gd name="connsiteY5" fmla="*/ 5359261 h 6192619"/>
              <a:gd name="connsiteX6" fmla="*/ 23442 w 821159"/>
              <a:gd name="connsiteY6" fmla="*/ 6096859 h 6192619"/>
              <a:gd name="connsiteX7" fmla="*/ 106052 w 821159"/>
              <a:gd name="connsiteY7" fmla="*/ 3401240 h 6192619"/>
              <a:gd name="connsiteX0" fmla="*/ 106052 w 765745"/>
              <a:gd name="connsiteY0" fmla="*/ 3401240 h 6192619"/>
              <a:gd name="connsiteX1" fmla="*/ 170854 w 765745"/>
              <a:gd name="connsiteY1" fmla="*/ 136310 h 6192619"/>
              <a:gd name="connsiteX2" fmla="*/ 714330 w 765745"/>
              <a:gd name="connsiteY2" fmla="*/ 733409 h 6192619"/>
              <a:gd name="connsiteX3" fmla="*/ 754401 w 765745"/>
              <a:gd name="connsiteY3" fmla="*/ 1727407 h 6192619"/>
              <a:gd name="connsiteX4" fmla="*/ 539264 w 765745"/>
              <a:gd name="connsiteY4" fmla="*/ 3166804 h 6192619"/>
              <a:gd name="connsiteX5" fmla="*/ 567667 w 765745"/>
              <a:gd name="connsiteY5" fmla="*/ 5359261 h 6192619"/>
              <a:gd name="connsiteX6" fmla="*/ 23442 w 765745"/>
              <a:gd name="connsiteY6" fmla="*/ 6096859 h 6192619"/>
              <a:gd name="connsiteX7" fmla="*/ 106052 w 765745"/>
              <a:gd name="connsiteY7" fmla="*/ 3401240 h 6192619"/>
              <a:gd name="connsiteX0" fmla="*/ 106052 w 864451"/>
              <a:gd name="connsiteY0" fmla="*/ 3401240 h 6192619"/>
              <a:gd name="connsiteX1" fmla="*/ 170854 w 864451"/>
              <a:gd name="connsiteY1" fmla="*/ 136310 h 6192619"/>
              <a:gd name="connsiteX2" fmla="*/ 714330 w 864451"/>
              <a:gd name="connsiteY2" fmla="*/ 733409 h 6192619"/>
              <a:gd name="connsiteX3" fmla="*/ 754401 w 864451"/>
              <a:gd name="connsiteY3" fmla="*/ 1727407 h 6192619"/>
              <a:gd name="connsiteX4" fmla="*/ 859304 w 864451"/>
              <a:gd name="connsiteY4" fmla="*/ 3166804 h 6192619"/>
              <a:gd name="connsiteX5" fmla="*/ 567667 w 864451"/>
              <a:gd name="connsiteY5" fmla="*/ 5359261 h 6192619"/>
              <a:gd name="connsiteX6" fmla="*/ 23442 w 864451"/>
              <a:gd name="connsiteY6" fmla="*/ 6096859 h 6192619"/>
              <a:gd name="connsiteX7" fmla="*/ 106052 w 864451"/>
              <a:gd name="connsiteY7" fmla="*/ 3401240 h 6192619"/>
              <a:gd name="connsiteX0" fmla="*/ 106052 w 869179"/>
              <a:gd name="connsiteY0" fmla="*/ 3401240 h 6192619"/>
              <a:gd name="connsiteX1" fmla="*/ 170854 w 869179"/>
              <a:gd name="connsiteY1" fmla="*/ 136310 h 6192619"/>
              <a:gd name="connsiteX2" fmla="*/ 714330 w 869179"/>
              <a:gd name="connsiteY2" fmla="*/ 733409 h 6192619"/>
              <a:gd name="connsiteX3" fmla="*/ 822981 w 869179"/>
              <a:gd name="connsiteY3" fmla="*/ 1727408 h 6192619"/>
              <a:gd name="connsiteX4" fmla="*/ 859304 w 869179"/>
              <a:gd name="connsiteY4" fmla="*/ 3166804 h 6192619"/>
              <a:gd name="connsiteX5" fmla="*/ 567667 w 869179"/>
              <a:gd name="connsiteY5" fmla="*/ 5359261 h 6192619"/>
              <a:gd name="connsiteX6" fmla="*/ 23442 w 869179"/>
              <a:gd name="connsiteY6" fmla="*/ 6096859 h 6192619"/>
              <a:gd name="connsiteX7" fmla="*/ 106052 w 869179"/>
              <a:gd name="connsiteY7" fmla="*/ 3401240 h 6192619"/>
              <a:gd name="connsiteX0" fmla="*/ 113728 w 876855"/>
              <a:gd name="connsiteY0" fmla="*/ 2759691 h 5551070"/>
              <a:gd name="connsiteX1" fmla="*/ 506190 w 876855"/>
              <a:gd name="connsiteY1" fmla="*/ 665734 h 5551070"/>
              <a:gd name="connsiteX2" fmla="*/ 722006 w 876855"/>
              <a:gd name="connsiteY2" fmla="*/ 91860 h 5551070"/>
              <a:gd name="connsiteX3" fmla="*/ 830657 w 876855"/>
              <a:gd name="connsiteY3" fmla="*/ 1085859 h 5551070"/>
              <a:gd name="connsiteX4" fmla="*/ 866980 w 876855"/>
              <a:gd name="connsiteY4" fmla="*/ 2525255 h 5551070"/>
              <a:gd name="connsiteX5" fmla="*/ 575343 w 876855"/>
              <a:gd name="connsiteY5" fmla="*/ 4717712 h 5551070"/>
              <a:gd name="connsiteX6" fmla="*/ 31118 w 876855"/>
              <a:gd name="connsiteY6" fmla="*/ 5455310 h 5551070"/>
              <a:gd name="connsiteX7" fmla="*/ 113728 w 876855"/>
              <a:gd name="connsiteY7" fmla="*/ 2759691 h 5551070"/>
              <a:gd name="connsiteX0" fmla="*/ 105366 w 868493"/>
              <a:gd name="connsiteY0" fmla="*/ 2878780 h 5670159"/>
              <a:gd name="connsiteX1" fmla="*/ 132068 w 868493"/>
              <a:gd name="connsiteY1" fmla="*/ 334449 h 5670159"/>
              <a:gd name="connsiteX2" fmla="*/ 713644 w 868493"/>
              <a:gd name="connsiteY2" fmla="*/ 210949 h 5670159"/>
              <a:gd name="connsiteX3" fmla="*/ 822295 w 868493"/>
              <a:gd name="connsiteY3" fmla="*/ 1204948 h 5670159"/>
              <a:gd name="connsiteX4" fmla="*/ 858618 w 868493"/>
              <a:gd name="connsiteY4" fmla="*/ 2644344 h 5670159"/>
              <a:gd name="connsiteX5" fmla="*/ 566981 w 868493"/>
              <a:gd name="connsiteY5" fmla="*/ 4836801 h 5670159"/>
              <a:gd name="connsiteX6" fmla="*/ 22756 w 868493"/>
              <a:gd name="connsiteY6" fmla="*/ 5574399 h 5670159"/>
              <a:gd name="connsiteX7" fmla="*/ 105366 w 868493"/>
              <a:gd name="connsiteY7" fmla="*/ 2878780 h 5670159"/>
              <a:gd name="connsiteX0" fmla="*/ 105366 w 868493"/>
              <a:gd name="connsiteY0" fmla="*/ 2869841 h 5661220"/>
              <a:gd name="connsiteX1" fmla="*/ 132068 w 868493"/>
              <a:gd name="connsiteY1" fmla="*/ 325510 h 5661220"/>
              <a:gd name="connsiteX2" fmla="*/ 584104 w 868493"/>
              <a:gd name="connsiteY2" fmla="*/ 217027 h 5661220"/>
              <a:gd name="connsiteX3" fmla="*/ 822295 w 868493"/>
              <a:gd name="connsiteY3" fmla="*/ 1196009 h 5661220"/>
              <a:gd name="connsiteX4" fmla="*/ 858618 w 868493"/>
              <a:gd name="connsiteY4" fmla="*/ 2635405 h 5661220"/>
              <a:gd name="connsiteX5" fmla="*/ 566981 w 868493"/>
              <a:gd name="connsiteY5" fmla="*/ 4827862 h 5661220"/>
              <a:gd name="connsiteX6" fmla="*/ 22756 w 868493"/>
              <a:gd name="connsiteY6" fmla="*/ 5565460 h 5661220"/>
              <a:gd name="connsiteX7" fmla="*/ 105366 w 868493"/>
              <a:gd name="connsiteY7" fmla="*/ 2869841 h 5661220"/>
              <a:gd name="connsiteX0" fmla="*/ 115603 w 878730"/>
              <a:gd name="connsiteY0" fmla="*/ 2869841 h 6173841"/>
              <a:gd name="connsiteX1" fmla="*/ 142305 w 878730"/>
              <a:gd name="connsiteY1" fmla="*/ 325510 h 6173841"/>
              <a:gd name="connsiteX2" fmla="*/ 594341 w 878730"/>
              <a:gd name="connsiteY2" fmla="*/ 217027 h 6173841"/>
              <a:gd name="connsiteX3" fmla="*/ 832532 w 878730"/>
              <a:gd name="connsiteY3" fmla="*/ 1196009 h 6173841"/>
              <a:gd name="connsiteX4" fmla="*/ 868855 w 878730"/>
              <a:gd name="connsiteY4" fmla="*/ 2635405 h 6173841"/>
              <a:gd name="connsiteX5" fmla="*/ 729618 w 878730"/>
              <a:gd name="connsiteY5" fmla="*/ 5938785 h 6173841"/>
              <a:gd name="connsiteX6" fmla="*/ 32993 w 878730"/>
              <a:gd name="connsiteY6" fmla="*/ 5565460 h 6173841"/>
              <a:gd name="connsiteX7" fmla="*/ 115603 w 878730"/>
              <a:gd name="connsiteY7" fmla="*/ 2869841 h 6173841"/>
              <a:gd name="connsiteX0" fmla="*/ 115603 w 878730"/>
              <a:gd name="connsiteY0" fmla="*/ 3118156 h 6422154"/>
              <a:gd name="connsiteX1" fmla="*/ 142305 w 878730"/>
              <a:gd name="connsiteY1" fmla="*/ 573825 h 6422154"/>
              <a:gd name="connsiteX2" fmla="*/ 609581 w 878730"/>
              <a:gd name="connsiteY2" fmla="*/ 120055 h 6422154"/>
              <a:gd name="connsiteX3" fmla="*/ 832532 w 878730"/>
              <a:gd name="connsiteY3" fmla="*/ 1444324 h 6422154"/>
              <a:gd name="connsiteX4" fmla="*/ 868855 w 878730"/>
              <a:gd name="connsiteY4" fmla="*/ 2883720 h 6422154"/>
              <a:gd name="connsiteX5" fmla="*/ 729618 w 878730"/>
              <a:gd name="connsiteY5" fmla="*/ 6187100 h 6422154"/>
              <a:gd name="connsiteX6" fmla="*/ 32993 w 878730"/>
              <a:gd name="connsiteY6" fmla="*/ 5813775 h 6422154"/>
              <a:gd name="connsiteX7" fmla="*/ 115603 w 878730"/>
              <a:gd name="connsiteY7" fmla="*/ 3118156 h 6422154"/>
              <a:gd name="connsiteX0" fmla="*/ 184846 w 947973"/>
              <a:gd name="connsiteY0" fmla="*/ 3118156 h 9280564"/>
              <a:gd name="connsiteX1" fmla="*/ 211548 w 947973"/>
              <a:gd name="connsiteY1" fmla="*/ 573825 h 9280564"/>
              <a:gd name="connsiteX2" fmla="*/ 678824 w 947973"/>
              <a:gd name="connsiteY2" fmla="*/ 120055 h 9280564"/>
              <a:gd name="connsiteX3" fmla="*/ 901775 w 947973"/>
              <a:gd name="connsiteY3" fmla="*/ 1444324 h 9280564"/>
              <a:gd name="connsiteX4" fmla="*/ 938098 w 947973"/>
              <a:gd name="connsiteY4" fmla="*/ 2883720 h 9280564"/>
              <a:gd name="connsiteX5" fmla="*/ 798861 w 947973"/>
              <a:gd name="connsiteY5" fmla="*/ 6187100 h 9280564"/>
              <a:gd name="connsiteX6" fmla="*/ 26038 w 947973"/>
              <a:gd name="connsiteY6" fmla="*/ 9223074 h 9280564"/>
              <a:gd name="connsiteX7" fmla="*/ 184846 w 947973"/>
              <a:gd name="connsiteY7" fmla="*/ 3118156 h 9280564"/>
              <a:gd name="connsiteX0" fmla="*/ 182562 w 945689"/>
              <a:gd name="connsiteY0" fmla="*/ 3118156 h 10105096"/>
              <a:gd name="connsiteX1" fmla="*/ 209264 w 945689"/>
              <a:gd name="connsiteY1" fmla="*/ 573825 h 10105096"/>
              <a:gd name="connsiteX2" fmla="*/ 676540 w 945689"/>
              <a:gd name="connsiteY2" fmla="*/ 120055 h 10105096"/>
              <a:gd name="connsiteX3" fmla="*/ 899491 w 945689"/>
              <a:gd name="connsiteY3" fmla="*/ 1444324 h 10105096"/>
              <a:gd name="connsiteX4" fmla="*/ 935814 w 945689"/>
              <a:gd name="connsiteY4" fmla="*/ 2883720 h 10105096"/>
              <a:gd name="connsiteX5" fmla="*/ 758477 w 945689"/>
              <a:gd name="connsiteY5" fmla="*/ 9762689 h 10105096"/>
              <a:gd name="connsiteX6" fmla="*/ 23754 w 945689"/>
              <a:gd name="connsiteY6" fmla="*/ 9223074 h 10105096"/>
              <a:gd name="connsiteX7" fmla="*/ 182562 w 945689"/>
              <a:gd name="connsiteY7" fmla="*/ 3118156 h 10105096"/>
              <a:gd name="connsiteX0" fmla="*/ 179875 w 943002"/>
              <a:gd name="connsiteY0" fmla="*/ 3118156 h 9232620"/>
              <a:gd name="connsiteX1" fmla="*/ 206577 w 943002"/>
              <a:gd name="connsiteY1" fmla="*/ 573825 h 9232620"/>
              <a:gd name="connsiteX2" fmla="*/ 673853 w 943002"/>
              <a:gd name="connsiteY2" fmla="*/ 120055 h 9232620"/>
              <a:gd name="connsiteX3" fmla="*/ 896804 w 943002"/>
              <a:gd name="connsiteY3" fmla="*/ 1444324 h 9232620"/>
              <a:gd name="connsiteX4" fmla="*/ 933127 w 943002"/>
              <a:gd name="connsiteY4" fmla="*/ 2883720 h 9232620"/>
              <a:gd name="connsiteX5" fmla="*/ 710070 w 943002"/>
              <a:gd name="connsiteY5" fmla="*/ 4565624 h 9232620"/>
              <a:gd name="connsiteX6" fmla="*/ 21067 w 943002"/>
              <a:gd name="connsiteY6" fmla="*/ 9223074 h 9232620"/>
              <a:gd name="connsiteX7" fmla="*/ 179875 w 943002"/>
              <a:gd name="connsiteY7" fmla="*/ 3118156 h 9232620"/>
              <a:gd name="connsiteX0" fmla="*/ 25053 w 788180"/>
              <a:gd name="connsiteY0" fmla="*/ 3118156 h 4647356"/>
              <a:gd name="connsiteX1" fmla="*/ 51755 w 788180"/>
              <a:gd name="connsiteY1" fmla="*/ 573825 h 4647356"/>
              <a:gd name="connsiteX2" fmla="*/ 519031 w 788180"/>
              <a:gd name="connsiteY2" fmla="*/ 120055 h 4647356"/>
              <a:gd name="connsiteX3" fmla="*/ 741982 w 788180"/>
              <a:gd name="connsiteY3" fmla="*/ 1444324 h 4647356"/>
              <a:gd name="connsiteX4" fmla="*/ 778305 w 788180"/>
              <a:gd name="connsiteY4" fmla="*/ 2883720 h 4647356"/>
              <a:gd name="connsiteX5" fmla="*/ 555248 w 788180"/>
              <a:gd name="connsiteY5" fmla="*/ 4565624 h 4647356"/>
              <a:gd name="connsiteX6" fmla="*/ 171045 w 788180"/>
              <a:gd name="connsiteY6" fmla="*/ 2945006 h 4647356"/>
              <a:gd name="connsiteX7" fmla="*/ 25053 w 788180"/>
              <a:gd name="connsiteY7" fmla="*/ 3118156 h 4647356"/>
              <a:gd name="connsiteX0" fmla="*/ 79868 w 759175"/>
              <a:gd name="connsiteY0" fmla="*/ 1586063 h 4621777"/>
              <a:gd name="connsiteX1" fmla="*/ 22750 w 759175"/>
              <a:gd name="connsiteY1" fmla="*/ 538479 h 4621777"/>
              <a:gd name="connsiteX2" fmla="*/ 490026 w 759175"/>
              <a:gd name="connsiteY2" fmla="*/ 84709 h 4621777"/>
              <a:gd name="connsiteX3" fmla="*/ 712977 w 759175"/>
              <a:gd name="connsiteY3" fmla="*/ 1408978 h 4621777"/>
              <a:gd name="connsiteX4" fmla="*/ 749300 w 759175"/>
              <a:gd name="connsiteY4" fmla="*/ 2848374 h 4621777"/>
              <a:gd name="connsiteX5" fmla="*/ 526243 w 759175"/>
              <a:gd name="connsiteY5" fmla="*/ 4530278 h 4621777"/>
              <a:gd name="connsiteX6" fmla="*/ 142040 w 759175"/>
              <a:gd name="connsiteY6" fmla="*/ 2909660 h 4621777"/>
              <a:gd name="connsiteX7" fmla="*/ 79868 w 759175"/>
              <a:gd name="connsiteY7" fmla="*/ 1586063 h 4621777"/>
              <a:gd name="connsiteX0" fmla="*/ 10347 w 689654"/>
              <a:gd name="connsiteY0" fmla="*/ 1619101 h 4654815"/>
              <a:gd name="connsiteX1" fmla="*/ 204689 w 689654"/>
              <a:gd name="connsiteY1" fmla="*/ 363632 h 4654815"/>
              <a:gd name="connsiteX2" fmla="*/ 420505 w 689654"/>
              <a:gd name="connsiteY2" fmla="*/ 117747 h 4654815"/>
              <a:gd name="connsiteX3" fmla="*/ 643456 w 689654"/>
              <a:gd name="connsiteY3" fmla="*/ 1442016 h 4654815"/>
              <a:gd name="connsiteX4" fmla="*/ 679779 w 689654"/>
              <a:gd name="connsiteY4" fmla="*/ 2881412 h 4654815"/>
              <a:gd name="connsiteX5" fmla="*/ 456722 w 689654"/>
              <a:gd name="connsiteY5" fmla="*/ 4563316 h 4654815"/>
              <a:gd name="connsiteX6" fmla="*/ 72519 w 689654"/>
              <a:gd name="connsiteY6" fmla="*/ 2942698 h 4654815"/>
              <a:gd name="connsiteX7" fmla="*/ 10347 w 689654"/>
              <a:gd name="connsiteY7" fmla="*/ 1619101 h 4654815"/>
              <a:gd name="connsiteX0" fmla="*/ 53205 w 641072"/>
              <a:gd name="connsiteY0" fmla="*/ 1876738 h 4661215"/>
              <a:gd name="connsiteX1" fmla="*/ 156107 w 641072"/>
              <a:gd name="connsiteY1" fmla="*/ 371811 h 4661215"/>
              <a:gd name="connsiteX2" fmla="*/ 371923 w 641072"/>
              <a:gd name="connsiteY2" fmla="*/ 125926 h 4661215"/>
              <a:gd name="connsiteX3" fmla="*/ 594874 w 641072"/>
              <a:gd name="connsiteY3" fmla="*/ 1450195 h 4661215"/>
              <a:gd name="connsiteX4" fmla="*/ 631197 w 641072"/>
              <a:gd name="connsiteY4" fmla="*/ 2889591 h 4661215"/>
              <a:gd name="connsiteX5" fmla="*/ 408140 w 641072"/>
              <a:gd name="connsiteY5" fmla="*/ 4571495 h 4661215"/>
              <a:gd name="connsiteX6" fmla="*/ 23937 w 641072"/>
              <a:gd name="connsiteY6" fmla="*/ 2950877 h 4661215"/>
              <a:gd name="connsiteX7" fmla="*/ 53205 w 641072"/>
              <a:gd name="connsiteY7" fmla="*/ 1876738 h 4661215"/>
              <a:gd name="connsiteX0" fmla="*/ 41868 w 629735"/>
              <a:gd name="connsiteY0" fmla="*/ 1876738 h 4661215"/>
              <a:gd name="connsiteX1" fmla="*/ 144770 w 629735"/>
              <a:gd name="connsiteY1" fmla="*/ 371811 h 4661215"/>
              <a:gd name="connsiteX2" fmla="*/ 360586 w 629735"/>
              <a:gd name="connsiteY2" fmla="*/ 125926 h 4661215"/>
              <a:gd name="connsiteX3" fmla="*/ 583537 w 629735"/>
              <a:gd name="connsiteY3" fmla="*/ 1450195 h 4661215"/>
              <a:gd name="connsiteX4" fmla="*/ 619860 w 629735"/>
              <a:gd name="connsiteY4" fmla="*/ 2889591 h 4661215"/>
              <a:gd name="connsiteX5" fmla="*/ 396803 w 629735"/>
              <a:gd name="connsiteY5" fmla="*/ 4571495 h 4661215"/>
              <a:gd name="connsiteX6" fmla="*/ 12600 w 629735"/>
              <a:gd name="connsiteY6" fmla="*/ 2950877 h 4661215"/>
              <a:gd name="connsiteX7" fmla="*/ 41868 w 629735"/>
              <a:gd name="connsiteY7" fmla="*/ 1876738 h 4661215"/>
              <a:gd name="connsiteX0" fmla="*/ 62 w 587929"/>
              <a:gd name="connsiteY0" fmla="*/ 1876738 h 4659425"/>
              <a:gd name="connsiteX1" fmla="*/ 102964 w 587929"/>
              <a:gd name="connsiteY1" fmla="*/ 371811 h 4659425"/>
              <a:gd name="connsiteX2" fmla="*/ 318780 w 587929"/>
              <a:gd name="connsiteY2" fmla="*/ 125926 h 4659425"/>
              <a:gd name="connsiteX3" fmla="*/ 541731 w 587929"/>
              <a:gd name="connsiteY3" fmla="*/ 1450195 h 4659425"/>
              <a:gd name="connsiteX4" fmla="*/ 578054 w 587929"/>
              <a:gd name="connsiteY4" fmla="*/ 2889591 h 4659425"/>
              <a:gd name="connsiteX5" fmla="*/ 354997 w 587929"/>
              <a:gd name="connsiteY5" fmla="*/ 4571495 h 4659425"/>
              <a:gd name="connsiteX6" fmla="*/ 115574 w 587929"/>
              <a:gd name="connsiteY6" fmla="*/ 2909300 h 4659425"/>
              <a:gd name="connsiteX7" fmla="*/ 62 w 587929"/>
              <a:gd name="connsiteY7" fmla="*/ 1876738 h 4659425"/>
              <a:gd name="connsiteX0" fmla="*/ 62 w 587929"/>
              <a:gd name="connsiteY0" fmla="*/ 1876738 h 3910544"/>
              <a:gd name="connsiteX1" fmla="*/ 102964 w 587929"/>
              <a:gd name="connsiteY1" fmla="*/ 371811 h 3910544"/>
              <a:gd name="connsiteX2" fmla="*/ 318780 w 587929"/>
              <a:gd name="connsiteY2" fmla="*/ 125926 h 3910544"/>
              <a:gd name="connsiteX3" fmla="*/ 541731 w 587929"/>
              <a:gd name="connsiteY3" fmla="*/ 1450195 h 3910544"/>
              <a:gd name="connsiteX4" fmla="*/ 578054 w 587929"/>
              <a:gd name="connsiteY4" fmla="*/ 2889591 h 3910544"/>
              <a:gd name="connsiteX5" fmla="*/ 354997 w 587929"/>
              <a:gd name="connsiteY5" fmla="*/ 3781542 h 3910544"/>
              <a:gd name="connsiteX6" fmla="*/ 115574 w 587929"/>
              <a:gd name="connsiteY6" fmla="*/ 2909300 h 3910544"/>
              <a:gd name="connsiteX7" fmla="*/ 62 w 587929"/>
              <a:gd name="connsiteY7" fmla="*/ 1876738 h 3910544"/>
              <a:gd name="connsiteX0" fmla="*/ 62 w 615559"/>
              <a:gd name="connsiteY0" fmla="*/ 1876738 h 3910544"/>
              <a:gd name="connsiteX1" fmla="*/ 102964 w 615559"/>
              <a:gd name="connsiteY1" fmla="*/ 371811 h 3910544"/>
              <a:gd name="connsiteX2" fmla="*/ 318780 w 615559"/>
              <a:gd name="connsiteY2" fmla="*/ 125926 h 3910544"/>
              <a:gd name="connsiteX3" fmla="*/ 541731 w 615559"/>
              <a:gd name="connsiteY3" fmla="*/ 1450195 h 3910544"/>
              <a:gd name="connsiteX4" fmla="*/ 608534 w 615559"/>
              <a:gd name="connsiteY4" fmla="*/ 3263782 h 3910544"/>
              <a:gd name="connsiteX5" fmla="*/ 354997 w 615559"/>
              <a:gd name="connsiteY5" fmla="*/ 3781542 h 3910544"/>
              <a:gd name="connsiteX6" fmla="*/ 115574 w 615559"/>
              <a:gd name="connsiteY6" fmla="*/ 2909300 h 3910544"/>
              <a:gd name="connsiteX7" fmla="*/ 62 w 615559"/>
              <a:gd name="connsiteY7" fmla="*/ 1876738 h 3910544"/>
              <a:gd name="connsiteX0" fmla="*/ 62 w 615559"/>
              <a:gd name="connsiteY0" fmla="*/ 1876738 h 4104334"/>
              <a:gd name="connsiteX1" fmla="*/ 102964 w 615559"/>
              <a:gd name="connsiteY1" fmla="*/ 371811 h 4104334"/>
              <a:gd name="connsiteX2" fmla="*/ 318780 w 615559"/>
              <a:gd name="connsiteY2" fmla="*/ 125926 h 4104334"/>
              <a:gd name="connsiteX3" fmla="*/ 541731 w 615559"/>
              <a:gd name="connsiteY3" fmla="*/ 1450195 h 4104334"/>
              <a:gd name="connsiteX4" fmla="*/ 608534 w 615559"/>
              <a:gd name="connsiteY4" fmla="*/ 3263782 h 4104334"/>
              <a:gd name="connsiteX5" fmla="*/ 347377 w 615559"/>
              <a:gd name="connsiteY5" fmla="*/ 3989425 h 4104334"/>
              <a:gd name="connsiteX6" fmla="*/ 115574 w 615559"/>
              <a:gd name="connsiteY6" fmla="*/ 2909300 h 4104334"/>
              <a:gd name="connsiteX7" fmla="*/ 62 w 615559"/>
              <a:gd name="connsiteY7" fmla="*/ 1876738 h 41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59" h="4104334">
                <a:moveTo>
                  <a:pt x="62" y="1876738"/>
                </a:moveTo>
                <a:cubicBezTo>
                  <a:pt x="-2040" y="1453823"/>
                  <a:pt x="49844" y="663613"/>
                  <a:pt x="102964" y="371811"/>
                </a:cubicBezTo>
                <a:cubicBezTo>
                  <a:pt x="156084" y="80009"/>
                  <a:pt x="221522" y="-154268"/>
                  <a:pt x="318780" y="125926"/>
                </a:cubicBezTo>
                <a:cubicBezTo>
                  <a:pt x="416038" y="406120"/>
                  <a:pt x="525189" y="1054637"/>
                  <a:pt x="541731" y="1450195"/>
                </a:cubicBezTo>
                <a:cubicBezTo>
                  <a:pt x="558273" y="1845753"/>
                  <a:pt x="639656" y="2673484"/>
                  <a:pt x="608534" y="3263782"/>
                </a:cubicBezTo>
                <a:cubicBezTo>
                  <a:pt x="539721" y="4118371"/>
                  <a:pt x="404772" y="3498580"/>
                  <a:pt x="347377" y="3989425"/>
                </a:cubicBezTo>
                <a:cubicBezTo>
                  <a:pt x="289982" y="4480270"/>
                  <a:pt x="173460" y="3261415"/>
                  <a:pt x="115574" y="2909300"/>
                </a:cubicBezTo>
                <a:cubicBezTo>
                  <a:pt x="57688" y="2557185"/>
                  <a:pt x="2164" y="2299653"/>
                  <a:pt x="62" y="1876738"/>
                </a:cubicBezTo>
                <a:close/>
              </a:path>
            </a:pathLst>
          </a:custGeom>
          <a:solidFill>
            <a:srgbClr val="EFCEFE"/>
          </a:solidFill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3" name="Oval 206">
            <a:extLst>
              <a:ext uri="{FF2B5EF4-FFF2-40B4-BE49-F238E27FC236}">
                <a16:creationId xmlns:a16="http://schemas.microsoft.com/office/drawing/2014/main" id="{179442D5-A936-43C8-81BE-DBD8638F1A1B}"/>
              </a:ext>
            </a:extLst>
          </p:cNvPr>
          <p:cNvSpPr/>
          <p:nvPr/>
        </p:nvSpPr>
        <p:spPr>
          <a:xfrm rot="16200000">
            <a:off x="1499318" y="1521731"/>
            <a:ext cx="1320381" cy="2750329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  <a:gd name="connsiteX0" fmla="*/ 15896 w 709996"/>
              <a:gd name="connsiteY0" fmla="*/ 2923413 h 5937841"/>
              <a:gd name="connsiteX1" fmla="*/ 92273 w 709996"/>
              <a:gd name="connsiteY1" fmla="*/ 114561 h 5937841"/>
              <a:gd name="connsiteX2" fmla="*/ 709776 w 709996"/>
              <a:gd name="connsiteY2" fmla="*/ 778313 h 5937841"/>
              <a:gd name="connsiteX3" fmla="*/ 510295 w 709996"/>
              <a:gd name="connsiteY3" fmla="*/ 2873178 h 5937841"/>
              <a:gd name="connsiteX4" fmla="*/ 222902 w 709996"/>
              <a:gd name="connsiteY4" fmla="*/ 5842799 h 5937841"/>
              <a:gd name="connsiteX5" fmla="*/ 15896 w 709996"/>
              <a:gd name="connsiteY5" fmla="*/ 2923413 h 5937841"/>
              <a:gd name="connsiteX0" fmla="*/ 15896 w 709996"/>
              <a:gd name="connsiteY0" fmla="*/ 2923413 h 5848304"/>
              <a:gd name="connsiteX1" fmla="*/ 92273 w 709996"/>
              <a:gd name="connsiteY1" fmla="*/ 114561 h 5848304"/>
              <a:gd name="connsiteX2" fmla="*/ 709776 w 709996"/>
              <a:gd name="connsiteY2" fmla="*/ 778313 h 5848304"/>
              <a:gd name="connsiteX3" fmla="*/ 289231 w 709996"/>
              <a:gd name="connsiteY3" fmla="*/ 2833590 h 5848304"/>
              <a:gd name="connsiteX4" fmla="*/ 222902 w 709996"/>
              <a:gd name="connsiteY4" fmla="*/ 5842799 h 5848304"/>
              <a:gd name="connsiteX5" fmla="*/ 15896 w 709996"/>
              <a:gd name="connsiteY5" fmla="*/ 2923413 h 5848304"/>
              <a:gd name="connsiteX0" fmla="*/ 15896 w 709996"/>
              <a:gd name="connsiteY0" fmla="*/ 2923413 h 5842882"/>
              <a:gd name="connsiteX1" fmla="*/ 92273 w 709996"/>
              <a:gd name="connsiteY1" fmla="*/ 114561 h 5842882"/>
              <a:gd name="connsiteX2" fmla="*/ 709776 w 709996"/>
              <a:gd name="connsiteY2" fmla="*/ 778313 h 5842882"/>
              <a:gd name="connsiteX3" fmla="*/ 289231 w 709996"/>
              <a:gd name="connsiteY3" fmla="*/ 2833590 h 5842882"/>
              <a:gd name="connsiteX4" fmla="*/ 222902 w 709996"/>
              <a:gd name="connsiteY4" fmla="*/ 5842799 h 5842882"/>
              <a:gd name="connsiteX5" fmla="*/ 15896 w 709996"/>
              <a:gd name="connsiteY5" fmla="*/ 2923413 h 5842882"/>
              <a:gd name="connsiteX0" fmla="*/ 26311 w 720411"/>
              <a:gd name="connsiteY0" fmla="*/ 2923413 h 5743902"/>
              <a:gd name="connsiteX1" fmla="*/ 102688 w 720411"/>
              <a:gd name="connsiteY1" fmla="*/ 114561 h 5743902"/>
              <a:gd name="connsiteX2" fmla="*/ 720191 w 720411"/>
              <a:gd name="connsiteY2" fmla="*/ 778313 h 5743902"/>
              <a:gd name="connsiteX3" fmla="*/ 299646 w 720411"/>
              <a:gd name="connsiteY3" fmla="*/ 2833590 h 5743902"/>
              <a:gd name="connsiteX4" fmla="*/ 22302 w 720411"/>
              <a:gd name="connsiteY4" fmla="*/ 5743815 h 5743902"/>
              <a:gd name="connsiteX5" fmla="*/ 26311 w 720411"/>
              <a:gd name="connsiteY5" fmla="*/ 2923413 h 5743902"/>
              <a:gd name="connsiteX0" fmla="*/ 10775 w 704875"/>
              <a:gd name="connsiteY0" fmla="*/ 2923413 h 5783500"/>
              <a:gd name="connsiteX1" fmla="*/ 87152 w 704875"/>
              <a:gd name="connsiteY1" fmla="*/ 114561 h 5783500"/>
              <a:gd name="connsiteX2" fmla="*/ 704655 w 704875"/>
              <a:gd name="connsiteY2" fmla="*/ 778313 h 5783500"/>
              <a:gd name="connsiteX3" fmla="*/ 284110 w 704875"/>
              <a:gd name="connsiteY3" fmla="*/ 2833590 h 5783500"/>
              <a:gd name="connsiteX4" fmla="*/ 147443 w 704875"/>
              <a:gd name="connsiteY4" fmla="*/ 5783414 h 5783500"/>
              <a:gd name="connsiteX5" fmla="*/ 10775 w 704875"/>
              <a:gd name="connsiteY5" fmla="*/ 2923413 h 5783500"/>
              <a:gd name="connsiteX0" fmla="*/ 19170 w 713270"/>
              <a:gd name="connsiteY0" fmla="*/ 2923413 h 5862682"/>
              <a:gd name="connsiteX1" fmla="*/ 95547 w 713270"/>
              <a:gd name="connsiteY1" fmla="*/ 114561 h 5862682"/>
              <a:gd name="connsiteX2" fmla="*/ 713050 w 713270"/>
              <a:gd name="connsiteY2" fmla="*/ 778313 h 5862682"/>
              <a:gd name="connsiteX3" fmla="*/ 292505 w 713270"/>
              <a:gd name="connsiteY3" fmla="*/ 2833590 h 5862682"/>
              <a:gd name="connsiteX4" fmla="*/ 25210 w 713270"/>
              <a:gd name="connsiteY4" fmla="*/ 5862599 h 5862682"/>
              <a:gd name="connsiteX5" fmla="*/ 19170 w 713270"/>
              <a:gd name="connsiteY5" fmla="*/ 2923413 h 5862682"/>
              <a:gd name="connsiteX0" fmla="*/ 4987 w 699087"/>
              <a:gd name="connsiteY0" fmla="*/ 2923413 h 5664722"/>
              <a:gd name="connsiteX1" fmla="*/ 81364 w 699087"/>
              <a:gd name="connsiteY1" fmla="*/ 114561 h 5664722"/>
              <a:gd name="connsiteX2" fmla="*/ 698867 w 699087"/>
              <a:gd name="connsiteY2" fmla="*/ 778313 h 5664722"/>
              <a:gd name="connsiteX3" fmla="*/ 278322 w 699087"/>
              <a:gd name="connsiteY3" fmla="*/ 2833590 h 5664722"/>
              <a:gd name="connsiteX4" fmla="*/ 61269 w 699087"/>
              <a:gd name="connsiteY4" fmla="*/ 5664632 h 5664722"/>
              <a:gd name="connsiteX5" fmla="*/ 4987 w 699087"/>
              <a:gd name="connsiteY5" fmla="*/ 2923413 h 5664722"/>
              <a:gd name="connsiteX0" fmla="*/ 45129 w 739229"/>
              <a:gd name="connsiteY0" fmla="*/ 2923413 h 5847874"/>
              <a:gd name="connsiteX1" fmla="*/ 121506 w 739229"/>
              <a:gd name="connsiteY1" fmla="*/ 114561 h 5847874"/>
              <a:gd name="connsiteX2" fmla="*/ 739009 w 739229"/>
              <a:gd name="connsiteY2" fmla="*/ 778313 h 5847874"/>
              <a:gd name="connsiteX3" fmla="*/ 318464 w 739229"/>
              <a:gd name="connsiteY3" fmla="*/ 2833590 h 5847874"/>
              <a:gd name="connsiteX4" fmla="*/ 101411 w 739229"/>
              <a:gd name="connsiteY4" fmla="*/ 5664632 h 5847874"/>
              <a:gd name="connsiteX5" fmla="*/ 45129 w 739229"/>
              <a:gd name="connsiteY5" fmla="*/ 2923413 h 5847874"/>
              <a:gd name="connsiteX0" fmla="*/ 45129 w 769364"/>
              <a:gd name="connsiteY0" fmla="*/ 2899253 h 5823716"/>
              <a:gd name="connsiteX1" fmla="*/ 121506 w 769364"/>
              <a:gd name="connsiteY1" fmla="*/ 90401 h 5823716"/>
              <a:gd name="connsiteX2" fmla="*/ 769154 w 769364"/>
              <a:gd name="connsiteY2" fmla="*/ 892735 h 5823716"/>
              <a:gd name="connsiteX3" fmla="*/ 318464 w 769364"/>
              <a:gd name="connsiteY3" fmla="*/ 2809430 h 5823716"/>
              <a:gd name="connsiteX4" fmla="*/ 101411 w 769364"/>
              <a:gd name="connsiteY4" fmla="*/ 5640472 h 5823716"/>
              <a:gd name="connsiteX5" fmla="*/ 45129 w 769364"/>
              <a:gd name="connsiteY5" fmla="*/ 2899253 h 5823716"/>
              <a:gd name="connsiteX0" fmla="*/ 45129 w 665231"/>
              <a:gd name="connsiteY0" fmla="*/ 2937212 h 5861673"/>
              <a:gd name="connsiteX1" fmla="*/ 121506 w 665231"/>
              <a:gd name="connsiteY1" fmla="*/ 128360 h 5861673"/>
              <a:gd name="connsiteX2" fmla="*/ 664982 w 665231"/>
              <a:gd name="connsiteY2" fmla="*/ 725459 h 5861673"/>
              <a:gd name="connsiteX3" fmla="*/ 318464 w 665231"/>
              <a:gd name="connsiteY3" fmla="*/ 2847389 h 5861673"/>
              <a:gd name="connsiteX4" fmla="*/ 101411 w 665231"/>
              <a:gd name="connsiteY4" fmla="*/ 5678431 h 5861673"/>
              <a:gd name="connsiteX5" fmla="*/ 45129 w 665231"/>
              <a:gd name="connsiteY5" fmla="*/ 2937212 h 5861673"/>
              <a:gd name="connsiteX0" fmla="*/ 45129 w 665231"/>
              <a:gd name="connsiteY0" fmla="*/ 2937212 h 5861675"/>
              <a:gd name="connsiteX1" fmla="*/ 121506 w 665231"/>
              <a:gd name="connsiteY1" fmla="*/ 128360 h 5861675"/>
              <a:gd name="connsiteX2" fmla="*/ 664982 w 665231"/>
              <a:gd name="connsiteY2" fmla="*/ 725459 h 5861675"/>
              <a:gd name="connsiteX3" fmla="*/ 318464 w 665231"/>
              <a:gd name="connsiteY3" fmla="*/ 2847389 h 5861675"/>
              <a:gd name="connsiteX4" fmla="*/ 101411 w 665231"/>
              <a:gd name="connsiteY4" fmla="*/ 5678431 h 5861675"/>
              <a:gd name="connsiteX5" fmla="*/ 45129 w 665231"/>
              <a:gd name="connsiteY5" fmla="*/ 2937212 h 5861675"/>
              <a:gd name="connsiteX0" fmla="*/ 1676 w 621778"/>
              <a:gd name="connsiteY0" fmla="*/ 2937212 h 5728497"/>
              <a:gd name="connsiteX1" fmla="*/ 78053 w 621778"/>
              <a:gd name="connsiteY1" fmla="*/ 128360 h 5728497"/>
              <a:gd name="connsiteX2" fmla="*/ 621529 w 621778"/>
              <a:gd name="connsiteY2" fmla="*/ 725459 h 5728497"/>
              <a:gd name="connsiteX3" fmla="*/ 275011 w 621778"/>
              <a:gd name="connsiteY3" fmla="*/ 3143838 h 5728497"/>
              <a:gd name="connsiteX4" fmla="*/ 57958 w 621778"/>
              <a:gd name="connsiteY4" fmla="*/ 5678431 h 5728497"/>
              <a:gd name="connsiteX5" fmla="*/ 1676 w 621778"/>
              <a:gd name="connsiteY5" fmla="*/ 2937212 h 5728497"/>
              <a:gd name="connsiteX0" fmla="*/ 62622 w 682724"/>
              <a:gd name="connsiteY0" fmla="*/ 2937212 h 6164115"/>
              <a:gd name="connsiteX1" fmla="*/ 138999 w 682724"/>
              <a:gd name="connsiteY1" fmla="*/ 128360 h 6164115"/>
              <a:gd name="connsiteX2" fmla="*/ 682475 w 682724"/>
              <a:gd name="connsiteY2" fmla="*/ 725459 h 6164115"/>
              <a:gd name="connsiteX3" fmla="*/ 335957 w 682724"/>
              <a:gd name="connsiteY3" fmla="*/ 3143838 h 6164115"/>
              <a:gd name="connsiteX4" fmla="*/ 14733 w 682724"/>
              <a:gd name="connsiteY4" fmla="*/ 6157315 h 6164115"/>
              <a:gd name="connsiteX5" fmla="*/ 62622 w 682724"/>
              <a:gd name="connsiteY5" fmla="*/ 2937212 h 6164115"/>
              <a:gd name="connsiteX0" fmla="*/ 72026 w 680552"/>
              <a:gd name="connsiteY0" fmla="*/ 3425323 h 6190054"/>
              <a:gd name="connsiteX1" fmla="*/ 136828 w 680552"/>
              <a:gd name="connsiteY1" fmla="*/ 160393 h 6190054"/>
              <a:gd name="connsiteX2" fmla="*/ 680304 w 680552"/>
              <a:gd name="connsiteY2" fmla="*/ 757492 h 6190054"/>
              <a:gd name="connsiteX3" fmla="*/ 333786 w 680552"/>
              <a:gd name="connsiteY3" fmla="*/ 3175871 h 6190054"/>
              <a:gd name="connsiteX4" fmla="*/ 12562 w 680552"/>
              <a:gd name="connsiteY4" fmla="*/ 6189348 h 6190054"/>
              <a:gd name="connsiteX5" fmla="*/ 72026 w 680552"/>
              <a:gd name="connsiteY5" fmla="*/ 3425323 h 6190054"/>
              <a:gd name="connsiteX0" fmla="*/ 32063 w 640589"/>
              <a:gd name="connsiteY0" fmla="*/ 3425323 h 6053283"/>
              <a:gd name="connsiteX1" fmla="*/ 96865 w 640589"/>
              <a:gd name="connsiteY1" fmla="*/ 160393 h 6053283"/>
              <a:gd name="connsiteX2" fmla="*/ 640341 w 640589"/>
              <a:gd name="connsiteY2" fmla="*/ 757492 h 6053283"/>
              <a:gd name="connsiteX3" fmla="*/ 293823 w 640589"/>
              <a:gd name="connsiteY3" fmla="*/ 3175871 h 6053283"/>
              <a:gd name="connsiteX4" fmla="*/ 18901 w 640589"/>
              <a:gd name="connsiteY4" fmla="*/ 6052529 h 6053283"/>
              <a:gd name="connsiteX5" fmla="*/ 32063 w 640589"/>
              <a:gd name="connsiteY5" fmla="*/ 3425323 h 6053283"/>
              <a:gd name="connsiteX0" fmla="*/ 93358 w 701884"/>
              <a:gd name="connsiteY0" fmla="*/ 3425323 h 6121672"/>
              <a:gd name="connsiteX1" fmla="*/ 158160 w 701884"/>
              <a:gd name="connsiteY1" fmla="*/ 160393 h 6121672"/>
              <a:gd name="connsiteX2" fmla="*/ 701636 w 701884"/>
              <a:gd name="connsiteY2" fmla="*/ 757492 h 6121672"/>
              <a:gd name="connsiteX3" fmla="*/ 355118 w 701884"/>
              <a:gd name="connsiteY3" fmla="*/ 3175871 h 6121672"/>
              <a:gd name="connsiteX4" fmla="*/ 10748 w 701884"/>
              <a:gd name="connsiteY4" fmla="*/ 6120942 h 6121672"/>
              <a:gd name="connsiteX5" fmla="*/ 93358 w 701884"/>
              <a:gd name="connsiteY5" fmla="*/ 3425323 h 6121672"/>
              <a:gd name="connsiteX0" fmla="*/ 106052 w 714578"/>
              <a:gd name="connsiteY0" fmla="*/ 3425323 h 6216702"/>
              <a:gd name="connsiteX1" fmla="*/ 170854 w 714578"/>
              <a:gd name="connsiteY1" fmla="*/ 160393 h 6216702"/>
              <a:gd name="connsiteX2" fmla="*/ 714330 w 714578"/>
              <a:gd name="connsiteY2" fmla="*/ 757492 h 6216702"/>
              <a:gd name="connsiteX3" fmla="*/ 367812 w 714578"/>
              <a:gd name="connsiteY3" fmla="*/ 3175871 h 6216702"/>
              <a:gd name="connsiteX4" fmla="*/ 567667 w 714578"/>
              <a:gd name="connsiteY4" fmla="*/ 5383344 h 6216702"/>
              <a:gd name="connsiteX5" fmla="*/ 23442 w 714578"/>
              <a:gd name="connsiteY5" fmla="*/ 6120942 h 6216702"/>
              <a:gd name="connsiteX6" fmla="*/ 106052 w 714578"/>
              <a:gd name="connsiteY6" fmla="*/ 3425323 h 6216702"/>
              <a:gd name="connsiteX0" fmla="*/ 106052 w 834270"/>
              <a:gd name="connsiteY0" fmla="*/ 3425323 h 6216702"/>
              <a:gd name="connsiteX1" fmla="*/ 170854 w 834270"/>
              <a:gd name="connsiteY1" fmla="*/ 160393 h 6216702"/>
              <a:gd name="connsiteX2" fmla="*/ 714330 w 834270"/>
              <a:gd name="connsiteY2" fmla="*/ 757492 h 6216702"/>
              <a:gd name="connsiteX3" fmla="*/ 813584 w 834270"/>
              <a:gd name="connsiteY3" fmla="*/ 3130838 h 6216702"/>
              <a:gd name="connsiteX4" fmla="*/ 567667 w 834270"/>
              <a:gd name="connsiteY4" fmla="*/ 5383344 h 6216702"/>
              <a:gd name="connsiteX5" fmla="*/ 23442 w 834270"/>
              <a:gd name="connsiteY5" fmla="*/ 6120942 h 6216702"/>
              <a:gd name="connsiteX6" fmla="*/ 106052 w 834270"/>
              <a:gd name="connsiteY6" fmla="*/ 3425323 h 6216702"/>
              <a:gd name="connsiteX0" fmla="*/ 106052 w 821159"/>
              <a:gd name="connsiteY0" fmla="*/ 3401240 h 6192619"/>
              <a:gd name="connsiteX1" fmla="*/ 170854 w 821159"/>
              <a:gd name="connsiteY1" fmla="*/ 136310 h 6192619"/>
              <a:gd name="connsiteX2" fmla="*/ 714330 w 821159"/>
              <a:gd name="connsiteY2" fmla="*/ 733409 h 6192619"/>
              <a:gd name="connsiteX3" fmla="*/ 754401 w 821159"/>
              <a:gd name="connsiteY3" fmla="*/ 1727407 h 6192619"/>
              <a:gd name="connsiteX4" fmla="*/ 813584 w 821159"/>
              <a:gd name="connsiteY4" fmla="*/ 3106755 h 6192619"/>
              <a:gd name="connsiteX5" fmla="*/ 567667 w 821159"/>
              <a:gd name="connsiteY5" fmla="*/ 5359261 h 6192619"/>
              <a:gd name="connsiteX6" fmla="*/ 23442 w 821159"/>
              <a:gd name="connsiteY6" fmla="*/ 6096859 h 6192619"/>
              <a:gd name="connsiteX7" fmla="*/ 106052 w 821159"/>
              <a:gd name="connsiteY7" fmla="*/ 3401240 h 6192619"/>
              <a:gd name="connsiteX0" fmla="*/ 106052 w 765745"/>
              <a:gd name="connsiteY0" fmla="*/ 3401240 h 6192619"/>
              <a:gd name="connsiteX1" fmla="*/ 170854 w 765745"/>
              <a:gd name="connsiteY1" fmla="*/ 136310 h 6192619"/>
              <a:gd name="connsiteX2" fmla="*/ 714330 w 765745"/>
              <a:gd name="connsiteY2" fmla="*/ 733409 h 6192619"/>
              <a:gd name="connsiteX3" fmla="*/ 754401 w 765745"/>
              <a:gd name="connsiteY3" fmla="*/ 1727407 h 6192619"/>
              <a:gd name="connsiteX4" fmla="*/ 539264 w 765745"/>
              <a:gd name="connsiteY4" fmla="*/ 3166804 h 6192619"/>
              <a:gd name="connsiteX5" fmla="*/ 567667 w 765745"/>
              <a:gd name="connsiteY5" fmla="*/ 5359261 h 6192619"/>
              <a:gd name="connsiteX6" fmla="*/ 23442 w 765745"/>
              <a:gd name="connsiteY6" fmla="*/ 6096859 h 6192619"/>
              <a:gd name="connsiteX7" fmla="*/ 106052 w 765745"/>
              <a:gd name="connsiteY7" fmla="*/ 3401240 h 6192619"/>
              <a:gd name="connsiteX0" fmla="*/ 106052 w 864451"/>
              <a:gd name="connsiteY0" fmla="*/ 3401240 h 6192619"/>
              <a:gd name="connsiteX1" fmla="*/ 170854 w 864451"/>
              <a:gd name="connsiteY1" fmla="*/ 136310 h 6192619"/>
              <a:gd name="connsiteX2" fmla="*/ 714330 w 864451"/>
              <a:gd name="connsiteY2" fmla="*/ 733409 h 6192619"/>
              <a:gd name="connsiteX3" fmla="*/ 754401 w 864451"/>
              <a:gd name="connsiteY3" fmla="*/ 1727407 h 6192619"/>
              <a:gd name="connsiteX4" fmla="*/ 859304 w 864451"/>
              <a:gd name="connsiteY4" fmla="*/ 3166804 h 6192619"/>
              <a:gd name="connsiteX5" fmla="*/ 567667 w 864451"/>
              <a:gd name="connsiteY5" fmla="*/ 5359261 h 6192619"/>
              <a:gd name="connsiteX6" fmla="*/ 23442 w 864451"/>
              <a:gd name="connsiteY6" fmla="*/ 6096859 h 6192619"/>
              <a:gd name="connsiteX7" fmla="*/ 106052 w 864451"/>
              <a:gd name="connsiteY7" fmla="*/ 3401240 h 6192619"/>
              <a:gd name="connsiteX0" fmla="*/ 106052 w 869179"/>
              <a:gd name="connsiteY0" fmla="*/ 3401240 h 6192619"/>
              <a:gd name="connsiteX1" fmla="*/ 170854 w 869179"/>
              <a:gd name="connsiteY1" fmla="*/ 136310 h 6192619"/>
              <a:gd name="connsiteX2" fmla="*/ 714330 w 869179"/>
              <a:gd name="connsiteY2" fmla="*/ 733409 h 6192619"/>
              <a:gd name="connsiteX3" fmla="*/ 822981 w 869179"/>
              <a:gd name="connsiteY3" fmla="*/ 1727408 h 6192619"/>
              <a:gd name="connsiteX4" fmla="*/ 859304 w 869179"/>
              <a:gd name="connsiteY4" fmla="*/ 3166804 h 6192619"/>
              <a:gd name="connsiteX5" fmla="*/ 567667 w 869179"/>
              <a:gd name="connsiteY5" fmla="*/ 5359261 h 6192619"/>
              <a:gd name="connsiteX6" fmla="*/ 23442 w 869179"/>
              <a:gd name="connsiteY6" fmla="*/ 6096859 h 6192619"/>
              <a:gd name="connsiteX7" fmla="*/ 106052 w 869179"/>
              <a:gd name="connsiteY7" fmla="*/ 3401240 h 6192619"/>
              <a:gd name="connsiteX0" fmla="*/ 113728 w 876855"/>
              <a:gd name="connsiteY0" fmla="*/ 2759691 h 5551070"/>
              <a:gd name="connsiteX1" fmla="*/ 506190 w 876855"/>
              <a:gd name="connsiteY1" fmla="*/ 665734 h 5551070"/>
              <a:gd name="connsiteX2" fmla="*/ 722006 w 876855"/>
              <a:gd name="connsiteY2" fmla="*/ 91860 h 5551070"/>
              <a:gd name="connsiteX3" fmla="*/ 830657 w 876855"/>
              <a:gd name="connsiteY3" fmla="*/ 1085859 h 5551070"/>
              <a:gd name="connsiteX4" fmla="*/ 866980 w 876855"/>
              <a:gd name="connsiteY4" fmla="*/ 2525255 h 5551070"/>
              <a:gd name="connsiteX5" fmla="*/ 575343 w 876855"/>
              <a:gd name="connsiteY5" fmla="*/ 4717712 h 5551070"/>
              <a:gd name="connsiteX6" fmla="*/ 31118 w 876855"/>
              <a:gd name="connsiteY6" fmla="*/ 5455310 h 5551070"/>
              <a:gd name="connsiteX7" fmla="*/ 113728 w 876855"/>
              <a:gd name="connsiteY7" fmla="*/ 2759691 h 5551070"/>
              <a:gd name="connsiteX0" fmla="*/ 105366 w 868493"/>
              <a:gd name="connsiteY0" fmla="*/ 2878780 h 5670159"/>
              <a:gd name="connsiteX1" fmla="*/ 132068 w 868493"/>
              <a:gd name="connsiteY1" fmla="*/ 334449 h 5670159"/>
              <a:gd name="connsiteX2" fmla="*/ 713644 w 868493"/>
              <a:gd name="connsiteY2" fmla="*/ 210949 h 5670159"/>
              <a:gd name="connsiteX3" fmla="*/ 822295 w 868493"/>
              <a:gd name="connsiteY3" fmla="*/ 1204948 h 5670159"/>
              <a:gd name="connsiteX4" fmla="*/ 858618 w 868493"/>
              <a:gd name="connsiteY4" fmla="*/ 2644344 h 5670159"/>
              <a:gd name="connsiteX5" fmla="*/ 566981 w 868493"/>
              <a:gd name="connsiteY5" fmla="*/ 4836801 h 5670159"/>
              <a:gd name="connsiteX6" fmla="*/ 22756 w 868493"/>
              <a:gd name="connsiteY6" fmla="*/ 5574399 h 5670159"/>
              <a:gd name="connsiteX7" fmla="*/ 105366 w 868493"/>
              <a:gd name="connsiteY7" fmla="*/ 2878780 h 5670159"/>
              <a:gd name="connsiteX0" fmla="*/ 105366 w 868493"/>
              <a:gd name="connsiteY0" fmla="*/ 2869841 h 5661220"/>
              <a:gd name="connsiteX1" fmla="*/ 132068 w 868493"/>
              <a:gd name="connsiteY1" fmla="*/ 325510 h 5661220"/>
              <a:gd name="connsiteX2" fmla="*/ 584104 w 868493"/>
              <a:gd name="connsiteY2" fmla="*/ 217027 h 5661220"/>
              <a:gd name="connsiteX3" fmla="*/ 822295 w 868493"/>
              <a:gd name="connsiteY3" fmla="*/ 1196009 h 5661220"/>
              <a:gd name="connsiteX4" fmla="*/ 858618 w 868493"/>
              <a:gd name="connsiteY4" fmla="*/ 2635405 h 5661220"/>
              <a:gd name="connsiteX5" fmla="*/ 566981 w 868493"/>
              <a:gd name="connsiteY5" fmla="*/ 4827862 h 5661220"/>
              <a:gd name="connsiteX6" fmla="*/ 22756 w 868493"/>
              <a:gd name="connsiteY6" fmla="*/ 5565460 h 5661220"/>
              <a:gd name="connsiteX7" fmla="*/ 105366 w 868493"/>
              <a:gd name="connsiteY7" fmla="*/ 2869841 h 5661220"/>
              <a:gd name="connsiteX0" fmla="*/ 115603 w 878730"/>
              <a:gd name="connsiteY0" fmla="*/ 2869841 h 6173841"/>
              <a:gd name="connsiteX1" fmla="*/ 142305 w 878730"/>
              <a:gd name="connsiteY1" fmla="*/ 325510 h 6173841"/>
              <a:gd name="connsiteX2" fmla="*/ 594341 w 878730"/>
              <a:gd name="connsiteY2" fmla="*/ 217027 h 6173841"/>
              <a:gd name="connsiteX3" fmla="*/ 832532 w 878730"/>
              <a:gd name="connsiteY3" fmla="*/ 1196009 h 6173841"/>
              <a:gd name="connsiteX4" fmla="*/ 868855 w 878730"/>
              <a:gd name="connsiteY4" fmla="*/ 2635405 h 6173841"/>
              <a:gd name="connsiteX5" fmla="*/ 729618 w 878730"/>
              <a:gd name="connsiteY5" fmla="*/ 5938785 h 6173841"/>
              <a:gd name="connsiteX6" fmla="*/ 32993 w 878730"/>
              <a:gd name="connsiteY6" fmla="*/ 5565460 h 6173841"/>
              <a:gd name="connsiteX7" fmla="*/ 115603 w 878730"/>
              <a:gd name="connsiteY7" fmla="*/ 2869841 h 6173841"/>
              <a:gd name="connsiteX0" fmla="*/ 115603 w 878730"/>
              <a:gd name="connsiteY0" fmla="*/ 3118156 h 6422154"/>
              <a:gd name="connsiteX1" fmla="*/ 142305 w 878730"/>
              <a:gd name="connsiteY1" fmla="*/ 573825 h 6422154"/>
              <a:gd name="connsiteX2" fmla="*/ 609581 w 878730"/>
              <a:gd name="connsiteY2" fmla="*/ 120055 h 6422154"/>
              <a:gd name="connsiteX3" fmla="*/ 832532 w 878730"/>
              <a:gd name="connsiteY3" fmla="*/ 1444324 h 6422154"/>
              <a:gd name="connsiteX4" fmla="*/ 868855 w 878730"/>
              <a:gd name="connsiteY4" fmla="*/ 2883720 h 6422154"/>
              <a:gd name="connsiteX5" fmla="*/ 729618 w 878730"/>
              <a:gd name="connsiteY5" fmla="*/ 6187100 h 6422154"/>
              <a:gd name="connsiteX6" fmla="*/ 32993 w 878730"/>
              <a:gd name="connsiteY6" fmla="*/ 5813775 h 6422154"/>
              <a:gd name="connsiteX7" fmla="*/ 115603 w 878730"/>
              <a:gd name="connsiteY7" fmla="*/ 3118156 h 6422154"/>
              <a:gd name="connsiteX0" fmla="*/ 184846 w 947973"/>
              <a:gd name="connsiteY0" fmla="*/ 3118156 h 9280564"/>
              <a:gd name="connsiteX1" fmla="*/ 211548 w 947973"/>
              <a:gd name="connsiteY1" fmla="*/ 573825 h 9280564"/>
              <a:gd name="connsiteX2" fmla="*/ 678824 w 947973"/>
              <a:gd name="connsiteY2" fmla="*/ 120055 h 9280564"/>
              <a:gd name="connsiteX3" fmla="*/ 901775 w 947973"/>
              <a:gd name="connsiteY3" fmla="*/ 1444324 h 9280564"/>
              <a:gd name="connsiteX4" fmla="*/ 938098 w 947973"/>
              <a:gd name="connsiteY4" fmla="*/ 2883720 h 9280564"/>
              <a:gd name="connsiteX5" fmla="*/ 798861 w 947973"/>
              <a:gd name="connsiteY5" fmla="*/ 6187100 h 9280564"/>
              <a:gd name="connsiteX6" fmla="*/ 26038 w 947973"/>
              <a:gd name="connsiteY6" fmla="*/ 9223074 h 9280564"/>
              <a:gd name="connsiteX7" fmla="*/ 184846 w 947973"/>
              <a:gd name="connsiteY7" fmla="*/ 3118156 h 9280564"/>
              <a:gd name="connsiteX0" fmla="*/ 182562 w 945689"/>
              <a:gd name="connsiteY0" fmla="*/ 3118156 h 10105096"/>
              <a:gd name="connsiteX1" fmla="*/ 209264 w 945689"/>
              <a:gd name="connsiteY1" fmla="*/ 573825 h 10105096"/>
              <a:gd name="connsiteX2" fmla="*/ 676540 w 945689"/>
              <a:gd name="connsiteY2" fmla="*/ 120055 h 10105096"/>
              <a:gd name="connsiteX3" fmla="*/ 899491 w 945689"/>
              <a:gd name="connsiteY3" fmla="*/ 1444324 h 10105096"/>
              <a:gd name="connsiteX4" fmla="*/ 935814 w 945689"/>
              <a:gd name="connsiteY4" fmla="*/ 2883720 h 10105096"/>
              <a:gd name="connsiteX5" fmla="*/ 758477 w 945689"/>
              <a:gd name="connsiteY5" fmla="*/ 9762689 h 10105096"/>
              <a:gd name="connsiteX6" fmla="*/ 23754 w 945689"/>
              <a:gd name="connsiteY6" fmla="*/ 9223074 h 10105096"/>
              <a:gd name="connsiteX7" fmla="*/ 182562 w 945689"/>
              <a:gd name="connsiteY7" fmla="*/ 3118156 h 10105096"/>
              <a:gd name="connsiteX0" fmla="*/ 173364 w 936491"/>
              <a:gd name="connsiteY0" fmla="*/ 3118156 h 10345400"/>
              <a:gd name="connsiteX1" fmla="*/ 200066 w 936491"/>
              <a:gd name="connsiteY1" fmla="*/ 573825 h 10345400"/>
              <a:gd name="connsiteX2" fmla="*/ 667342 w 936491"/>
              <a:gd name="connsiteY2" fmla="*/ 120055 h 10345400"/>
              <a:gd name="connsiteX3" fmla="*/ 890293 w 936491"/>
              <a:gd name="connsiteY3" fmla="*/ 1444324 h 10345400"/>
              <a:gd name="connsiteX4" fmla="*/ 926616 w 936491"/>
              <a:gd name="connsiteY4" fmla="*/ 2883720 h 10345400"/>
              <a:gd name="connsiteX5" fmla="*/ 587206 w 936491"/>
              <a:gd name="connsiteY5" fmla="*/ 10094870 h 10345400"/>
              <a:gd name="connsiteX6" fmla="*/ 14556 w 936491"/>
              <a:gd name="connsiteY6" fmla="*/ 9223074 h 10345400"/>
              <a:gd name="connsiteX7" fmla="*/ 173364 w 936491"/>
              <a:gd name="connsiteY7" fmla="*/ 3118156 h 10345400"/>
              <a:gd name="connsiteX0" fmla="*/ 173364 w 1595227"/>
              <a:gd name="connsiteY0" fmla="*/ 3118156 h 16967894"/>
              <a:gd name="connsiteX1" fmla="*/ 200066 w 1595227"/>
              <a:gd name="connsiteY1" fmla="*/ 573825 h 16967894"/>
              <a:gd name="connsiteX2" fmla="*/ 667342 w 1595227"/>
              <a:gd name="connsiteY2" fmla="*/ 120055 h 16967894"/>
              <a:gd name="connsiteX3" fmla="*/ 890293 w 1595227"/>
              <a:gd name="connsiteY3" fmla="*/ 1444324 h 16967894"/>
              <a:gd name="connsiteX4" fmla="*/ 926616 w 1595227"/>
              <a:gd name="connsiteY4" fmla="*/ 2883720 h 16967894"/>
              <a:gd name="connsiteX5" fmla="*/ 587206 w 1595227"/>
              <a:gd name="connsiteY5" fmla="*/ 10094870 h 16967894"/>
              <a:gd name="connsiteX6" fmla="*/ 14556 w 1595227"/>
              <a:gd name="connsiteY6" fmla="*/ 9223074 h 16967894"/>
              <a:gd name="connsiteX7" fmla="*/ 173364 w 1595227"/>
              <a:gd name="connsiteY7" fmla="*/ 3118156 h 16967894"/>
              <a:gd name="connsiteX0" fmla="*/ 29190 w 1485857"/>
              <a:gd name="connsiteY0" fmla="*/ 3118156 h 17262565"/>
              <a:gd name="connsiteX1" fmla="*/ 55892 w 1485857"/>
              <a:gd name="connsiteY1" fmla="*/ 573825 h 17262565"/>
              <a:gd name="connsiteX2" fmla="*/ 523168 w 1485857"/>
              <a:gd name="connsiteY2" fmla="*/ 120055 h 17262565"/>
              <a:gd name="connsiteX3" fmla="*/ 746119 w 1485857"/>
              <a:gd name="connsiteY3" fmla="*/ 1444324 h 17262565"/>
              <a:gd name="connsiteX4" fmla="*/ 782442 w 1485857"/>
              <a:gd name="connsiteY4" fmla="*/ 2883720 h 17262565"/>
              <a:gd name="connsiteX5" fmla="*/ 443032 w 1485857"/>
              <a:gd name="connsiteY5" fmla="*/ 10094870 h 17262565"/>
              <a:gd name="connsiteX6" fmla="*/ 32455 w 1485857"/>
              <a:gd name="connsiteY6" fmla="*/ 10314524 h 17262565"/>
              <a:gd name="connsiteX7" fmla="*/ 29190 w 1485857"/>
              <a:gd name="connsiteY7" fmla="*/ 3118156 h 17262565"/>
              <a:gd name="connsiteX0" fmla="*/ 24192 w 1480860"/>
              <a:gd name="connsiteY0" fmla="*/ 3118156 h 17262565"/>
              <a:gd name="connsiteX1" fmla="*/ 50894 w 1480860"/>
              <a:gd name="connsiteY1" fmla="*/ 573825 h 17262565"/>
              <a:gd name="connsiteX2" fmla="*/ 518170 w 1480860"/>
              <a:gd name="connsiteY2" fmla="*/ 120055 h 17262565"/>
              <a:gd name="connsiteX3" fmla="*/ 741121 w 1480860"/>
              <a:gd name="connsiteY3" fmla="*/ 1444324 h 17262565"/>
              <a:gd name="connsiteX4" fmla="*/ 777444 w 1480860"/>
              <a:gd name="connsiteY4" fmla="*/ 2883720 h 17262565"/>
              <a:gd name="connsiteX5" fmla="*/ 438034 w 1480860"/>
              <a:gd name="connsiteY5" fmla="*/ 10094870 h 17262565"/>
              <a:gd name="connsiteX6" fmla="*/ 27457 w 1480860"/>
              <a:gd name="connsiteY6" fmla="*/ 10314524 h 17262565"/>
              <a:gd name="connsiteX7" fmla="*/ 36517 w 1480860"/>
              <a:gd name="connsiteY7" fmla="*/ 10307512 h 17262565"/>
              <a:gd name="connsiteX8" fmla="*/ 24192 w 1480860"/>
              <a:gd name="connsiteY8" fmla="*/ 3118156 h 17262565"/>
              <a:gd name="connsiteX0" fmla="*/ 21680 w 1450342"/>
              <a:gd name="connsiteY0" fmla="*/ 3118156 h 17354160"/>
              <a:gd name="connsiteX1" fmla="*/ 48382 w 1450342"/>
              <a:gd name="connsiteY1" fmla="*/ 573825 h 17354160"/>
              <a:gd name="connsiteX2" fmla="*/ 515658 w 1450342"/>
              <a:gd name="connsiteY2" fmla="*/ 120055 h 17354160"/>
              <a:gd name="connsiteX3" fmla="*/ 738609 w 1450342"/>
              <a:gd name="connsiteY3" fmla="*/ 1444324 h 17354160"/>
              <a:gd name="connsiteX4" fmla="*/ 774932 w 1450342"/>
              <a:gd name="connsiteY4" fmla="*/ 2883720 h 17354160"/>
              <a:gd name="connsiteX5" fmla="*/ 401404 w 1450342"/>
              <a:gd name="connsiteY5" fmla="*/ 10569428 h 17354160"/>
              <a:gd name="connsiteX6" fmla="*/ 24945 w 1450342"/>
              <a:gd name="connsiteY6" fmla="*/ 10314524 h 17354160"/>
              <a:gd name="connsiteX7" fmla="*/ 34005 w 1450342"/>
              <a:gd name="connsiteY7" fmla="*/ 10307512 h 17354160"/>
              <a:gd name="connsiteX8" fmla="*/ 21680 w 1450342"/>
              <a:gd name="connsiteY8" fmla="*/ 3118156 h 17354160"/>
              <a:gd name="connsiteX0" fmla="*/ 21680 w 1427709"/>
              <a:gd name="connsiteY0" fmla="*/ 3118156 h 16109920"/>
              <a:gd name="connsiteX1" fmla="*/ 48382 w 1427709"/>
              <a:gd name="connsiteY1" fmla="*/ 573825 h 16109920"/>
              <a:gd name="connsiteX2" fmla="*/ 515658 w 1427709"/>
              <a:gd name="connsiteY2" fmla="*/ 120055 h 16109920"/>
              <a:gd name="connsiteX3" fmla="*/ 738609 w 1427709"/>
              <a:gd name="connsiteY3" fmla="*/ 1444324 h 16109920"/>
              <a:gd name="connsiteX4" fmla="*/ 774932 w 1427709"/>
              <a:gd name="connsiteY4" fmla="*/ 2883720 h 16109920"/>
              <a:gd name="connsiteX5" fmla="*/ 401404 w 1427709"/>
              <a:gd name="connsiteY5" fmla="*/ 10569428 h 16109920"/>
              <a:gd name="connsiteX6" fmla="*/ 24945 w 1427709"/>
              <a:gd name="connsiteY6" fmla="*/ 10314524 h 16109920"/>
              <a:gd name="connsiteX7" fmla="*/ 34005 w 1427709"/>
              <a:gd name="connsiteY7" fmla="*/ 10307512 h 16109920"/>
              <a:gd name="connsiteX8" fmla="*/ 21680 w 1427709"/>
              <a:gd name="connsiteY8" fmla="*/ 3118156 h 16109920"/>
              <a:gd name="connsiteX0" fmla="*/ 252111 w 1666802"/>
              <a:gd name="connsiteY0" fmla="*/ 3118156 h 16135914"/>
              <a:gd name="connsiteX1" fmla="*/ 278813 w 1666802"/>
              <a:gd name="connsiteY1" fmla="*/ 573825 h 16135914"/>
              <a:gd name="connsiteX2" fmla="*/ 746089 w 1666802"/>
              <a:gd name="connsiteY2" fmla="*/ 120055 h 16135914"/>
              <a:gd name="connsiteX3" fmla="*/ 969040 w 1666802"/>
              <a:gd name="connsiteY3" fmla="*/ 1444324 h 16135914"/>
              <a:gd name="connsiteX4" fmla="*/ 1005363 w 1666802"/>
              <a:gd name="connsiteY4" fmla="*/ 2883720 h 16135914"/>
              <a:gd name="connsiteX5" fmla="*/ 631835 w 1666802"/>
              <a:gd name="connsiteY5" fmla="*/ 10569428 h 16135914"/>
              <a:gd name="connsiteX6" fmla="*/ 255376 w 1666802"/>
              <a:gd name="connsiteY6" fmla="*/ 10314524 h 16135914"/>
              <a:gd name="connsiteX7" fmla="*/ 1 w 1666802"/>
              <a:gd name="connsiteY7" fmla="*/ 9595699 h 16135914"/>
              <a:gd name="connsiteX8" fmla="*/ 252111 w 1666802"/>
              <a:gd name="connsiteY8" fmla="*/ 3118156 h 16135914"/>
              <a:gd name="connsiteX0" fmla="*/ 252111 w 1957885"/>
              <a:gd name="connsiteY0" fmla="*/ 3118156 h 19087559"/>
              <a:gd name="connsiteX1" fmla="*/ 278813 w 1957885"/>
              <a:gd name="connsiteY1" fmla="*/ 573825 h 19087559"/>
              <a:gd name="connsiteX2" fmla="*/ 746089 w 1957885"/>
              <a:gd name="connsiteY2" fmla="*/ 120055 h 19087559"/>
              <a:gd name="connsiteX3" fmla="*/ 969040 w 1957885"/>
              <a:gd name="connsiteY3" fmla="*/ 1444324 h 19087559"/>
              <a:gd name="connsiteX4" fmla="*/ 1005363 w 1957885"/>
              <a:gd name="connsiteY4" fmla="*/ 2883720 h 19087559"/>
              <a:gd name="connsiteX5" fmla="*/ 631835 w 1957885"/>
              <a:gd name="connsiteY5" fmla="*/ 10569428 h 19087559"/>
              <a:gd name="connsiteX6" fmla="*/ 1261936 w 1957885"/>
              <a:gd name="connsiteY6" fmla="*/ 17954649 h 19087559"/>
              <a:gd name="connsiteX7" fmla="*/ 1 w 1957885"/>
              <a:gd name="connsiteY7" fmla="*/ 9595699 h 19087559"/>
              <a:gd name="connsiteX8" fmla="*/ 252111 w 1957885"/>
              <a:gd name="connsiteY8" fmla="*/ 3118156 h 19087559"/>
              <a:gd name="connsiteX0" fmla="*/ 252111 w 1962977"/>
              <a:gd name="connsiteY0" fmla="*/ 3118156 h 19838712"/>
              <a:gd name="connsiteX1" fmla="*/ 278813 w 1962977"/>
              <a:gd name="connsiteY1" fmla="*/ 573825 h 19838712"/>
              <a:gd name="connsiteX2" fmla="*/ 746089 w 1962977"/>
              <a:gd name="connsiteY2" fmla="*/ 120055 h 19838712"/>
              <a:gd name="connsiteX3" fmla="*/ 969040 w 1962977"/>
              <a:gd name="connsiteY3" fmla="*/ 1444324 h 19838712"/>
              <a:gd name="connsiteX4" fmla="*/ 1005363 w 1962977"/>
              <a:gd name="connsiteY4" fmla="*/ 2883720 h 19838712"/>
              <a:gd name="connsiteX5" fmla="*/ 631835 w 1962977"/>
              <a:gd name="connsiteY5" fmla="*/ 10569428 h 19838712"/>
              <a:gd name="connsiteX6" fmla="*/ 1261936 w 1962977"/>
              <a:gd name="connsiteY6" fmla="*/ 17954649 h 19838712"/>
              <a:gd name="connsiteX7" fmla="*/ 1 w 1962977"/>
              <a:gd name="connsiteY7" fmla="*/ 9595699 h 19838712"/>
              <a:gd name="connsiteX8" fmla="*/ 252111 w 1962977"/>
              <a:gd name="connsiteY8" fmla="*/ 3118156 h 19838712"/>
              <a:gd name="connsiteX0" fmla="*/ 18514 w 1710408"/>
              <a:gd name="connsiteY0" fmla="*/ 3118156 h 19042378"/>
              <a:gd name="connsiteX1" fmla="*/ 45216 w 1710408"/>
              <a:gd name="connsiteY1" fmla="*/ 573825 h 19042378"/>
              <a:gd name="connsiteX2" fmla="*/ 512492 w 1710408"/>
              <a:gd name="connsiteY2" fmla="*/ 120055 h 19042378"/>
              <a:gd name="connsiteX3" fmla="*/ 735443 w 1710408"/>
              <a:gd name="connsiteY3" fmla="*/ 1444324 h 19042378"/>
              <a:gd name="connsiteX4" fmla="*/ 771766 w 1710408"/>
              <a:gd name="connsiteY4" fmla="*/ 2883720 h 19042378"/>
              <a:gd name="connsiteX5" fmla="*/ 398238 w 1710408"/>
              <a:gd name="connsiteY5" fmla="*/ 10569428 h 19042378"/>
              <a:gd name="connsiteX6" fmla="*/ 1028339 w 1710408"/>
              <a:gd name="connsiteY6" fmla="*/ 17954649 h 19042378"/>
              <a:gd name="connsiteX7" fmla="*/ 47899 w 1710408"/>
              <a:gd name="connsiteY7" fmla="*/ 10260058 h 19042378"/>
              <a:gd name="connsiteX8" fmla="*/ 18514 w 1710408"/>
              <a:gd name="connsiteY8" fmla="*/ 3118156 h 19042378"/>
              <a:gd name="connsiteX0" fmla="*/ 18514 w 1710408"/>
              <a:gd name="connsiteY0" fmla="*/ 3313922 h 19048325"/>
              <a:gd name="connsiteX1" fmla="*/ 45216 w 1710408"/>
              <a:gd name="connsiteY1" fmla="*/ 579772 h 19048325"/>
              <a:gd name="connsiteX2" fmla="*/ 512492 w 1710408"/>
              <a:gd name="connsiteY2" fmla="*/ 126002 h 19048325"/>
              <a:gd name="connsiteX3" fmla="*/ 735443 w 1710408"/>
              <a:gd name="connsiteY3" fmla="*/ 1450271 h 19048325"/>
              <a:gd name="connsiteX4" fmla="*/ 771766 w 1710408"/>
              <a:gd name="connsiteY4" fmla="*/ 2889667 h 19048325"/>
              <a:gd name="connsiteX5" fmla="*/ 398238 w 1710408"/>
              <a:gd name="connsiteY5" fmla="*/ 10575375 h 19048325"/>
              <a:gd name="connsiteX6" fmla="*/ 1028339 w 1710408"/>
              <a:gd name="connsiteY6" fmla="*/ 17960596 h 19048325"/>
              <a:gd name="connsiteX7" fmla="*/ 47899 w 1710408"/>
              <a:gd name="connsiteY7" fmla="*/ 10266005 h 19048325"/>
              <a:gd name="connsiteX8" fmla="*/ 18514 w 1710408"/>
              <a:gd name="connsiteY8" fmla="*/ 3313922 h 19048325"/>
              <a:gd name="connsiteX0" fmla="*/ 18514 w 1751759"/>
              <a:gd name="connsiteY0" fmla="*/ 3313922 h 18909755"/>
              <a:gd name="connsiteX1" fmla="*/ 45216 w 1751759"/>
              <a:gd name="connsiteY1" fmla="*/ 579772 h 18909755"/>
              <a:gd name="connsiteX2" fmla="*/ 512492 w 1751759"/>
              <a:gd name="connsiteY2" fmla="*/ 126002 h 18909755"/>
              <a:gd name="connsiteX3" fmla="*/ 735443 w 1751759"/>
              <a:gd name="connsiteY3" fmla="*/ 1450271 h 18909755"/>
              <a:gd name="connsiteX4" fmla="*/ 771766 w 1751759"/>
              <a:gd name="connsiteY4" fmla="*/ 2889667 h 18909755"/>
              <a:gd name="connsiteX5" fmla="*/ 457952 w 1751759"/>
              <a:gd name="connsiteY5" fmla="*/ 10290663 h 18909755"/>
              <a:gd name="connsiteX6" fmla="*/ 1028339 w 1751759"/>
              <a:gd name="connsiteY6" fmla="*/ 17960596 h 18909755"/>
              <a:gd name="connsiteX7" fmla="*/ 47899 w 1751759"/>
              <a:gd name="connsiteY7" fmla="*/ 10266005 h 18909755"/>
              <a:gd name="connsiteX8" fmla="*/ 18514 w 1751759"/>
              <a:gd name="connsiteY8" fmla="*/ 3313922 h 18909755"/>
              <a:gd name="connsiteX0" fmla="*/ 18514 w 1425018"/>
              <a:gd name="connsiteY0" fmla="*/ 3313922 h 17960615"/>
              <a:gd name="connsiteX1" fmla="*/ 45216 w 1425018"/>
              <a:gd name="connsiteY1" fmla="*/ 579772 h 17960615"/>
              <a:gd name="connsiteX2" fmla="*/ 512492 w 1425018"/>
              <a:gd name="connsiteY2" fmla="*/ 126002 h 17960615"/>
              <a:gd name="connsiteX3" fmla="*/ 735443 w 1425018"/>
              <a:gd name="connsiteY3" fmla="*/ 1450271 h 17960615"/>
              <a:gd name="connsiteX4" fmla="*/ 771766 w 1425018"/>
              <a:gd name="connsiteY4" fmla="*/ 2889667 h 17960615"/>
              <a:gd name="connsiteX5" fmla="*/ 457952 w 1425018"/>
              <a:gd name="connsiteY5" fmla="*/ 10290663 h 17960615"/>
              <a:gd name="connsiteX6" fmla="*/ 1028339 w 1425018"/>
              <a:gd name="connsiteY6" fmla="*/ 17960596 h 17960615"/>
              <a:gd name="connsiteX7" fmla="*/ 47899 w 1425018"/>
              <a:gd name="connsiteY7" fmla="*/ 10266005 h 17960615"/>
              <a:gd name="connsiteX8" fmla="*/ 18514 w 1425018"/>
              <a:gd name="connsiteY8" fmla="*/ 3313922 h 17960615"/>
              <a:gd name="connsiteX0" fmla="*/ 18514 w 1411336"/>
              <a:gd name="connsiteY0" fmla="*/ 3313922 h 17107903"/>
              <a:gd name="connsiteX1" fmla="*/ 45216 w 1411336"/>
              <a:gd name="connsiteY1" fmla="*/ 579772 h 17107903"/>
              <a:gd name="connsiteX2" fmla="*/ 512492 w 1411336"/>
              <a:gd name="connsiteY2" fmla="*/ 126002 h 17107903"/>
              <a:gd name="connsiteX3" fmla="*/ 735443 w 1411336"/>
              <a:gd name="connsiteY3" fmla="*/ 1450271 h 17107903"/>
              <a:gd name="connsiteX4" fmla="*/ 771766 w 1411336"/>
              <a:gd name="connsiteY4" fmla="*/ 2889667 h 17107903"/>
              <a:gd name="connsiteX5" fmla="*/ 457952 w 1411336"/>
              <a:gd name="connsiteY5" fmla="*/ 10290663 h 17107903"/>
              <a:gd name="connsiteX6" fmla="*/ 994218 w 1411336"/>
              <a:gd name="connsiteY6" fmla="*/ 17106421 h 17107903"/>
              <a:gd name="connsiteX7" fmla="*/ 47899 w 1411336"/>
              <a:gd name="connsiteY7" fmla="*/ 10266005 h 17107903"/>
              <a:gd name="connsiteX8" fmla="*/ 18514 w 1411336"/>
              <a:gd name="connsiteY8" fmla="*/ 3313922 h 17107903"/>
              <a:gd name="connsiteX0" fmla="*/ 18514 w 1416749"/>
              <a:gd name="connsiteY0" fmla="*/ 3313922 h 17258455"/>
              <a:gd name="connsiteX1" fmla="*/ 45216 w 1416749"/>
              <a:gd name="connsiteY1" fmla="*/ 579772 h 17258455"/>
              <a:gd name="connsiteX2" fmla="*/ 512492 w 1416749"/>
              <a:gd name="connsiteY2" fmla="*/ 126002 h 17258455"/>
              <a:gd name="connsiteX3" fmla="*/ 735443 w 1416749"/>
              <a:gd name="connsiteY3" fmla="*/ 1450271 h 17258455"/>
              <a:gd name="connsiteX4" fmla="*/ 771766 w 1416749"/>
              <a:gd name="connsiteY4" fmla="*/ 2889667 h 17258455"/>
              <a:gd name="connsiteX5" fmla="*/ 457952 w 1416749"/>
              <a:gd name="connsiteY5" fmla="*/ 10290663 h 17258455"/>
              <a:gd name="connsiteX6" fmla="*/ 994218 w 1416749"/>
              <a:gd name="connsiteY6" fmla="*/ 17106421 h 17258455"/>
              <a:gd name="connsiteX7" fmla="*/ 47899 w 1416749"/>
              <a:gd name="connsiteY7" fmla="*/ 10266005 h 17258455"/>
              <a:gd name="connsiteX8" fmla="*/ 18514 w 1416749"/>
              <a:gd name="connsiteY8" fmla="*/ 3313922 h 17258455"/>
              <a:gd name="connsiteX0" fmla="*/ 21751 w 1411433"/>
              <a:gd name="connsiteY0" fmla="*/ 3313922 h 17112630"/>
              <a:gd name="connsiteX1" fmla="*/ 48453 w 1411433"/>
              <a:gd name="connsiteY1" fmla="*/ 579772 h 17112630"/>
              <a:gd name="connsiteX2" fmla="*/ 515729 w 1411433"/>
              <a:gd name="connsiteY2" fmla="*/ 126002 h 17112630"/>
              <a:gd name="connsiteX3" fmla="*/ 738680 w 1411433"/>
              <a:gd name="connsiteY3" fmla="*/ 1450271 h 17112630"/>
              <a:gd name="connsiteX4" fmla="*/ 775003 w 1411433"/>
              <a:gd name="connsiteY4" fmla="*/ 2889667 h 17112630"/>
              <a:gd name="connsiteX5" fmla="*/ 461189 w 1411433"/>
              <a:gd name="connsiteY5" fmla="*/ 10290663 h 17112630"/>
              <a:gd name="connsiteX6" fmla="*/ 997455 w 1411433"/>
              <a:gd name="connsiteY6" fmla="*/ 17106421 h 17112630"/>
              <a:gd name="connsiteX7" fmla="*/ 110850 w 1411433"/>
              <a:gd name="connsiteY7" fmla="*/ 10123658 h 17112630"/>
              <a:gd name="connsiteX8" fmla="*/ 21751 w 1411433"/>
              <a:gd name="connsiteY8" fmla="*/ 3313922 h 17112630"/>
              <a:gd name="connsiteX0" fmla="*/ 21751 w 1411432"/>
              <a:gd name="connsiteY0" fmla="*/ 3313922 h 17112630"/>
              <a:gd name="connsiteX1" fmla="*/ 48453 w 1411432"/>
              <a:gd name="connsiteY1" fmla="*/ 579772 h 17112630"/>
              <a:gd name="connsiteX2" fmla="*/ 515729 w 1411432"/>
              <a:gd name="connsiteY2" fmla="*/ 126002 h 17112630"/>
              <a:gd name="connsiteX3" fmla="*/ 738680 w 1411432"/>
              <a:gd name="connsiteY3" fmla="*/ 1450271 h 17112630"/>
              <a:gd name="connsiteX4" fmla="*/ 775003 w 1411432"/>
              <a:gd name="connsiteY4" fmla="*/ 2889667 h 17112630"/>
              <a:gd name="connsiteX5" fmla="*/ 461189 w 1411432"/>
              <a:gd name="connsiteY5" fmla="*/ 10290663 h 17112630"/>
              <a:gd name="connsiteX6" fmla="*/ 997455 w 1411432"/>
              <a:gd name="connsiteY6" fmla="*/ 17106421 h 17112630"/>
              <a:gd name="connsiteX7" fmla="*/ 110850 w 1411432"/>
              <a:gd name="connsiteY7" fmla="*/ 10123658 h 17112630"/>
              <a:gd name="connsiteX8" fmla="*/ 21751 w 1411432"/>
              <a:gd name="connsiteY8" fmla="*/ 3313922 h 17112630"/>
              <a:gd name="connsiteX0" fmla="*/ 21751 w 1411432"/>
              <a:gd name="connsiteY0" fmla="*/ 3313922 h 17112630"/>
              <a:gd name="connsiteX1" fmla="*/ 48453 w 1411432"/>
              <a:gd name="connsiteY1" fmla="*/ 579772 h 17112630"/>
              <a:gd name="connsiteX2" fmla="*/ 515729 w 1411432"/>
              <a:gd name="connsiteY2" fmla="*/ 126002 h 17112630"/>
              <a:gd name="connsiteX3" fmla="*/ 738680 w 1411432"/>
              <a:gd name="connsiteY3" fmla="*/ 1450271 h 17112630"/>
              <a:gd name="connsiteX4" fmla="*/ 775003 w 1411432"/>
              <a:gd name="connsiteY4" fmla="*/ 2889667 h 17112630"/>
              <a:gd name="connsiteX5" fmla="*/ 461189 w 1411432"/>
              <a:gd name="connsiteY5" fmla="*/ 10290663 h 17112630"/>
              <a:gd name="connsiteX6" fmla="*/ 997455 w 1411432"/>
              <a:gd name="connsiteY6" fmla="*/ 17106421 h 17112630"/>
              <a:gd name="connsiteX7" fmla="*/ 110850 w 1411432"/>
              <a:gd name="connsiteY7" fmla="*/ 10123658 h 17112630"/>
              <a:gd name="connsiteX8" fmla="*/ 21751 w 1411432"/>
              <a:gd name="connsiteY8" fmla="*/ 3313922 h 17112630"/>
              <a:gd name="connsiteX0" fmla="*/ 83370 w 1473051"/>
              <a:gd name="connsiteY0" fmla="*/ 3313922 h 17112630"/>
              <a:gd name="connsiteX1" fmla="*/ 110072 w 1473051"/>
              <a:gd name="connsiteY1" fmla="*/ 579772 h 17112630"/>
              <a:gd name="connsiteX2" fmla="*/ 577348 w 1473051"/>
              <a:gd name="connsiteY2" fmla="*/ 126002 h 17112630"/>
              <a:gd name="connsiteX3" fmla="*/ 800299 w 1473051"/>
              <a:gd name="connsiteY3" fmla="*/ 1450271 h 17112630"/>
              <a:gd name="connsiteX4" fmla="*/ 836622 w 1473051"/>
              <a:gd name="connsiteY4" fmla="*/ 2889667 h 17112630"/>
              <a:gd name="connsiteX5" fmla="*/ 522808 w 1473051"/>
              <a:gd name="connsiteY5" fmla="*/ 10290663 h 17112630"/>
              <a:gd name="connsiteX6" fmla="*/ 1059074 w 1473051"/>
              <a:gd name="connsiteY6" fmla="*/ 17106421 h 17112630"/>
              <a:gd name="connsiteX7" fmla="*/ 172469 w 1473051"/>
              <a:gd name="connsiteY7" fmla="*/ 10123658 h 17112630"/>
              <a:gd name="connsiteX8" fmla="*/ 1861 w 1473051"/>
              <a:gd name="connsiteY8" fmla="*/ 3669894 h 17112630"/>
              <a:gd name="connsiteX9" fmla="*/ 83370 w 1473051"/>
              <a:gd name="connsiteY9" fmla="*/ 3313922 h 17112630"/>
              <a:gd name="connsiteX0" fmla="*/ 34606 w 1475469"/>
              <a:gd name="connsiteY0" fmla="*/ 1708852 h 17073533"/>
              <a:gd name="connsiteX1" fmla="*/ 112490 w 1475469"/>
              <a:gd name="connsiteY1" fmla="*/ 540675 h 17073533"/>
              <a:gd name="connsiteX2" fmla="*/ 579766 w 1475469"/>
              <a:gd name="connsiteY2" fmla="*/ 86905 h 17073533"/>
              <a:gd name="connsiteX3" fmla="*/ 802717 w 1475469"/>
              <a:gd name="connsiteY3" fmla="*/ 1411174 h 17073533"/>
              <a:gd name="connsiteX4" fmla="*/ 839040 w 1475469"/>
              <a:gd name="connsiteY4" fmla="*/ 2850570 h 17073533"/>
              <a:gd name="connsiteX5" fmla="*/ 525226 w 1475469"/>
              <a:gd name="connsiteY5" fmla="*/ 10251566 h 17073533"/>
              <a:gd name="connsiteX6" fmla="*/ 1061492 w 1475469"/>
              <a:gd name="connsiteY6" fmla="*/ 17067324 h 17073533"/>
              <a:gd name="connsiteX7" fmla="*/ 174887 w 1475469"/>
              <a:gd name="connsiteY7" fmla="*/ 10084561 h 17073533"/>
              <a:gd name="connsiteX8" fmla="*/ 4279 w 1475469"/>
              <a:gd name="connsiteY8" fmla="*/ 3630797 h 17073533"/>
              <a:gd name="connsiteX9" fmla="*/ 34606 w 1475469"/>
              <a:gd name="connsiteY9" fmla="*/ 1708852 h 17073533"/>
              <a:gd name="connsiteX0" fmla="*/ 37230 w 1478093"/>
              <a:gd name="connsiteY0" fmla="*/ 1763225 h 17127906"/>
              <a:gd name="connsiteX1" fmla="*/ 226005 w 1478093"/>
              <a:gd name="connsiteY1" fmla="*/ 310336 h 17127906"/>
              <a:gd name="connsiteX2" fmla="*/ 582390 w 1478093"/>
              <a:gd name="connsiteY2" fmla="*/ 141278 h 17127906"/>
              <a:gd name="connsiteX3" fmla="*/ 805341 w 1478093"/>
              <a:gd name="connsiteY3" fmla="*/ 1465547 h 17127906"/>
              <a:gd name="connsiteX4" fmla="*/ 841664 w 1478093"/>
              <a:gd name="connsiteY4" fmla="*/ 2904943 h 17127906"/>
              <a:gd name="connsiteX5" fmla="*/ 527850 w 1478093"/>
              <a:gd name="connsiteY5" fmla="*/ 10305939 h 17127906"/>
              <a:gd name="connsiteX6" fmla="*/ 1064116 w 1478093"/>
              <a:gd name="connsiteY6" fmla="*/ 17121697 h 17127906"/>
              <a:gd name="connsiteX7" fmla="*/ 177511 w 1478093"/>
              <a:gd name="connsiteY7" fmla="*/ 10138934 h 17127906"/>
              <a:gd name="connsiteX8" fmla="*/ 6903 w 1478093"/>
              <a:gd name="connsiteY8" fmla="*/ 3685170 h 17127906"/>
              <a:gd name="connsiteX9" fmla="*/ 37230 w 1478093"/>
              <a:gd name="connsiteY9" fmla="*/ 1763225 h 1712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8093" h="17127906">
                <a:moveTo>
                  <a:pt x="37230" y="1763225"/>
                </a:moveTo>
                <a:cubicBezTo>
                  <a:pt x="73747" y="1200753"/>
                  <a:pt x="135145" y="580660"/>
                  <a:pt x="226005" y="310336"/>
                </a:cubicBezTo>
                <a:cubicBezTo>
                  <a:pt x="316865" y="40012"/>
                  <a:pt x="485132" y="-138916"/>
                  <a:pt x="582390" y="141278"/>
                </a:cubicBezTo>
                <a:cubicBezTo>
                  <a:pt x="679648" y="421472"/>
                  <a:pt x="788799" y="1069989"/>
                  <a:pt x="805341" y="1465547"/>
                </a:cubicBezTo>
                <a:cubicBezTo>
                  <a:pt x="821883" y="1861105"/>
                  <a:pt x="872786" y="2314645"/>
                  <a:pt x="841664" y="2904943"/>
                </a:cubicBezTo>
                <a:cubicBezTo>
                  <a:pt x="772851" y="3759532"/>
                  <a:pt x="440231" y="6872952"/>
                  <a:pt x="527850" y="10305939"/>
                </a:cubicBezTo>
                <a:cubicBezTo>
                  <a:pt x="2244736" y="17345501"/>
                  <a:pt x="1122506" y="17149531"/>
                  <a:pt x="1064116" y="17121697"/>
                </a:cubicBezTo>
                <a:cubicBezTo>
                  <a:pt x="1005726" y="17093863"/>
                  <a:pt x="339496" y="12378358"/>
                  <a:pt x="177511" y="10138934"/>
                </a:cubicBezTo>
                <a:cubicBezTo>
                  <a:pt x="15526" y="7899510"/>
                  <a:pt x="21753" y="4820126"/>
                  <a:pt x="6903" y="3685170"/>
                </a:cubicBezTo>
                <a:cubicBezTo>
                  <a:pt x="-7947" y="2550214"/>
                  <a:pt x="713" y="2325697"/>
                  <a:pt x="37230" y="176322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4" name="Oval 206">
            <a:extLst>
              <a:ext uri="{FF2B5EF4-FFF2-40B4-BE49-F238E27FC236}">
                <a16:creationId xmlns:a16="http://schemas.microsoft.com/office/drawing/2014/main" id="{1DA5896F-1F05-424E-9E67-8716A5633C02}"/>
              </a:ext>
            </a:extLst>
          </p:cNvPr>
          <p:cNvSpPr/>
          <p:nvPr/>
        </p:nvSpPr>
        <p:spPr>
          <a:xfrm rot="16200000">
            <a:off x="1171038" y="1581539"/>
            <a:ext cx="945689" cy="1852022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  <a:gd name="connsiteX0" fmla="*/ 15896 w 709996"/>
              <a:gd name="connsiteY0" fmla="*/ 2923413 h 5937841"/>
              <a:gd name="connsiteX1" fmla="*/ 92273 w 709996"/>
              <a:gd name="connsiteY1" fmla="*/ 114561 h 5937841"/>
              <a:gd name="connsiteX2" fmla="*/ 709776 w 709996"/>
              <a:gd name="connsiteY2" fmla="*/ 778313 h 5937841"/>
              <a:gd name="connsiteX3" fmla="*/ 510295 w 709996"/>
              <a:gd name="connsiteY3" fmla="*/ 2873178 h 5937841"/>
              <a:gd name="connsiteX4" fmla="*/ 222902 w 709996"/>
              <a:gd name="connsiteY4" fmla="*/ 5842799 h 5937841"/>
              <a:gd name="connsiteX5" fmla="*/ 15896 w 709996"/>
              <a:gd name="connsiteY5" fmla="*/ 2923413 h 5937841"/>
              <a:gd name="connsiteX0" fmla="*/ 15896 w 709996"/>
              <a:gd name="connsiteY0" fmla="*/ 2923413 h 5848304"/>
              <a:gd name="connsiteX1" fmla="*/ 92273 w 709996"/>
              <a:gd name="connsiteY1" fmla="*/ 114561 h 5848304"/>
              <a:gd name="connsiteX2" fmla="*/ 709776 w 709996"/>
              <a:gd name="connsiteY2" fmla="*/ 778313 h 5848304"/>
              <a:gd name="connsiteX3" fmla="*/ 289231 w 709996"/>
              <a:gd name="connsiteY3" fmla="*/ 2833590 h 5848304"/>
              <a:gd name="connsiteX4" fmla="*/ 222902 w 709996"/>
              <a:gd name="connsiteY4" fmla="*/ 5842799 h 5848304"/>
              <a:gd name="connsiteX5" fmla="*/ 15896 w 709996"/>
              <a:gd name="connsiteY5" fmla="*/ 2923413 h 5848304"/>
              <a:gd name="connsiteX0" fmla="*/ 15896 w 709996"/>
              <a:gd name="connsiteY0" fmla="*/ 2923413 h 5842882"/>
              <a:gd name="connsiteX1" fmla="*/ 92273 w 709996"/>
              <a:gd name="connsiteY1" fmla="*/ 114561 h 5842882"/>
              <a:gd name="connsiteX2" fmla="*/ 709776 w 709996"/>
              <a:gd name="connsiteY2" fmla="*/ 778313 h 5842882"/>
              <a:gd name="connsiteX3" fmla="*/ 289231 w 709996"/>
              <a:gd name="connsiteY3" fmla="*/ 2833590 h 5842882"/>
              <a:gd name="connsiteX4" fmla="*/ 222902 w 709996"/>
              <a:gd name="connsiteY4" fmla="*/ 5842799 h 5842882"/>
              <a:gd name="connsiteX5" fmla="*/ 15896 w 709996"/>
              <a:gd name="connsiteY5" fmla="*/ 2923413 h 5842882"/>
              <a:gd name="connsiteX0" fmla="*/ 26311 w 720411"/>
              <a:gd name="connsiteY0" fmla="*/ 2923413 h 5743902"/>
              <a:gd name="connsiteX1" fmla="*/ 102688 w 720411"/>
              <a:gd name="connsiteY1" fmla="*/ 114561 h 5743902"/>
              <a:gd name="connsiteX2" fmla="*/ 720191 w 720411"/>
              <a:gd name="connsiteY2" fmla="*/ 778313 h 5743902"/>
              <a:gd name="connsiteX3" fmla="*/ 299646 w 720411"/>
              <a:gd name="connsiteY3" fmla="*/ 2833590 h 5743902"/>
              <a:gd name="connsiteX4" fmla="*/ 22302 w 720411"/>
              <a:gd name="connsiteY4" fmla="*/ 5743815 h 5743902"/>
              <a:gd name="connsiteX5" fmla="*/ 26311 w 720411"/>
              <a:gd name="connsiteY5" fmla="*/ 2923413 h 5743902"/>
              <a:gd name="connsiteX0" fmla="*/ 10775 w 704875"/>
              <a:gd name="connsiteY0" fmla="*/ 2923413 h 5783500"/>
              <a:gd name="connsiteX1" fmla="*/ 87152 w 704875"/>
              <a:gd name="connsiteY1" fmla="*/ 114561 h 5783500"/>
              <a:gd name="connsiteX2" fmla="*/ 704655 w 704875"/>
              <a:gd name="connsiteY2" fmla="*/ 778313 h 5783500"/>
              <a:gd name="connsiteX3" fmla="*/ 284110 w 704875"/>
              <a:gd name="connsiteY3" fmla="*/ 2833590 h 5783500"/>
              <a:gd name="connsiteX4" fmla="*/ 147443 w 704875"/>
              <a:gd name="connsiteY4" fmla="*/ 5783414 h 5783500"/>
              <a:gd name="connsiteX5" fmla="*/ 10775 w 704875"/>
              <a:gd name="connsiteY5" fmla="*/ 2923413 h 5783500"/>
              <a:gd name="connsiteX0" fmla="*/ 19170 w 713270"/>
              <a:gd name="connsiteY0" fmla="*/ 2923413 h 5862682"/>
              <a:gd name="connsiteX1" fmla="*/ 95547 w 713270"/>
              <a:gd name="connsiteY1" fmla="*/ 114561 h 5862682"/>
              <a:gd name="connsiteX2" fmla="*/ 713050 w 713270"/>
              <a:gd name="connsiteY2" fmla="*/ 778313 h 5862682"/>
              <a:gd name="connsiteX3" fmla="*/ 292505 w 713270"/>
              <a:gd name="connsiteY3" fmla="*/ 2833590 h 5862682"/>
              <a:gd name="connsiteX4" fmla="*/ 25210 w 713270"/>
              <a:gd name="connsiteY4" fmla="*/ 5862599 h 5862682"/>
              <a:gd name="connsiteX5" fmla="*/ 19170 w 713270"/>
              <a:gd name="connsiteY5" fmla="*/ 2923413 h 5862682"/>
              <a:gd name="connsiteX0" fmla="*/ 4987 w 699087"/>
              <a:gd name="connsiteY0" fmla="*/ 2923413 h 5664722"/>
              <a:gd name="connsiteX1" fmla="*/ 81364 w 699087"/>
              <a:gd name="connsiteY1" fmla="*/ 114561 h 5664722"/>
              <a:gd name="connsiteX2" fmla="*/ 698867 w 699087"/>
              <a:gd name="connsiteY2" fmla="*/ 778313 h 5664722"/>
              <a:gd name="connsiteX3" fmla="*/ 278322 w 699087"/>
              <a:gd name="connsiteY3" fmla="*/ 2833590 h 5664722"/>
              <a:gd name="connsiteX4" fmla="*/ 61269 w 699087"/>
              <a:gd name="connsiteY4" fmla="*/ 5664632 h 5664722"/>
              <a:gd name="connsiteX5" fmla="*/ 4987 w 699087"/>
              <a:gd name="connsiteY5" fmla="*/ 2923413 h 5664722"/>
              <a:gd name="connsiteX0" fmla="*/ 45129 w 739229"/>
              <a:gd name="connsiteY0" fmla="*/ 2923413 h 5847874"/>
              <a:gd name="connsiteX1" fmla="*/ 121506 w 739229"/>
              <a:gd name="connsiteY1" fmla="*/ 114561 h 5847874"/>
              <a:gd name="connsiteX2" fmla="*/ 739009 w 739229"/>
              <a:gd name="connsiteY2" fmla="*/ 778313 h 5847874"/>
              <a:gd name="connsiteX3" fmla="*/ 318464 w 739229"/>
              <a:gd name="connsiteY3" fmla="*/ 2833590 h 5847874"/>
              <a:gd name="connsiteX4" fmla="*/ 101411 w 739229"/>
              <a:gd name="connsiteY4" fmla="*/ 5664632 h 5847874"/>
              <a:gd name="connsiteX5" fmla="*/ 45129 w 739229"/>
              <a:gd name="connsiteY5" fmla="*/ 2923413 h 5847874"/>
              <a:gd name="connsiteX0" fmla="*/ 45129 w 769364"/>
              <a:gd name="connsiteY0" fmla="*/ 2899253 h 5823716"/>
              <a:gd name="connsiteX1" fmla="*/ 121506 w 769364"/>
              <a:gd name="connsiteY1" fmla="*/ 90401 h 5823716"/>
              <a:gd name="connsiteX2" fmla="*/ 769154 w 769364"/>
              <a:gd name="connsiteY2" fmla="*/ 892735 h 5823716"/>
              <a:gd name="connsiteX3" fmla="*/ 318464 w 769364"/>
              <a:gd name="connsiteY3" fmla="*/ 2809430 h 5823716"/>
              <a:gd name="connsiteX4" fmla="*/ 101411 w 769364"/>
              <a:gd name="connsiteY4" fmla="*/ 5640472 h 5823716"/>
              <a:gd name="connsiteX5" fmla="*/ 45129 w 769364"/>
              <a:gd name="connsiteY5" fmla="*/ 2899253 h 5823716"/>
              <a:gd name="connsiteX0" fmla="*/ 45129 w 665231"/>
              <a:gd name="connsiteY0" fmla="*/ 2937212 h 5861673"/>
              <a:gd name="connsiteX1" fmla="*/ 121506 w 665231"/>
              <a:gd name="connsiteY1" fmla="*/ 128360 h 5861673"/>
              <a:gd name="connsiteX2" fmla="*/ 664982 w 665231"/>
              <a:gd name="connsiteY2" fmla="*/ 725459 h 5861673"/>
              <a:gd name="connsiteX3" fmla="*/ 318464 w 665231"/>
              <a:gd name="connsiteY3" fmla="*/ 2847389 h 5861673"/>
              <a:gd name="connsiteX4" fmla="*/ 101411 w 665231"/>
              <a:gd name="connsiteY4" fmla="*/ 5678431 h 5861673"/>
              <a:gd name="connsiteX5" fmla="*/ 45129 w 665231"/>
              <a:gd name="connsiteY5" fmla="*/ 2937212 h 5861673"/>
              <a:gd name="connsiteX0" fmla="*/ 45129 w 665231"/>
              <a:gd name="connsiteY0" fmla="*/ 2937212 h 5861675"/>
              <a:gd name="connsiteX1" fmla="*/ 121506 w 665231"/>
              <a:gd name="connsiteY1" fmla="*/ 128360 h 5861675"/>
              <a:gd name="connsiteX2" fmla="*/ 664982 w 665231"/>
              <a:gd name="connsiteY2" fmla="*/ 725459 h 5861675"/>
              <a:gd name="connsiteX3" fmla="*/ 318464 w 665231"/>
              <a:gd name="connsiteY3" fmla="*/ 2847389 h 5861675"/>
              <a:gd name="connsiteX4" fmla="*/ 101411 w 665231"/>
              <a:gd name="connsiteY4" fmla="*/ 5678431 h 5861675"/>
              <a:gd name="connsiteX5" fmla="*/ 45129 w 665231"/>
              <a:gd name="connsiteY5" fmla="*/ 2937212 h 5861675"/>
              <a:gd name="connsiteX0" fmla="*/ 1676 w 621778"/>
              <a:gd name="connsiteY0" fmla="*/ 2937212 h 5728497"/>
              <a:gd name="connsiteX1" fmla="*/ 78053 w 621778"/>
              <a:gd name="connsiteY1" fmla="*/ 128360 h 5728497"/>
              <a:gd name="connsiteX2" fmla="*/ 621529 w 621778"/>
              <a:gd name="connsiteY2" fmla="*/ 725459 h 5728497"/>
              <a:gd name="connsiteX3" fmla="*/ 275011 w 621778"/>
              <a:gd name="connsiteY3" fmla="*/ 3143838 h 5728497"/>
              <a:gd name="connsiteX4" fmla="*/ 57958 w 621778"/>
              <a:gd name="connsiteY4" fmla="*/ 5678431 h 5728497"/>
              <a:gd name="connsiteX5" fmla="*/ 1676 w 621778"/>
              <a:gd name="connsiteY5" fmla="*/ 2937212 h 5728497"/>
              <a:gd name="connsiteX0" fmla="*/ 62622 w 682724"/>
              <a:gd name="connsiteY0" fmla="*/ 2937212 h 6164115"/>
              <a:gd name="connsiteX1" fmla="*/ 138999 w 682724"/>
              <a:gd name="connsiteY1" fmla="*/ 128360 h 6164115"/>
              <a:gd name="connsiteX2" fmla="*/ 682475 w 682724"/>
              <a:gd name="connsiteY2" fmla="*/ 725459 h 6164115"/>
              <a:gd name="connsiteX3" fmla="*/ 335957 w 682724"/>
              <a:gd name="connsiteY3" fmla="*/ 3143838 h 6164115"/>
              <a:gd name="connsiteX4" fmla="*/ 14733 w 682724"/>
              <a:gd name="connsiteY4" fmla="*/ 6157315 h 6164115"/>
              <a:gd name="connsiteX5" fmla="*/ 62622 w 682724"/>
              <a:gd name="connsiteY5" fmla="*/ 2937212 h 6164115"/>
              <a:gd name="connsiteX0" fmla="*/ 72026 w 680552"/>
              <a:gd name="connsiteY0" fmla="*/ 3425323 h 6190054"/>
              <a:gd name="connsiteX1" fmla="*/ 136828 w 680552"/>
              <a:gd name="connsiteY1" fmla="*/ 160393 h 6190054"/>
              <a:gd name="connsiteX2" fmla="*/ 680304 w 680552"/>
              <a:gd name="connsiteY2" fmla="*/ 757492 h 6190054"/>
              <a:gd name="connsiteX3" fmla="*/ 333786 w 680552"/>
              <a:gd name="connsiteY3" fmla="*/ 3175871 h 6190054"/>
              <a:gd name="connsiteX4" fmla="*/ 12562 w 680552"/>
              <a:gd name="connsiteY4" fmla="*/ 6189348 h 6190054"/>
              <a:gd name="connsiteX5" fmla="*/ 72026 w 680552"/>
              <a:gd name="connsiteY5" fmla="*/ 3425323 h 6190054"/>
              <a:gd name="connsiteX0" fmla="*/ 32063 w 640589"/>
              <a:gd name="connsiteY0" fmla="*/ 3425323 h 6053283"/>
              <a:gd name="connsiteX1" fmla="*/ 96865 w 640589"/>
              <a:gd name="connsiteY1" fmla="*/ 160393 h 6053283"/>
              <a:gd name="connsiteX2" fmla="*/ 640341 w 640589"/>
              <a:gd name="connsiteY2" fmla="*/ 757492 h 6053283"/>
              <a:gd name="connsiteX3" fmla="*/ 293823 w 640589"/>
              <a:gd name="connsiteY3" fmla="*/ 3175871 h 6053283"/>
              <a:gd name="connsiteX4" fmla="*/ 18901 w 640589"/>
              <a:gd name="connsiteY4" fmla="*/ 6052529 h 6053283"/>
              <a:gd name="connsiteX5" fmla="*/ 32063 w 640589"/>
              <a:gd name="connsiteY5" fmla="*/ 3425323 h 6053283"/>
              <a:gd name="connsiteX0" fmla="*/ 93358 w 701884"/>
              <a:gd name="connsiteY0" fmla="*/ 3425323 h 6121672"/>
              <a:gd name="connsiteX1" fmla="*/ 158160 w 701884"/>
              <a:gd name="connsiteY1" fmla="*/ 160393 h 6121672"/>
              <a:gd name="connsiteX2" fmla="*/ 701636 w 701884"/>
              <a:gd name="connsiteY2" fmla="*/ 757492 h 6121672"/>
              <a:gd name="connsiteX3" fmla="*/ 355118 w 701884"/>
              <a:gd name="connsiteY3" fmla="*/ 3175871 h 6121672"/>
              <a:gd name="connsiteX4" fmla="*/ 10748 w 701884"/>
              <a:gd name="connsiteY4" fmla="*/ 6120942 h 6121672"/>
              <a:gd name="connsiteX5" fmla="*/ 93358 w 701884"/>
              <a:gd name="connsiteY5" fmla="*/ 3425323 h 6121672"/>
              <a:gd name="connsiteX0" fmla="*/ 106052 w 714578"/>
              <a:gd name="connsiteY0" fmla="*/ 3425323 h 6216702"/>
              <a:gd name="connsiteX1" fmla="*/ 170854 w 714578"/>
              <a:gd name="connsiteY1" fmla="*/ 160393 h 6216702"/>
              <a:gd name="connsiteX2" fmla="*/ 714330 w 714578"/>
              <a:gd name="connsiteY2" fmla="*/ 757492 h 6216702"/>
              <a:gd name="connsiteX3" fmla="*/ 367812 w 714578"/>
              <a:gd name="connsiteY3" fmla="*/ 3175871 h 6216702"/>
              <a:gd name="connsiteX4" fmla="*/ 567667 w 714578"/>
              <a:gd name="connsiteY4" fmla="*/ 5383344 h 6216702"/>
              <a:gd name="connsiteX5" fmla="*/ 23442 w 714578"/>
              <a:gd name="connsiteY5" fmla="*/ 6120942 h 6216702"/>
              <a:gd name="connsiteX6" fmla="*/ 106052 w 714578"/>
              <a:gd name="connsiteY6" fmla="*/ 3425323 h 6216702"/>
              <a:gd name="connsiteX0" fmla="*/ 106052 w 834270"/>
              <a:gd name="connsiteY0" fmla="*/ 3425323 h 6216702"/>
              <a:gd name="connsiteX1" fmla="*/ 170854 w 834270"/>
              <a:gd name="connsiteY1" fmla="*/ 160393 h 6216702"/>
              <a:gd name="connsiteX2" fmla="*/ 714330 w 834270"/>
              <a:gd name="connsiteY2" fmla="*/ 757492 h 6216702"/>
              <a:gd name="connsiteX3" fmla="*/ 813584 w 834270"/>
              <a:gd name="connsiteY3" fmla="*/ 3130838 h 6216702"/>
              <a:gd name="connsiteX4" fmla="*/ 567667 w 834270"/>
              <a:gd name="connsiteY4" fmla="*/ 5383344 h 6216702"/>
              <a:gd name="connsiteX5" fmla="*/ 23442 w 834270"/>
              <a:gd name="connsiteY5" fmla="*/ 6120942 h 6216702"/>
              <a:gd name="connsiteX6" fmla="*/ 106052 w 834270"/>
              <a:gd name="connsiteY6" fmla="*/ 3425323 h 6216702"/>
              <a:gd name="connsiteX0" fmla="*/ 106052 w 821159"/>
              <a:gd name="connsiteY0" fmla="*/ 3401240 h 6192619"/>
              <a:gd name="connsiteX1" fmla="*/ 170854 w 821159"/>
              <a:gd name="connsiteY1" fmla="*/ 136310 h 6192619"/>
              <a:gd name="connsiteX2" fmla="*/ 714330 w 821159"/>
              <a:gd name="connsiteY2" fmla="*/ 733409 h 6192619"/>
              <a:gd name="connsiteX3" fmla="*/ 754401 w 821159"/>
              <a:gd name="connsiteY3" fmla="*/ 1727407 h 6192619"/>
              <a:gd name="connsiteX4" fmla="*/ 813584 w 821159"/>
              <a:gd name="connsiteY4" fmla="*/ 3106755 h 6192619"/>
              <a:gd name="connsiteX5" fmla="*/ 567667 w 821159"/>
              <a:gd name="connsiteY5" fmla="*/ 5359261 h 6192619"/>
              <a:gd name="connsiteX6" fmla="*/ 23442 w 821159"/>
              <a:gd name="connsiteY6" fmla="*/ 6096859 h 6192619"/>
              <a:gd name="connsiteX7" fmla="*/ 106052 w 821159"/>
              <a:gd name="connsiteY7" fmla="*/ 3401240 h 6192619"/>
              <a:gd name="connsiteX0" fmla="*/ 106052 w 765745"/>
              <a:gd name="connsiteY0" fmla="*/ 3401240 h 6192619"/>
              <a:gd name="connsiteX1" fmla="*/ 170854 w 765745"/>
              <a:gd name="connsiteY1" fmla="*/ 136310 h 6192619"/>
              <a:gd name="connsiteX2" fmla="*/ 714330 w 765745"/>
              <a:gd name="connsiteY2" fmla="*/ 733409 h 6192619"/>
              <a:gd name="connsiteX3" fmla="*/ 754401 w 765745"/>
              <a:gd name="connsiteY3" fmla="*/ 1727407 h 6192619"/>
              <a:gd name="connsiteX4" fmla="*/ 539264 w 765745"/>
              <a:gd name="connsiteY4" fmla="*/ 3166804 h 6192619"/>
              <a:gd name="connsiteX5" fmla="*/ 567667 w 765745"/>
              <a:gd name="connsiteY5" fmla="*/ 5359261 h 6192619"/>
              <a:gd name="connsiteX6" fmla="*/ 23442 w 765745"/>
              <a:gd name="connsiteY6" fmla="*/ 6096859 h 6192619"/>
              <a:gd name="connsiteX7" fmla="*/ 106052 w 765745"/>
              <a:gd name="connsiteY7" fmla="*/ 3401240 h 6192619"/>
              <a:gd name="connsiteX0" fmla="*/ 106052 w 864451"/>
              <a:gd name="connsiteY0" fmla="*/ 3401240 h 6192619"/>
              <a:gd name="connsiteX1" fmla="*/ 170854 w 864451"/>
              <a:gd name="connsiteY1" fmla="*/ 136310 h 6192619"/>
              <a:gd name="connsiteX2" fmla="*/ 714330 w 864451"/>
              <a:gd name="connsiteY2" fmla="*/ 733409 h 6192619"/>
              <a:gd name="connsiteX3" fmla="*/ 754401 w 864451"/>
              <a:gd name="connsiteY3" fmla="*/ 1727407 h 6192619"/>
              <a:gd name="connsiteX4" fmla="*/ 859304 w 864451"/>
              <a:gd name="connsiteY4" fmla="*/ 3166804 h 6192619"/>
              <a:gd name="connsiteX5" fmla="*/ 567667 w 864451"/>
              <a:gd name="connsiteY5" fmla="*/ 5359261 h 6192619"/>
              <a:gd name="connsiteX6" fmla="*/ 23442 w 864451"/>
              <a:gd name="connsiteY6" fmla="*/ 6096859 h 6192619"/>
              <a:gd name="connsiteX7" fmla="*/ 106052 w 864451"/>
              <a:gd name="connsiteY7" fmla="*/ 3401240 h 6192619"/>
              <a:gd name="connsiteX0" fmla="*/ 106052 w 869179"/>
              <a:gd name="connsiteY0" fmla="*/ 3401240 h 6192619"/>
              <a:gd name="connsiteX1" fmla="*/ 170854 w 869179"/>
              <a:gd name="connsiteY1" fmla="*/ 136310 h 6192619"/>
              <a:gd name="connsiteX2" fmla="*/ 714330 w 869179"/>
              <a:gd name="connsiteY2" fmla="*/ 733409 h 6192619"/>
              <a:gd name="connsiteX3" fmla="*/ 822981 w 869179"/>
              <a:gd name="connsiteY3" fmla="*/ 1727408 h 6192619"/>
              <a:gd name="connsiteX4" fmla="*/ 859304 w 869179"/>
              <a:gd name="connsiteY4" fmla="*/ 3166804 h 6192619"/>
              <a:gd name="connsiteX5" fmla="*/ 567667 w 869179"/>
              <a:gd name="connsiteY5" fmla="*/ 5359261 h 6192619"/>
              <a:gd name="connsiteX6" fmla="*/ 23442 w 869179"/>
              <a:gd name="connsiteY6" fmla="*/ 6096859 h 6192619"/>
              <a:gd name="connsiteX7" fmla="*/ 106052 w 869179"/>
              <a:gd name="connsiteY7" fmla="*/ 3401240 h 6192619"/>
              <a:gd name="connsiteX0" fmla="*/ 113728 w 876855"/>
              <a:gd name="connsiteY0" fmla="*/ 2759691 h 5551070"/>
              <a:gd name="connsiteX1" fmla="*/ 506190 w 876855"/>
              <a:gd name="connsiteY1" fmla="*/ 665734 h 5551070"/>
              <a:gd name="connsiteX2" fmla="*/ 722006 w 876855"/>
              <a:gd name="connsiteY2" fmla="*/ 91860 h 5551070"/>
              <a:gd name="connsiteX3" fmla="*/ 830657 w 876855"/>
              <a:gd name="connsiteY3" fmla="*/ 1085859 h 5551070"/>
              <a:gd name="connsiteX4" fmla="*/ 866980 w 876855"/>
              <a:gd name="connsiteY4" fmla="*/ 2525255 h 5551070"/>
              <a:gd name="connsiteX5" fmla="*/ 575343 w 876855"/>
              <a:gd name="connsiteY5" fmla="*/ 4717712 h 5551070"/>
              <a:gd name="connsiteX6" fmla="*/ 31118 w 876855"/>
              <a:gd name="connsiteY6" fmla="*/ 5455310 h 5551070"/>
              <a:gd name="connsiteX7" fmla="*/ 113728 w 876855"/>
              <a:gd name="connsiteY7" fmla="*/ 2759691 h 5551070"/>
              <a:gd name="connsiteX0" fmla="*/ 105366 w 868493"/>
              <a:gd name="connsiteY0" fmla="*/ 2878780 h 5670159"/>
              <a:gd name="connsiteX1" fmla="*/ 132068 w 868493"/>
              <a:gd name="connsiteY1" fmla="*/ 334449 h 5670159"/>
              <a:gd name="connsiteX2" fmla="*/ 713644 w 868493"/>
              <a:gd name="connsiteY2" fmla="*/ 210949 h 5670159"/>
              <a:gd name="connsiteX3" fmla="*/ 822295 w 868493"/>
              <a:gd name="connsiteY3" fmla="*/ 1204948 h 5670159"/>
              <a:gd name="connsiteX4" fmla="*/ 858618 w 868493"/>
              <a:gd name="connsiteY4" fmla="*/ 2644344 h 5670159"/>
              <a:gd name="connsiteX5" fmla="*/ 566981 w 868493"/>
              <a:gd name="connsiteY5" fmla="*/ 4836801 h 5670159"/>
              <a:gd name="connsiteX6" fmla="*/ 22756 w 868493"/>
              <a:gd name="connsiteY6" fmla="*/ 5574399 h 5670159"/>
              <a:gd name="connsiteX7" fmla="*/ 105366 w 868493"/>
              <a:gd name="connsiteY7" fmla="*/ 2878780 h 5670159"/>
              <a:gd name="connsiteX0" fmla="*/ 105366 w 868493"/>
              <a:gd name="connsiteY0" fmla="*/ 2869841 h 5661220"/>
              <a:gd name="connsiteX1" fmla="*/ 132068 w 868493"/>
              <a:gd name="connsiteY1" fmla="*/ 325510 h 5661220"/>
              <a:gd name="connsiteX2" fmla="*/ 584104 w 868493"/>
              <a:gd name="connsiteY2" fmla="*/ 217027 h 5661220"/>
              <a:gd name="connsiteX3" fmla="*/ 822295 w 868493"/>
              <a:gd name="connsiteY3" fmla="*/ 1196009 h 5661220"/>
              <a:gd name="connsiteX4" fmla="*/ 858618 w 868493"/>
              <a:gd name="connsiteY4" fmla="*/ 2635405 h 5661220"/>
              <a:gd name="connsiteX5" fmla="*/ 566981 w 868493"/>
              <a:gd name="connsiteY5" fmla="*/ 4827862 h 5661220"/>
              <a:gd name="connsiteX6" fmla="*/ 22756 w 868493"/>
              <a:gd name="connsiteY6" fmla="*/ 5565460 h 5661220"/>
              <a:gd name="connsiteX7" fmla="*/ 105366 w 868493"/>
              <a:gd name="connsiteY7" fmla="*/ 2869841 h 5661220"/>
              <a:gd name="connsiteX0" fmla="*/ 115603 w 878730"/>
              <a:gd name="connsiteY0" fmla="*/ 2869841 h 6173841"/>
              <a:gd name="connsiteX1" fmla="*/ 142305 w 878730"/>
              <a:gd name="connsiteY1" fmla="*/ 325510 h 6173841"/>
              <a:gd name="connsiteX2" fmla="*/ 594341 w 878730"/>
              <a:gd name="connsiteY2" fmla="*/ 217027 h 6173841"/>
              <a:gd name="connsiteX3" fmla="*/ 832532 w 878730"/>
              <a:gd name="connsiteY3" fmla="*/ 1196009 h 6173841"/>
              <a:gd name="connsiteX4" fmla="*/ 868855 w 878730"/>
              <a:gd name="connsiteY4" fmla="*/ 2635405 h 6173841"/>
              <a:gd name="connsiteX5" fmla="*/ 729618 w 878730"/>
              <a:gd name="connsiteY5" fmla="*/ 5938785 h 6173841"/>
              <a:gd name="connsiteX6" fmla="*/ 32993 w 878730"/>
              <a:gd name="connsiteY6" fmla="*/ 5565460 h 6173841"/>
              <a:gd name="connsiteX7" fmla="*/ 115603 w 878730"/>
              <a:gd name="connsiteY7" fmla="*/ 2869841 h 6173841"/>
              <a:gd name="connsiteX0" fmla="*/ 115603 w 878730"/>
              <a:gd name="connsiteY0" fmla="*/ 3118156 h 6422154"/>
              <a:gd name="connsiteX1" fmla="*/ 142305 w 878730"/>
              <a:gd name="connsiteY1" fmla="*/ 573825 h 6422154"/>
              <a:gd name="connsiteX2" fmla="*/ 609581 w 878730"/>
              <a:gd name="connsiteY2" fmla="*/ 120055 h 6422154"/>
              <a:gd name="connsiteX3" fmla="*/ 832532 w 878730"/>
              <a:gd name="connsiteY3" fmla="*/ 1444324 h 6422154"/>
              <a:gd name="connsiteX4" fmla="*/ 868855 w 878730"/>
              <a:gd name="connsiteY4" fmla="*/ 2883720 h 6422154"/>
              <a:gd name="connsiteX5" fmla="*/ 729618 w 878730"/>
              <a:gd name="connsiteY5" fmla="*/ 6187100 h 6422154"/>
              <a:gd name="connsiteX6" fmla="*/ 32993 w 878730"/>
              <a:gd name="connsiteY6" fmla="*/ 5813775 h 6422154"/>
              <a:gd name="connsiteX7" fmla="*/ 115603 w 878730"/>
              <a:gd name="connsiteY7" fmla="*/ 3118156 h 6422154"/>
              <a:gd name="connsiteX0" fmla="*/ 184846 w 947973"/>
              <a:gd name="connsiteY0" fmla="*/ 3118156 h 9280564"/>
              <a:gd name="connsiteX1" fmla="*/ 211548 w 947973"/>
              <a:gd name="connsiteY1" fmla="*/ 573825 h 9280564"/>
              <a:gd name="connsiteX2" fmla="*/ 678824 w 947973"/>
              <a:gd name="connsiteY2" fmla="*/ 120055 h 9280564"/>
              <a:gd name="connsiteX3" fmla="*/ 901775 w 947973"/>
              <a:gd name="connsiteY3" fmla="*/ 1444324 h 9280564"/>
              <a:gd name="connsiteX4" fmla="*/ 938098 w 947973"/>
              <a:gd name="connsiteY4" fmla="*/ 2883720 h 9280564"/>
              <a:gd name="connsiteX5" fmla="*/ 798861 w 947973"/>
              <a:gd name="connsiteY5" fmla="*/ 6187100 h 9280564"/>
              <a:gd name="connsiteX6" fmla="*/ 26038 w 947973"/>
              <a:gd name="connsiteY6" fmla="*/ 9223074 h 9280564"/>
              <a:gd name="connsiteX7" fmla="*/ 184846 w 947973"/>
              <a:gd name="connsiteY7" fmla="*/ 3118156 h 9280564"/>
              <a:gd name="connsiteX0" fmla="*/ 182562 w 945689"/>
              <a:gd name="connsiteY0" fmla="*/ 3118156 h 10105096"/>
              <a:gd name="connsiteX1" fmla="*/ 209264 w 945689"/>
              <a:gd name="connsiteY1" fmla="*/ 573825 h 10105096"/>
              <a:gd name="connsiteX2" fmla="*/ 676540 w 945689"/>
              <a:gd name="connsiteY2" fmla="*/ 120055 h 10105096"/>
              <a:gd name="connsiteX3" fmla="*/ 899491 w 945689"/>
              <a:gd name="connsiteY3" fmla="*/ 1444324 h 10105096"/>
              <a:gd name="connsiteX4" fmla="*/ 935814 w 945689"/>
              <a:gd name="connsiteY4" fmla="*/ 2883720 h 10105096"/>
              <a:gd name="connsiteX5" fmla="*/ 758477 w 945689"/>
              <a:gd name="connsiteY5" fmla="*/ 9762689 h 10105096"/>
              <a:gd name="connsiteX6" fmla="*/ 23754 w 945689"/>
              <a:gd name="connsiteY6" fmla="*/ 9223074 h 10105096"/>
              <a:gd name="connsiteX7" fmla="*/ 182562 w 945689"/>
              <a:gd name="connsiteY7" fmla="*/ 3118156 h 1010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689" h="10105096">
                <a:moveTo>
                  <a:pt x="182562" y="3118156"/>
                </a:moveTo>
                <a:cubicBezTo>
                  <a:pt x="213480" y="1676615"/>
                  <a:pt x="126934" y="1073509"/>
                  <a:pt x="209264" y="573825"/>
                </a:cubicBezTo>
                <a:cubicBezTo>
                  <a:pt x="291594" y="74141"/>
                  <a:pt x="579282" y="-160139"/>
                  <a:pt x="676540" y="120055"/>
                </a:cubicBezTo>
                <a:cubicBezTo>
                  <a:pt x="773798" y="400249"/>
                  <a:pt x="882949" y="1048766"/>
                  <a:pt x="899491" y="1444324"/>
                </a:cubicBezTo>
                <a:cubicBezTo>
                  <a:pt x="916033" y="1839882"/>
                  <a:pt x="966936" y="2293422"/>
                  <a:pt x="935814" y="2883720"/>
                </a:cubicBezTo>
                <a:cubicBezTo>
                  <a:pt x="867001" y="3738309"/>
                  <a:pt x="815872" y="9271844"/>
                  <a:pt x="758477" y="9762689"/>
                </a:cubicBezTo>
                <a:cubicBezTo>
                  <a:pt x="701082" y="10253534"/>
                  <a:pt x="119740" y="10330496"/>
                  <a:pt x="23754" y="9223074"/>
                </a:cubicBezTo>
                <a:cubicBezTo>
                  <a:pt x="-72232" y="8115652"/>
                  <a:pt x="151644" y="4559697"/>
                  <a:pt x="182562" y="31181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5" name="Oval 206">
            <a:extLst>
              <a:ext uri="{FF2B5EF4-FFF2-40B4-BE49-F238E27FC236}">
                <a16:creationId xmlns:a16="http://schemas.microsoft.com/office/drawing/2014/main" id="{8179068D-C8CB-4BFF-8F3F-B17513EF02B5}"/>
              </a:ext>
            </a:extLst>
          </p:cNvPr>
          <p:cNvSpPr/>
          <p:nvPr/>
        </p:nvSpPr>
        <p:spPr>
          <a:xfrm rot="16200000">
            <a:off x="1886725" y="44759"/>
            <a:ext cx="878730" cy="3259744"/>
          </a:xfrm>
          <a:custGeom>
            <a:avLst/>
            <a:gdLst>
              <a:gd name="connsiteX0" fmla="*/ 0 w 594881"/>
              <a:gd name="connsiteY0" fmla="*/ 2979676 h 5959352"/>
              <a:gd name="connsiteX1" fmla="*/ 297441 w 594881"/>
              <a:gd name="connsiteY1" fmla="*/ 0 h 5959352"/>
              <a:gd name="connsiteX2" fmla="*/ 594882 w 594881"/>
              <a:gd name="connsiteY2" fmla="*/ 2979676 h 5959352"/>
              <a:gd name="connsiteX3" fmla="*/ 297441 w 594881"/>
              <a:gd name="connsiteY3" fmla="*/ 5959352 h 5959352"/>
              <a:gd name="connsiteX4" fmla="*/ 0 w 594881"/>
              <a:gd name="connsiteY4" fmla="*/ 2979676 h 5959352"/>
              <a:gd name="connsiteX0" fmla="*/ 0 w 755656"/>
              <a:gd name="connsiteY0" fmla="*/ 2939508 h 5959401"/>
              <a:gd name="connsiteX1" fmla="*/ 458215 w 755656"/>
              <a:gd name="connsiteY1" fmla="*/ 25 h 5959401"/>
              <a:gd name="connsiteX2" fmla="*/ 755656 w 755656"/>
              <a:gd name="connsiteY2" fmla="*/ 2979701 h 5959401"/>
              <a:gd name="connsiteX3" fmla="*/ 458215 w 755656"/>
              <a:gd name="connsiteY3" fmla="*/ 5959377 h 5959401"/>
              <a:gd name="connsiteX4" fmla="*/ 0 w 755656"/>
              <a:gd name="connsiteY4" fmla="*/ 2939508 h 5959401"/>
              <a:gd name="connsiteX0" fmla="*/ 0 w 645124"/>
              <a:gd name="connsiteY0" fmla="*/ 2939508 h 5959401"/>
              <a:gd name="connsiteX1" fmla="*/ 347683 w 645124"/>
              <a:gd name="connsiteY1" fmla="*/ 25 h 5959401"/>
              <a:gd name="connsiteX2" fmla="*/ 645124 w 645124"/>
              <a:gd name="connsiteY2" fmla="*/ 2979701 h 5959401"/>
              <a:gd name="connsiteX3" fmla="*/ 347683 w 645124"/>
              <a:gd name="connsiteY3" fmla="*/ 5959377 h 5959401"/>
              <a:gd name="connsiteX4" fmla="*/ 0 w 645124"/>
              <a:gd name="connsiteY4" fmla="*/ 2939508 h 5959401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5"/>
              <a:gd name="connsiteX1" fmla="*/ 347683 w 695366"/>
              <a:gd name="connsiteY1" fmla="*/ 57 h 5959465"/>
              <a:gd name="connsiteX2" fmla="*/ 695366 w 695366"/>
              <a:gd name="connsiteY2" fmla="*/ 2999833 h 5959465"/>
              <a:gd name="connsiteX3" fmla="*/ 347683 w 695366"/>
              <a:gd name="connsiteY3" fmla="*/ 5959409 h 5959465"/>
              <a:gd name="connsiteX4" fmla="*/ 0 w 695366"/>
              <a:gd name="connsiteY4" fmla="*/ 2939540 h 5959465"/>
              <a:gd name="connsiteX0" fmla="*/ 0 w 695366"/>
              <a:gd name="connsiteY0" fmla="*/ 2939540 h 5959466"/>
              <a:gd name="connsiteX1" fmla="*/ 347683 w 695366"/>
              <a:gd name="connsiteY1" fmla="*/ 57 h 5959466"/>
              <a:gd name="connsiteX2" fmla="*/ 695366 w 695366"/>
              <a:gd name="connsiteY2" fmla="*/ 2999833 h 5959466"/>
              <a:gd name="connsiteX3" fmla="*/ 347683 w 695366"/>
              <a:gd name="connsiteY3" fmla="*/ 5959409 h 5959466"/>
              <a:gd name="connsiteX4" fmla="*/ 0 w 695366"/>
              <a:gd name="connsiteY4" fmla="*/ 2939540 h 5959466"/>
              <a:gd name="connsiteX0" fmla="*/ 38861 w 736194"/>
              <a:gd name="connsiteY0" fmla="*/ 2939540 h 6009974"/>
              <a:gd name="connsiteX1" fmla="*/ 386544 w 736194"/>
              <a:gd name="connsiteY1" fmla="*/ 57 h 6009974"/>
              <a:gd name="connsiteX2" fmla="*/ 734227 w 736194"/>
              <a:gd name="connsiteY2" fmla="*/ 2999833 h 6009974"/>
              <a:gd name="connsiteX3" fmla="*/ 386544 w 736194"/>
              <a:gd name="connsiteY3" fmla="*/ 5959409 h 6009974"/>
              <a:gd name="connsiteX4" fmla="*/ 38861 w 736194"/>
              <a:gd name="connsiteY4" fmla="*/ 2939540 h 6009974"/>
              <a:gd name="connsiteX0" fmla="*/ 0 w 635076"/>
              <a:gd name="connsiteY0" fmla="*/ 2979683 h 5959365"/>
              <a:gd name="connsiteX1" fmla="*/ 287393 w 635076"/>
              <a:gd name="connsiteY1" fmla="*/ 7 h 5959365"/>
              <a:gd name="connsiteX2" fmla="*/ 635076 w 635076"/>
              <a:gd name="connsiteY2" fmla="*/ 2999783 h 5959365"/>
              <a:gd name="connsiteX3" fmla="*/ 287393 w 635076"/>
              <a:gd name="connsiteY3" fmla="*/ 5959359 h 5959365"/>
              <a:gd name="connsiteX4" fmla="*/ 0 w 635076"/>
              <a:gd name="connsiteY4" fmla="*/ 2979683 h 5959365"/>
              <a:gd name="connsiteX0" fmla="*/ 0 w 574786"/>
              <a:gd name="connsiteY0" fmla="*/ 2979678 h 5959355"/>
              <a:gd name="connsiteX1" fmla="*/ 287393 w 574786"/>
              <a:gd name="connsiteY1" fmla="*/ 2 h 5959355"/>
              <a:gd name="connsiteX2" fmla="*/ 574786 w 574786"/>
              <a:gd name="connsiteY2" fmla="*/ 2989733 h 5959355"/>
              <a:gd name="connsiteX3" fmla="*/ 287393 w 574786"/>
              <a:gd name="connsiteY3" fmla="*/ 5959354 h 5959355"/>
              <a:gd name="connsiteX4" fmla="*/ 0 w 574786"/>
              <a:gd name="connsiteY4" fmla="*/ 2979678 h 5959355"/>
              <a:gd name="connsiteX0" fmla="*/ 0 w 612583"/>
              <a:gd name="connsiteY0" fmla="*/ 2979678 h 5974200"/>
              <a:gd name="connsiteX1" fmla="*/ 287393 w 612583"/>
              <a:gd name="connsiteY1" fmla="*/ 2 h 5974200"/>
              <a:gd name="connsiteX2" fmla="*/ 574786 w 612583"/>
              <a:gd name="connsiteY2" fmla="*/ 2989733 h 5974200"/>
              <a:gd name="connsiteX3" fmla="*/ 287393 w 612583"/>
              <a:gd name="connsiteY3" fmla="*/ 5959354 h 5974200"/>
              <a:gd name="connsiteX4" fmla="*/ 0 w 612583"/>
              <a:gd name="connsiteY4" fmla="*/ 2979678 h 5974200"/>
              <a:gd name="connsiteX0" fmla="*/ 7970 w 656542"/>
              <a:gd name="connsiteY0" fmla="*/ 2778710 h 5773232"/>
              <a:gd name="connsiteX1" fmla="*/ 626958 w 656542"/>
              <a:gd name="connsiteY1" fmla="*/ 2 h 5773232"/>
              <a:gd name="connsiteX2" fmla="*/ 582756 w 656542"/>
              <a:gd name="connsiteY2" fmla="*/ 2788765 h 5773232"/>
              <a:gd name="connsiteX3" fmla="*/ 295363 w 656542"/>
              <a:gd name="connsiteY3" fmla="*/ 5758386 h 5773232"/>
              <a:gd name="connsiteX4" fmla="*/ 7970 w 656542"/>
              <a:gd name="connsiteY4" fmla="*/ 2778710 h 5773232"/>
              <a:gd name="connsiteX0" fmla="*/ 9208 w 684511"/>
              <a:gd name="connsiteY0" fmla="*/ 2808854 h 5803376"/>
              <a:gd name="connsiteX1" fmla="*/ 658341 w 684511"/>
              <a:gd name="connsiteY1" fmla="*/ 1 h 5803376"/>
              <a:gd name="connsiteX2" fmla="*/ 583994 w 684511"/>
              <a:gd name="connsiteY2" fmla="*/ 2818909 h 5803376"/>
              <a:gd name="connsiteX3" fmla="*/ 296601 w 684511"/>
              <a:gd name="connsiteY3" fmla="*/ 5788530 h 5803376"/>
              <a:gd name="connsiteX4" fmla="*/ 9208 w 684511"/>
              <a:gd name="connsiteY4" fmla="*/ 2808854 h 5803376"/>
              <a:gd name="connsiteX0" fmla="*/ 9208 w 887105"/>
              <a:gd name="connsiteY0" fmla="*/ 2846932 h 5841454"/>
              <a:gd name="connsiteX1" fmla="*/ 658341 w 887105"/>
              <a:gd name="connsiteY1" fmla="*/ 38079 h 5841454"/>
              <a:gd name="connsiteX2" fmla="*/ 583994 w 887105"/>
              <a:gd name="connsiteY2" fmla="*/ 2856987 h 5841454"/>
              <a:gd name="connsiteX3" fmla="*/ 296601 w 887105"/>
              <a:gd name="connsiteY3" fmla="*/ 5826608 h 5841454"/>
              <a:gd name="connsiteX4" fmla="*/ 9208 w 887105"/>
              <a:gd name="connsiteY4" fmla="*/ 2846932 h 5841454"/>
              <a:gd name="connsiteX0" fmla="*/ 9208 w 734396"/>
              <a:gd name="connsiteY0" fmla="*/ 2977723 h 5972245"/>
              <a:gd name="connsiteX1" fmla="*/ 658341 w 734396"/>
              <a:gd name="connsiteY1" fmla="*/ 168870 h 5972245"/>
              <a:gd name="connsiteX2" fmla="*/ 713136 w 734396"/>
              <a:gd name="connsiteY2" fmla="*/ 605403 h 5972245"/>
              <a:gd name="connsiteX3" fmla="*/ 583994 w 734396"/>
              <a:gd name="connsiteY3" fmla="*/ 2987778 h 5972245"/>
              <a:gd name="connsiteX4" fmla="*/ 296601 w 734396"/>
              <a:gd name="connsiteY4" fmla="*/ 5957399 h 5972245"/>
              <a:gd name="connsiteX5" fmla="*/ 9208 w 734396"/>
              <a:gd name="connsiteY5" fmla="*/ 2977723 h 5972245"/>
              <a:gd name="connsiteX0" fmla="*/ 4347 w 708530"/>
              <a:gd name="connsiteY0" fmla="*/ 2931311 h 5925833"/>
              <a:gd name="connsiteX1" fmla="*/ 161111 w 708530"/>
              <a:gd name="connsiteY1" fmla="*/ 182749 h 5925833"/>
              <a:gd name="connsiteX2" fmla="*/ 708275 w 708530"/>
              <a:gd name="connsiteY2" fmla="*/ 558991 h 5925833"/>
              <a:gd name="connsiteX3" fmla="*/ 579133 w 708530"/>
              <a:gd name="connsiteY3" fmla="*/ 2941366 h 5925833"/>
              <a:gd name="connsiteX4" fmla="*/ 291740 w 708530"/>
              <a:gd name="connsiteY4" fmla="*/ 5910987 h 5925833"/>
              <a:gd name="connsiteX5" fmla="*/ 4347 w 708530"/>
              <a:gd name="connsiteY5" fmla="*/ 2931311 h 5925833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4123 w 678176"/>
              <a:gd name="connsiteY0" fmla="*/ 2921916 h 5916438"/>
              <a:gd name="connsiteX1" fmla="*/ 160887 w 678176"/>
              <a:gd name="connsiteY1" fmla="*/ 173354 h 5916438"/>
              <a:gd name="connsiteX2" fmla="*/ 677906 w 678176"/>
              <a:gd name="connsiteY2" fmla="*/ 579744 h 5916438"/>
              <a:gd name="connsiteX3" fmla="*/ 578909 w 678176"/>
              <a:gd name="connsiteY3" fmla="*/ 2931971 h 5916438"/>
              <a:gd name="connsiteX4" fmla="*/ 291516 w 678176"/>
              <a:gd name="connsiteY4" fmla="*/ 5901592 h 5916438"/>
              <a:gd name="connsiteX5" fmla="*/ 4123 w 678176"/>
              <a:gd name="connsiteY5" fmla="*/ 2921916 h 5916438"/>
              <a:gd name="connsiteX0" fmla="*/ 11868 w 605526"/>
              <a:gd name="connsiteY0" fmla="*/ 2986655 h 5917146"/>
              <a:gd name="connsiteX1" fmla="*/ 88245 w 605526"/>
              <a:gd name="connsiteY1" fmla="*/ 177803 h 5917146"/>
              <a:gd name="connsiteX2" fmla="*/ 605264 w 605526"/>
              <a:gd name="connsiteY2" fmla="*/ 584193 h 5917146"/>
              <a:gd name="connsiteX3" fmla="*/ 506267 w 605526"/>
              <a:gd name="connsiteY3" fmla="*/ 2936420 h 5917146"/>
              <a:gd name="connsiteX4" fmla="*/ 218874 w 605526"/>
              <a:gd name="connsiteY4" fmla="*/ 5906041 h 5917146"/>
              <a:gd name="connsiteX5" fmla="*/ 11868 w 605526"/>
              <a:gd name="connsiteY5" fmla="*/ 2986655 h 5917146"/>
              <a:gd name="connsiteX0" fmla="*/ 11868 w 605526"/>
              <a:gd name="connsiteY0" fmla="*/ 2986655 h 5980442"/>
              <a:gd name="connsiteX1" fmla="*/ 88245 w 605526"/>
              <a:gd name="connsiteY1" fmla="*/ 177803 h 5980442"/>
              <a:gd name="connsiteX2" fmla="*/ 605264 w 605526"/>
              <a:gd name="connsiteY2" fmla="*/ 584193 h 5980442"/>
              <a:gd name="connsiteX3" fmla="*/ 506267 w 605526"/>
              <a:gd name="connsiteY3" fmla="*/ 2936420 h 5980442"/>
              <a:gd name="connsiteX4" fmla="*/ 218874 w 605526"/>
              <a:gd name="connsiteY4" fmla="*/ 5906041 h 5980442"/>
              <a:gd name="connsiteX5" fmla="*/ 11868 w 605526"/>
              <a:gd name="connsiteY5" fmla="*/ 2986655 h 5980442"/>
              <a:gd name="connsiteX0" fmla="*/ 11868 w 605526"/>
              <a:gd name="connsiteY0" fmla="*/ 2986655 h 6001083"/>
              <a:gd name="connsiteX1" fmla="*/ 88245 w 605526"/>
              <a:gd name="connsiteY1" fmla="*/ 177803 h 6001083"/>
              <a:gd name="connsiteX2" fmla="*/ 605264 w 605526"/>
              <a:gd name="connsiteY2" fmla="*/ 584193 h 6001083"/>
              <a:gd name="connsiteX3" fmla="*/ 506267 w 605526"/>
              <a:gd name="connsiteY3" fmla="*/ 2936420 h 6001083"/>
              <a:gd name="connsiteX4" fmla="*/ 218874 w 605526"/>
              <a:gd name="connsiteY4" fmla="*/ 5906041 h 6001083"/>
              <a:gd name="connsiteX5" fmla="*/ 11868 w 605526"/>
              <a:gd name="connsiteY5" fmla="*/ 2986655 h 6001083"/>
              <a:gd name="connsiteX0" fmla="*/ 15896 w 709996"/>
              <a:gd name="connsiteY0" fmla="*/ 2923413 h 5937841"/>
              <a:gd name="connsiteX1" fmla="*/ 92273 w 709996"/>
              <a:gd name="connsiteY1" fmla="*/ 114561 h 5937841"/>
              <a:gd name="connsiteX2" fmla="*/ 709776 w 709996"/>
              <a:gd name="connsiteY2" fmla="*/ 778313 h 5937841"/>
              <a:gd name="connsiteX3" fmla="*/ 510295 w 709996"/>
              <a:gd name="connsiteY3" fmla="*/ 2873178 h 5937841"/>
              <a:gd name="connsiteX4" fmla="*/ 222902 w 709996"/>
              <a:gd name="connsiteY4" fmla="*/ 5842799 h 5937841"/>
              <a:gd name="connsiteX5" fmla="*/ 15896 w 709996"/>
              <a:gd name="connsiteY5" fmla="*/ 2923413 h 5937841"/>
              <a:gd name="connsiteX0" fmla="*/ 15896 w 709996"/>
              <a:gd name="connsiteY0" fmla="*/ 2923413 h 5848304"/>
              <a:gd name="connsiteX1" fmla="*/ 92273 w 709996"/>
              <a:gd name="connsiteY1" fmla="*/ 114561 h 5848304"/>
              <a:gd name="connsiteX2" fmla="*/ 709776 w 709996"/>
              <a:gd name="connsiteY2" fmla="*/ 778313 h 5848304"/>
              <a:gd name="connsiteX3" fmla="*/ 289231 w 709996"/>
              <a:gd name="connsiteY3" fmla="*/ 2833590 h 5848304"/>
              <a:gd name="connsiteX4" fmla="*/ 222902 w 709996"/>
              <a:gd name="connsiteY4" fmla="*/ 5842799 h 5848304"/>
              <a:gd name="connsiteX5" fmla="*/ 15896 w 709996"/>
              <a:gd name="connsiteY5" fmla="*/ 2923413 h 5848304"/>
              <a:gd name="connsiteX0" fmla="*/ 15896 w 709996"/>
              <a:gd name="connsiteY0" fmla="*/ 2923413 h 5842882"/>
              <a:gd name="connsiteX1" fmla="*/ 92273 w 709996"/>
              <a:gd name="connsiteY1" fmla="*/ 114561 h 5842882"/>
              <a:gd name="connsiteX2" fmla="*/ 709776 w 709996"/>
              <a:gd name="connsiteY2" fmla="*/ 778313 h 5842882"/>
              <a:gd name="connsiteX3" fmla="*/ 289231 w 709996"/>
              <a:gd name="connsiteY3" fmla="*/ 2833590 h 5842882"/>
              <a:gd name="connsiteX4" fmla="*/ 222902 w 709996"/>
              <a:gd name="connsiteY4" fmla="*/ 5842799 h 5842882"/>
              <a:gd name="connsiteX5" fmla="*/ 15896 w 709996"/>
              <a:gd name="connsiteY5" fmla="*/ 2923413 h 5842882"/>
              <a:gd name="connsiteX0" fmla="*/ 26311 w 720411"/>
              <a:gd name="connsiteY0" fmla="*/ 2923413 h 5743902"/>
              <a:gd name="connsiteX1" fmla="*/ 102688 w 720411"/>
              <a:gd name="connsiteY1" fmla="*/ 114561 h 5743902"/>
              <a:gd name="connsiteX2" fmla="*/ 720191 w 720411"/>
              <a:gd name="connsiteY2" fmla="*/ 778313 h 5743902"/>
              <a:gd name="connsiteX3" fmla="*/ 299646 w 720411"/>
              <a:gd name="connsiteY3" fmla="*/ 2833590 h 5743902"/>
              <a:gd name="connsiteX4" fmla="*/ 22302 w 720411"/>
              <a:gd name="connsiteY4" fmla="*/ 5743815 h 5743902"/>
              <a:gd name="connsiteX5" fmla="*/ 26311 w 720411"/>
              <a:gd name="connsiteY5" fmla="*/ 2923413 h 5743902"/>
              <a:gd name="connsiteX0" fmla="*/ 10775 w 704875"/>
              <a:gd name="connsiteY0" fmla="*/ 2923413 h 5783500"/>
              <a:gd name="connsiteX1" fmla="*/ 87152 w 704875"/>
              <a:gd name="connsiteY1" fmla="*/ 114561 h 5783500"/>
              <a:gd name="connsiteX2" fmla="*/ 704655 w 704875"/>
              <a:gd name="connsiteY2" fmla="*/ 778313 h 5783500"/>
              <a:gd name="connsiteX3" fmla="*/ 284110 w 704875"/>
              <a:gd name="connsiteY3" fmla="*/ 2833590 h 5783500"/>
              <a:gd name="connsiteX4" fmla="*/ 147443 w 704875"/>
              <a:gd name="connsiteY4" fmla="*/ 5783414 h 5783500"/>
              <a:gd name="connsiteX5" fmla="*/ 10775 w 704875"/>
              <a:gd name="connsiteY5" fmla="*/ 2923413 h 5783500"/>
              <a:gd name="connsiteX0" fmla="*/ 19170 w 713270"/>
              <a:gd name="connsiteY0" fmla="*/ 2923413 h 5862682"/>
              <a:gd name="connsiteX1" fmla="*/ 95547 w 713270"/>
              <a:gd name="connsiteY1" fmla="*/ 114561 h 5862682"/>
              <a:gd name="connsiteX2" fmla="*/ 713050 w 713270"/>
              <a:gd name="connsiteY2" fmla="*/ 778313 h 5862682"/>
              <a:gd name="connsiteX3" fmla="*/ 292505 w 713270"/>
              <a:gd name="connsiteY3" fmla="*/ 2833590 h 5862682"/>
              <a:gd name="connsiteX4" fmla="*/ 25210 w 713270"/>
              <a:gd name="connsiteY4" fmla="*/ 5862599 h 5862682"/>
              <a:gd name="connsiteX5" fmla="*/ 19170 w 713270"/>
              <a:gd name="connsiteY5" fmla="*/ 2923413 h 5862682"/>
              <a:gd name="connsiteX0" fmla="*/ 4987 w 699087"/>
              <a:gd name="connsiteY0" fmla="*/ 2923413 h 5664722"/>
              <a:gd name="connsiteX1" fmla="*/ 81364 w 699087"/>
              <a:gd name="connsiteY1" fmla="*/ 114561 h 5664722"/>
              <a:gd name="connsiteX2" fmla="*/ 698867 w 699087"/>
              <a:gd name="connsiteY2" fmla="*/ 778313 h 5664722"/>
              <a:gd name="connsiteX3" fmla="*/ 278322 w 699087"/>
              <a:gd name="connsiteY3" fmla="*/ 2833590 h 5664722"/>
              <a:gd name="connsiteX4" fmla="*/ 61269 w 699087"/>
              <a:gd name="connsiteY4" fmla="*/ 5664632 h 5664722"/>
              <a:gd name="connsiteX5" fmla="*/ 4987 w 699087"/>
              <a:gd name="connsiteY5" fmla="*/ 2923413 h 5664722"/>
              <a:gd name="connsiteX0" fmla="*/ 45129 w 739229"/>
              <a:gd name="connsiteY0" fmla="*/ 2923413 h 5847874"/>
              <a:gd name="connsiteX1" fmla="*/ 121506 w 739229"/>
              <a:gd name="connsiteY1" fmla="*/ 114561 h 5847874"/>
              <a:gd name="connsiteX2" fmla="*/ 739009 w 739229"/>
              <a:gd name="connsiteY2" fmla="*/ 778313 h 5847874"/>
              <a:gd name="connsiteX3" fmla="*/ 318464 w 739229"/>
              <a:gd name="connsiteY3" fmla="*/ 2833590 h 5847874"/>
              <a:gd name="connsiteX4" fmla="*/ 101411 w 739229"/>
              <a:gd name="connsiteY4" fmla="*/ 5664632 h 5847874"/>
              <a:gd name="connsiteX5" fmla="*/ 45129 w 739229"/>
              <a:gd name="connsiteY5" fmla="*/ 2923413 h 5847874"/>
              <a:gd name="connsiteX0" fmla="*/ 45129 w 769364"/>
              <a:gd name="connsiteY0" fmla="*/ 2899253 h 5823716"/>
              <a:gd name="connsiteX1" fmla="*/ 121506 w 769364"/>
              <a:gd name="connsiteY1" fmla="*/ 90401 h 5823716"/>
              <a:gd name="connsiteX2" fmla="*/ 769154 w 769364"/>
              <a:gd name="connsiteY2" fmla="*/ 892735 h 5823716"/>
              <a:gd name="connsiteX3" fmla="*/ 318464 w 769364"/>
              <a:gd name="connsiteY3" fmla="*/ 2809430 h 5823716"/>
              <a:gd name="connsiteX4" fmla="*/ 101411 w 769364"/>
              <a:gd name="connsiteY4" fmla="*/ 5640472 h 5823716"/>
              <a:gd name="connsiteX5" fmla="*/ 45129 w 769364"/>
              <a:gd name="connsiteY5" fmla="*/ 2899253 h 5823716"/>
              <a:gd name="connsiteX0" fmla="*/ 45129 w 665231"/>
              <a:gd name="connsiteY0" fmla="*/ 2937212 h 5861673"/>
              <a:gd name="connsiteX1" fmla="*/ 121506 w 665231"/>
              <a:gd name="connsiteY1" fmla="*/ 128360 h 5861673"/>
              <a:gd name="connsiteX2" fmla="*/ 664982 w 665231"/>
              <a:gd name="connsiteY2" fmla="*/ 725459 h 5861673"/>
              <a:gd name="connsiteX3" fmla="*/ 318464 w 665231"/>
              <a:gd name="connsiteY3" fmla="*/ 2847389 h 5861673"/>
              <a:gd name="connsiteX4" fmla="*/ 101411 w 665231"/>
              <a:gd name="connsiteY4" fmla="*/ 5678431 h 5861673"/>
              <a:gd name="connsiteX5" fmla="*/ 45129 w 665231"/>
              <a:gd name="connsiteY5" fmla="*/ 2937212 h 5861673"/>
              <a:gd name="connsiteX0" fmla="*/ 45129 w 665231"/>
              <a:gd name="connsiteY0" fmla="*/ 2937212 h 5861675"/>
              <a:gd name="connsiteX1" fmla="*/ 121506 w 665231"/>
              <a:gd name="connsiteY1" fmla="*/ 128360 h 5861675"/>
              <a:gd name="connsiteX2" fmla="*/ 664982 w 665231"/>
              <a:gd name="connsiteY2" fmla="*/ 725459 h 5861675"/>
              <a:gd name="connsiteX3" fmla="*/ 318464 w 665231"/>
              <a:gd name="connsiteY3" fmla="*/ 2847389 h 5861675"/>
              <a:gd name="connsiteX4" fmla="*/ 101411 w 665231"/>
              <a:gd name="connsiteY4" fmla="*/ 5678431 h 5861675"/>
              <a:gd name="connsiteX5" fmla="*/ 45129 w 665231"/>
              <a:gd name="connsiteY5" fmla="*/ 2937212 h 5861675"/>
              <a:gd name="connsiteX0" fmla="*/ 1676 w 621778"/>
              <a:gd name="connsiteY0" fmla="*/ 2937212 h 5728497"/>
              <a:gd name="connsiteX1" fmla="*/ 78053 w 621778"/>
              <a:gd name="connsiteY1" fmla="*/ 128360 h 5728497"/>
              <a:gd name="connsiteX2" fmla="*/ 621529 w 621778"/>
              <a:gd name="connsiteY2" fmla="*/ 725459 h 5728497"/>
              <a:gd name="connsiteX3" fmla="*/ 275011 w 621778"/>
              <a:gd name="connsiteY3" fmla="*/ 3143838 h 5728497"/>
              <a:gd name="connsiteX4" fmla="*/ 57958 w 621778"/>
              <a:gd name="connsiteY4" fmla="*/ 5678431 h 5728497"/>
              <a:gd name="connsiteX5" fmla="*/ 1676 w 621778"/>
              <a:gd name="connsiteY5" fmla="*/ 2937212 h 5728497"/>
              <a:gd name="connsiteX0" fmla="*/ 62622 w 682724"/>
              <a:gd name="connsiteY0" fmla="*/ 2937212 h 6164115"/>
              <a:gd name="connsiteX1" fmla="*/ 138999 w 682724"/>
              <a:gd name="connsiteY1" fmla="*/ 128360 h 6164115"/>
              <a:gd name="connsiteX2" fmla="*/ 682475 w 682724"/>
              <a:gd name="connsiteY2" fmla="*/ 725459 h 6164115"/>
              <a:gd name="connsiteX3" fmla="*/ 335957 w 682724"/>
              <a:gd name="connsiteY3" fmla="*/ 3143838 h 6164115"/>
              <a:gd name="connsiteX4" fmla="*/ 14733 w 682724"/>
              <a:gd name="connsiteY4" fmla="*/ 6157315 h 6164115"/>
              <a:gd name="connsiteX5" fmla="*/ 62622 w 682724"/>
              <a:gd name="connsiteY5" fmla="*/ 2937212 h 6164115"/>
              <a:gd name="connsiteX0" fmla="*/ 72026 w 680552"/>
              <a:gd name="connsiteY0" fmla="*/ 3425323 h 6190054"/>
              <a:gd name="connsiteX1" fmla="*/ 136828 w 680552"/>
              <a:gd name="connsiteY1" fmla="*/ 160393 h 6190054"/>
              <a:gd name="connsiteX2" fmla="*/ 680304 w 680552"/>
              <a:gd name="connsiteY2" fmla="*/ 757492 h 6190054"/>
              <a:gd name="connsiteX3" fmla="*/ 333786 w 680552"/>
              <a:gd name="connsiteY3" fmla="*/ 3175871 h 6190054"/>
              <a:gd name="connsiteX4" fmla="*/ 12562 w 680552"/>
              <a:gd name="connsiteY4" fmla="*/ 6189348 h 6190054"/>
              <a:gd name="connsiteX5" fmla="*/ 72026 w 680552"/>
              <a:gd name="connsiteY5" fmla="*/ 3425323 h 6190054"/>
              <a:gd name="connsiteX0" fmla="*/ 32063 w 640589"/>
              <a:gd name="connsiteY0" fmla="*/ 3425323 h 6053283"/>
              <a:gd name="connsiteX1" fmla="*/ 96865 w 640589"/>
              <a:gd name="connsiteY1" fmla="*/ 160393 h 6053283"/>
              <a:gd name="connsiteX2" fmla="*/ 640341 w 640589"/>
              <a:gd name="connsiteY2" fmla="*/ 757492 h 6053283"/>
              <a:gd name="connsiteX3" fmla="*/ 293823 w 640589"/>
              <a:gd name="connsiteY3" fmla="*/ 3175871 h 6053283"/>
              <a:gd name="connsiteX4" fmla="*/ 18901 w 640589"/>
              <a:gd name="connsiteY4" fmla="*/ 6052529 h 6053283"/>
              <a:gd name="connsiteX5" fmla="*/ 32063 w 640589"/>
              <a:gd name="connsiteY5" fmla="*/ 3425323 h 6053283"/>
              <a:gd name="connsiteX0" fmla="*/ 93358 w 701884"/>
              <a:gd name="connsiteY0" fmla="*/ 3425323 h 6121672"/>
              <a:gd name="connsiteX1" fmla="*/ 158160 w 701884"/>
              <a:gd name="connsiteY1" fmla="*/ 160393 h 6121672"/>
              <a:gd name="connsiteX2" fmla="*/ 701636 w 701884"/>
              <a:gd name="connsiteY2" fmla="*/ 757492 h 6121672"/>
              <a:gd name="connsiteX3" fmla="*/ 355118 w 701884"/>
              <a:gd name="connsiteY3" fmla="*/ 3175871 h 6121672"/>
              <a:gd name="connsiteX4" fmla="*/ 10748 w 701884"/>
              <a:gd name="connsiteY4" fmla="*/ 6120942 h 6121672"/>
              <a:gd name="connsiteX5" fmla="*/ 93358 w 701884"/>
              <a:gd name="connsiteY5" fmla="*/ 3425323 h 6121672"/>
              <a:gd name="connsiteX0" fmla="*/ 106052 w 714578"/>
              <a:gd name="connsiteY0" fmla="*/ 3425323 h 6216702"/>
              <a:gd name="connsiteX1" fmla="*/ 170854 w 714578"/>
              <a:gd name="connsiteY1" fmla="*/ 160393 h 6216702"/>
              <a:gd name="connsiteX2" fmla="*/ 714330 w 714578"/>
              <a:gd name="connsiteY2" fmla="*/ 757492 h 6216702"/>
              <a:gd name="connsiteX3" fmla="*/ 367812 w 714578"/>
              <a:gd name="connsiteY3" fmla="*/ 3175871 h 6216702"/>
              <a:gd name="connsiteX4" fmla="*/ 567667 w 714578"/>
              <a:gd name="connsiteY4" fmla="*/ 5383344 h 6216702"/>
              <a:gd name="connsiteX5" fmla="*/ 23442 w 714578"/>
              <a:gd name="connsiteY5" fmla="*/ 6120942 h 6216702"/>
              <a:gd name="connsiteX6" fmla="*/ 106052 w 714578"/>
              <a:gd name="connsiteY6" fmla="*/ 3425323 h 6216702"/>
              <a:gd name="connsiteX0" fmla="*/ 106052 w 834270"/>
              <a:gd name="connsiteY0" fmla="*/ 3425323 h 6216702"/>
              <a:gd name="connsiteX1" fmla="*/ 170854 w 834270"/>
              <a:gd name="connsiteY1" fmla="*/ 160393 h 6216702"/>
              <a:gd name="connsiteX2" fmla="*/ 714330 w 834270"/>
              <a:gd name="connsiteY2" fmla="*/ 757492 h 6216702"/>
              <a:gd name="connsiteX3" fmla="*/ 813584 w 834270"/>
              <a:gd name="connsiteY3" fmla="*/ 3130838 h 6216702"/>
              <a:gd name="connsiteX4" fmla="*/ 567667 w 834270"/>
              <a:gd name="connsiteY4" fmla="*/ 5383344 h 6216702"/>
              <a:gd name="connsiteX5" fmla="*/ 23442 w 834270"/>
              <a:gd name="connsiteY5" fmla="*/ 6120942 h 6216702"/>
              <a:gd name="connsiteX6" fmla="*/ 106052 w 834270"/>
              <a:gd name="connsiteY6" fmla="*/ 3425323 h 6216702"/>
              <a:gd name="connsiteX0" fmla="*/ 106052 w 821159"/>
              <a:gd name="connsiteY0" fmla="*/ 3401240 h 6192619"/>
              <a:gd name="connsiteX1" fmla="*/ 170854 w 821159"/>
              <a:gd name="connsiteY1" fmla="*/ 136310 h 6192619"/>
              <a:gd name="connsiteX2" fmla="*/ 714330 w 821159"/>
              <a:gd name="connsiteY2" fmla="*/ 733409 h 6192619"/>
              <a:gd name="connsiteX3" fmla="*/ 754401 w 821159"/>
              <a:gd name="connsiteY3" fmla="*/ 1727407 h 6192619"/>
              <a:gd name="connsiteX4" fmla="*/ 813584 w 821159"/>
              <a:gd name="connsiteY4" fmla="*/ 3106755 h 6192619"/>
              <a:gd name="connsiteX5" fmla="*/ 567667 w 821159"/>
              <a:gd name="connsiteY5" fmla="*/ 5359261 h 6192619"/>
              <a:gd name="connsiteX6" fmla="*/ 23442 w 821159"/>
              <a:gd name="connsiteY6" fmla="*/ 6096859 h 6192619"/>
              <a:gd name="connsiteX7" fmla="*/ 106052 w 821159"/>
              <a:gd name="connsiteY7" fmla="*/ 3401240 h 6192619"/>
              <a:gd name="connsiteX0" fmla="*/ 106052 w 765745"/>
              <a:gd name="connsiteY0" fmla="*/ 3401240 h 6192619"/>
              <a:gd name="connsiteX1" fmla="*/ 170854 w 765745"/>
              <a:gd name="connsiteY1" fmla="*/ 136310 h 6192619"/>
              <a:gd name="connsiteX2" fmla="*/ 714330 w 765745"/>
              <a:gd name="connsiteY2" fmla="*/ 733409 h 6192619"/>
              <a:gd name="connsiteX3" fmla="*/ 754401 w 765745"/>
              <a:gd name="connsiteY3" fmla="*/ 1727407 h 6192619"/>
              <a:gd name="connsiteX4" fmla="*/ 539264 w 765745"/>
              <a:gd name="connsiteY4" fmla="*/ 3166804 h 6192619"/>
              <a:gd name="connsiteX5" fmla="*/ 567667 w 765745"/>
              <a:gd name="connsiteY5" fmla="*/ 5359261 h 6192619"/>
              <a:gd name="connsiteX6" fmla="*/ 23442 w 765745"/>
              <a:gd name="connsiteY6" fmla="*/ 6096859 h 6192619"/>
              <a:gd name="connsiteX7" fmla="*/ 106052 w 765745"/>
              <a:gd name="connsiteY7" fmla="*/ 3401240 h 6192619"/>
              <a:gd name="connsiteX0" fmla="*/ 106052 w 864451"/>
              <a:gd name="connsiteY0" fmla="*/ 3401240 h 6192619"/>
              <a:gd name="connsiteX1" fmla="*/ 170854 w 864451"/>
              <a:gd name="connsiteY1" fmla="*/ 136310 h 6192619"/>
              <a:gd name="connsiteX2" fmla="*/ 714330 w 864451"/>
              <a:gd name="connsiteY2" fmla="*/ 733409 h 6192619"/>
              <a:gd name="connsiteX3" fmla="*/ 754401 w 864451"/>
              <a:gd name="connsiteY3" fmla="*/ 1727407 h 6192619"/>
              <a:gd name="connsiteX4" fmla="*/ 859304 w 864451"/>
              <a:gd name="connsiteY4" fmla="*/ 3166804 h 6192619"/>
              <a:gd name="connsiteX5" fmla="*/ 567667 w 864451"/>
              <a:gd name="connsiteY5" fmla="*/ 5359261 h 6192619"/>
              <a:gd name="connsiteX6" fmla="*/ 23442 w 864451"/>
              <a:gd name="connsiteY6" fmla="*/ 6096859 h 6192619"/>
              <a:gd name="connsiteX7" fmla="*/ 106052 w 864451"/>
              <a:gd name="connsiteY7" fmla="*/ 3401240 h 6192619"/>
              <a:gd name="connsiteX0" fmla="*/ 106052 w 869179"/>
              <a:gd name="connsiteY0" fmla="*/ 3401240 h 6192619"/>
              <a:gd name="connsiteX1" fmla="*/ 170854 w 869179"/>
              <a:gd name="connsiteY1" fmla="*/ 136310 h 6192619"/>
              <a:gd name="connsiteX2" fmla="*/ 714330 w 869179"/>
              <a:gd name="connsiteY2" fmla="*/ 733409 h 6192619"/>
              <a:gd name="connsiteX3" fmla="*/ 822981 w 869179"/>
              <a:gd name="connsiteY3" fmla="*/ 1727408 h 6192619"/>
              <a:gd name="connsiteX4" fmla="*/ 859304 w 869179"/>
              <a:gd name="connsiteY4" fmla="*/ 3166804 h 6192619"/>
              <a:gd name="connsiteX5" fmla="*/ 567667 w 869179"/>
              <a:gd name="connsiteY5" fmla="*/ 5359261 h 6192619"/>
              <a:gd name="connsiteX6" fmla="*/ 23442 w 869179"/>
              <a:gd name="connsiteY6" fmla="*/ 6096859 h 6192619"/>
              <a:gd name="connsiteX7" fmla="*/ 106052 w 869179"/>
              <a:gd name="connsiteY7" fmla="*/ 3401240 h 6192619"/>
              <a:gd name="connsiteX0" fmla="*/ 113728 w 876855"/>
              <a:gd name="connsiteY0" fmla="*/ 2759691 h 5551070"/>
              <a:gd name="connsiteX1" fmla="*/ 506190 w 876855"/>
              <a:gd name="connsiteY1" fmla="*/ 665734 h 5551070"/>
              <a:gd name="connsiteX2" fmla="*/ 722006 w 876855"/>
              <a:gd name="connsiteY2" fmla="*/ 91860 h 5551070"/>
              <a:gd name="connsiteX3" fmla="*/ 830657 w 876855"/>
              <a:gd name="connsiteY3" fmla="*/ 1085859 h 5551070"/>
              <a:gd name="connsiteX4" fmla="*/ 866980 w 876855"/>
              <a:gd name="connsiteY4" fmla="*/ 2525255 h 5551070"/>
              <a:gd name="connsiteX5" fmla="*/ 575343 w 876855"/>
              <a:gd name="connsiteY5" fmla="*/ 4717712 h 5551070"/>
              <a:gd name="connsiteX6" fmla="*/ 31118 w 876855"/>
              <a:gd name="connsiteY6" fmla="*/ 5455310 h 5551070"/>
              <a:gd name="connsiteX7" fmla="*/ 113728 w 876855"/>
              <a:gd name="connsiteY7" fmla="*/ 2759691 h 5551070"/>
              <a:gd name="connsiteX0" fmla="*/ 105366 w 868493"/>
              <a:gd name="connsiteY0" fmla="*/ 2878780 h 5670159"/>
              <a:gd name="connsiteX1" fmla="*/ 132068 w 868493"/>
              <a:gd name="connsiteY1" fmla="*/ 334449 h 5670159"/>
              <a:gd name="connsiteX2" fmla="*/ 713644 w 868493"/>
              <a:gd name="connsiteY2" fmla="*/ 210949 h 5670159"/>
              <a:gd name="connsiteX3" fmla="*/ 822295 w 868493"/>
              <a:gd name="connsiteY3" fmla="*/ 1204948 h 5670159"/>
              <a:gd name="connsiteX4" fmla="*/ 858618 w 868493"/>
              <a:gd name="connsiteY4" fmla="*/ 2644344 h 5670159"/>
              <a:gd name="connsiteX5" fmla="*/ 566981 w 868493"/>
              <a:gd name="connsiteY5" fmla="*/ 4836801 h 5670159"/>
              <a:gd name="connsiteX6" fmla="*/ 22756 w 868493"/>
              <a:gd name="connsiteY6" fmla="*/ 5574399 h 5670159"/>
              <a:gd name="connsiteX7" fmla="*/ 105366 w 868493"/>
              <a:gd name="connsiteY7" fmla="*/ 2878780 h 5670159"/>
              <a:gd name="connsiteX0" fmla="*/ 105366 w 868493"/>
              <a:gd name="connsiteY0" fmla="*/ 2869841 h 5661220"/>
              <a:gd name="connsiteX1" fmla="*/ 132068 w 868493"/>
              <a:gd name="connsiteY1" fmla="*/ 325510 h 5661220"/>
              <a:gd name="connsiteX2" fmla="*/ 584104 w 868493"/>
              <a:gd name="connsiteY2" fmla="*/ 217027 h 5661220"/>
              <a:gd name="connsiteX3" fmla="*/ 822295 w 868493"/>
              <a:gd name="connsiteY3" fmla="*/ 1196009 h 5661220"/>
              <a:gd name="connsiteX4" fmla="*/ 858618 w 868493"/>
              <a:gd name="connsiteY4" fmla="*/ 2635405 h 5661220"/>
              <a:gd name="connsiteX5" fmla="*/ 566981 w 868493"/>
              <a:gd name="connsiteY5" fmla="*/ 4827862 h 5661220"/>
              <a:gd name="connsiteX6" fmla="*/ 22756 w 868493"/>
              <a:gd name="connsiteY6" fmla="*/ 5565460 h 5661220"/>
              <a:gd name="connsiteX7" fmla="*/ 105366 w 868493"/>
              <a:gd name="connsiteY7" fmla="*/ 2869841 h 5661220"/>
              <a:gd name="connsiteX0" fmla="*/ 115603 w 878730"/>
              <a:gd name="connsiteY0" fmla="*/ 2869841 h 6173841"/>
              <a:gd name="connsiteX1" fmla="*/ 142305 w 878730"/>
              <a:gd name="connsiteY1" fmla="*/ 325510 h 6173841"/>
              <a:gd name="connsiteX2" fmla="*/ 594341 w 878730"/>
              <a:gd name="connsiteY2" fmla="*/ 217027 h 6173841"/>
              <a:gd name="connsiteX3" fmla="*/ 832532 w 878730"/>
              <a:gd name="connsiteY3" fmla="*/ 1196009 h 6173841"/>
              <a:gd name="connsiteX4" fmla="*/ 868855 w 878730"/>
              <a:gd name="connsiteY4" fmla="*/ 2635405 h 6173841"/>
              <a:gd name="connsiteX5" fmla="*/ 729618 w 878730"/>
              <a:gd name="connsiteY5" fmla="*/ 5938785 h 6173841"/>
              <a:gd name="connsiteX6" fmla="*/ 32993 w 878730"/>
              <a:gd name="connsiteY6" fmla="*/ 5565460 h 6173841"/>
              <a:gd name="connsiteX7" fmla="*/ 115603 w 878730"/>
              <a:gd name="connsiteY7" fmla="*/ 2869841 h 6173841"/>
              <a:gd name="connsiteX0" fmla="*/ 115603 w 878730"/>
              <a:gd name="connsiteY0" fmla="*/ 3118156 h 6422154"/>
              <a:gd name="connsiteX1" fmla="*/ 142305 w 878730"/>
              <a:gd name="connsiteY1" fmla="*/ 573825 h 6422154"/>
              <a:gd name="connsiteX2" fmla="*/ 609581 w 878730"/>
              <a:gd name="connsiteY2" fmla="*/ 120055 h 6422154"/>
              <a:gd name="connsiteX3" fmla="*/ 832532 w 878730"/>
              <a:gd name="connsiteY3" fmla="*/ 1444324 h 6422154"/>
              <a:gd name="connsiteX4" fmla="*/ 868855 w 878730"/>
              <a:gd name="connsiteY4" fmla="*/ 2883720 h 6422154"/>
              <a:gd name="connsiteX5" fmla="*/ 729618 w 878730"/>
              <a:gd name="connsiteY5" fmla="*/ 6187100 h 6422154"/>
              <a:gd name="connsiteX6" fmla="*/ 32993 w 878730"/>
              <a:gd name="connsiteY6" fmla="*/ 5813775 h 6422154"/>
              <a:gd name="connsiteX7" fmla="*/ 115603 w 878730"/>
              <a:gd name="connsiteY7" fmla="*/ 3118156 h 642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8730" h="6422154">
                <a:moveTo>
                  <a:pt x="115603" y="3118156"/>
                </a:moveTo>
                <a:cubicBezTo>
                  <a:pt x="133822" y="2244831"/>
                  <a:pt x="59975" y="1073509"/>
                  <a:pt x="142305" y="573825"/>
                </a:cubicBezTo>
                <a:cubicBezTo>
                  <a:pt x="224635" y="74141"/>
                  <a:pt x="512323" y="-160139"/>
                  <a:pt x="609581" y="120055"/>
                </a:cubicBezTo>
                <a:cubicBezTo>
                  <a:pt x="706839" y="400249"/>
                  <a:pt x="815990" y="1048766"/>
                  <a:pt x="832532" y="1444324"/>
                </a:cubicBezTo>
                <a:cubicBezTo>
                  <a:pt x="849074" y="1839882"/>
                  <a:pt x="899977" y="2293422"/>
                  <a:pt x="868855" y="2883720"/>
                </a:cubicBezTo>
                <a:cubicBezTo>
                  <a:pt x="800042" y="3738309"/>
                  <a:pt x="787013" y="5696255"/>
                  <a:pt x="729618" y="6187100"/>
                </a:cubicBezTo>
                <a:cubicBezTo>
                  <a:pt x="672223" y="6677945"/>
                  <a:pt x="135329" y="6325266"/>
                  <a:pt x="32993" y="5813775"/>
                </a:cubicBezTo>
                <a:cubicBezTo>
                  <a:pt x="-69343" y="5302284"/>
                  <a:pt x="97384" y="3991481"/>
                  <a:pt x="115603" y="311815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731E397-FAA6-4DF8-BED7-2886EC39DA54}"/>
                  </a:ext>
                </a:extLst>
              </p:cNvPr>
              <p:cNvSpPr txBox="1"/>
              <p:nvPr/>
            </p:nvSpPr>
            <p:spPr>
              <a:xfrm>
                <a:off x="337550" y="2349265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731E397-FAA6-4DF8-BED7-2886EC39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0" y="2349265"/>
                <a:ext cx="436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374FF4F9-64A7-493F-BD50-B7BCC2469864}"/>
                  </a:ext>
                </a:extLst>
              </p:cNvPr>
              <p:cNvSpPr txBox="1"/>
              <p:nvPr/>
            </p:nvSpPr>
            <p:spPr>
              <a:xfrm>
                <a:off x="387508" y="1414724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374FF4F9-64A7-493F-BD50-B7BCC246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8" y="1414724"/>
                <a:ext cx="436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03C30B03-1342-4C5A-B53D-93DE8E45806A}"/>
                  </a:ext>
                </a:extLst>
              </p:cNvPr>
              <p:cNvSpPr txBox="1"/>
              <p:nvPr/>
            </p:nvSpPr>
            <p:spPr>
              <a:xfrm>
                <a:off x="459157" y="3103802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chemeClr val="accent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03C30B03-1342-4C5A-B53D-93DE8E458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7" y="3103802"/>
                <a:ext cx="436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6F32030B-316E-478A-94A4-734CC59C06B9}"/>
                  </a:ext>
                </a:extLst>
              </p:cNvPr>
              <p:cNvSpPr txBox="1"/>
              <p:nvPr/>
            </p:nvSpPr>
            <p:spPr>
              <a:xfrm>
                <a:off x="3426183" y="3274801"/>
                <a:ext cx="436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7030A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6F32030B-316E-478A-94A4-734CC59C0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83" y="3274801"/>
                <a:ext cx="4364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5BDFF4A0-EADC-4F38-956F-2C6D706B8062}"/>
                  </a:ext>
                </a:extLst>
              </p:cNvPr>
              <p:cNvSpPr/>
              <p:nvPr/>
            </p:nvSpPr>
            <p:spPr>
              <a:xfrm>
                <a:off x="922903" y="1584057"/>
                <a:ext cx="364608" cy="3646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5BDFF4A0-EADC-4F38-956F-2C6D706B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3" y="1584057"/>
                <a:ext cx="364608" cy="3646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A4D09A33-2990-4E2F-B5FF-1FC82DED84A6}"/>
                  </a:ext>
                </a:extLst>
              </p:cNvPr>
              <p:cNvSpPr/>
              <p:nvPr/>
            </p:nvSpPr>
            <p:spPr>
              <a:xfrm>
                <a:off x="950110" y="2308729"/>
                <a:ext cx="334604" cy="3346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A4D09A33-2990-4E2F-B5FF-1FC82DED8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0" y="2308729"/>
                <a:ext cx="334604" cy="3346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FBBE1E2F-C08D-45DF-9906-7980E28FEB66}"/>
                  </a:ext>
                </a:extLst>
              </p:cNvPr>
              <p:cNvSpPr/>
              <p:nvPr/>
            </p:nvSpPr>
            <p:spPr>
              <a:xfrm>
                <a:off x="937906" y="2921570"/>
                <a:ext cx="334604" cy="3346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FBBE1E2F-C08D-45DF-9906-7980E28FE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6" y="2921570"/>
                <a:ext cx="334604" cy="3346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6DE4A43D-F0E3-49FE-8241-2523393E6D6C}"/>
                  </a:ext>
                </a:extLst>
              </p:cNvPr>
              <p:cNvSpPr/>
              <p:nvPr/>
            </p:nvSpPr>
            <p:spPr>
              <a:xfrm>
                <a:off x="3017906" y="1439152"/>
                <a:ext cx="654423" cy="6544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6DE4A43D-F0E3-49FE-8241-2523393E6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06" y="1439152"/>
                <a:ext cx="654423" cy="65442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52125A69-48A8-450C-9BA5-8AA402374E63}"/>
                  </a:ext>
                </a:extLst>
              </p:cNvPr>
              <p:cNvSpPr/>
              <p:nvPr/>
            </p:nvSpPr>
            <p:spPr>
              <a:xfrm>
                <a:off x="3177812" y="2312400"/>
                <a:ext cx="334604" cy="3346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52125A69-48A8-450C-9BA5-8AA40237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812" y="2312400"/>
                <a:ext cx="334604" cy="3346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C384CF06-D03E-4FA5-908C-A99485C51B00}"/>
                  </a:ext>
                </a:extLst>
              </p:cNvPr>
              <p:cNvSpPr/>
              <p:nvPr/>
            </p:nvSpPr>
            <p:spPr>
              <a:xfrm>
                <a:off x="3177814" y="2927787"/>
                <a:ext cx="334604" cy="3346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C384CF06-D03E-4FA5-908C-A99485C5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814" y="2927787"/>
                <a:ext cx="334604" cy="3346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65415211-20D0-48BE-A1F7-4E056506A001}"/>
              </a:ext>
            </a:extLst>
          </p:cNvPr>
          <p:cNvCxnSpPr>
            <a:cxnSpLocks/>
            <a:stCxn id="357" idx="6"/>
            <a:endCxn id="395" idx="2"/>
          </p:cNvCxnSpPr>
          <p:nvPr/>
        </p:nvCxnSpPr>
        <p:spPr>
          <a:xfrm>
            <a:off x="1287511" y="1766362"/>
            <a:ext cx="62639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426">
            <a:extLst>
              <a:ext uri="{FF2B5EF4-FFF2-40B4-BE49-F238E27FC236}">
                <a16:creationId xmlns:a16="http://schemas.microsoft.com/office/drawing/2014/main" id="{FBFF65DC-5A14-4F53-B777-470838838DCF}"/>
              </a:ext>
            </a:extLst>
          </p:cNvPr>
          <p:cNvCxnSpPr>
            <a:cxnSpLocks/>
            <a:stCxn id="357" idx="0"/>
            <a:endCxn id="360" idx="0"/>
          </p:cNvCxnSpPr>
          <p:nvPr/>
        </p:nvCxnSpPr>
        <p:spPr>
          <a:xfrm rot="5400000" flipH="1" flipV="1">
            <a:off x="2152710" y="391650"/>
            <a:ext cx="144905" cy="2239910"/>
          </a:xfrm>
          <a:prstGeom prst="curvedConnector3">
            <a:avLst>
              <a:gd name="adj1" fmla="val 3331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EAD27D56-BB2C-40A3-81EB-CEE72867E3A6}"/>
              </a:ext>
            </a:extLst>
          </p:cNvPr>
          <p:cNvCxnSpPr>
            <a:cxnSpLocks/>
            <a:stCxn id="395" idx="6"/>
            <a:endCxn id="360" idx="2"/>
          </p:cNvCxnSpPr>
          <p:nvPr/>
        </p:nvCxnSpPr>
        <p:spPr>
          <a:xfrm>
            <a:off x="2376504" y="1766364"/>
            <a:ext cx="6414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158DCFA3-CD47-4CBD-93BC-F55ED50597A0}"/>
              </a:ext>
            </a:extLst>
          </p:cNvPr>
          <p:cNvCxnSpPr>
            <a:cxnSpLocks/>
            <a:stCxn id="358" idx="6"/>
            <a:endCxn id="397" idx="2"/>
          </p:cNvCxnSpPr>
          <p:nvPr/>
        </p:nvCxnSpPr>
        <p:spPr>
          <a:xfrm>
            <a:off x="1284714" y="2476031"/>
            <a:ext cx="62919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6C08719-03C9-4AA3-953A-9EB6D5EEC274}"/>
              </a:ext>
            </a:extLst>
          </p:cNvPr>
          <p:cNvCxnSpPr>
            <a:cxnSpLocks/>
            <a:stCxn id="358" idx="7"/>
            <a:endCxn id="360" idx="3"/>
          </p:cNvCxnSpPr>
          <p:nvPr/>
        </p:nvCxnSpPr>
        <p:spPr>
          <a:xfrm flipV="1">
            <a:off x="1235713" y="1997738"/>
            <a:ext cx="1878031" cy="359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2FEDB68-2EF8-4F84-AE1A-2A59D9B3BDBB}"/>
                  </a:ext>
                </a:extLst>
              </p:cNvPr>
              <p:cNvSpPr txBox="1"/>
              <p:nvPr/>
            </p:nvSpPr>
            <p:spPr>
              <a:xfrm>
                <a:off x="1225385" y="1545737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2FEDB68-2EF8-4F84-AE1A-2A59D9B3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85" y="1545737"/>
                <a:ext cx="252260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5C60A1D8-4D73-4110-BA13-B7C9E7DF9C22}"/>
                  </a:ext>
                </a:extLst>
              </p:cNvPr>
              <p:cNvSpPr txBox="1"/>
              <p:nvPr/>
            </p:nvSpPr>
            <p:spPr>
              <a:xfrm>
                <a:off x="860344" y="1348906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5C60A1D8-4D73-4110-BA13-B7C9E7DF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4" y="1348906"/>
                <a:ext cx="252260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E7BBF95D-642C-4161-AAE5-B16B9DDA83DA}"/>
                  </a:ext>
                </a:extLst>
              </p:cNvPr>
              <p:cNvSpPr txBox="1"/>
              <p:nvPr/>
            </p:nvSpPr>
            <p:spPr>
              <a:xfrm>
                <a:off x="2295827" y="1529711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E7BBF95D-642C-4161-AAE5-B16B9DDA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27" y="1529711"/>
                <a:ext cx="252260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D9822B9B-E763-4814-922B-B4D36CE2169D}"/>
                  </a:ext>
                </a:extLst>
              </p:cNvPr>
              <p:cNvSpPr txBox="1"/>
              <p:nvPr/>
            </p:nvSpPr>
            <p:spPr>
              <a:xfrm>
                <a:off x="1235711" y="2114317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D9822B9B-E763-4814-922B-B4D36CE2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11" y="2114317"/>
                <a:ext cx="252260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422E13F7-2F55-40CC-95EB-5C05D8E68B2D}"/>
                  </a:ext>
                </a:extLst>
              </p:cNvPr>
              <p:cNvSpPr txBox="1"/>
              <p:nvPr/>
            </p:nvSpPr>
            <p:spPr>
              <a:xfrm>
                <a:off x="1199756" y="2470565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422E13F7-2F55-40CC-95EB-5C05D8E68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56" y="2470565"/>
                <a:ext cx="25226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4242EF93-1460-4CB9-8CAC-788FEF289B49}"/>
              </a:ext>
            </a:extLst>
          </p:cNvPr>
          <p:cNvCxnSpPr>
            <a:cxnSpLocks/>
            <a:stCxn id="359" idx="7"/>
            <a:endCxn id="395" idx="3"/>
          </p:cNvCxnSpPr>
          <p:nvPr/>
        </p:nvCxnSpPr>
        <p:spPr>
          <a:xfrm flipV="1">
            <a:off x="1223508" y="1929915"/>
            <a:ext cx="758146" cy="104065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631DDE4-3770-4F99-A734-50452545F57A}"/>
              </a:ext>
            </a:extLst>
          </p:cNvPr>
          <p:cNvCxnSpPr>
            <a:cxnSpLocks/>
            <a:stCxn id="359" idx="6"/>
            <a:endCxn id="397" idx="3"/>
          </p:cNvCxnSpPr>
          <p:nvPr/>
        </p:nvCxnSpPr>
        <p:spPr>
          <a:xfrm flipV="1">
            <a:off x="1272509" y="2639584"/>
            <a:ext cx="709146" cy="4492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B1C807FA-42F2-4D68-A2BC-83E25D9C2980}"/>
                  </a:ext>
                </a:extLst>
              </p:cNvPr>
              <p:cNvSpPr txBox="1"/>
              <p:nvPr/>
            </p:nvSpPr>
            <p:spPr>
              <a:xfrm>
                <a:off x="1091545" y="2718559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B1C807FA-42F2-4D68-A2BC-83E25D9C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45" y="2718559"/>
                <a:ext cx="252260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FB9CCFF2-0565-4738-A8C4-2F07E9ADDE2A}"/>
                  </a:ext>
                </a:extLst>
              </p:cNvPr>
              <p:cNvSpPr txBox="1"/>
              <p:nvPr/>
            </p:nvSpPr>
            <p:spPr>
              <a:xfrm>
                <a:off x="1255097" y="2975036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FB9CCFF2-0565-4738-A8C4-2F07E9AD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97" y="2975036"/>
                <a:ext cx="252260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Connector 464">
            <a:extLst>
              <a:ext uri="{FF2B5EF4-FFF2-40B4-BE49-F238E27FC236}">
                <a16:creationId xmlns:a16="http://schemas.microsoft.com/office/drawing/2014/main" id="{A4B61585-53D9-44B8-9D66-248684D56123}"/>
              </a:ext>
            </a:extLst>
          </p:cNvPr>
          <p:cNvCxnSpPr>
            <a:cxnSpLocks/>
            <a:stCxn id="359" idx="5"/>
            <a:endCxn id="361" idx="3"/>
          </p:cNvCxnSpPr>
          <p:nvPr/>
        </p:nvCxnSpPr>
        <p:spPr>
          <a:xfrm rot="5400000" flipH="1" flipV="1">
            <a:off x="1920574" y="1900935"/>
            <a:ext cx="609171" cy="2003305"/>
          </a:xfrm>
          <a:prstGeom prst="curvedConnector3">
            <a:avLst>
              <a:gd name="adj1" fmla="val -1728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D8FE495-F037-44A5-BD7B-0AAF69ED5E6F}"/>
                  </a:ext>
                </a:extLst>
              </p:cNvPr>
              <p:cNvSpPr txBox="1"/>
              <p:nvPr/>
            </p:nvSpPr>
            <p:spPr>
              <a:xfrm>
                <a:off x="1250535" y="3233807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D8FE495-F037-44A5-BD7B-0AAF69ED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35" y="3233807"/>
                <a:ext cx="252260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6065E3A-7F67-42CE-A54C-5F756A5945F9}"/>
              </a:ext>
            </a:extLst>
          </p:cNvPr>
          <p:cNvCxnSpPr>
            <a:cxnSpLocks/>
            <a:stCxn id="361" idx="2"/>
            <a:endCxn id="395" idx="5"/>
          </p:cNvCxnSpPr>
          <p:nvPr/>
        </p:nvCxnSpPr>
        <p:spPr>
          <a:xfrm flipH="1" flipV="1">
            <a:off x="2308759" y="1929915"/>
            <a:ext cx="869053" cy="54978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3BC5C2B4-382F-4480-82AA-1321A9E2A880}"/>
                  </a:ext>
                </a:extLst>
              </p:cNvPr>
              <p:cNvSpPr txBox="1"/>
              <p:nvPr/>
            </p:nvSpPr>
            <p:spPr>
              <a:xfrm>
                <a:off x="2284257" y="1790618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3BC5C2B4-382F-4480-82AA-1321A9E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57" y="1790618"/>
                <a:ext cx="252260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C060B561-F6D2-459F-B926-68BB89C548D6}"/>
              </a:ext>
            </a:extLst>
          </p:cNvPr>
          <p:cNvCxnSpPr>
            <a:cxnSpLocks/>
            <a:stCxn id="397" idx="6"/>
            <a:endCxn id="360" idx="3"/>
          </p:cNvCxnSpPr>
          <p:nvPr/>
        </p:nvCxnSpPr>
        <p:spPr>
          <a:xfrm flipV="1">
            <a:off x="2376506" y="1997738"/>
            <a:ext cx="737238" cy="478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761BA57-96B8-4BFD-90D2-7642DDB3FDD6}"/>
                  </a:ext>
                </a:extLst>
              </p:cNvPr>
              <p:cNvSpPr txBox="1"/>
              <p:nvPr/>
            </p:nvSpPr>
            <p:spPr>
              <a:xfrm>
                <a:off x="2296201" y="2247495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761BA57-96B8-4BFD-90D2-7642DDB3F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01" y="2247495"/>
                <a:ext cx="252260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0060FBF0-8289-4E01-9D9C-AB0FC6AB14C1}"/>
              </a:ext>
            </a:extLst>
          </p:cNvPr>
          <p:cNvCxnSpPr>
            <a:cxnSpLocks/>
            <a:stCxn id="361" idx="3"/>
            <a:endCxn id="397" idx="6"/>
          </p:cNvCxnSpPr>
          <p:nvPr/>
        </p:nvCxnSpPr>
        <p:spPr>
          <a:xfrm flipH="1" flipV="1">
            <a:off x="2376506" y="2476033"/>
            <a:ext cx="850308" cy="1219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7A6B46B-16A9-4ECB-A491-6890FEA3CFE9}"/>
                  </a:ext>
                </a:extLst>
              </p:cNvPr>
              <p:cNvSpPr txBox="1"/>
              <p:nvPr/>
            </p:nvSpPr>
            <p:spPr>
              <a:xfrm>
                <a:off x="2290913" y="2454609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7A6B46B-16A9-4ECB-A491-6890FEA3C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3" y="2454609"/>
                <a:ext cx="252260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Arrow: Right 384">
            <a:extLst>
              <a:ext uri="{FF2B5EF4-FFF2-40B4-BE49-F238E27FC236}">
                <a16:creationId xmlns:a16="http://schemas.microsoft.com/office/drawing/2014/main" id="{29F7F453-D28A-4A05-8346-2D012022476D}"/>
              </a:ext>
            </a:extLst>
          </p:cNvPr>
          <p:cNvSpPr/>
          <p:nvPr/>
        </p:nvSpPr>
        <p:spPr>
          <a:xfrm>
            <a:off x="135467" y="1910811"/>
            <a:ext cx="227980" cy="2375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F15D63F-68C9-4448-B8D1-30D3945608A4}"/>
                  </a:ext>
                </a:extLst>
              </p:cNvPr>
              <p:cNvSpPr txBox="1"/>
              <p:nvPr/>
            </p:nvSpPr>
            <p:spPr>
              <a:xfrm>
                <a:off x="1243608" y="3619083"/>
                <a:ext cx="1963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𝑆𝑢𝑝𝑒𝑟𝑔𝑟𝑎𝑝h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F15D63F-68C9-4448-B8D1-30D39456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608" y="3619083"/>
                <a:ext cx="1963102" cy="276999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7" name="Straight Connector 426">
            <a:extLst>
              <a:ext uri="{FF2B5EF4-FFF2-40B4-BE49-F238E27FC236}">
                <a16:creationId xmlns:a16="http://schemas.microsoft.com/office/drawing/2014/main" id="{737E8483-3E12-4AC5-AD6F-68EA2504E0E5}"/>
              </a:ext>
            </a:extLst>
          </p:cNvPr>
          <p:cNvCxnSpPr>
            <a:cxnSpLocks/>
            <a:stCxn id="357" idx="2"/>
            <a:endCxn id="357" idx="1"/>
          </p:cNvCxnSpPr>
          <p:nvPr/>
        </p:nvCxnSpPr>
        <p:spPr>
          <a:xfrm rot="10800000" flipH="1">
            <a:off x="922903" y="1637453"/>
            <a:ext cx="53396" cy="128908"/>
          </a:xfrm>
          <a:prstGeom prst="curvedConnector4">
            <a:avLst>
              <a:gd name="adj1" fmla="val -176006"/>
              <a:gd name="adj2" fmla="val 1315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47FC9471-72D0-4B77-808B-5FD061E8CB26}"/>
                  </a:ext>
                </a:extLst>
              </p:cNvPr>
              <p:cNvSpPr txBox="1"/>
              <p:nvPr/>
            </p:nvSpPr>
            <p:spPr>
              <a:xfrm>
                <a:off x="611208" y="1536702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47FC9471-72D0-4B77-808B-5FD061E8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8" y="1536702"/>
                <a:ext cx="252260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9" name="Straight Connector 599">
            <a:extLst>
              <a:ext uri="{FF2B5EF4-FFF2-40B4-BE49-F238E27FC236}">
                <a16:creationId xmlns:a16="http://schemas.microsoft.com/office/drawing/2014/main" id="{AE6B48FC-D7AF-454E-9794-EF74AADAF1A2}"/>
              </a:ext>
            </a:extLst>
          </p:cNvPr>
          <p:cNvCxnSpPr>
            <a:cxnSpLocks/>
            <a:stCxn id="358" idx="1"/>
            <a:endCxn id="358" idx="2"/>
          </p:cNvCxnSpPr>
          <p:nvPr/>
        </p:nvCxnSpPr>
        <p:spPr>
          <a:xfrm rot="16200000" flipH="1" flipV="1">
            <a:off x="915461" y="2392380"/>
            <a:ext cx="118300" cy="49002"/>
          </a:xfrm>
          <a:prstGeom prst="curvedConnector4">
            <a:avLst>
              <a:gd name="adj1" fmla="val -32833"/>
              <a:gd name="adj2" fmla="val 27623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61D9FD79-BE59-4B5A-9057-613BDEE86832}"/>
                  </a:ext>
                </a:extLst>
              </p:cNvPr>
              <p:cNvSpPr txBox="1"/>
              <p:nvPr/>
            </p:nvSpPr>
            <p:spPr>
              <a:xfrm>
                <a:off x="677369" y="2196694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61D9FD79-BE59-4B5A-9057-613BDEE8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9" y="2196694"/>
                <a:ext cx="25226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1" name="Straight Connector 599">
            <a:extLst>
              <a:ext uri="{FF2B5EF4-FFF2-40B4-BE49-F238E27FC236}">
                <a16:creationId xmlns:a16="http://schemas.microsoft.com/office/drawing/2014/main" id="{89FF7990-CF9E-4EC6-A68C-923E518BB2E2}"/>
              </a:ext>
            </a:extLst>
          </p:cNvPr>
          <p:cNvCxnSpPr>
            <a:cxnSpLocks/>
            <a:stCxn id="359" idx="1"/>
            <a:endCxn id="359" idx="2"/>
          </p:cNvCxnSpPr>
          <p:nvPr/>
        </p:nvCxnSpPr>
        <p:spPr>
          <a:xfrm rot="16200000" flipH="1" flipV="1">
            <a:off x="903257" y="3005221"/>
            <a:ext cx="118300" cy="49002"/>
          </a:xfrm>
          <a:prstGeom prst="curvedConnector4">
            <a:avLst>
              <a:gd name="adj1" fmla="val -24245"/>
              <a:gd name="adj2" fmla="val 26587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C28F4889-AEC9-48E2-9F2B-CB171247125C}"/>
                  </a:ext>
                </a:extLst>
              </p:cNvPr>
              <p:cNvSpPr txBox="1"/>
              <p:nvPr/>
            </p:nvSpPr>
            <p:spPr>
              <a:xfrm>
                <a:off x="677369" y="2775805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C28F4889-AEC9-48E2-9F2B-CB171247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9" y="2775805"/>
                <a:ext cx="25226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3" name="Straight Connector 603">
            <a:extLst>
              <a:ext uri="{FF2B5EF4-FFF2-40B4-BE49-F238E27FC236}">
                <a16:creationId xmlns:a16="http://schemas.microsoft.com/office/drawing/2014/main" id="{8E5B2906-58B8-4929-A223-ACAD9D9B6EE2}"/>
              </a:ext>
            </a:extLst>
          </p:cNvPr>
          <p:cNvCxnSpPr>
            <a:cxnSpLocks/>
            <a:stCxn id="395" idx="1"/>
            <a:endCxn id="395" idx="7"/>
          </p:cNvCxnSpPr>
          <p:nvPr/>
        </p:nvCxnSpPr>
        <p:spPr>
          <a:xfrm rot="5400000" flipH="1" flipV="1">
            <a:off x="2145207" y="1439259"/>
            <a:ext cx="12700" cy="327104"/>
          </a:xfrm>
          <a:prstGeom prst="curvedConnector3">
            <a:avLst>
              <a:gd name="adj1" fmla="val 15684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A44D18A0-EA82-40E8-B017-6DFB97023285}"/>
                  </a:ext>
                </a:extLst>
              </p:cNvPr>
              <p:cNvSpPr txBox="1"/>
              <p:nvPr/>
            </p:nvSpPr>
            <p:spPr>
              <a:xfrm>
                <a:off x="2019077" y="1215315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A44D18A0-EA82-40E8-B017-6DFB9702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77" y="1215315"/>
                <a:ext cx="252260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1EF49227-4B3B-44AF-B3B6-74EC299819CA}"/>
                  </a:ext>
                </a:extLst>
              </p:cNvPr>
              <p:cNvSpPr/>
              <p:nvPr/>
            </p:nvSpPr>
            <p:spPr>
              <a:xfrm>
                <a:off x="1913909" y="1535065"/>
                <a:ext cx="462596" cy="4625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1EF49227-4B3B-44AF-B3B6-74EC29981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09" y="1535065"/>
                <a:ext cx="462596" cy="46259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6" name="Straight Connector 603">
            <a:extLst>
              <a:ext uri="{FF2B5EF4-FFF2-40B4-BE49-F238E27FC236}">
                <a16:creationId xmlns:a16="http://schemas.microsoft.com/office/drawing/2014/main" id="{79857683-E46D-43B2-8B20-294E902A12E2}"/>
              </a:ext>
            </a:extLst>
          </p:cNvPr>
          <p:cNvCxnSpPr>
            <a:cxnSpLocks/>
            <a:stCxn id="397" idx="3"/>
            <a:endCxn id="397" idx="5"/>
          </p:cNvCxnSpPr>
          <p:nvPr/>
        </p:nvCxnSpPr>
        <p:spPr>
          <a:xfrm rot="16200000" flipH="1">
            <a:off x="2145208" y="2476032"/>
            <a:ext cx="12700" cy="327104"/>
          </a:xfrm>
          <a:prstGeom prst="curvedConnector3">
            <a:avLst>
              <a:gd name="adj1" fmla="val 12684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0E1FF06-08FC-4625-81C0-882C921120B7}"/>
                  </a:ext>
                </a:extLst>
              </p:cNvPr>
              <p:cNvSpPr/>
              <p:nvPr/>
            </p:nvSpPr>
            <p:spPr>
              <a:xfrm>
                <a:off x="1913910" y="2244734"/>
                <a:ext cx="462596" cy="4625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0E1FF06-08FC-4625-81C0-882C92112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10" y="2244734"/>
                <a:ext cx="462596" cy="462596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B295CDA1-3C6E-41A5-B42A-AAA21BD8FBC3}"/>
                  </a:ext>
                </a:extLst>
              </p:cNvPr>
              <p:cNvSpPr txBox="1"/>
              <p:nvPr/>
            </p:nvSpPr>
            <p:spPr>
              <a:xfrm>
                <a:off x="2046585" y="2767903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B295CDA1-3C6E-41A5-B42A-AAA21BD8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85" y="2767903"/>
                <a:ext cx="252260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Straight Connector 603">
            <a:extLst>
              <a:ext uri="{FF2B5EF4-FFF2-40B4-BE49-F238E27FC236}">
                <a16:creationId xmlns:a16="http://schemas.microsoft.com/office/drawing/2014/main" id="{9D6ED5D1-CF5F-4D23-8B0E-0F316EFC4403}"/>
              </a:ext>
            </a:extLst>
          </p:cNvPr>
          <p:cNvCxnSpPr>
            <a:cxnSpLocks/>
            <a:stCxn id="360" idx="7"/>
            <a:endCxn id="360" idx="6"/>
          </p:cNvCxnSpPr>
          <p:nvPr/>
        </p:nvCxnSpPr>
        <p:spPr>
          <a:xfrm rot="16200000" flipH="1">
            <a:off x="3508723" y="1602757"/>
            <a:ext cx="231373" cy="95838"/>
          </a:xfrm>
          <a:prstGeom prst="curvedConnector4">
            <a:avLst>
              <a:gd name="adj1" fmla="val -29565"/>
              <a:gd name="adj2" fmla="val 22403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1ECE16D7-23B2-4739-813D-18EB8AFFB791}"/>
                  </a:ext>
                </a:extLst>
              </p:cNvPr>
              <p:cNvSpPr txBox="1"/>
              <p:nvPr/>
            </p:nvSpPr>
            <p:spPr>
              <a:xfrm>
                <a:off x="3711603" y="1384046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1ECE16D7-23B2-4739-813D-18EB8AFF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03" y="1384046"/>
                <a:ext cx="252260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Straight Connector 599">
            <a:extLst>
              <a:ext uri="{FF2B5EF4-FFF2-40B4-BE49-F238E27FC236}">
                <a16:creationId xmlns:a16="http://schemas.microsoft.com/office/drawing/2014/main" id="{DED67AF9-3A30-4A6D-94FE-D1F8EBDC50E1}"/>
              </a:ext>
            </a:extLst>
          </p:cNvPr>
          <p:cNvCxnSpPr>
            <a:cxnSpLocks/>
            <a:stCxn id="361" idx="6"/>
            <a:endCxn id="361" idx="7"/>
          </p:cNvCxnSpPr>
          <p:nvPr/>
        </p:nvCxnSpPr>
        <p:spPr>
          <a:xfrm flipH="1" flipV="1">
            <a:off x="3463414" y="2361402"/>
            <a:ext cx="49002" cy="118300"/>
          </a:xfrm>
          <a:prstGeom prst="curvedConnector4">
            <a:avLst>
              <a:gd name="adj1" fmla="val -155504"/>
              <a:gd name="adj2" fmla="val 13369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E22BB503-47D9-4DBC-B602-C70CD5724D13}"/>
                  </a:ext>
                </a:extLst>
              </p:cNvPr>
              <p:cNvSpPr txBox="1"/>
              <p:nvPr/>
            </p:nvSpPr>
            <p:spPr>
              <a:xfrm>
                <a:off x="3533157" y="2230772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E22BB503-47D9-4DBC-B602-C70CD572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57" y="2230772"/>
                <a:ext cx="252260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Straight Connector 599">
            <a:extLst>
              <a:ext uri="{FF2B5EF4-FFF2-40B4-BE49-F238E27FC236}">
                <a16:creationId xmlns:a16="http://schemas.microsoft.com/office/drawing/2014/main" id="{B4CEFF48-B269-45B1-B050-EEC676F19CBC}"/>
              </a:ext>
            </a:extLst>
          </p:cNvPr>
          <p:cNvCxnSpPr>
            <a:cxnSpLocks/>
            <a:stCxn id="362" idx="6"/>
            <a:endCxn id="362" idx="7"/>
          </p:cNvCxnSpPr>
          <p:nvPr/>
        </p:nvCxnSpPr>
        <p:spPr>
          <a:xfrm flipH="1" flipV="1">
            <a:off x="3463416" y="2976789"/>
            <a:ext cx="49002" cy="118300"/>
          </a:xfrm>
          <a:prstGeom prst="curvedConnector4">
            <a:avLst>
              <a:gd name="adj1" fmla="val -155504"/>
              <a:gd name="adj2" fmla="val 1285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5661E65A-6592-4140-A2F2-AA5DA22D4244}"/>
                  </a:ext>
                </a:extLst>
              </p:cNvPr>
              <p:cNvSpPr txBox="1"/>
              <p:nvPr/>
            </p:nvSpPr>
            <p:spPr>
              <a:xfrm>
                <a:off x="3471903" y="2773672"/>
                <a:ext cx="25226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5661E65A-6592-4140-A2F2-AA5DA22D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03" y="2773672"/>
                <a:ext cx="25226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6" name="Picture 405">
            <a:extLst>
              <a:ext uri="{FF2B5EF4-FFF2-40B4-BE49-F238E27FC236}">
                <a16:creationId xmlns:a16="http://schemas.microsoft.com/office/drawing/2014/main" id="{19AC40DD-4CC8-4A81-AC72-6E1DBE1169A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79" y="2023244"/>
            <a:ext cx="183230" cy="183230"/>
          </a:xfrm>
          <a:prstGeom prst="rect">
            <a:avLst/>
          </a:prstGeom>
        </p:spPr>
      </p:pic>
      <p:pic>
        <p:nvPicPr>
          <p:cNvPr id="407" name="Picture 406">
            <a:extLst>
              <a:ext uri="{FF2B5EF4-FFF2-40B4-BE49-F238E27FC236}">
                <a16:creationId xmlns:a16="http://schemas.microsoft.com/office/drawing/2014/main" id="{A99803C4-83DB-4CBD-9AF7-CE4F15E97C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59415">
            <a:off x="2681120" y="2010161"/>
            <a:ext cx="183230" cy="183230"/>
          </a:xfrm>
          <a:prstGeom prst="rect">
            <a:avLst/>
          </a:prstGeom>
        </p:spPr>
      </p:pic>
      <p:pic>
        <p:nvPicPr>
          <p:cNvPr id="408" name="Picture 407">
            <a:extLst>
              <a:ext uri="{FF2B5EF4-FFF2-40B4-BE49-F238E27FC236}">
                <a16:creationId xmlns:a16="http://schemas.microsoft.com/office/drawing/2014/main" id="{AE032B43-37DC-4D18-B15E-AD3381F4B1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05728">
            <a:off x="2843162" y="2070646"/>
            <a:ext cx="183230" cy="183230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74FE4975-B438-4459-8A60-14E5B6839E7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74" y="2473816"/>
            <a:ext cx="183230" cy="183230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FFE82BFC-6DDB-49B8-831D-CD015C50223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38" y="2262654"/>
            <a:ext cx="183230" cy="183230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221FB20C-82CD-47E9-8569-EC3EC0D5EE9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40" y="2805280"/>
            <a:ext cx="183230" cy="183230"/>
          </a:xfrm>
          <a:prstGeom prst="rect">
            <a:avLst/>
          </a:prstGeom>
        </p:spPr>
      </p:pic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CAE0D97-EDA4-4E40-B587-AAE2FC082891}"/>
              </a:ext>
            </a:extLst>
          </p:cNvPr>
          <p:cNvGrpSpPr/>
          <p:nvPr/>
        </p:nvGrpSpPr>
        <p:grpSpPr>
          <a:xfrm>
            <a:off x="1107881" y="2918825"/>
            <a:ext cx="342899" cy="85789"/>
            <a:chOff x="4334518" y="4882671"/>
            <a:chExt cx="342899" cy="85789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DDCF5BD8-328F-4084-ACA2-7B7FDBD43C4C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3D4BD9B-2C89-4448-B402-1B2F414BA049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43DC1FE5-31B9-410B-B53A-FC4641A25D8B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EC74976-6658-471B-BE40-618CDC1793B2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09CB519-AE7F-4BF2-A447-D1858B6DC232}"/>
              </a:ext>
            </a:extLst>
          </p:cNvPr>
          <p:cNvGrpSpPr/>
          <p:nvPr/>
        </p:nvGrpSpPr>
        <p:grpSpPr>
          <a:xfrm>
            <a:off x="3457969" y="2972448"/>
            <a:ext cx="342899" cy="85789"/>
            <a:chOff x="4334518" y="4882671"/>
            <a:chExt cx="342899" cy="85789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C5815085-BFD4-4571-BF3D-352ACA7B3A74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C88632E5-FA3D-4EDA-BA9B-EE0979192F58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3DA640C0-2049-4C23-BF29-01C5A9FDA18C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51A1C163-4F85-4D48-80D7-A57FFF01EAE6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55B17E8F-61A5-4D8D-A84B-75EF39CABC74}"/>
              </a:ext>
            </a:extLst>
          </p:cNvPr>
          <p:cNvGrpSpPr/>
          <p:nvPr/>
        </p:nvGrpSpPr>
        <p:grpSpPr>
          <a:xfrm>
            <a:off x="3516493" y="2461993"/>
            <a:ext cx="342899" cy="85789"/>
            <a:chOff x="4334518" y="4882671"/>
            <a:chExt cx="342899" cy="85789"/>
          </a:xfrm>
        </p:grpSpPr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11B062B-C3C8-4126-A460-B19F823478FF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A69EDAA-8A3A-4DF0-A439-8E6E3AAA7937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361457F8-7655-404E-8A6E-FFF82E5635B8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D95970D8-E4A9-4500-BAE0-8BEB8B20654A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E2051B2A-B03A-4BDE-8655-210EAEF1F210}"/>
              </a:ext>
            </a:extLst>
          </p:cNvPr>
          <p:cNvGrpSpPr/>
          <p:nvPr/>
        </p:nvGrpSpPr>
        <p:grpSpPr>
          <a:xfrm>
            <a:off x="3672941" y="1790618"/>
            <a:ext cx="342899" cy="85789"/>
            <a:chOff x="4334518" y="4882671"/>
            <a:chExt cx="342899" cy="85789"/>
          </a:xfrm>
        </p:grpSpPr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03CFEA4-197A-4EF1-9EBF-A5F645EBA4E8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DFA78931-A0B7-46E5-9FBD-509D22283E17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B91E7BF-6F53-445C-9695-9993B06E326D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FF36AA37-6D85-4737-B471-200F0A34B261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927B104-EDFD-4006-A760-E6658FC79C4E}"/>
              </a:ext>
            </a:extLst>
          </p:cNvPr>
          <p:cNvGrpSpPr/>
          <p:nvPr/>
        </p:nvGrpSpPr>
        <p:grpSpPr>
          <a:xfrm>
            <a:off x="2285476" y="1504941"/>
            <a:ext cx="342899" cy="85789"/>
            <a:chOff x="4334518" y="4882671"/>
            <a:chExt cx="342899" cy="85789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3D1BE28B-C083-4FDB-9135-74BADCE1F22F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5D795DB-10A1-488D-BAEF-F3D592B627A2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CE903A6-0936-43D6-ADC1-17EB830138F0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B5058B84-8393-469B-B1D8-1A6BC03B630F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AD10D73-F572-48A5-ABEC-F6D13B3EECC5}"/>
              </a:ext>
            </a:extLst>
          </p:cNvPr>
          <p:cNvGrpSpPr/>
          <p:nvPr/>
        </p:nvGrpSpPr>
        <p:grpSpPr>
          <a:xfrm>
            <a:off x="1183929" y="1515635"/>
            <a:ext cx="342899" cy="85789"/>
            <a:chOff x="4334518" y="4882671"/>
            <a:chExt cx="342899" cy="85789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1A31DEFF-3188-4346-B484-A403B4FB0D9C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663ECCAE-4CFB-4F0E-8FC1-275D042FF502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AFEA8794-8FA0-4ADD-BDF9-AF2FFE2D190A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8DE4D667-E218-4E2F-A71B-9EB923D8A7B9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C670202A-91FF-4606-9205-5D4B8502B196}"/>
              </a:ext>
            </a:extLst>
          </p:cNvPr>
          <p:cNvGrpSpPr/>
          <p:nvPr/>
        </p:nvGrpSpPr>
        <p:grpSpPr>
          <a:xfrm>
            <a:off x="2229558" y="2210763"/>
            <a:ext cx="342899" cy="85789"/>
            <a:chOff x="4334518" y="4882671"/>
            <a:chExt cx="342899" cy="85789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3F1C16D2-58E2-4C14-949C-9245ED84CB59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A3F757B-FE30-4EBE-93D8-8273C876626F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F8E78EE2-74A6-4906-84BF-4E3C56B7BDC5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FE4BFF30-58DC-4435-8994-71141D628AF4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2C0E2BA1-C458-46F0-AEB6-AB9963A0E04D}"/>
              </a:ext>
            </a:extLst>
          </p:cNvPr>
          <p:cNvGrpSpPr/>
          <p:nvPr/>
        </p:nvGrpSpPr>
        <p:grpSpPr>
          <a:xfrm>
            <a:off x="1271527" y="2316349"/>
            <a:ext cx="342899" cy="85789"/>
            <a:chOff x="4334518" y="4882671"/>
            <a:chExt cx="342899" cy="85789"/>
          </a:xfrm>
        </p:grpSpPr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5029A17-F5B9-43B6-8376-B6F9877F4AA6}"/>
                </a:ext>
              </a:extLst>
            </p:cNvPr>
            <p:cNvSpPr/>
            <p:nvPr/>
          </p:nvSpPr>
          <p:spPr>
            <a:xfrm>
              <a:off x="4334518" y="4882671"/>
              <a:ext cx="85848" cy="857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917084BC-72C4-4D93-AD64-CA0F438A6633}"/>
                </a:ext>
              </a:extLst>
            </p:cNvPr>
            <p:cNvSpPr/>
            <p:nvPr/>
          </p:nvSpPr>
          <p:spPr>
            <a:xfrm>
              <a:off x="4420366" y="4882671"/>
              <a:ext cx="85848" cy="85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F2917507-61CC-4B10-B538-C458207CBBC5}"/>
                </a:ext>
              </a:extLst>
            </p:cNvPr>
            <p:cNvSpPr/>
            <p:nvPr/>
          </p:nvSpPr>
          <p:spPr>
            <a:xfrm>
              <a:off x="4506214" y="4882671"/>
              <a:ext cx="85848" cy="8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E95C9C8D-BE98-4A65-9C26-7A61CF05B7CF}"/>
                </a:ext>
              </a:extLst>
            </p:cNvPr>
            <p:cNvSpPr/>
            <p:nvPr/>
          </p:nvSpPr>
          <p:spPr>
            <a:xfrm>
              <a:off x="4591569" y="4882671"/>
              <a:ext cx="85848" cy="85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598" name="Rectangle 597">
            <a:extLst>
              <a:ext uri="{FF2B5EF4-FFF2-40B4-BE49-F238E27FC236}">
                <a16:creationId xmlns:a16="http://schemas.microsoft.com/office/drawing/2014/main" id="{17F05128-1B30-46A8-9AB7-D066CFC114D1}"/>
              </a:ext>
            </a:extLst>
          </p:cNvPr>
          <p:cNvSpPr/>
          <p:nvPr/>
        </p:nvSpPr>
        <p:spPr>
          <a:xfrm>
            <a:off x="5808438" y="1648959"/>
            <a:ext cx="279350" cy="689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6345494C-F241-479D-9EFA-E91F8D85FE1F}"/>
              </a:ext>
            </a:extLst>
          </p:cNvPr>
          <p:cNvSpPr/>
          <p:nvPr/>
        </p:nvSpPr>
        <p:spPr>
          <a:xfrm>
            <a:off x="6311752" y="1655308"/>
            <a:ext cx="279350" cy="689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E8FF8D07-9EBD-419C-A575-B2A245A967AF}"/>
              </a:ext>
            </a:extLst>
          </p:cNvPr>
          <p:cNvSpPr/>
          <p:nvPr/>
        </p:nvSpPr>
        <p:spPr>
          <a:xfrm>
            <a:off x="5854308" y="3471899"/>
            <a:ext cx="765676" cy="294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Reconstruct Adjacency</a:t>
            </a:r>
          </a:p>
        </p:txBody>
      </p:sp>
      <p:cxnSp>
        <p:nvCxnSpPr>
          <p:cNvPr id="603" name="Straight Arrow Connector 23">
            <a:extLst>
              <a:ext uri="{FF2B5EF4-FFF2-40B4-BE49-F238E27FC236}">
                <a16:creationId xmlns:a16="http://schemas.microsoft.com/office/drawing/2014/main" id="{43BBA770-603C-4374-B03A-5DBACF677BF8}"/>
              </a:ext>
            </a:extLst>
          </p:cNvPr>
          <p:cNvCxnSpPr>
            <a:cxnSpLocks/>
          </p:cNvCxnSpPr>
          <p:nvPr/>
        </p:nvCxnSpPr>
        <p:spPr>
          <a:xfrm>
            <a:off x="5482405" y="1807059"/>
            <a:ext cx="24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Straight Arrow Connector 23">
            <a:extLst>
              <a:ext uri="{FF2B5EF4-FFF2-40B4-BE49-F238E27FC236}">
                <a16:creationId xmlns:a16="http://schemas.microsoft.com/office/drawing/2014/main" id="{9512ADCF-A83E-47D0-912C-D290A8728E27}"/>
              </a:ext>
            </a:extLst>
          </p:cNvPr>
          <p:cNvCxnSpPr>
            <a:cxnSpLocks/>
          </p:cNvCxnSpPr>
          <p:nvPr/>
        </p:nvCxnSpPr>
        <p:spPr>
          <a:xfrm>
            <a:off x="5482405" y="2122019"/>
            <a:ext cx="24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Straight Arrow Connector 23">
            <a:extLst>
              <a:ext uri="{FF2B5EF4-FFF2-40B4-BE49-F238E27FC236}">
                <a16:creationId xmlns:a16="http://schemas.microsoft.com/office/drawing/2014/main" id="{8C28459A-CF29-4A38-B5DB-0E82D8A66D66}"/>
              </a:ext>
            </a:extLst>
          </p:cNvPr>
          <p:cNvCxnSpPr>
            <a:cxnSpLocks/>
            <a:stCxn id="606" idx="1"/>
            <a:endCxn id="607" idx="0"/>
          </p:cNvCxnSpPr>
          <p:nvPr/>
        </p:nvCxnSpPr>
        <p:spPr>
          <a:xfrm flipH="1">
            <a:off x="6186696" y="2514529"/>
            <a:ext cx="540" cy="12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6" name="Right Brace 605">
            <a:extLst>
              <a:ext uri="{FF2B5EF4-FFF2-40B4-BE49-F238E27FC236}">
                <a16:creationId xmlns:a16="http://schemas.microsoft.com/office/drawing/2014/main" id="{79247044-3E60-4987-BA05-BB1A4220FF6C}"/>
              </a:ext>
            </a:extLst>
          </p:cNvPr>
          <p:cNvSpPr/>
          <p:nvPr/>
        </p:nvSpPr>
        <p:spPr>
          <a:xfrm rot="5400000">
            <a:off x="6105336" y="2099263"/>
            <a:ext cx="163799" cy="6667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76667809-6F8A-4DE6-A008-C519D3045969}"/>
                  </a:ext>
                </a:extLst>
              </p:cNvPr>
              <p:cNvSpPr/>
              <p:nvPr/>
            </p:nvSpPr>
            <p:spPr>
              <a:xfrm>
                <a:off x="5806423" y="2634716"/>
                <a:ext cx="760545" cy="307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76667809-6F8A-4DE6-A008-C519D304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23" y="2634716"/>
                <a:ext cx="760545" cy="30777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E9EB403B-417B-4432-B744-0FB6A65D0E83}"/>
                  </a:ext>
                </a:extLst>
              </p:cNvPr>
              <p:cNvSpPr txBox="1"/>
              <p:nvPr/>
            </p:nvSpPr>
            <p:spPr>
              <a:xfrm>
                <a:off x="5241307" y="1667356"/>
                <a:ext cx="3007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E9EB403B-417B-4432-B744-0FB6A65D0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7" y="1667356"/>
                <a:ext cx="300787" cy="184666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CEC8951A-E7E2-4638-845F-ED807928472F}"/>
                  </a:ext>
                </a:extLst>
              </p:cNvPr>
              <p:cNvSpPr txBox="1"/>
              <p:nvPr/>
            </p:nvSpPr>
            <p:spPr>
              <a:xfrm>
                <a:off x="5315237" y="1971244"/>
                <a:ext cx="1410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CEC8951A-E7E2-4638-845F-ED807928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37" y="1971244"/>
                <a:ext cx="141096" cy="184666"/>
              </a:xfrm>
              <a:prstGeom prst="rect">
                <a:avLst/>
              </a:prstGeom>
              <a:blipFill>
                <a:blip r:embed="rId33"/>
                <a:stretch>
                  <a:fillRect l="-39130" r="-3913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1" name="Oval 610">
            <a:extLst>
              <a:ext uri="{FF2B5EF4-FFF2-40B4-BE49-F238E27FC236}">
                <a16:creationId xmlns:a16="http://schemas.microsoft.com/office/drawing/2014/main" id="{BC8A6900-6297-4C1A-83FC-65C1737C605C}"/>
              </a:ext>
            </a:extLst>
          </p:cNvPr>
          <p:cNvSpPr/>
          <p:nvPr/>
        </p:nvSpPr>
        <p:spPr>
          <a:xfrm>
            <a:off x="5882057" y="1734748"/>
            <a:ext cx="132111" cy="132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02D16A9-7FAF-4A3A-90CF-29DBE7FD5A62}"/>
              </a:ext>
            </a:extLst>
          </p:cNvPr>
          <p:cNvSpPr/>
          <p:nvPr/>
        </p:nvSpPr>
        <p:spPr>
          <a:xfrm>
            <a:off x="5882057" y="1931466"/>
            <a:ext cx="132111" cy="132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F3B37028-B121-4D5D-B686-53DFBDFCB066}"/>
              </a:ext>
            </a:extLst>
          </p:cNvPr>
          <p:cNvSpPr/>
          <p:nvPr/>
        </p:nvSpPr>
        <p:spPr>
          <a:xfrm>
            <a:off x="5882057" y="2124494"/>
            <a:ext cx="132111" cy="132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92C21F46-7B40-4A7D-9852-B4C03AD8B7B2}"/>
                  </a:ext>
                </a:extLst>
              </p:cNvPr>
              <p:cNvSpPr txBox="1"/>
              <p:nvPr/>
            </p:nvSpPr>
            <p:spPr>
              <a:xfrm>
                <a:off x="5853870" y="1365072"/>
                <a:ext cx="488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92C21F46-7B40-4A7D-9852-B4C03AD8B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870" y="1365072"/>
                <a:ext cx="48825" cy="276999"/>
              </a:xfrm>
              <a:prstGeom prst="rect">
                <a:avLst/>
              </a:prstGeom>
              <a:blipFill>
                <a:blip r:embed="rId34"/>
                <a:stretch>
                  <a:fillRect l="-175000" r="-362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" name="Oval 615">
            <a:extLst>
              <a:ext uri="{FF2B5EF4-FFF2-40B4-BE49-F238E27FC236}">
                <a16:creationId xmlns:a16="http://schemas.microsoft.com/office/drawing/2014/main" id="{2D2A3E8E-46CC-4A03-84B1-4D27B6B36E7F}"/>
              </a:ext>
            </a:extLst>
          </p:cNvPr>
          <p:cNvSpPr/>
          <p:nvPr/>
        </p:nvSpPr>
        <p:spPr>
          <a:xfrm>
            <a:off x="6381191" y="1734748"/>
            <a:ext cx="132111" cy="132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8F63DAE1-3729-4299-A6FD-BC1864D0CEFF}"/>
              </a:ext>
            </a:extLst>
          </p:cNvPr>
          <p:cNvSpPr/>
          <p:nvPr/>
        </p:nvSpPr>
        <p:spPr>
          <a:xfrm>
            <a:off x="6381191" y="1931466"/>
            <a:ext cx="132111" cy="132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58D53082-0609-42F3-BC1C-D71A8CCBBD16}"/>
              </a:ext>
            </a:extLst>
          </p:cNvPr>
          <p:cNvSpPr/>
          <p:nvPr/>
        </p:nvSpPr>
        <p:spPr>
          <a:xfrm>
            <a:off x="6381191" y="2124494"/>
            <a:ext cx="132111" cy="132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CF60818F-3E6A-471F-8DAB-A94CBA5654C3}"/>
                  </a:ext>
                </a:extLst>
              </p:cNvPr>
              <p:cNvSpPr txBox="1"/>
              <p:nvPr/>
            </p:nvSpPr>
            <p:spPr>
              <a:xfrm>
                <a:off x="6331060" y="136232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CF60818F-3E6A-471F-8DAB-A94CBA565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60" y="1362328"/>
                <a:ext cx="232371" cy="276999"/>
              </a:xfrm>
              <a:prstGeom prst="rect">
                <a:avLst/>
              </a:prstGeom>
              <a:blipFill>
                <a:blip r:embed="rId35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2" name="Straight Arrow Connector 23">
            <a:extLst>
              <a:ext uri="{FF2B5EF4-FFF2-40B4-BE49-F238E27FC236}">
                <a16:creationId xmlns:a16="http://schemas.microsoft.com/office/drawing/2014/main" id="{94309EA7-0878-47D2-BD7D-552039AED5B4}"/>
              </a:ext>
            </a:extLst>
          </p:cNvPr>
          <p:cNvCxnSpPr>
            <a:cxnSpLocks/>
            <a:stCxn id="611" idx="6"/>
            <a:endCxn id="726" idx="2"/>
          </p:cNvCxnSpPr>
          <p:nvPr/>
        </p:nvCxnSpPr>
        <p:spPr>
          <a:xfrm>
            <a:off x="6014168" y="1800804"/>
            <a:ext cx="367023" cy="1967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Arrow Connector 23">
            <a:extLst>
              <a:ext uri="{FF2B5EF4-FFF2-40B4-BE49-F238E27FC236}">
                <a16:creationId xmlns:a16="http://schemas.microsoft.com/office/drawing/2014/main" id="{91EB10C5-D4F9-4B68-BFAF-253F64889486}"/>
              </a:ext>
            </a:extLst>
          </p:cNvPr>
          <p:cNvCxnSpPr>
            <a:cxnSpLocks/>
            <a:stCxn id="612" idx="6"/>
            <a:endCxn id="726" idx="2"/>
          </p:cNvCxnSpPr>
          <p:nvPr/>
        </p:nvCxnSpPr>
        <p:spPr>
          <a:xfrm>
            <a:off x="6014168" y="1997522"/>
            <a:ext cx="3670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Arrow Connector 23">
            <a:extLst>
              <a:ext uri="{FF2B5EF4-FFF2-40B4-BE49-F238E27FC236}">
                <a16:creationId xmlns:a16="http://schemas.microsoft.com/office/drawing/2014/main" id="{37ED0C10-3CA1-4722-955A-CB8581D4B419}"/>
              </a:ext>
            </a:extLst>
          </p:cNvPr>
          <p:cNvCxnSpPr>
            <a:cxnSpLocks/>
            <a:stCxn id="613" idx="6"/>
            <a:endCxn id="726" idx="2"/>
          </p:cNvCxnSpPr>
          <p:nvPr/>
        </p:nvCxnSpPr>
        <p:spPr>
          <a:xfrm flipV="1">
            <a:off x="6014168" y="1997522"/>
            <a:ext cx="367023" cy="1930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Straight Arrow Connector 23">
            <a:extLst>
              <a:ext uri="{FF2B5EF4-FFF2-40B4-BE49-F238E27FC236}">
                <a16:creationId xmlns:a16="http://schemas.microsoft.com/office/drawing/2014/main" id="{0DA00EE0-762D-4E7C-A2D8-4B33FB2D42F3}"/>
              </a:ext>
            </a:extLst>
          </p:cNvPr>
          <p:cNvCxnSpPr>
            <a:cxnSpLocks/>
            <a:stCxn id="611" idx="6"/>
            <a:endCxn id="616" idx="2"/>
          </p:cNvCxnSpPr>
          <p:nvPr/>
        </p:nvCxnSpPr>
        <p:spPr>
          <a:xfrm>
            <a:off x="6014168" y="1800804"/>
            <a:ext cx="3670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Straight Arrow Connector 23">
            <a:extLst>
              <a:ext uri="{FF2B5EF4-FFF2-40B4-BE49-F238E27FC236}">
                <a16:creationId xmlns:a16="http://schemas.microsoft.com/office/drawing/2014/main" id="{55452ACC-5AF7-4DA2-9E2E-C98A83822201}"/>
              </a:ext>
            </a:extLst>
          </p:cNvPr>
          <p:cNvCxnSpPr>
            <a:cxnSpLocks/>
            <a:stCxn id="612" idx="6"/>
            <a:endCxn id="616" idx="2"/>
          </p:cNvCxnSpPr>
          <p:nvPr/>
        </p:nvCxnSpPr>
        <p:spPr>
          <a:xfrm flipV="1">
            <a:off x="6014168" y="1800804"/>
            <a:ext cx="367023" cy="1967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Straight Arrow Connector 23">
            <a:extLst>
              <a:ext uri="{FF2B5EF4-FFF2-40B4-BE49-F238E27FC236}">
                <a16:creationId xmlns:a16="http://schemas.microsoft.com/office/drawing/2014/main" id="{AB8D0E2B-C97C-4705-9990-25046D3A86BA}"/>
              </a:ext>
            </a:extLst>
          </p:cNvPr>
          <p:cNvCxnSpPr>
            <a:cxnSpLocks/>
            <a:stCxn id="613" idx="6"/>
            <a:endCxn id="728" idx="2"/>
          </p:cNvCxnSpPr>
          <p:nvPr/>
        </p:nvCxnSpPr>
        <p:spPr>
          <a:xfrm>
            <a:off x="6014168" y="2190550"/>
            <a:ext cx="3670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Straight Arrow Connector 23">
            <a:extLst>
              <a:ext uri="{FF2B5EF4-FFF2-40B4-BE49-F238E27FC236}">
                <a16:creationId xmlns:a16="http://schemas.microsoft.com/office/drawing/2014/main" id="{F2C96FFC-886F-4F09-9D94-68FA8CC7B9E9}"/>
              </a:ext>
            </a:extLst>
          </p:cNvPr>
          <p:cNvCxnSpPr>
            <a:cxnSpLocks/>
            <a:stCxn id="612" idx="6"/>
            <a:endCxn id="728" idx="2"/>
          </p:cNvCxnSpPr>
          <p:nvPr/>
        </p:nvCxnSpPr>
        <p:spPr>
          <a:xfrm>
            <a:off x="6014168" y="1997522"/>
            <a:ext cx="367023" cy="1930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Straight Arrow Connector 23">
            <a:extLst>
              <a:ext uri="{FF2B5EF4-FFF2-40B4-BE49-F238E27FC236}">
                <a16:creationId xmlns:a16="http://schemas.microsoft.com/office/drawing/2014/main" id="{D3749D4F-CA2F-4A38-A62D-1F658E3808E5}"/>
              </a:ext>
            </a:extLst>
          </p:cNvPr>
          <p:cNvCxnSpPr>
            <a:cxnSpLocks/>
            <a:stCxn id="613" idx="6"/>
            <a:endCxn id="616" idx="2"/>
          </p:cNvCxnSpPr>
          <p:nvPr/>
        </p:nvCxnSpPr>
        <p:spPr>
          <a:xfrm flipV="1">
            <a:off x="6014168" y="1800804"/>
            <a:ext cx="367023" cy="3897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Straight Arrow Connector 23">
            <a:extLst>
              <a:ext uri="{FF2B5EF4-FFF2-40B4-BE49-F238E27FC236}">
                <a16:creationId xmlns:a16="http://schemas.microsoft.com/office/drawing/2014/main" id="{5BB3A3DE-EEE6-4A1A-8C60-9A6288ED621D}"/>
              </a:ext>
            </a:extLst>
          </p:cNvPr>
          <p:cNvCxnSpPr>
            <a:cxnSpLocks/>
            <a:stCxn id="611" idx="6"/>
            <a:endCxn id="728" idx="2"/>
          </p:cNvCxnSpPr>
          <p:nvPr/>
        </p:nvCxnSpPr>
        <p:spPr>
          <a:xfrm>
            <a:off x="6014168" y="1800804"/>
            <a:ext cx="367023" cy="3897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70A03F7B-3B0D-4CFC-904C-543CAF436F33}"/>
                  </a:ext>
                </a:extLst>
              </p:cNvPr>
              <p:cNvSpPr txBox="1"/>
              <p:nvPr/>
            </p:nvSpPr>
            <p:spPr>
              <a:xfrm flipH="1">
                <a:off x="5434868" y="925348"/>
                <a:ext cx="15256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𝑇𝑟𝑎𝑐𝑘𝐺𝐴𝐸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70A03F7B-3B0D-4CFC-904C-543CAF43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34868" y="925348"/>
                <a:ext cx="1525622" cy="276999"/>
              </a:xfrm>
              <a:prstGeom prst="rect">
                <a:avLst/>
              </a:prstGeom>
              <a:blipFill>
                <a:blip r:embed="rId36"/>
                <a:stretch>
                  <a:fillRect l="-4400" t="-2222" r="-64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4D2EEA66-69A5-44F4-A4EB-9B62D99E867D}"/>
                  </a:ext>
                </a:extLst>
              </p:cNvPr>
              <p:cNvSpPr txBox="1"/>
              <p:nvPr/>
            </p:nvSpPr>
            <p:spPr>
              <a:xfrm>
                <a:off x="6211582" y="2498728"/>
                <a:ext cx="50773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𝑛𝑐𝑜𝑑𝑖𝑛𝑔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4D2EEA66-69A5-44F4-A4EB-9B62D99E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582" y="2498728"/>
                <a:ext cx="507737" cy="123111"/>
              </a:xfrm>
              <a:prstGeom prst="rect">
                <a:avLst/>
              </a:prstGeom>
              <a:blipFill>
                <a:blip r:embed="rId37"/>
                <a:stretch>
                  <a:fillRect t="-5000" r="-241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2" name="Left Bracket 751">
            <a:extLst>
              <a:ext uri="{FF2B5EF4-FFF2-40B4-BE49-F238E27FC236}">
                <a16:creationId xmlns:a16="http://schemas.microsoft.com/office/drawing/2014/main" id="{0F2C281F-C8F9-4705-B1F0-86C32805DA61}"/>
              </a:ext>
            </a:extLst>
          </p:cNvPr>
          <p:cNvSpPr/>
          <p:nvPr/>
        </p:nvSpPr>
        <p:spPr>
          <a:xfrm flipH="1">
            <a:off x="6700277" y="1562382"/>
            <a:ext cx="84737" cy="97756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F99F10F-3649-4052-B9A8-A570153F5243}"/>
              </a:ext>
            </a:extLst>
          </p:cNvPr>
          <p:cNvSpPr txBox="1"/>
          <p:nvPr/>
        </p:nvSpPr>
        <p:spPr>
          <a:xfrm rot="16200000">
            <a:off x="6228773" y="1896216"/>
            <a:ext cx="13163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Encoder</a:t>
            </a:r>
          </a:p>
        </p:txBody>
      </p:sp>
      <p:cxnSp>
        <p:nvCxnSpPr>
          <p:cNvPr id="756" name="Straight Arrow Connector 23">
            <a:extLst>
              <a:ext uri="{FF2B5EF4-FFF2-40B4-BE49-F238E27FC236}">
                <a16:creationId xmlns:a16="http://schemas.microsoft.com/office/drawing/2014/main" id="{C408CB0F-CF95-4D09-B82A-77A1C163A0BC}"/>
              </a:ext>
            </a:extLst>
          </p:cNvPr>
          <p:cNvCxnSpPr>
            <a:cxnSpLocks/>
            <a:stCxn id="602" idx="2"/>
          </p:cNvCxnSpPr>
          <p:nvPr/>
        </p:nvCxnSpPr>
        <p:spPr>
          <a:xfrm>
            <a:off x="6237146" y="3766266"/>
            <a:ext cx="0" cy="2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80ABF9F0-0A1B-458A-939A-F9A4059CD172}"/>
                  </a:ext>
                </a:extLst>
              </p:cNvPr>
              <p:cNvSpPr txBox="1"/>
              <p:nvPr/>
            </p:nvSpPr>
            <p:spPr>
              <a:xfrm>
                <a:off x="6168375" y="4070289"/>
                <a:ext cx="19309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80ABF9F0-0A1B-458A-939A-F9A4059C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75" y="4070289"/>
                <a:ext cx="193094" cy="185051"/>
              </a:xfrm>
              <a:prstGeom prst="rect">
                <a:avLst/>
              </a:prstGeom>
              <a:blipFill>
                <a:blip r:embed="rId38"/>
                <a:stretch>
                  <a:fillRect l="-25000" r="-5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0E049EE9-C05F-404E-B1BB-152668FB74AA}"/>
                  </a:ext>
                </a:extLst>
              </p:cNvPr>
              <p:cNvSpPr txBox="1"/>
              <p:nvPr/>
            </p:nvSpPr>
            <p:spPr>
              <a:xfrm>
                <a:off x="6246339" y="2961719"/>
                <a:ext cx="2669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0E049EE9-C05F-404E-B1BB-152668FB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39" y="2961719"/>
                <a:ext cx="266963" cy="184666"/>
              </a:xfrm>
              <a:prstGeom prst="rect">
                <a:avLst/>
              </a:prstGeom>
              <a:blipFill>
                <a:blip r:embed="rId39"/>
                <a:stretch>
                  <a:fillRect l="-23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73A85332-D344-4CB2-BA0D-154233B904FE}"/>
                  </a:ext>
                </a:extLst>
              </p:cNvPr>
              <p:cNvSpPr txBox="1"/>
              <p:nvPr/>
            </p:nvSpPr>
            <p:spPr>
              <a:xfrm>
                <a:off x="6168375" y="3737665"/>
                <a:ext cx="64798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73A85332-D344-4CB2-BA0D-154233B9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75" y="3737665"/>
                <a:ext cx="647986" cy="18466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6" name="Straight Arrow Connector 23">
            <a:extLst>
              <a:ext uri="{FF2B5EF4-FFF2-40B4-BE49-F238E27FC236}">
                <a16:creationId xmlns:a16="http://schemas.microsoft.com/office/drawing/2014/main" id="{771BAEB9-4FEB-4DFC-898A-E9A63F4DAFFB}"/>
              </a:ext>
            </a:extLst>
          </p:cNvPr>
          <p:cNvCxnSpPr>
            <a:cxnSpLocks/>
            <a:endCxn id="602" idx="0"/>
          </p:cNvCxnSpPr>
          <p:nvPr/>
        </p:nvCxnSpPr>
        <p:spPr>
          <a:xfrm flipH="1">
            <a:off x="6237146" y="2942492"/>
            <a:ext cx="2890" cy="52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F6EF4C60-D248-49D9-B950-EB8F02B4EEFE}"/>
              </a:ext>
            </a:extLst>
          </p:cNvPr>
          <p:cNvSpPr txBox="1"/>
          <p:nvPr/>
        </p:nvSpPr>
        <p:spPr>
          <a:xfrm rot="16200000">
            <a:off x="6549995" y="3521100"/>
            <a:ext cx="7689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Decoder</a:t>
            </a:r>
          </a:p>
        </p:txBody>
      </p:sp>
      <p:sp>
        <p:nvSpPr>
          <p:cNvPr id="771" name="Left Bracket 770">
            <a:extLst>
              <a:ext uri="{FF2B5EF4-FFF2-40B4-BE49-F238E27FC236}">
                <a16:creationId xmlns:a16="http://schemas.microsoft.com/office/drawing/2014/main" id="{E1BA76E1-C0D9-489A-A332-DD0908F1DD50}"/>
              </a:ext>
            </a:extLst>
          </p:cNvPr>
          <p:cNvSpPr/>
          <p:nvPr/>
        </p:nvSpPr>
        <p:spPr>
          <a:xfrm flipH="1">
            <a:off x="6750721" y="3378708"/>
            <a:ext cx="84739" cy="49659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4" name="Straight Arrow Connector 23">
            <a:extLst>
              <a:ext uri="{FF2B5EF4-FFF2-40B4-BE49-F238E27FC236}">
                <a16:creationId xmlns:a16="http://schemas.microsoft.com/office/drawing/2014/main" id="{FA4C6AD9-65AD-42BD-849B-002098558904}"/>
              </a:ext>
            </a:extLst>
          </p:cNvPr>
          <p:cNvCxnSpPr>
            <a:cxnSpLocks/>
            <a:stCxn id="607" idx="2"/>
            <a:endCxn id="775" idx="3"/>
          </p:cNvCxnSpPr>
          <p:nvPr/>
        </p:nvCxnSpPr>
        <p:spPr>
          <a:xfrm rot="5400000">
            <a:off x="5636037" y="2640051"/>
            <a:ext cx="248219" cy="853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5" name="Flowchart: Terminator 774">
            <a:extLst>
              <a:ext uri="{FF2B5EF4-FFF2-40B4-BE49-F238E27FC236}">
                <a16:creationId xmlns:a16="http://schemas.microsoft.com/office/drawing/2014/main" id="{31654CA1-E3CB-447C-A908-164668799440}"/>
              </a:ext>
            </a:extLst>
          </p:cNvPr>
          <p:cNvSpPr/>
          <p:nvPr/>
        </p:nvSpPr>
        <p:spPr>
          <a:xfrm>
            <a:off x="4713043" y="3036438"/>
            <a:ext cx="620553" cy="308545"/>
          </a:xfrm>
          <a:prstGeom prst="flowChartTerminator">
            <a:avLst/>
          </a:prstGeom>
          <a:solidFill>
            <a:srgbClr val="E24A4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Pruning</a:t>
            </a:r>
          </a:p>
        </p:txBody>
      </p:sp>
      <p:cxnSp>
        <p:nvCxnSpPr>
          <p:cNvPr id="776" name="Straight Arrow Connector 23">
            <a:extLst>
              <a:ext uri="{FF2B5EF4-FFF2-40B4-BE49-F238E27FC236}">
                <a16:creationId xmlns:a16="http://schemas.microsoft.com/office/drawing/2014/main" id="{2DA47151-229B-4D77-BB69-AEF5545B2C88}"/>
              </a:ext>
            </a:extLst>
          </p:cNvPr>
          <p:cNvCxnSpPr>
            <a:cxnSpLocks/>
            <a:stCxn id="775" idx="0"/>
            <a:endCxn id="608" idx="1"/>
          </p:cNvCxnSpPr>
          <p:nvPr/>
        </p:nvCxnSpPr>
        <p:spPr>
          <a:xfrm rot="5400000" flipH="1" flipV="1">
            <a:off x="4493939" y="2289071"/>
            <a:ext cx="1276749" cy="217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57AED856-5925-40B9-908E-B0FC7F35C95E}"/>
                  </a:ext>
                </a:extLst>
              </p:cNvPr>
              <p:cNvSpPr txBox="1"/>
              <p:nvPr/>
            </p:nvSpPr>
            <p:spPr>
              <a:xfrm>
                <a:off x="8720180" y="1199280"/>
                <a:ext cx="2633620" cy="79432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57AED856-5925-40B9-908E-B0FC7F35C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80" y="1199280"/>
                <a:ext cx="2633620" cy="7943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385B58F3-A1B3-4B2A-A3AD-77B06E05DAF6}"/>
                  </a:ext>
                </a:extLst>
              </p:cNvPr>
              <p:cNvSpPr txBox="1"/>
              <p:nvPr/>
            </p:nvSpPr>
            <p:spPr>
              <a:xfrm>
                <a:off x="7871245" y="2498728"/>
                <a:ext cx="4109049" cy="38151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385B58F3-A1B3-4B2A-A3AD-77B06E05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45" y="2498728"/>
                <a:ext cx="4109049" cy="381515"/>
              </a:xfrm>
              <a:prstGeom prst="rect">
                <a:avLst/>
              </a:prstGeom>
              <a:blipFill>
                <a:blip r:embed="rId42"/>
                <a:stretch>
                  <a:fillRect b="-9375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AD4EDDAA-BEC2-4A9D-A9BB-4C5749488600}"/>
                  </a:ext>
                </a:extLst>
              </p:cNvPr>
              <p:cNvSpPr txBox="1"/>
              <p:nvPr/>
            </p:nvSpPr>
            <p:spPr>
              <a:xfrm>
                <a:off x="9000647" y="958267"/>
                <a:ext cx="1963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𝐴𝑔𝑟𝑟𝑒𝑔𝑎𝑡𝑖𝑜𝑛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AD4EDDAA-BEC2-4A9D-A9BB-4C5749488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647" y="958267"/>
                <a:ext cx="1963102" cy="276999"/>
              </a:xfrm>
              <a:prstGeom prst="rect">
                <a:avLst/>
              </a:prstGeom>
              <a:blipFill>
                <a:blip r:embed="rId4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F8EEBC20-C6BE-4C70-AF22-2FEB41C7B350}"/>
                  </a:ext>
                </a:extLst>
              </p:cNvPr>
              <p:cNvSpPr txBox="1"/>
              <p:nvPr/>
            </p:nvSpPr>
            <p:spPr>
              <a:xfrm>
                <a:off x="9000647" y="2223415"/>
                <a:ext cx="1963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𝑃𝑟𝑢𝑛𝑖𝑛𝑔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F8EEBC20-C6BE-4C70-AF22-2FEB41C7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647" y="2223415"/>
                <a:ext cx="1963102" cy="276999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3" name="Straight Arrow Connector 23">
            <a:extLst>
              <a:ext uri="{FF2B5EF4-FFF2-40B4-BE49-F238E27FC236}">
                <a16:creationId xmlns:a16="http://schemas.microsoft.com/office/drawing/2014/main" id="{043D4479-B2EE-444B-962B-14CBEC763BAB}"/>
              </a:ext>
            </a:extLst>
          </p:cNvPr>
          <p:cNvCxnSpPr>
            <a:cxnSpLocks/>
            <a:endCxn id="775" idx="2"/>
          </p:cNvCxnSpPr>
          <p:nvPr/>
        </p:nvCxnSpPr>
        <p:spPr>
          <a:xfrm flipH="1" flipV="1">
            <a:off x="5023320" y="3344983"/>
            <a:ext cx="1820" cy="3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Flowchart: Manual Operation 189">
            <a:extLst>
              <a:ext uri="{FF2B5EF4-FFF2-40B4-BE49-F238E27FC236}">
                <a16:creationId xmlns:a16="http://schemas.microsoft.com/office/drawing/2014/main" id="{48D811DA-184C-4ECB-9DAB-8E3D0C58FCFA}"/>
              </a:ext>
            </a:extLst>
          </p:cNvPr>
          <p:cNvSpPr/>
          <p:nvPr/>
        </p:nvSpPr>
        <p:spPr>
          <a:xfrm>
            <a:off x="4886954" y="3645853"/>
            <a:ext cx="272729" cy="294368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3FED765-3C30-4B35-B906-E24F372A16B2}"/>
                  </a:ext>
                </a:extLst>
              </p:cNvPr>
              <p:cNvSpPr txBox="1"/>
              <p:nvPr/>
            </p:nvSpPr>
            <p:spPr>
              <a:xfrm>
                <a:off x="4941569" y="3663317"/>
                <a:ext cx="1671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3FED765-3C30-4B35-B906-E24F372A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69" y="3663317"/>
                <a:ext cx="167141" cy="184666"/>
              </a:xfrm>
              <a:prstGeom prst="rect">
                <a:avLst/>
              </a:prstGeom>
              <a:blipFill>
                <a:blip r:embed="rId45"/>
                <a:stretch>
                  <a:fillRect l="-33333" r="-222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2E9BE41D-35FE-457A-8490-ADE1ACC8E1E2}"/>
                  </a:ext>
                </a:extLst>
              </p:cNvPr>
              <p:cNvSpPr txBox="1"/>
              <p:nvPr/>
            </p:nvSpPr>
            <p:spPr>
              <a:xfrm>
                <a:off x="4215403" y="3359129"/>
                <a:ext cx="792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00" dirty="0"/>
                  <a:t>Sample </a:t>
                </a:r>
                <a14:m>
                  <m:oMath xmlns:m="http://schemas.openxmlformats.org/officeDocument/2006/math">
                    <m:r>
                      <a:rPr lang="en-US" sz="7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700" dirty="0"/>
                  <a:t> edges randomly</a:t>
                </a:r>
              </a:p>
            </p:txBody>
          </p:sp>
        </mc:Choice>
        <mc:Fallback xmlns="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2E9BE41D-35FE-457A-8490-ADE1ACC8E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03" y="3359129"/>
                <a:ext cx="792400" cy="307777"/>
              </a:xfrm>
              <a:prstGeom prst="rect">
                <a:avLst/>
              </a:prstGeom>
              <a:blipFill>
                <a:blip r:embed="rId4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C36E48CA-21FC-4ECE-B771-A1EA1ACAF6A3}"/>
                  </a:ext>
                </a:extLst>
              </p:cNvPr>
              <p:cNvSpPr txBox="1"/>
              <p:nvPr/>
            </p:nvSpPr>
            <p:spPr>
              <a:xfrm>
                <a:off x="4991077" y="2802430"/>
                <a:ext cx="300787" cy="196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C36E48CA-21FC-4ECE-B771-A1EA1ACAF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077" y="2802430"/>
                <a:ext cx="300787" cy="196400"/>
              </a:xfrm>
              <a:prstGeom prst="rect">
                <a:avLst/>
              </a:prstGeom>
              <a:blipFill>
                <a:blip r:embed="rId4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" name="Picture 193">
            <a:extLst>
              <a:ext uri="{FF2B5EF4-FFF2-40B4-BE49-F238E27FC236}">
                <a16:creationId xmlns:a16="http://schemas.microsoft.com/office/drawing/2014/main" id="{404401FD-20DB-4144-9444-F89D4BB8783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" y="1114076"/>
            <a:ext cx="3813316" cy="265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B6171C03-5069-4311-A161-5C8D62CC0B9B}"/>
                  </a:ext>
                </a:extLst>
              </p:cNvPr>
              <p:cNvSpPr txBox="1"/>
              <p:nvPr/>
            </p:nvSpPr>
            <p:spPr>
              <a:xfrm>
                <a:off x="4100939" y="4738974"/>
                <a:ext cx="3826457" cy="17543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Arial" panose="020B0604020202020204" pitchFamily="34" charset="0"/>
                  <a:buChar char="•"/>
                  <a:defRPr i="1"/>
                </a:lvl1pPr>
              </a:lstStyle>
              <a:p>
                <a:r>
                  <a:rPr lang="en-US" dirty="0"/>
                  <a:t>Apply Finch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to extract clusters</a:t>
                </a:r>
              </a:p>
              <a:p>
                <a:r>
                  <a:rPr lang="en-US" dirty="0"/>
                  <a:t>Branching</a:t>
                </a:r>
              </a:p>
              <a:p>
                <a:r>
                  <a:rPr lang="en-US" dirty="0"/>
                  <a:t>Dynamic pruning rate</a:t>
                </a:r>
              </a:p>
              <a:p>
                <a:r>
                  <a:rPr lang="en-US" dirty="0"/>
                  <a:t>Pruning Patience</a:t>
                </a:r>
              </a:p>
              <a:p>
                <a:r>
                  <a:rPr lang="en-US" dirty="0"/>
                  <a:t>Accelerated pruning</a:t>
                </a:r>
              </a:p>
              <a:p>
                <a:r>
                  <a:rPr lang="en-US" dirty="0"/>
                  <a:t>Augmenting the Supergraph</a:t>
                </a:r>
              </a:p>
            </p:txBody>
          </p:sp>
        </mc:Choice>
        <mc:Fallback xmlns="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B6171C03-5069-4311-A161-5C8D62CC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39" y="4738974"/>
                <a:ext cx="3826457" cy="1754326"/>
              </a:xfrm>
              <a:prstGeom prst="rect">
                <a:avLst/>
              </a:prstGeom>
              <a:blipFill>
                <a:blip r:embed="rId49"/>
                <a:stretch>
                  <a:fillRect b="-321"/>
                </a:stretch>
              </a:blipFill>
              <a:ln w="12700">
                <a:solidFill>
                  <a:schemeClr val="tx1"/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animBg="1"/>
      <p:bldP spid="353" grpId="1" animBg="1"/>
      <p:bldP spid="354" grpId="1" animBg="1"/>
      <p:bldP spid="355" grpId="1" animBg="1"/>
      <p:bldP spid="348" grpId="0"/>
      <p:bldP spid="349" grpId="0"/>
      <p:bldP spid="350" grpId="0"/>
      <p:bldP spid="351" grpId="0"/>
      <p:bldP spid="357" grpId="0" animBg="1"/>
      <p:bldP spid="358" grpId="0" animBg="1"/>
      <p:bldP spid="359" grpId="0" animBg="1"/>
      <p:bldP spid="360" grpId="0" animBg="1"/>
      <p:bldP spid="361" grpId="1" animBg="1"/>
      <p:bldP spid="362" grpId="0" animBg="1"/>
      <p:bldP spid="368" grpId="0"/>
      <p:bldP spid="369" grpId="0"/>
      <p:bldP spid="370" grpId="0"/>
      <p:bldP spid="371" grpId="0"/>
      <p:bldP spid="372" grpId="0"/>
      <p:bldP spid="375" grpId="0"/>
      <p:bldP spid="376" grpId="0"/>
      <p:bldP spid="378" grpId="0"/>
      <p:bldP spid="380" grpId="0"/>
      <p:bldP spid="382" grpId="0"/>
      <p:bldP spid="384" grpId="0"/>
      <p:bldP spid="385" grpId="0" animBg="1"/>
      <p:bldP spid="388" grpId="0"/>
      <p:bldP spid="390" grpId="0"/>
      <p:bldP spid="392" grpId="0"/>
      <p:bldP spid="394" grpId="0"/>
      <p:bldP spid="395" grpId="0" animBg="1"/>
      <p:bldP spid="397" grpId="0" animBg="1"/>
      <p:bldP spid="398" grpId="0"/>
      <p:bldP spid="400" grpId="0"/>
      <p:bldP spid="402" grpId="0"/>
      <p:bldP spid="4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 Placeholder 15">
            <a:extLst>
              <a:ext uri="{FF2B5EF4-FFF2-40B4-BE49-F238E27FC236}">
                <a16:creationId xmlns:a16="http://schemas.microsoft.com/office/drawing/2014/main" id="{9D6F0EE4-4AE0-4A2A-8FC3-C363CE5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28</a:t>
            </a:fld>
            <a:endParaRPr lang="en-US" dirty="0"/>
          </a:p>
        </p:txBody>
      </p:sp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Evaluation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BFC525A-8E76-429A-AE16-F57E016DE3C1}"/>
              </a:ext>
            </a:extLst>
          </p:cNvPr>
          <p:cNvGrpSpPr/>
          <p:nvPr/>
        </p:nvGrpSpPr>
        <p:grpSpPr>
          <a:xfrm>
            <a:off x="2578568" y="3848872"/>
            <a:ext cx="1491592" cy="1519871"/>
            <a:chOff x="470374" y="1011163"/>
            <a:chExt cx="1491592" cy="1519871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9DAE1A3-EB43-41B7-9B98-3FAD54AC76CF}"/>
                </a:ext>
              </a:extLst>
            </p:cNvPr>
            <p:cNvSpPr/>
            <p:nvPr/>
          </p:nvSpPr>
          <p:spPr>
            <a:xfrm>
              <a:off x="807868" y="1065325"/>
              <a:ext cx="168676" cy="1686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2082AA1-9B60-4A24-89C5-7B5E3D125FD4}"/>
                </a:ext>
              </a:extLst>
            </p:cNvPr>
            <p:cNvSpPr/>
            <p:nvPr/>
          </p:nvSpPr>
          <p:spPr>
            <a:xfrm>
              <a:off x="1136342" y="1065325"/>
              <a:ext cx="168676" cy="168676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FB5E860-E1E7-4CC5-9396-ACAB01836198}"/>
                </a:ext>
              </a:extLst>
            </p:cNvPr>
            <p:cNvSpPr/>
            <p:nvPr/>
          </p:nvSpPr>
          <p:spPr>
            <a:xfrm>
              <a:off x="1464816" y="1065325"/>
              <a:ext cx="168676" cy="168676"/>
            </a:xfrm>
            <a:prstGeom prst="ellipse">
              <a:avLst/>
            </a:prstGeom>
            <a:solidFill>
              <a:srgbClr val="FF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B93C946-2A25-4AED-8CAC-F29567835E2E}"/>
                </a:ext>
              </a:extLst>
            </p:cNvPr>
            <p:cNvSpPr/>
            <p:nvPr/>
          </p:nvSpPr>
          <p:spPr>
            <a:xfrm>
              <a:off x="1793290" y="1065325"/>
              <a:ext cx="168676" cy="16867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97865BA-E671-4AC8-B967-896C9526BEF8}"/>
                </a:ext>
              </a:extLst>
            </p:cNvPr>
            <p:cNvSpPr/>
            <p:nvPr/>
          </p:nvSpPr>
          <p:spPr>
            <a:xfrm>
              <a:off x="807868" y="1376043"/>
              <a:ext cx="168676" cy="168676"/>
            </a:xfrm>
            <a:prstGeom prst="ellipse">
              <a:avLst/>
            </a:prstGeom>
            <a:solidFill>
              <a:srgbClr val="026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298FF48-6FFB-44CB-A668-849E9CC99E9B}"/>
                </a:ext>
              </a:extLst>
            </p:cNvPr>
            <p:cNvSpPr/>
            <p:nvPr/>
          </p:nvSpPr>
          <p:spPr>
            <a:xfrm>
              <a:off x="1136342" y="1376043"/>
              <a:ext cx="168676" cy="168676"/>
            </a:xfrm>
            <a:prstGeom prst="ellipse">
              <a:avLst/>
            </a:prstGeom>
            <a:solidFill>
              <a:srgbClr val="026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E7F1162-0447-4724-9E47-CD345E3B2147}"/>
                </a:ext>
              </a:extLst>
            </p:cNvPr>
            <p:cNvSpPr/>
            <p:nvPr/>
          </p:nvSpPr>
          <p:spPr>
            <a:xfrm>
              <a:off x="1464816" y="1376043"/>
              <a:ext cx="168676" cy="168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A1D215BF-6FA4-40BA-87CA-FC13F8ED33BD}"/>
                </a:ext>
              </a:extLst>
            </p:cNvPr>
            <p:cNvSpPr/>
            <p:nvPr/>
          </p:nvSpPr>
          <p:spPr>
            <a:xfrm>
              <a:off x="807868" y="1686761"/>
              <a:ext cx="168676" cy="16867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F8E4AC8-380D-47E4-9166-BE8FF629EE72}"/>
                </a:ext>
              </a:extLst>
            </p:cNvPr>
            <p:cNvSpPr/>
            <p:nvPr/>
          </p:nvSpPr>
          <p:spPr>
            <a:xfrm>
              <a:off x="1136342" y="1686761"/>
              <a:ext cx="168676" cy="168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8D85FE4D-7C61-43D9-B6CD-3BF48A63C044}"/>
                </a:ext>
              </a:extLst>
            </p:cNvPr>
            <p:cNvSpPr/>
            <p:nvPr/>
          </p:nvSpPr>
          <p:spPr>
            <a:xfrm>
              <a:off x="1464816" y="1686761"/>
              <a:ext cx="168676" cy="168676"/>
            </a:xfrm>
            <a:prstGeom prst="ellipse">
              <a:avLst/>
            </a:prstGeom>
            <a:solidFill>
              <a:srgbClr val="20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57BBA91-9CC6-4957-996F-14929540D763}"/>
                </a:ext>
              </a:extLst>
            </p:cNvPr>
            <p:cNvSpPr/>
            <p:nvPr/>
          </p:nvSpPr>
          <p:spPr>
            <a:xfrm>
              <a:off x="807868" y="1997479"/>
              <a:ext cx="168676" cy="1686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02BB535-7734-4CD3-B562-C025A815FF7E}"/>
                </a:ext>
              </a:extLst>
            </p:cNvPr>
            <p:cNvSpPr/>
            <p:nvPr/>
          </p:nvSpPr>
          <p:spPr>
            <a:xfrm>
              <a:off x="807868" y="2308197"/>
              <a:ext cx="168676" cy="168676"/>
            </a:xfrm>
            <a:prstGeom prst="ellipse">
              <a:avLst/>
            </a:prstGeom>
            <a:solidFill>
              <a:srgbClr val="F30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2182C7A8-4ADF-408B-B6C7-CA53299BF8DD}"/>
                    </a:ext>
                  </a:extLst>
                </p:cNvPr>
                <p:cNvSpPr txBox="1"/>
                <p:nvPr/>
              </p:nvSpPr>
              <p:spPr>
                <a:xfrm>
                  <a:off x="470374" y="1011163"/>
                  <a:ext cx="266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3573B96-74E3-4A44-A0A1-29321BB5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74" y="1011163"/>
                  <a:ext cx="26661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455" r="-6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CE715B5-E36F-4F13-A0DA-4EDBF9273847}"/>
                    </a:ext>
                  </a:extLst>
                </p:cNvPr>
                <p:cNvSpPr txBox="1"/>
                <p:nvPr/>
              </p:nvSpPr>
              <p:spPr>
                <a:xfrm>
                  <a:off x="470374" y="1321881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697E26-ACFD-40A0-AEB2-8E0D203F3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74" y="1321881"/>
                  <a:ext cx="2719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38DA31D2-3FE7-4632-8F43-4016464FC8D1}"/>
                    </a:ext>
                  </a:extLst>
                </p:cNvPr>
                <p:cNvSpPr txBox="1"/>
                <p:nvPr/>
              </p:nvSpPr>
              <p:spPr>
                <a:xfrm>
                  <a:off x="470374" y="1632599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4118CF8-30F1-4704-80E9-3D244998B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74" y="1632599"/>
                  <a:ext cx="2719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7D3CD6EE-8FA1-4B04-A1C0-86B7AF0595E2}"/>
                    </a:ext>
                  </a:extLst>
                </p:cNvPr>
                <p:cNvSpPr txBox="1"/>
                <p:nvPr/>
              </p:nvSpPr>
              <p:spPr>
                <a:xfrm>
                  <a:off x="470374" y="1943317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98E045-C065-4C86-8BED-259B9B11A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74" y="1943317"/>
                  <a:ext cx="2719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C63FEE98-984B-4DBA-9143-BBADFD877267}"/>
                    </a:ext>
                  </a:extLst>
                </p:cNvPr>
                <p:cNvSpPr txBox="1"/>
                <p:nvPr/>
              </p:nvSpPr>
              <p:spPr>
                <a:xfrm>
                  <a:off x="470374" y="2254035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EC35CA-A9B2-45AE-AE89-C122EEFC1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74" y="2254035"/>
                  <a:ext cx="2719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BE8F0A4-6F00-417B-9976-4086AE5DE27F}"/>
              </a:ext>
            </a:extLst>
          </p:cNvPr>
          <p:cNvGrpSpPr/>
          <p:nvPr/>
        </p:nvGrpSpPr>
        <p:grpSpPr>
          <a:xfrm>
            <a:off x="4634705" y="3842684"/>
            <a:ext cx="4074992" cy="276999"/>
            <a:chOff x="2816724" y="1004975"/>
            <a:chExt cx="4074992" cy="276999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EF75D5E-99DE-4FA9-85A6-D9CDEB80EE2C}"/>
                </a:ext>
              </a:extLst>
            </p:cNvPr>
            <p:cNvSpPr/>
            <p:nvPr/>
          </p:nvSpPr>
          <p:spPr>
            <a:xfrm>
              <a:off x="3109828" y="1059137"/>
              <a:ext cx="168676" cy="1686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CADECC03-E54B-4A1A-9090-C946482AEBC4}"/>
                </a:ext>
              </a:extLst>
            </p:cNvPr>
            <p:cNvSpPr/>
            <p:nvPr/>
          </p:nvSpPr>
          <p:spPr>
            <a:xfrm>
              <a:off x="3438302" y="1059137"/>
              <a:ext cx="168676" cy="168676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0409A3B8-8E1C-4380-8C7A-405D50A95A39}"/>
                </a:ext>
              </a:extLst>
            </p:cNvPr>
            <p:cNvSpPr/>
            <p:nvPr/>
          </p:nvSpPr>
          <p:spPr>
            <a:xfrm>
              <a:off x="3766776" y="1059137"/>
              <a:ext cx="168676" cy="168676"/>
            </a:xfrm>
            <a:prstGeom prst="ellipse">
              <a:avLst/>
            </a:prstGeom>
            <a:solidFill>
              <a:srgbClr val="E2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C7772B53-7B11-4F8E-A866-6986D212FB76}"/>
                </a:ext>
              </a:extLst>
            </p:cNvPr>
            <p:cNvSpPr/>
            <p:nvPr/>
          </p:nvSpPr>
          <p:spPr>
            <a:xfrm>
              <a:off x="4095250" y="1059137"/>
              <a:ext cx="168676" cy="16867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A58826C-76AA-4E68-95F4-13356FEA2D49}"/>
                </a:ext>
              </a:extLst>
            </p:cNvPr>
            <p:cNvSpPr/>
            <p:nvPr/>
          </p:nvSpPr>
          <p:spPr>
            <a:xfrm>
              <a:off x="4423724" y="1059137"/>
              <a:ext cx="168676" cy="168676"/>
            </a:xfrm>
            <a:prstGeom prst="ellipse">
              <a:avLst/>
            </a:prstGeom>
            <a:solidFill>
              <a:srgbClr val="026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6788F53-93EA-4B6E-8018-DAB1C7EB988A}"/>
                </a:ext>
              </a:extLst>
            </p:cNvPr>
            <p:cNvSpPr/>
            <p:nvPr/>
          </p:nvSpPr>
          <p:spPr>
            <a:xfrm>
              <a:off x="4752198" y="1059137"/>
              <a:ext cx="168676" cy="168676"/>
            </a:xfrm>
            <a:prstGeom prst="ellipse">
              <a:avLst/>
            </a:prstGeom>
            <a:solidFill>
              <a:srgbClr val="026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6468E36-319E-44AB-94B2-7FB931D77F4B}"/>
                </a:ext>
              </a:extLst>
            </p:cNvPr>
            <p:cNvSpPr/>
            <p:nvPr/>
          </p:nvSpPr>
          <p:spPr>
            <a:xfrm>
              <a:off x="5080672" y="1059137"/>
              <a:ext cx="168676" cy="168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424776ED-13C7-4527-9D35-49A0AE4B6163}"/>
                </a:ext>
              </a:extLst>
            </p:cNvPr>
            <p:cNvSpPr/>
            <p:nvPr/>
          </p:nvSpPr>
          <p:spPr>
            <a:xfrm>
              <a:off x="5409146" y="1059137"/>
              <a:ext cx="168676" cy="16867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3F8F16E-5AD0-41C6-B62A-49F819BB531A}"/>
                </a:ext>
              </a:extLst>
            </p:cNvPr>
            <p:cNvSpPr/>
            <p:nvPr/>
          </p:nvSpPr>
          <p:spPr>
            <a:xfrm>
              <a:off x="5737620" y="1059137"/>
              <a:ext cx="168676" cy="168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3C5AF4FF-F186-4DA9-9167-9DA9EF656391}"/>
                </a:ext>
              </a:extLst>
            </p:cNvPr>
            <p:cNvSpPr/>
            <p:nvPr/>
          </p:nvSpPr>
          <p:spPr>
            <a:xfrm>
              <a:off x="6066094" y="1059137"/>
              <a:ext cx="168676" cy="168676"/>
            </a:xfrm>
            <a:prstGeom prst="ellipse">
              <a:avLst/>
            </a:prstGeom>
            <a:solidFill>
              <a:srgbClr val="20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2AA59EB8-26E8-451C-926D-8B7017BE8812}"/>
                </a:ext>
              </a:extLst>
            </p:cNvPr>
            <p:cNvSpPr/>
            <p:nvPr/>
          </p:nvSpPr>
          <p:spPr>
            <a:xfrm>
              <a:off x="6394568" y="1059137"/>
              <a:ext cx="168676" cy="1686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69DFEF9B-E8E8-4FD1-A6B7-E74E8852B5D0}"/>
                </a:ext>
              </a:extLst>
            </p:cNvPr>
            <p:cNvSpPr/>
            <p:nvPr/>
          </p:nvSpPr>
          <p:spPr>
            <a:xfrm>
              <a:off x="6723040" y="1059136"/>
              <a:ext cx="168676" cy="168676"/>
            </a:xfrm>
            <a:prstGeom prst="ellipse">
              <a:avLst/>
            </a:prstGeom>
            <a:solidFill>
              <a:srgbClr val="F30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626CCC8C-7ED0-4379-A1D9-AE1BBD984490}"/>
                    </a:ext>
                  </a:extLst>
                </p:cNvPr>
                <p:cNvSpPr txBox="1"/>
                <p:nvPr/>
              </p:nvSpPr>
              <p:spPr>
                <a:xfrm>
                  <a:off x="2816724" y="1004975"/>
                  <a:ext cx="26661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43F5DA6-86C9-4FE5-B5A1-5B74EDB54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724" y="1004975"/>
                  <a:ext cx="2666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455" r="-6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5F8314E8-8BFB-4B1B-BCEA-038384C6B3B9}"/>
              </a:ext>
            </a:extLst>
          </p:cNvPr>
          <p:cNvSpPr txBox="1"/>
          <p:nvPr/>
        </p:nvSpPr>
        <p:spPr>
          <a:xfrm>
            <a:off x="2221101" y="2980880"/>
            <a:ext cx="270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Should have the best score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1BBC5A2-7040-4C0D-8C15-2FD2CA3CCC99}"/>
              </a:ext>
            </a:extLst>
          </p:cNvPr>
          <p:cNvSpPr txBox="1"/>
          <p:nvPr/>
        </p:nvSpPr>
        <p:spPr>
          <a:xfrm>
            <a:off x="8903192" y="2927240"/>
            <a:ext cx="304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Current Metrics Give this case </a:t>
            </a:r>
          </a:p>
          <a:p>
            <a:pPr algn="ctr"/>
            <a:r>
              <a:rPr lang="en-US" i="1" dirty="0"/>
              <a:t>the best score</a:t>
            </a:r>
          </a:p>
        </p:txBody>
      </p:sp>
      <p:sp>
        <p:nvSpPr>
          <p:cNvPr id="380" name="Right Brace 379">
            <a:extLst>
              <a:ext uri="{FF2B5EF4-FFF2-40B4-BE49-F238E27FC236}">
                <a16:creationId xmlns:a16="http://schemas.microsoft.com/office/drawing/2014/main" id="{B142BC56-5EA4-49D4-B24E-E992089EED4F}"/>
              </a:ext>
            </a:extLst>
          </p:cNvPr>
          <p:cNvSpPr/>
          <p:nvPr/>
        </p:nvSpPr>
        <p:spPr>
          <a:xfrm rot="16200000">
            <a:off x="3257853" y="2721197"/>
            <a:ext cx="310718" cy="1948200"/>
          </a:xfrm>
          <a:prstGeom prst="rightBrace">
            <a:avLst>
              <a:gd name="adj1" fmla="val 7119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ight Brace 380">
            <a:extLst>
              <a:ext uri="{FF2B5EF4-FFF2-40B4-BE49-F238E27FC236}">
                <a16:creationId xmlns:a16="http://schemas.microsoft.com/office/drawing/2014/main" id="{D40C4FC4-DA54-400E-8DBC-1A13D7E5F363}"/>
              </a:ext>
            </a:extLst>
          </p:cNvPr>
          <p:cNvSpPr/>
          <p:nvPr/>
        </p:nvSpPr>
        <p:spPr>
          <a:xfrm rot="16200000">
            <a:off x="10184457" y="2721197"/>
            <a:ext cx="310718" cy="1948200"/>
          </a:xfrm>
          <a:prstGeom prst="rightBrace">
            <a:avLst>
              <a:gd name="adj1" fmla="val 7119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A7ED24C2-62E3-4F6F-B718-F08F2697871E}"/>
              </a:ext>
            </a:extLst>
          </p:cNvPr>
          <p:cNvSpPr txBox="1"/>
          <p:nvPr/>
        </p:nvSpPr>
        <p:spPr>
          <a:xfrm>
            <a:off x="5225182" y="2980880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Should have the worst score</a:t>
            </a:r>
          </a:p>
        </p:txBody>
      </p:sp>
      <p:sp>
        <p:nvSpPr>
          <p:cNvPr id="383" name="Right Brace 382">
            <a:extLst>
              <a:ext uri="{FF2B5EF4-FFF2-40B4-BE49-F238E27FC236}">
                <a16:creationId xmlns:a16="http://schemas.microsoft.com/office/drawing/2014/main" id="{AC4B9DE6-48D3-4457-AFE0-F5B9D5A495DB}"/>
              </a:ext>
            </a:extLst>
          </p:cNvPr>
          <p:cNvSpPr/>
          <p:nvPr/>
        </p:nvSpPr>
        <p:spPr>
          <a:xfrm rot="16200000">
            <a:off x="6489363" y="2721197"/>
            <a:ext cx="310718" cy="1948200"/>
          </a:xfrm>
          <a:prstGeom prst="rightBrace">
            <a:avLst>
              <a:gd name="adj1" fmla="val 7119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E362AB32-A5FB-43D4-BF43-0E439398A658}"/>
              </a:ext>
            </a:extLst>
          </p:cNvPr>
          <p:cNvGrpSpPr/>
          <p:nvPr/>
        </p:nvGrpSpPr>
        <p:grpSpPr>
          <a:xfrm>
            <a:off x="9975421" y="3848872"/>
            <a:ext cx="790524" cy="2825039"/>
            <a:chOff x="8140616" y="1011163"/>
            <a:chExt cx="790524" cy="2825039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8D2E1B8-E192-481E-AA35-C8FE408C33D4}"/>
                </a:ext>
              </a:extLst>
            </p:cNvPr>
            <p:cNvSpPr/>
            <p:nvPr/>
          </p:nvSpPr>
          <p:spPr>
            <a:xfrm>
              <a:off x="8505011" y="1065325"/>
              <a:ext cx="168676" cy="1686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70EC2D21-35E5-45CC-9E68-12DEBA7414A1}"/>
                </a:ext>
              </a:extLst>
            </p:cNvPr>
            <p:cNvSpPr/>
            <p:nvPr/>
          </p:nvSpPr>
          <p:spPr>
            <a:xfrm>
              <a:off x="8505011" y="1556825"/>
              <a:ext cx="168676" cy="168676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E446891-A223-4D2E-9390-86A6D1C618B2}"/>
                </a:ext>
              </a:extLst>
            </p:cNvPr>
            <p:cNvSpPr/>
            <p:nvPr/>
          </p:nvSpPr>
          <p:spPr>
            <a:xfrm>
              <a:off x="8505011" y="1813381"/>
              <a:ext cx="168676" cy="168676"/>
            </a:xfrm>
            <a:prstGeom prst="ellipse">
              <a:avLst/>
            </a:prstGeom>
            <a:solidFill>
              <a:srgbClr val="E2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04C9FF03-73AD-47EC-8B9C-E3D5D9DD6022}"/>
                </a:ext>
              </a:extLst>
            </p:cNvPr>
            <p:cNvSpPr/>
            <p:nvPr/>
          </p:nvSpPr>
          <p:spPr>
            <a:xfrm>
              <a:off x="8505011" y="1326984"/>
              <a:ext cx="168676" cy="16867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757DD142-30D7-4DE8-9CE7-3FAE3C428180}"/>
                </a:ext>
              </a:extLst>
            </p:cNvPr>
            <p:cNvSpPr/>
            <p:nvPr/>
          </p:nvSpPr>
          <p:spPr>
            <a:xfrm>
              <a:off x="8505011" y="2081412"/>
              <a:ext cx="168676" cy="168676"/>
            </a:xfrm>
            <a:prstGeom prst="ellipse">
              <a:avLst/>
            </a:prstGeom>
            <a:solidFill>
              <a:srgbClr val="026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289B702B-EE13-4EFB-BCFF-C6D905857F2C}"/>
                </a:ext>
              </a:extLst>
            </p:cNvPr>
            <p:cNvSpPr/>
            <p:nvPr/>
          </p:nvSpPr>
          <p:spPr>
            <a:xfrm>
              <a:off x="8762464" y="2081412"/>
              <a:ext cx="168676" cy="168676"/>
            </a:xfrm>
            <a:prstGeom prst="ellipse">
              <a:avLst/>
            </a:prstGeom>
            <a:solidFill>
              <a:srgbClr val="026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27F23529-7764-4034-914C-D3ADC1AB4B92}"/>
                </a:ext>
              </a:extLst>
            </p:cNvPr>
            <p:cNvSpPr/>
            <p:nvPr/>
          </p:nvSpPr>
          <p:spPr>
            <a:xfrm>
              <a:off x="8505011" y="2337968"/>
              <a:ext cx="168676" cy="168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DAD7C37-80EE-4D1A-9473-1BF2B43EB90F}"/>
                </a:ext>
              </a:extLst>
            </p:cNvPr>
            <p:cNvSpPr/>
            <p:nvPr/>
          </p:nvSpPr>
          <p:spPr>
            <a:xfrm>
              <a:off x="8505011" y="2593628"/>
              <a:ext cx="168676" cy="16867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795D8157-03DE-4A80-96AA-5202225C9747}"/>
                </a:ext>
              </a:extLst>
            </p:cNvPr>
            <p:cNvSpPr/>
            <p:nvPr/>
          </p:nvSpPr>
          <p:spPr>
            <a:xfrm>
              <a:off x="8505011" y="2849288"/>
              <a:ext cx="168676" cy="168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D8F11AE4-A86C-41E2-987C-CCC35B5669BC}"/>
                </a:ext>
              </a:extLst>
            </p:cNvPr>
            <p:cNvSpPr/>
            <p:nvPr/>
          </p:nvSpPr>
          <p:spPr>
            <a:xfrm>
              <a:off x="8505011" y="3104948"/>
              <a:ext cx="168676" cy="168676"/>
            </a:xfrm>
            <a:prstGeom prst="ellipse">
              <a:avLst/>
            </a:prstGeom>
            <a:solidFill>
              <a:srgbClr val="20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624D1D4E-FB92-4A70-8BDD-7C249EBB91CF}"/>
                </a:ext>
              </a:extLst>
            </p:cNvPr>
            <p:cNvSpPr/>
            <p:nvPr/>
          </p:nvSpPr>
          <p:spPr>
            <a:xfrm>
              <a:off x="8505011" y="3360608"/>
              <a:ext cx="168676" cy="1686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035CC919-B7D2-4CEB-BD75-EC07F16103D6}"/>
                </a:ext>
              </a:extLst>
            </p:cNvPr>
            <p:cNvSpPr/>
            <p:nvPr/>
          </p:nvSpPr>
          <p:spPr>
            <a:xfrm>
              <a:off x="8505011" y="3616268"/>
              <a:ext cx="168676" cy="168676"/>
            </a:xfrm>
            <a:prstGeom prst="ellipse">
              <a:avLst/>
            </a:prstGeom>
            <a:solidFill>
              <a:srgbClr val="F30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CA81353D-E8EF-4741-A364-1F9AAEFF348E}"/>
                    </a:ext>
                  </a:extLst>
                </p:cNvPr>
                <p:cNvSpPr txBox="1"/>
                <p:nvPr/>
              </p:nvSpPr>
              <p:spPr>
                <a:xfrm>
                  <a:off x="8140616" y="3283142"/>
                  <a:ext cx="3643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6E345F1-DE5C-4A94-8780-5FC17F2C4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3283142"/>
                  <a:ext cx="36439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6D46F0FA-44E0-4C5B-828B-040D187B9D44}"/>
                    </a:ext>
                  </a:extLst>
                </p:cNvPr>
                <p:cNvSpPr txBox="1"/>
                <p:nvPr/>
              </p:nvSpPr>
              <p:spPr>
                <a:xfrm>
                  <a:off x="8140616" y="1011163"/>
                  <a:ext cx="26661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D4326E7-02E3-44CB-88A2-7AED915FF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1011163"/>
                  <a:ext cx="26661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0455" r="-6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118DFACE-4A53-4161-9B0C-0A6D61996E0A}"/>
                    </a:ext>
                  </a:extLst>
                </p:cNvPr>
                <p:cNvSpPr txBox="1"/>
                <p:nvPr/>
              </p:nvSpPr>
              <p:spPr>
                <a:xfrm>
                  <a:off x="8140616" y="1268135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D0C6E37-33DF-49E4-9595-25055CA86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1268135"/>
                  <a:ext cx="27193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0ADF6E06-E33B-43A5-BB1F-BB8C5C4C5050}"/>
                    </a:ext>
                  </a:extLst>
                </p:cNvPr>
                <p:cNvSpPr txBox="1"/>
                <p:nvPr/>
              </p:nvSpPr>
              <p:spPr>
                <a:xfrm>
                  <a:off x="8140616" y="1491666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C13264C-C31C-4E67-871A-7DBDD5AA3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1491666"/>
                  <a:ext cx="27193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9F002E0F-A046-4D45-B4E9-8BDCE6EAE584}"/>
                    </a:ext>
                  </a:extLst>
                </p:cNvPr>
                <p:cNvSpPr txBox="1"/>
                <p:nvPr/>
              </p:nvSpPr>
              <p:spPr>
                <a:xfrm>
                  <a:off x="8140616" y="1748638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67040AB-D816-44C6-BF72-52377DB33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1748638"/>
                  <a:ext cx="27193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4D9258D5-A847-406B-95E4-A5B380DD9446}"/>
                    </a:ext>
                  </a:extLst>
                </p:cNvPr>
                <p:cNvSpPr txBox="1"/>
                <p:nvPr/>
              </p:nvSpPr>
              <p:spPr>
                <a:xfrm>
                  <a:off x="8140616" y="2005610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35E4284-1057-41AF-A30F-4BC614F16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2005610"/>
                  <a:ext cx="271933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0000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6F7FBE0A-0F0E-4141-B917-F9A6E81631B3}"/>
                    </a:ext>
                  </a:extLst>
                </p:cNvPr>
                <p:cNvSpPr txBox="1"/>
                <p:nvPr/>
              </p:nvSpPr>
              <p:spPr>
                <a:xfrm>
                  <a:off x="8140616" y="2262582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3B2166D-E209-44D0-87D0-BE8A2794A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2262582"/>
                  <a:ext cx="271933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9C6FD0D7-72D9-413B-A994-B328E2F03DBF}"/>
                    </a:ext>
                  </a:extLst>
                </p:cNvPr>
                <p:cNvSpPr txBox="1"/>
                <p:nvPr/>
              </p:nvSpPr>
              <p:spPr>
                <a:xfrm>
                  <a:off x="8140616" y="2519554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15014F-1AD4-4214-98A6-C6A70C1E2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2519554"/>
                  <a:ext cx="27193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0000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525E9208-FFF1-4C8C-91F9-037C34BF3834}"/>
                    </a:ext>
                  </a:extLst>
                </p:cNvPr>
                <p:cNvSpPr txBox="1"/>
                <p:nvPr/>
              </p:nvSpPr>
              <p:spPr>
                <a:xfrm>
                  <a:off x="8140616" y="2776526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C6935B5-F948-413B-BE37-8A96C3B3D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2776526"/>
                  <a:ext cx="2719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1A836052-A2A4-4776-91E3-159C6056197B}"/>
                    </a:ext>
                  </a:extLst>
                </p:cNvPr>
                <p:cNvSpPr txBox="1"/>
                <p:nvPr/>
              </p:nvSpPr>
              <p:spPr>
                <a:xfrm>
                  <a:off x="8140616" y="3033496"/>
                  <a:ext cx="26712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5C1C2B8-5D5E-478F-89CE-2BF009722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3033496"/>
                  <a:ext cx="267124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0455" r="-6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C6B5F08C-56CF-4599-99CE-C9691C5349FC}"/>
                    </a:ext>
                  </a:extLst>
                </p:cNvPr>
                <p:cNvSpPr txBox="1"/>
                <p:nvPr/>
              </p:nvSpPr>
              <p:spPr>
                <a:xfrm>
                  <a:off x="8140616" y="3559203"/>
                  <a:ext cx="3643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0A82DCE-D703-4AB4-A8E3-A1709FA47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616" y="3559203"/>
                  <a:ext cx="364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DE045EAB-A60C-4E35-9605-92C378F013B4}"/>
              </a:ext>
            </a:extLst>
          </p:cNvPr>
          <p:cNvSpPr txBox="1"/>
          <p:nvPr/>
        </p:nvSpPr>
        <p:spPr>
          <a:xfrm>
            <a:off x="221230" y="1863278"/>
            <a:ext cx="6632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by the Mutual Transition paper: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Average Proportions of nodes persisting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Pearson Correlation on the probability vectors of the clusters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2231A0-7D0D-4042-B4F1-715FFA912676}"/>
              </a:ext>
            </a:extLst>
          </p:cNvPr>
          <p:cNvGrpSpPr/>
          <p:nvPr/>
        </p:nvGrpSpPr>
        <p:grpSpPr>
          <a:xfrm>
            <a:off x="124837" y="3929152"/>
            <a:ext cx="1337179" cy="1334108"/>
            <a:chOff x="3681552" y="3698141"/>
            <a:chExt cx="1337179" cy="1334108"/>
          </a:xfrm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D6C7606E-179D-4E86-99E8-310FD7E7CC56}"/>
                </a:ext>
              </a:extLst>
            </p:cNvPr>
            <p:cNvSpPr/>
            <p:nvPr/>
          </p:nvSpPr>
          <p:spPr>
            <a:xfrm>
              <a:off x="4096333" y="4014089"/>
              <a:ext cx="168676" cy="1686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284676F6-03D9-4111-A059-D26A0DBBAEEC}"/>
                </a:ext>
              </a:extLst>
            </p:cNvPr>
            <p:cNvSpPr/>
            <p:nvPr/>
          </p:nvSpPr>
          <p:spPr>
            <a:xfrm>
              <a:off x="4463295" y="4134370"/>
              <a:ext cx="168676" cy="168676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D47B04B3-514E-4602-86A7-0301DFFC0DEB}"/>
                </a:ext>
              </a:extLst>
            </p:cNvPr>
            <p:cNvSpPr/>
            <p:nvPr/>
          </p:nvSpPr>
          <p:spPr>
            <a:xfrm>
              <a:off x="3681552" y="4095147"/>
              <a:ext cx="168676" cy="168676"/>
            </a:xfrm>
            <a:prstGeom prst="ellipse">
              <a:avLst/>
            </a:prstGeom>
            <a:solidFill>
              <a:srgbClr val="FF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CE997C9F-DADD-432B-8C2C-40CF3BACE6BE}"/>
                </a:ext>
              </a:extLst>
            </p:cNvPr>
            <p:cNvSpPr/>
            <p:nvPr/>
          </p:nvSpPr>
          <p:spPr>
            <a:xfrm>
              <a:off x="4745919" y="3996753"/>
              <a:ext cx="168676" cy="16867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81E90F7-C9CF-4CD6-8610-8BE24BC3D537}"/>
                </a:ext>
              </a:extLst>
            </p:cNvPr>
            <p:cNvSpPr/>
            <p:nvPr/>
          </p:nvSpPr>
          <p:spPr>
            <a:xfrm>
              <a:off x="3850228" y="3782479"/>
              <a:ext cx="168676" cy="168676"/>
            </a:xfrm>
            <a:prstGeom prst="ellipse">
              <a:avLst/>
            </a:prstGeom>
            <a:solidFill>
              <a:srgbClr val="026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1AD1D3CE-7548-4D44-B85F-8E53B792C4F9}"/>
                </a:ext>
              </a:extLst>
            </p:cNvPr>
            <p:cNvSpPr/>
            <p:nvPr/>
          </p:nvSpPr>
          <p:spPr>
            <a:xfrm>
              <a:off x="4378957" y="4480796"/>
              <a:ext cx="168676" cy="168676"/>
            </a:xfrm>
            <a:prstGeom prst="ellipse">
              <a:avLst/>
            </a:prstGeom>
            <a:solidFill>
              <a:srgbClr val="026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9981A88-ABFD-4E3E-BF00-D5A3874CD8C2}"/>
                </a:ext>
              </a:extLst>
            </p:cNvPr>
            <p:cNvSpPr/>
            <p:nvPr/>
          </p:nvSpPr>
          <p:spPr>
            <a:xfrm>
              <a:off x="4561026" y="3698141"/>
              <a:ext cx="168676" cy="168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D7E50FD8-C175-4C61-8E17-4A1EE135542F}"/>
                </a:ext>
              </a:extLst>
            </p:cNvPr>
            <p:cNvSpPr/>
            <p:nvPr/>
          </p:nvSpPr>
          <p:spPr>
            <a:xfrm>
              <a:off x="3771721" y="4352712"/>
              <a:ext cx="168676" cy="16867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63F06D27-384F-4263-AEC9-62559D99440B}"/>
                </a:ext>
              </a:extLst>
            </p:cNvPr>
            <p:cNvSpPr/>
            <p:nvPr/>
          </p:nvSpPr>
          <p:spPr>
            <a:xfrm>
              <a:off x="4428669" y="4863573"/>
              <a:ext cx="168676" cy="168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C827CFF-CE38-42F0-98AD-4F1C34FF3F30}"/>
                </a:ext>
              </a:extLst>
            </p:cNvPr>
            <p:cNvSpPr/>
            <p:nvPr/>
          </p:nvSpPr>
          <p:spPr>
            <a:xfrm>
              <a:off x="4850055" y="4346227"/>
              <a:ext cx="168676" cy="168676"/>
            </a:xfrm>
            <a:prstGeom prst="ellipse">
              <a:avLst/>
            </a:prstGeom>
            <a:solidFill>
              <a:srgbClr val="20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3B510BA-3AD2-46C2-8101-7EB4BC06ACA9}"/>
                </a:ext>
              </a:extLst>
            </p:cNvPr>
            <p:cNvSpPr/>
            <p:nvPr/>
          </p:nvSpPr>
          <p:spPr>
            <a:xfrm>
              <a:off x="4096333" y="4280645"/>
              <a:ext cx="168676" cy="1686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81339738-06A0-4ABA-ACED-7347896521E5}"/>
                </a:ext>
              </a:extLst>
            </p:cNvPr>
            <p:cNvSpPr/>
            <p:nvPr/>
          </p:nvSpPr>
          <p:spPr>
            <a:xfrm>
              <a:off x="4024735" y="4625148"/>
              <a:ext cx="168676" cy="168676"/>
            </a:xfrm>
            <a:prstGeom prst="ellipse">
              <a:avLst/>
            </a:prstGeom>
            <a:solidFill>
              <a:srgbClr val="F30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2EA74DF1-BAB3-42ED-A150-366D47D7DD81}"/>
                  </a:ext>
                </a:extLst>
              </p:cNvPr>
              <p:cNvSpPr txBox="1"/>
              <p:nvPr/>
            </p:nvSpPr>
            <p:spPr>
              <a:xfrm>
                <a:off x="222181" y="874446"/>
                <a:ext cx="95723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Attributes</a:t>
                </a:r>
                <a:r>
                  <a:rPr lang="en-US" dirty="0">
                    <a:ea typeface="Cambria Math" panose="02040503050406030204" pitchFamily="18" charset="0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Homogeneity scores (</a:t>
                </a:r>
                <a:r>
                  <a:rPr lang="en-US" dirty="0" err="1"/>
                  <a:t>Calinski</a:t>
                </a:r>
                <a:r>
                  <a:rPr lang="en-US" dirty="0"/>
                  <a:t> </a:t>
                </a:r>
                <a:r>
                  <a:rPr lang="en-US" dirty="0" err="1"/>
                  <a:t>Harabasz</a:t>
                </a:r>
                <a:r>
                  <a:rPr lang="en-US" dirty="0"/>
                  <a:t>, Davies Bouldin, </a:t>
                </a:r>
                <a:r>
                  <a:rPr lang="en-US" b="1" dirty="0">
                    <a:solidFill>
                      <a:srgbClr val="FF0000"/>
                    </a:solidFill>
                  </a:rPr>
                  <a:t>Silhouette Score</a:t>
                </a:r>
                <a:r>
                  <a:rPr lang="en-US" dirty="0"/>
                  <a:t>) 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Node membership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𝐽𝑎𝑐𝑐𝑎𝑟𝑑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𝐼𝑛𝑑𝑒𝑥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Silhouette Jaccard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Structure	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𝑁𝑒𝑡𝑆𝑖𝑚𝑖𝑙𝑒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2EA74DF1-BAB3-42ED-A150-366D47D7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81" y="874446"/>
                <a:ext cx="9572364" cy="923330"/>
              </a:xfrm>
              <a:prstGeom prst="rect">
                <a:avLst/>
              </a:prstGeom>
              <a:blipFill>
                <a:blip r:embed="rId27"/>
                <a:stretch>
                  <a:fillRect l="-38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2C24E7F2-A04F-462D-B68F-267F8D8AF241}"/>
                  </a:ext>
                </a:extLst>
              </p:cNvPr>
              <p:cNvSpPr txBox="1"/>
              <p:nvPr/>
            </p:nvSpPr>
            <p:spPr>
              <a:xfrm>
                <a:off x="1658721" y="4227764"/>
                <a:ext cx="3322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2C24E7F2-A04F-462D-B68F-267F8D8A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21" y="4227764"/>
                <a:ext cx="332249" cy="523220"/>
              </a:xfrm>
              <a:prstGeom prst="rect">
                <a:avLst/>
              </a:prstGeom>
              <a:blipFill>
                <a:blip r:embed="rId28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869CAD-CF47-420F-88B9-B233B07D35D1}"/>
                  </a:ext>
                </a:extLst>
              </p:cNvPr>
              <p:cNvSpPr txBox="1"/>
              <p:nvPr/>
            </p:nvSpPr>
            <p:spPr>
              <a:xfrm>
                <a:off x="119192" y="6396912"/>
                <a:ext cx="1608838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𝑆𝐻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𝑖𝑛𝑡𝑟𝑎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𝑖𝑛𝑡𝑟𝑎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869CAD-CF47-420F-88B9-B233B07D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2" y="6396912"/>
                <a:ext cx="1608838" cy="377219"/>
              </a:xfrm>
              <a:prstGeom prst="rect">
                <a:avLst/>
              </a:prstGeom>
              <a:blipFill>
                <a:blip r:embed="rId29"/>
                <a:stretch>
                  <a:fillRect l="-1901" r="-3042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B98D7896-4AE7-497E-925D-24DE94A8214A}"/>
                  </a:ext>
                </a:extLst>
              </p:cNvPr>
              <p:cNvSpPr txBox="1"/>
              <p:nvPr/>
            </p:nvSpPr>
            <p:spPr>
              <a:xfrm>
                <a:off x="1982224" y="6386267"/>
                <a:ext cx="2114810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𝑛𝑡𝑟𝑎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𝑖𝑛𝑡𝑟𝑎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B98D7896-4AE7-497E-925D-24DE94A82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24" y="6386267"/>
                <a:ext cx="2114810" cy="377219"/>
              </a:xfrm>
              <a:prstGeom prst="rect">
                <a:avLst/>
              </a:prstGeom>
              <a:blipFill>
                <a:blip r:embed="rId30"/>
                <a:stretch>
                  <a:fillRect t="-1639" r="-576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8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686DE0-2C94-437E-AC06-C2FCD5FB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" y="4809774"/>
            <a:ext cx="2553222" cy="112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3" name="Slide Number Placeholder 15">
            <a:extLst>
              <a:ext uri="{FF2B5EF4-FFF2-40B4-BE49-F238E27FC236}">
                <a16:creationId xmlns:a16="http://schemas.microsoft.com/office/drawing/2014/main" id="{9D6F0EE4-4AE0-4A2A-8FC3-C363CE5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29</a:t>
            </a:fld>
            <a:endParaRPr lang="en-US" dirty="0"/>
          </a:p>
        </p:txBody>
      </p:sp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Dancer Example 1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1D11E86-54C2-41C2-B98A-7645E09C78EA}"/>
              </a:ext>
            </a:extLst>
          </p:cNvPr>
          <p:cNvSpPr txBox="1"/>
          <p:nvPr/>
        </p:nvSpPr>
        <p:spPr>
          <a:xfrm>
            <a:off x="394841" y="4862517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 (TrackGAE)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D7060-0C51-4E4C-9417-B999A522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75" y="836960"/>
            <a:ext cx="8457728" cy="2961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8AA3AB-70EE-4DBD-8D28-E3849D9CB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" y="5996826"/>
            <a:ext cx="4898441" cy="804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C71BAC-8D93-4AEF-BE50-434B459AC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439" y="3768368"/>
            <a:ext cx="2015607" cy="12452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297596-27A1-4FF3-9FDB-B09A4939F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1915" y="3749315"/>
            <a:ext cx="1472004" cy="1313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BF7EB1-6008-402B-AC70-A697D51B5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845" y="5053622"/>
            <a:ext cx="1122339" cy="1783110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0172FD46-910A-497C-8398-ABBB2832B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1914" y="5062572"/>
            <a:ext cx="1407718" cy="1783110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893953B5-BF3B-4302-BEA9-023B022963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8317" y="5105271"/>
            <a:ext cx="1295483" cy="1673564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36D48A78-A54A-421E-85BA-F1BD1718A3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466" y="3616885"/>
            <a:ext cx="4449621" cy="11265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66F19088-6723-444A-AED3-23E37BC6D7F1}"/>
              </a:ext>
            </a:extLst>
          </p:cNvPr>
          <p:cNvCxnSpPr>
            <a:cxnSpLocks/>
          </p:cNvCxnSpPr>
          <p:nvPr/>
        </p:nvCxnSpPr>
        <p:spPr>
          <a:xfrm>
            <a:off x="2000520" y="4688840"/>
            <a:ext cx="365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D73727B-8CEE-4976-8470-5AD6013B3FA2}"/>
              </a:ext>
            </a:extLst>
          </p:cNvPr>
          <p:cNvCxnSpPr>
            <a:cxnSpLocks/>
          </p:cNvCxnSpPr>
          <p:nvPr/>
        </p:nvCxnSpPr>
        <p:spPr>
          <a:xfrm>
            <a:off x="2000520" y="4544060"/>
            <a:ext cx="365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EFC3D7-FA13-4E80-AAAA-11029BA7BC2E}"/>
              </a:ext>
            </a:extLst>
          </p:cNvPr>
          <p:cNvCxnSpPr>
            <a:cxnSpLocks/>
          </p:cNvCxnSpPr>
          <p:nvPr/>
        </p:nvCxnSpPr>
        <p:spPr>
          <a:xfrm>
            <a:off x="3208290" y="4090670"/>
            <a:ext cx="365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8113F1-BAB7-4401-B512-72A19590C74D}"/>
              </a:ext>
            </a:extLst>
          </p:cNvPr>
          <p:cNvCxnSpPr>
            <a:cxnSpLocks/>
          </p:cNvCxnSpPr>
          <p:nvPr/>
        </p:nvCxnSpPr>
        <p:spPr>
          <a:xfrm>
            <a:off x="4164600" y="4090670"/>
            <a:ext cx="365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D985935-DD85-498D-AA20-5F1E05D9314E}"/>
              </a:ext>
            </a:extLst>
          </p:cNvPr>
          <p:cNvSpPr txBox="1"/>
          <p:nvPr/>
        </p:nvSpPr>
        <p:spPr>
          <a:xfrm>
            <a:off x="3452863" y="13673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189FF7-0F22-4D16-BEF5-005B1149010F}"/>
              </a:ext>
            </a:extLst>
          </p:cNvPr>
          <p:cNvSpPr txBox="1"/>
          <p:nvPr/>
        </p:nvSpPr>
        <p:spPr>
          <a:xfrm>
            <a:off x="3452863" y="175525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5A8E94B-5062-4C8C-846D-49E87BE0E85B}"/>
              </a:ext>
            </a:extLst>
          </p:cNvPr>
          <p:cNvSpPr txBox="1"/>
          <p:nvPr/>
        </p:nvSpPr>
        <p:spPr>
          <a:xfrm>
            <a:off x="3452863" y="218435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B3DE2F-7CFC-476C-A130-3224A94D6C62}"/>
              </a:ext>
            </a:extLst>
          </p:cNvPr>
          <p:cNvSpPr txBox="1"/>
          <p:nvPr/>
        </p:nvSpPr>
        <p:spPr>
          <a:xfrm>
            <a:off x="3452863" y="258089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08907B-4F56-4F5B-AB7F-BBAF604070B3}"/>
              </a:ext>
            </a:extLst>
          </p:cNvPr>
          <p:cNvSpPr txBox="1"/>
          <p:nvPr/>
        </p:nvSpPr>
        <p:spPr>
          <a:xfrm>
            <a:off x="3452863" y="29556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8770CF-7AEB-4314-8706-78677E9A1D1F}"/>
              </a:ext>
            </a:extLst>
          </p:cNvPr>
          <p:cNvSpPr txBox="1"/>
          <p:nvPr/>
        </p:nvSpPr>
        <p:spPr>
          <a:xfrm>
            <a:off x="5485815" y="116718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683B55-E267-401A-A977-B43A162F1E7C}"/>
              </a:ext>
            </a:extLst>
          </p:cNvPr>
          <p:cNvSpPr txBox="1"/>
          <p:nvPr/>
        </p:nvSpPr>
        <p:spPr>
          <a:xfrm>
            <a:off x="5485815" y="16087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65166D3-60AB-45AB-8181-94CF9EA99D48}"/>
              </a:ext>
            </a:extLst>
          </p:cNvPr>
          <p:cNvSpPr txBox="1"/>
          <p:nvPr/>
        </p:nvSpPr>
        <p:spPr>
          <a:xfrm>
            <a:off x="5485815" y="205839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982428-DC0E-42EF-B8DD-71E5E977CDF3}"/>
              </a:ext>
            </a:extLst>
          </p:cNvPr>
          <p:cNvSpPr txBox="1"/>
          <p:nvPr/>
        </p:nvSpPr>
        <p:spPr>
          <a:xfrm>
            <a:off x="5485815" y="252342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D9B12E-C810-4B9B-8873-7298D5FB8F07}"/>
              </a:ext>
            </a:extLst>
          </p:cNvPr>
          <p:cNvSpPr txBox="1"/>
          <p:nvPr/>
        </p:nvSpPr>
        <p:spPr>
          <a:xfrm>
            <a:off x="5485815" y="28437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AFA23FF-6FC9-4377-A10D-D39E53EE4FA4}"/>
              </a:ext>
            </a:extLst>
          </p:cNvPr>
          <p:cNvSpPr txBox="1"/>
          <p:nvPr/>
        </p:nvSpPr>
        <p:spPr>
          <a:xfrm>
            <a:off x="5485815" y="31609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2EB5E10-73F6-4BBC-96E5-91BF44626E60}"/>
              </a:ext>
            </a:extLst>
          </p:cNvPr>
          <p:cNvSpPr txBox="1"/>
          <p:nvPr/>
        </p:nvSpPr>
        <p:spPr>
          <a:xfrm>
            <a:off x="7518767" y="118405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67EEB8-B3F5-45E3-8F57-E17219F397D2}"/>
              </a:ext>
            </a:extLst>
          </p:cNvPr>
          <p:cNvSpPr txBox="1"/>
          <p:nvPr/>
        </p:nvSpPr>
        <p:spPr>
          <a:xfrm>
            <a:off x="7518767" y="16538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B5CC79C-7AC7-492E-81B5-FE38C8E3DE46}"/>
              </a:ext>
            </a:extLst>
          </p:cNvPr>
          <p:cNvSpPr txBox="1"/>
          <p:nvPr/>
        </p:nvSpPr>
        <p:spPr>
          <a:xfrm>
            <a:off x="7518767" y="19594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D52D6A-9095-49C7-A79D-0B310097FF2F}"/>
              </a:ext>
            </a:extLst>
          </p:cNvPr>
          <p:cNvSpPr txBox="1"/>
          <p:nvPr/>
        </p:nvSpPr>
        <p:spPr>
          <a:xfrm>
            <a:off x="7518767" y="242930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0522A85-8511-436A-A97F-654583004A87}"/>
              </a:ext>
            </a:extLst>
          </p:cNvPr>
          <p:cNvSpPr txBox="1"/>
          <p:nvPr/>
        </p:nvSpPr>
        <p:spPr>
          <a:xfrm>
            <a:off x="7518767" y="28684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78FAEC6-E4C3-4207-A32B-78413CDB69E0}"/>
              </a:ext>
            </a:extLst>
          </p:cNvPr>
          <p:cNvSpPr txBox="1"/>
          <p:nvPr/>
        </p:nvSpPr>
        <p:spPr>
          <a:xfrm>
            <a:off x="7518767" y="31609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B60930-33DE-4EBE-B9CA-8B585F4ED5A6}"/>
              </a:ext>
            </a:extLst>
          </p:cNvPr>
          <p:cNvSpPr txBox="1"/>
          <p:nvPr/>
        </p:nvSpPr>
        <p:spPr>
          <a:xfrm>
            <a:off x="9551719" y="9616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162D8D9-5E9D-459D-8D11-438560545973}"/>
              </a:ext>
            </a:extLst>
          </p:cNvPr>
          <p:cNvSpPr txBox="1"/>
          <p:nvPr/>
        </p:nvSpPr>
        <p:spPr>
          <a:xfrm>
            <a:off x="9551719" y="136668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E350D52-A8BB-42C7-9BB8-D720DF257D6D}"/>
              </a:ext>
            </a:extLst>
          </p:cNvPr>
          <p:cNvSpPr txBox="1"/>
          <p:nvPr/>
        </p:nvSpPr>
        <p:spPr>
          <a:xfrm>
            <a:off x="9551719" y="17947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AC8E75A-C89B-4C7C-AAF7-A8527D8FD9CD}"/>
              </a:ext>
            </a:extLst>
          </p:cNvPr>
          <p:cNvSpPr txBox="1"/>
          <p:nvPr/>
        </p:nvSpPr>
        <p:spPr>
          <a:xfrm>
            <a:off x="9551719" y="223639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8655443-C593-44B6-92A6-F5133AF935EB}"/>
              </a:ext>
            </a:extLst>
          </p:cNvPr>
          <p:cNvSpPr txBox="1"/>
          <p:nvPr/>
        </p:nvSpPr>
        <p:spPr>
          <a:xfrm>
            <a:off x="9551719" y="26780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DAE0AD3-2BF4-4327-BB28-ADC19DDEC866}"/>
              </a:ext>
            </a:extLst>
          </p:cNvPr>
          <p:cNvSpPr txBox="1"/>
          <p:nvPr/>
        </p:nvSpPr>
        <p:spPr>
          <a:xfrm>
            <a:off x="9551719" y="308904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F800BF-8B1D-4D88-9C6A-BEFF52F75251}"/>
              </a:ext>
            </a:extLst>
          </p:cNvPr>
          <p:cNvSpPr txBox="1"/>
          <p:nvPr/>
        </p:nvSpPr>
        <p:spPr>
          <a:xfrm>
            <a:off x="9551719" y="350007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4629D-049F-48F3-9502-393067E13966}"/>
              </a:ext>
            </a:extLst>
          </p:cNvPr>
          <p:cNvSpPr txBox="1"/>
          <p:nvPr/>
        </p:nvSpPr>
        <p:spPr>
          <a:xfrm>
            <a:off x="1419911" y="14503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32682B-912A-430C-ACE0-994CEB2C686C}"/>
              </a:ext>
            </a:extLst>
          </p:cNvPr>
          <p:cNvSpPr txBox="1"/>
          <p:nvPr/>
        </p:nvSpPr>
        <p:spPr>
          <a:xfrm>
            <a:off x="1419911" y="18468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3E1E8B-D63A-4AAE-91A0-D438990E076B}"/>
              </a:ext>
            </a:extLst>
          </p:cNvPr>
          <p:cNvSpPr txBox="1"/>
          <p:nvPr/>
        </p:nvSpPr>
        <p:spPr>
          <a:xfrm>
            <a:off x="1419911" y="22374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155E8A-1660-42DE-A96D-DF3BA23C66B9}"/>
              </a:ext>
            </a:extLst>
          </p:cNvPr>
          <p:cNvSpPr txBox="1"/>
          <p:nvPr/>
        </p:nvSpPr>
        <p:spPr>
          <a:xfrm>
            <a:off x="1419911" y="262590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135523-0927-41C1-99E0-AC43E2E01DDB}"/>
              </a:ext>
            </a:extLst>
          </p:cNvPr>
          <p:cNvSpPr txBox="1"/>
          <p:nvPr/>
        </p:nvSpPr>
        <p:spPr>
          <a:xfrm>
            <a:off x="1419911" y="302244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957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336220"/>
            <a:ext cx="9144000" cy="1403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Dynamic Graphs</a:t>
            </a:r>
            <a:endParaRPr lang="fr-CA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F0945-22AA-44E6-A94E-B6EC11C42F1F}"/>
              </a:ext>
            </a:extLst>
          </p:cNvPr>
          <p:cNvCxnSpPr>
            <a:cxnSpLocks/>
          </p:cNvCxnSpPr>
          <p:nvPr/>
        </p:nvCxnSpPr>
        <p:spPr>
          <a:xfrm>
            <a:off x="2106507" y="3739570"/>
            <a:ext cx="804333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818F12-9BF2-45F2-AB79-6651F9EDDDFE}"/>
              </a:ext>
            </a:extLst>
          </p:cNvPr>
          <p:cNvSpPr txBox="1"/>
          <p:nvPr/>
        </p:nvSpPr>
        <p:spPr>
          <a:xfrm>
            <a:off x="5856790" y="407428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04257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 Placeholder 15">
            <a:extLst>
              <a:ext uri="{FF2B5EF4-FFF2-40B4-BE49-F238E27FC236}">
                <a16:creationId xmlns:a16="http://schemas.microsoft.com/office/drawing/2014/main" id="{9D6F0EE4-4AE0-4A2A-8FC3-C363CE5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30</a:t>
            </a:fld>
            <a:endParaRPr lang="en-US" dirty="0"/>
          </a:p>
        </p:txBody>
      </p:sp>
      <p:sp>
        <p:nvSpPr>
          <p:cNvPr id="344" name="Title 36">
            <a:extLst>
              <a:ext uri="{FF2B5EF4-FFF2-40B4-BE49-F238E27FC236}">
                <a16:creationId xmlns:a16="http://schemas.microsoft.com/office/drawing/2014/main" id="{4499B221-0457-4AB7-9C23-29269721265D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TrackGAE – Dancer Example 2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F5D0796-EF01-4072-9E71-FAE33362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77" y="779551"/>
            <a:ext cx="9472246" cy="2966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8923E-EE53-45D9-9C8E-4B29FE01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" y="6007649"/>
            <a:ext cx="4835841" cy="805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097109-9714-4DF2-91E5-8231F1B5D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28" y="5394594"/>
            <a:ext cx="1598939" cy="135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AFAE79-309D-41CE-868B-19372304E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434" y="5394595"/>
            <a:ext cx="1796331" cy="1353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5D173B-0A43-4EF3-BC4A-53CC44C64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439" y="5394594"/>
            <a:ext cx="1819068" cy="1353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BC0E6F-08CA-4AB3-989F-D22A2BF77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434" y="3955145"/>
            <a:ext cx="2160093" cy="1285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E4E416-7250-4988-9CFE-BBD493A8A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6439" y="3955145"/>
            <a:ext cx="1686868" cy="1371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F7BAF0-3E34-4B02-A9E8-9A436263D9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466" y="3926218"/>
            <a:ext cx="3224954" cy="866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5F2625-F903-4541-BA49-C8C0F7570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466" y="4880720"/>
            <a:ext cx="3623952" cy="1027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F1D11E86-54C2-41C2-B98A-7645E09C78EA}"/>
              </a:ext>
            </a:extLst>
          </p:cNvPr>
          <p:cNvSpPr txBox="1"/>
          <p:nvPr/>
        </p:nvSpPr>
        <p:spPr>
          <a:xfrm>
            <a:off x="265301" y="4872646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 (TrackGAE)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AE79C-B1D0-4B17-9F9E-EB7496AD6821}"/>
              </a:ext>
            </a:extLst>
          </p:cNvPr>
          <p:cNvSpPr txBox="1"/>
          <p:nvPr/>
        </p:nvSpPr>
        <p:spPr>
          <a:xfrm>
            <a:off x="1267511" y="159945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B7945C-CB53-4008-A2CF-574AEFFBC06B}"/>
              </a:ext>
            </a:extLst>
          </p:cNvPr>
          <p:cNvSpPr txBox="1"/>
          <p:nvPr/>
        </p:nvSpPr>
        <p:spPr>
          <a:xfrm>
            <a:off x="1267511" y="21833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25E37B-9BBF-4154-91E7-93C171167F46}"/>
              </a:ext>
            </a:extLst>
          </p:cNvPr>
          <p:cNvSpPr txBox="1"/>
          <p:nvPr/>
        </p:nvSpPr>
        <p:spPr>
          <a:xfrm>
            <a:off x="1267511" y="276034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532D75-2243-46E5-B625-9068350CDC97}"/>
              </a:ext>
            </a:extLst>
          </p:cNvPr>
          <p:cNvSpPr txBox="1"/>
          <p:nvPr/>
        </p:nvSpPr>
        <p:spPr>
          <a:xfrm>
            <a:off x="1267511" y="334920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4629D-049F-48F3-9502-393067E13966}"/>
              </a:ext>
            </a:extLst>
          </p:cNvPr>
          <p:cNvSpPr txBox="1"/>
          <p:nvPr/>
        </p:nvSpPr>
        <p:spPr>
          <a:xfrm>
            <a:off x="1267511" y="9779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0FE3C-6078-43F2-97D6-AE4A3A694957}"/>
              </a:ext>
            </a:extLst>
          </p:cNvPr>
          <p:cNvSpPr txBox="1"/>
          <p:nvPr/>
        </p:nvSpPr>
        <p:spPr>
          <a:xfrm>
            <a:off x="2255063" y="159945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5237CA-D943-4B28-883B-C4AC2651660D}"/>
              </a:ext>
            </a:extLst>
          </p:cNvPr>
          <p:cNvSpPr txBox="1"/>
          <p:nvPr/>
        </p:nvSpPr>
        <p:spPr>
          <a:xfrm>
            <a:off x="2255063" y="21833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8EB8D-FC3B-41F8-84D8-E4E255DFEEE7}"/>
              </a:ext>
            </a:extLst>
          </p:cNvPr>
          <p:cNvSpPr txBox="1"/>
          <p:nvPr/>
        </p:nvSpPr>
        <p:spPr>
          <a:xfrm>
            <a:off x="2255063" y="276034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D1F170-2BED-40F4-940B-52A0E169636B}"/>
              </a:ext>
            </a:extLst>
          </p:cNvPr>
          <p:cNvSpPr txBox="1"/>
          <p:nvPr/>
        </p:nvSpPr>
        <p:spPr>
          <a:xfrm>
            <a:off x="2255063" y="334920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E6391A-49D7-45B1-91E1-8EF0F87FA3BE}"/>
              </a:ext>
            </a:extLst>
          </p:cNvPr>
          <p:cNvSpPr txBox="1"/>
          <p:nvPr/>
        </p:nvSpPr>
        <p:spPr>
          <a:xfrm>
            <a:off x="2255063" y="9779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75F1AF-CAE2-46D6-B6CD-DC0FA9DCD218}"/>
              </a:ext>
            </a:extLst>
          </p:cNvPr>
          <p:cNvSpPr txBox="1"/>
          <p:nvPr/>
        </p:nvSpPr>
        <p:spPr>
          <a:xfrm>
            <a:off x="3242615" y="152356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978C2F-6AFC-47C8-8B1D-F4FCC0FEAEE5}"/>
              </a:ext>
            </a:extLst>
          </p:cNvPr>
          <p:cNvSpPr txBox="1"/>
          <p:nvPr/>
        </p:nvSpPr>
        <p:spPr>
          <a:xfrm>
            <a:off x="3242615" y="21074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B59497-6234-4A3A-9161-5FD2A7F3E0B8}"/>
              </a:ext>
            </a:extLst>
          </p:cNvPr>
          <p:cNvSpPr txBox="1"/>
          <p:nvPr/>
        </p:nvSpPr>
        <p:spPr>
          <a:xfrm>
            <a:off x="3242615" y="268444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9C52E0E-08E8-4C48-B8CF-F5492EA74A66}"/>
              </a:ext>
            </a:extLst>
          </p:cNvPr>
          <p:cNvSpPr txBox="1"/>
          <p:nvPr/>
        </p:nvSpPr>
        <p:spPr>
          <a:xfrm>
            <a:off x="3242615" y="32733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7054F9A-070C-47BE-B16C-74F29ECB9568}"/>
              </a:ext>
            </a:extLst>
          </p:cNvPr>
          <p:cNvSpPr txBox="1"/>
          <p:nvPr/>
        </p:nvSpPr>
        <p:spPr>
          <a:xfrm>
            <a:off x="3242615" y="9020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58C680-856C-4C91-93C7-C3C357995D50}"/>
              </a:ext>
            </a:extLst>
          </p:cNvPr>
          <p:cNvSpPr txBox="1"/>
          <p:nvPr/>
        </p:nvSpPr>
        <p:spPr>
          <a:xfrm>
            <a:off x="4217975" y="159945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5648FE-EC65-4B98-975E-A58662C3BA82}"/>
              </a:ext>
            </a:extLst>
          </p:cNvPr>
          <p:cNvSpPr txBox="1"/>
          <p:nvPr/>
        </p:nvSpPr>
        <p:spPr>
          <a:xfrm>
            <a:off x="4217975" y="218331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19D83B3-FBDD-4691-B86F-2FC7FCB962A2}"/>
              </a:ext>
            </a:extLst>
          </p:cNvPr>
          <p:cNvSpPr txBox="1"/>
          <p:nvPr/>
        </p:nvSpPr>
        <p:spPr>
          <a:xfrm>
            <a:off x="4217975" y="27603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A04018-6870-44EA-994C-A474A85A1BC1}"/>
              </a:ext>
            </a:extLst>
          </p:cNvPr>
          <p:cNvSpPr txBox="1"/>
          <p:nvPr/>
        </p:nvSpPr>
        <p:spPr>
          <a:xfrm>
            <a:off x="4217975" y="33492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08DE7F-8AF8-41D8-9D52-2B8B4AAE3C69}"/>
              </a:ext>
            </a:extLst>
          </p:cNvPr>
          <p:cNvSpPr txBox="1"/>
          <p:nvPr/>
        </p:nvSpPr>
        <p:spPr>
          <a:xfrm>
            <a:off x="4217975" y="97790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FB02152-BB67-4C2D-8003-7E378411B06D}"/>
              </a:ext>
            </a:extLst>
          </p:cNvPr>
          <p:cNvSpPr txBox="1"/>
          <p:nvPr/>
        </p:nvSpPr>
        <p:spPr>
          <a:xfrm>
            <a:off x="5260391" y="151942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79531D-616D-4F97-8F2A-12C0852610F1}"/>
              </a:ext>
            </a:extLst>
          </p:cNvPr>
          <p:cNvSpPr txBox="1"/>
          <p:nvPr/>
        </p:nvSpPr>
        <p:spPr>
          <a:xfrm>
            <a:off x="5260391" y="210328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E4FF0F3-0BB3-4825-A9A2-EF8C84FE7F88}"/>
              </a:ext>
            </a:extLst>
          </p:cNvPr>
          <p:cNvSpPr txBox="1"/>
          <p:nvPr/>
        </p:nvSpPr>
        <p:spPr>
          <a:xfrm>
            <a:off x="5260391" y="26803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7CB9B2-B5E7-4966-A084-1D6B6FBDF147}"/>
              </a:ext>
            </a:extLst>
          </p:cNvPr>
          <p:cNvSpPr txBox="1"/>
          <p:nvPr/>
        </p:nvSpPr>
        <p:spPr>
          <a:xfrm>
            <a:off x="5260391" y="326918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954440-6483-4E14-841F-936EC9A255AB}"/>
              </a:ext>
            </a:extLst>
          </p:cNvPr>
          <p:cNvSpPr txBox="1"/>
          <p:nvPr/>
        </p:nvSpPr>
        <p:spPr>
          <a:xfrm>
            <a:off x="5260391" y="89787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6D2057-4EDB-436F-A3CD-AC98E32DFA52}"/>
              </a:ext>
            </a:extLst>
          </p:cNvPr>
          <p:cNvSpPr txBox="1"/>
          <p:nvPr/>
        </p:nvSpPr>
        <p:spPr>
          <a:xfrm>
            <a:off x="6241847" y="15377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2F18F2A-C110-4EF5-9D9B-714F5E2F2F99}"/>
              </a:ext>
            </a:extLst>
          </p:cNvPr>
          <p:cNvSpPr txBox="1"/>
          <p:nvPr/>
        </p:nvSpPr>
        <p:spPr>
          <a:xfrm>
            <a:off x="6241847" y="21215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24FDF7-21D2-40B4-8CA3-08C8420358C5}"/>
              </a:ext>
            </a:extLst>
          </p:cNvPr>
          <p:cNvSpPr txBox="1"/>
          <p:nvPr/>
        </p:nvSpPr>
        <p:spPr>
          <a:xfrm>
            <a:off x="6241847" y="269860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9C09D7-7D38-4753-BB3A-D38FC9C9A899}"/>
              </a:ext>
            </a:extLst>
          </p:cNvPr>
          <p:cNvSpPr txBox="1"/>
          <p:nvPr/>
        </p:nvSpPr>
        <p:spPr>
          <a:xfrm>
            <a:off x="6241847" y="328746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DF47FF2-FD2E-4A46-9956-56345B55D7A3}"/>
              </a:ext>
            </a:extLst>
          </p:cNvPr>
          <p:cNvSpPr txBox="1"/>
          <p:nvPr/>
        </p:nvSpPr>
        <p:spPr>
          <a:xfrm>
            <a:off x="6241847" y="91616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D7DD3A-4668-45FB-8CF9-C3B4ED26508F}"/>
              </a:ext>
            </a:extLst>
          </p:cNvPr>
          <p:cNvSpPr txBox="1"/>
          <p:nvPr/>
        </p:nvSpPr>
        <p:spPr>
          <a:xfrm>
            <a:off x="7287591" y="159898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5524BC-A8AD-4234-AEB9-938606D0FC2D}"/>
              </a:ext>
            </a:extLst>
          </p:cNvPr>
          <p:cNvSpPr txBox="1"/>
          <p:nvPr/>
        </p:nvSpPr>
        <p:spPr>
          <a:xfrm>
            <a:off x="7255447" y="21215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87C0BDB-D9E7-4A29-9BB6-7A967A0F5C2C}"/>
              </a:ext>
            </a:extLst>
          </p:cNvPr>
          <p:cNvSpPr txBox="1"/>
          <p:nvPr/>
        </p:nvSpPr>
        <p:spPr>
          <a:xfrm>
            <a:off x="7255447" y="269860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A916084-E0C0-4BC8-ABD8-31E9C1B2343E}"/>
              </a:ext>
            </a:extLst>
          </p:cNvPr>
          <p:cNvSpPr txBox="1"/>
          <p:nvPr/>
        </p:nvSpPr>
        <p:spPr>
          <a:xfrm>
            <a:off x="7255447" y="328746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DAEEA1-424D-412E-9122-3B18F5B43F42}"/>
              </a:ext>
            </a:extLst>
          </p:cNvPr>
          <p:cNvSpPr txBox="1"/>
          <p:nvPr/>
        </p:nvSpPr>
        <p:spPr>
          <a:xfrm>
            <a:off x="7255447" y="91616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22B2C9E-9575-43B0-972F-EE93609C96DA}"/>
              </a:ext>
            </a:extLst>
          </p:cNvPr>
          <p:cNvSpPr txBox="1"/>
          <p:nvPr/>
        </p:nvSpPr>
        <p:spPr>
          <a:xfrm>
            <a:off x="8269047" y="1544632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B1FC45-243D-4EAA-8953-F6452E2EF91B}"/>
              </a:ext>
            </a:extLst>
          </p:cNvPr>
          <p:cNvSpPr txBox="1"/>
          <p:nvPr/>
        </p:nvSpPr>
        <p:spPr>
          <a:xfrm>
            <a:off x="8269047" y="2128493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9C8A78D-DA97-4D49-940F-1949DDF7EF83}"/>
              </a:ext>
            </a:extLst>
          </p:cNvPr>
          <p:cNvSpPr txBox="1"/>
          <p:nvPr/>
        </p:nvSpPr>
        <p:spPr>
          <a:xfrm>
            <a:off x="8269047" y="2705516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2FA523F-EFBD-40E8-BB54-46D8075678E7}"/>
              </a:ext>
            </a:extLst>
          </p:cNvPr>
          <p:cNvSpPr txBox="1"/>
          <p:nvPr/>
        </p:nvSpPr>
        <p:spPr>
          <a:xfrm>
            <a:off x="8269047" y="3294385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670D36-D6F6-446B-8D99-70C3BDA13B4A}"/>
              </a:ext>
            </a:extLst>
          </p:cNvPr>
          <p:cNvSpPr txBox="1"/>
          <p:nvPr/>
        </p:nvSpPr>
        <p:spPr>
          <a:xfrm>
            <a:off x="8269047" y="923080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D41EEB-B684-41BF-9E89-C9AE2ED1F4F3}"/>
              </a:ext>
            </a:extLst>
          </p:cNvPr>
          <p:cNvSpPr txBox="1"/>
          <p:nvPr/>
        </p:nvSpPr>
        <p:spPr>
          <a:xfrm>
            <a:off x="9239044" y="1974175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037728-A1B5-40FC-AE8E-0DC7A1863277}"/>
              </a:ext>
            </a:extLst>
          </p:cNvPr>
          <p:cNvSpPr txBox="1"/>
          <p:nvPr/>
        </p:nvSpPr>
        <p:spPr>
          <a:xfrm>
            <a:off x="9239044" y="2558036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D3A12BA-1A44-49A0-949B-B59BF5824152}"/>
              </a:ext>
            </a:extLst>
          </p:cNvPr>
          <p:cNvSpPr txBox="1"/>
          <p:nvPr/>
        </p:nvSpPr>
        <p:spPr>
          <a:xfrm>
            <a:off x="9239044" y="3135059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3F6D35-0112-496C-906F-4904D85B8F99}"/>
              </a:ext>
            </a:extLst>
          </p:cNvPr>
          <p:cNvSpPr txBox="1"/>
          <p:nvPr/>
        </p:nvSpPr>
        <p:spPr>
          <a:xfrm>
            <a:off x="9239044" y="1352623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43EA5B-3871-4D78-91A7-31AB4F515906}"/>
              </a:ext>
            </a:extLst>
          </p:cNvPr>
          <p:cNvSpPr txBox="1"/>
          <p:nvPr/>
        </p:nvSpPr>
        <p:spPr>
          <a:xfrm>
            <a:off x="10226563" y="1974175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FAD7C91-195F-4CA2-93E1-B297D0915C6C}"/>
              </a:ext>
            </a:extLst>
          </p:cNvPr>
          <p:cNvSpPr txBox="1"/>
          <p:nvPr/>
        </p:nvSpPr>
        <p:spPr>
          <a:xfrm>
            <a:off x="10226563" y="2558036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5B64-2EE5-4C23-B6E4-41D4DD8EF252}"/>
              </a:ext>
            </a:extLst>
          </p:cNvPr>
          <p:cNvSpPr txBox="1"/>
          <p:nvPr/>
        </p:nvSpPr>
        <p:spPr>
          <a:xfrm>
            <a:off x="10226563" y="3135059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2716856-634F-461E-A05E-7AE68FB31140}"/>
              </a:ext>
            </a:extLst>
          </p:cNvPr>
          <p:cNvSpPr txBox="1"/>
          <p:nvPr/>
        </p:nvSpPr>
        <p:spPr>
          <a:xfrm>
            <a:off x="10226563" y="1352623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99558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400362"/>
            <a:ext cx="9144000" cy="1403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</a:t>
            </a:r>
            <a:endParaRPr lang="fr-CA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F0945-22AA-44E6-A94E-B6EC11C42F1F}"/>
              </a:ext>
            </a:extLst>
          </p:cNvPr>
          <p:cNvCxnSpPr>
            <a:cxnSpLocks/>
          </p:cNvCxnSpPr>
          <p:nvPr/>
        </p:nvCxnSpPr>
        <p:spPr>
          <a:xfrm>
            <a:off x="2106507" y="3739570"/>
            <a:ext cx="804333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F0629A-7A4F-4321-87C1-B6B5A28DF160}"/>
              </a:ext>
            </a:extLst>
          </p:cNvPr>
          <p:cNvSpPr txBox="1"/>
          <p:nvPr/>
        </p:nvSpPr>
        <p:spPr>
          <a:xfrm>
            <a:off x="5856790" y="407428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01701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itle 36">
            <a:extLst>
              <a:ext uri="{FF2B5EF4-FFF2-40B4-BE49-F238E27FC236}">
                <a16:creationId xmlns:a16="http://schemas.microsoft.com/office/drawing/2014/main" id="{AC8FF6BB-E1D7-427B-9E00-0F05B8C91288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11760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Conclusion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B5B7BC07-0B4D-4D36-8B10-1F123A55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199E4-2F25-4ACE-9A51-9F7974615A95}"/>
              </a:ext>
            </a:extLst>
          </p:cNvPr>
          <p:cNvSpPr txBox="1"/>
          <p:nvPr/>
        </p:nvSpPr>
        <p:spPr>
          <a:xfrm>
            <a:off x="66673" y="1024070"/>
            <a:ext cx="915834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Two main approaches for treating dynamic graphs : Discrete snapshots or continuous events.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Multiple approaches to tracking clusters in dynamic graphs.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Most benchmarks rely on node membership for tracking the clusters.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Main challenges for tracking clusters: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Defining the sequences that preserve the identity of the evolving archetype cluster.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Evaluating the extracted sequences.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Using deep learning for cluster tracking is still an open challenge.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63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E121CE-69B1-45BF-904D-2E82B32C062D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itle 36">
            <a:extLst>
              <a:ext uri="{FF2B5EF4-FFF2-40B4-BE49-F238E27FC236}">
                <a16:creationId xmlns:a16="http://schemas.microsoft.com/office/drawing/2014/main" id="{AC8FF6BB-E1D7-427B-9E00-0F05B8C91288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11760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References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C21A280-8D1D-4487-B7A6-99382A012F39}"/>
              </a:ext>
            </a:extLst>
          </p:cNvPr>
          <p:cNvSpPr txBox="1"/>
          <p:nvPr/>
        </p:nvSpPr>
        <p:spPr>
          <a:xfrm>
            <a:off x="303835" y="950446"/>
            <a:ext cx="11120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[1]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Brodka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P.,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Saganowski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S. et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Kazienko</a:t>
            </a:r>
            <a:r>
              <a:rPr lang="en-US" b="0" i="0" dirty="0">
                <a:effectLst/>
                <a:latin typeface="Arial" panose="020B0604020202020204" pitchFamily="34" charset="0"/>
              </a:rPr>
              <a:t>, P. (2012). GED: the method for group evolution discovery in social networks.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CoRR.</a:t>
            </a:r>
            <a:endParaRPr lang="en-US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DDF37B0-83E2-46DB-991B-B1970C2DF53D}"/>
              </a:ext>
            </a:extLst>
          </p:cNvPr>
          <p:cNvSpPr txBox="1"/>
          <p:nvPr/>
        </p:nvSpPr>
        <p:spPr>
          <a:xfrm>
            <a:off x="303835" y="2224719"/>
            <a:ext cx="1117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[3]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Dakiche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N., Tayeb, F. B., Slimani, Y. et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Benatchba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K. (2019). Tracking community evolution in social networks: A survey. Inf. Process.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Manag</a:t>
            </a:r>
            <a:r>
              <a:rPr lang="en-US" b="0" i="0" dirty="0">
                <a:effectLst/>
                <a:latin typeface="Arial" panose="020B0604020202020204" pitchFamily="34" charset="0"/>
              </a:rPr>
              <a:t>. ,56(3), 1084–1102.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CCE19BE-2822-49F2-97AF-1CA00447340C}"/>
              </a:ext>
            </a:extLst>
          </p:cNvPr>
          <p:cNvSpPr txBox="1"/>
          <p:nvPr/>
        </p:nvSpPr>
        <p:spPr>
          <a:xfrm>
            <a:off x="303835" y="3000223"/>
            <a:ext cx="11120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[4] Greene, D., Doyle, D. et Cunningham, P. (2010). Tracking the evolution of communities in dynamic social networks. </a:t>
            </a:r>
            <a:r>
              <a:rPr lang="en-US" dirty="0">
                <a:latin typeface="Arial" panose="020B0604020202020204" pitchFamily="34" charset="0"/>
              </a:rPr>
              <a:t>In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International Conference on Advances in Social Networks Analysis and Mining, 176–183.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E4477E7-BB83-449E-BEB9-D07A5E9A4B29}"/>
              </a:ext>
            </a:extLst>
          </p:cNvPr>
          <p:cNvSpPr txBox="1"/>
          <p:nvPr/>
        </p:nvSpPr>
        <p:spPr>
          <a:xfrm>
            <a:off x="303835" y="3775727"/>
            <a:ext cx="11007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[5] Rossi, E., Chamberlain, B.,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Frasca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F.,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Eynard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D., Monti, F. et Bronstein, M. M. (2020). Temporal graph networks for deep learning on dynamic graphs.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CoRR.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C752E11-D2F4-4DF9-9687-C4377538B113}"/>
              </a:ext>
            </a:extLst>
          </p:cNvPr>
          <p:cNvSpPr txBox="1"/>
          <p:nvPr/>
        </p:nvSpPr>
        <p:spPr>
          <a:xfrm>
            <a:off x="303835" y="4551231"/>
            <a:ext cx="11120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[6] Tajeuna, E. G., Bouguessa, M. et Wang, S. (2015).Tracking the evolution of community structures in time-evolving social networks. </a:t>
            </a:r>
            <a:r>
              <a:rPr lang="en-US" dirty="0">
                <a:latin typeface="Arial" panose="020B0604020202020204" pitchFamily="34" charset="0"/>
              </a:rPr>
              <a:t>In </a:t>
            </a:r>
            <a:r>
              <a:rPr lang="en-US" b="0" i="0" dirty="0">
                <a:effectLst/>
                <a:latin typeface="Arial" panose="020B0604020202020204" pitchFamily="34" charset="0"/>
              </a:rPr>
              <a:t>IEEE International Conference on Data Science and Advanced Analytics, 1–10.</a:t>
            </a:r>
            <a:endParaRPr lang="en-US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BFDB912-07AD-45B5-ACD5-5856645ABCDB}"/>
              </a:ext>
            </a:extLst>
          </p:cNvPr>
          <p:cNvSpPr txBox="1"/>
          <p:nvPr/>
        </p:nvSpPr>
        <p:spPr>
          <a:xfrm>
            <a:off x="303835" y="1725950"/>
            <a:ext cx="11120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[2]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Cazabet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R. and Rossetti, G. (2019). Challenges in community discovery on temporal networks.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CoRR.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F84D18F-3AAB-4496-8F58-565C32361B94}"/>
              </a:ext>
            </a:extLst>
          </p:cNvPr>
          <p:cNvCxnSpPr>
            <a:cxnSpLocks/>
          </p:cNvCxnSpPr>
          <p:nvPr/>
        </p:nvCxnSpPr>
        <p:spPr>
          <a:xfrm>
            <a:off x="3275318" y="1776911"/>
            <a:ext cx="0" cy="37105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EFF4429-28A9-4B31-BC59-33F7F62BC2D7}"/>
              </a:ext>
            </a:extLst>
          </p:cNvPr>
          <p:cNvCxnSpPr>
            <a:cxnSpLocks/>
          </p:cNvCxnSpPr>
          <p:nvPr/>
        </p:nvCxnSpPr>
        <p:spPr>
          <a:xfrm>
            <a:off x="6047704" y="1776911"/>
            <a:ext cx="0" cy="37105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itle 36">
            <a:extLst>
              <a:ext uri="{FF2B5EF4-FFF2-40B4-BE49-F238E27FC236}">
                <a16:creationId xmlns:a16="http://schemas.microsoft.com/office/drawing/2014/main" id="{54A0F93B-5FBF-447C-896C-B8529D76ABF9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Dynamic Graphs - Introduction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96B12F6C-34BB-4BB6-87A0-5652C5C59992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Slide Number Placeholder 15">
            <a:extLst>
              <a:ext uri="{FF2B5EF4-FFF2-40B4-BE49-F238E27FC236}">
                <a16:creationId xmlns:a16="http://schemas.microsoft.com/office/drawing/2014/main" id="{4B39712B-3144-4DE5-BA58-247865E8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9474727-97B1-47A5-A984-33265F492C60}"/>
              </a:ext>
            </a:extLst>
          </p:cNvPr>
          <p:cNvCxnSpPr>
            <a:cxnSpLocks/>
          </p:cNvCxnSpPr>
          <p:nvPr/>
        </p:nvCxnSpPr>
        <p:spPr>
          <a:xfrm>
            <a:off x="8820089" y="1776911"/>
            <a:ext cx="0" cy="37105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8277AEF7-B662-46D5-9F00-0FD1FCC10D98}"/>
              </a:ext>
            </a:extLst>
          </p:cNvPr>
          <p:cNvGrpSpPr/>
          <p:nvPr/>
        </p:nvGrpSpPr>
        <p:grpSpPr>
          <a:xfrm>
            <a:off x="3393663" y="1912728"/>
            <a:ext cx="2550672" cy="3737249"/>
            <a:chOff x="3339695" y="1344553"/>
            <a:chExt cx="2550672" cy="3737249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DEACE84-A102-4037-BAC8-3F47B0BA58B6}"/>
                </a:ext>
              </a:extLst>
            </p:cNvPr>
            <p:cNvSpPr txBox="1"/>
            <p:nvPr/>
          </p:nvSpPr>
          <p:spPr>
            <a:xfrm>
              <a:off x="3687406" y="4435471"/>
              <a:ext cx="1855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New nodes added</a:t>
              </a:r>
            </a:p>
            <a:p>
              <a:r>
                <a:rPr lang="en-US" i="1" dirty="0"/>
                <a:t>New edges added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B5CA8B07-B5EC-4EAF-8E13-BDDAA1218A5B}"/>
                </a:ext>
              </a:extLst>
            </p:cNvPr>
            <p:cNvGrpSpPr/>
            <p:nvPr/>
          </p:nvGrpSpPr>
          <p:grpSpPr>
            <a:xfrm>
              <a:off x="3339695" y="1344553"/>
              <a:ext cx="2550672" cy="2897075"/>
              <a:chOff x="3209084" y="2193986"/>
              <a:chExt cx="2550672" cy="28970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D8146FE-2BAE-408E-AAC6-95499FB66C2F}"/>
                  </a:ext>
                </a:extLst>
              </p:cNvPr>
              <p:cNvSpPr/>
              <p:nvPr/>
            </p:nvSpPr>
            <p:spPr>
              <a:xfrm rot="440323">
                <a:off x="3209084" y="2193986"/>
                <a:ext cx="2550672" cy="2470022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FF0C490-A3ED-4370-8C5B-81E97DBC0558}"/>
                  </a:ext>
                </a:extLst>
              </p:cNvPr>
              <p:cNvCxnSpPr>
                <a:cxnSpLocks/>
                <a:stCxn id="92" idx="3"/>
              </p:cNvCxnSpPr>
              <p:nvPr/>
            </p:nvCxnSpPr>
            <p:spPr>
              <a:xfrm flipH="1">
                <a:off x="3618642" y="2769505"/>
                <a:ext cx="255303" cy="7344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A39978A-726D-42BC-9F62-2BDFEC3A7EAE}"/>
                  </a:ext>
                </a:extLst>
              </p:cNvPr>
              <p:cNvCxnSpPr>
                <a:cxnSpLocks/>
                <a:stCxn id="92" idx="7"/>
                <a:endCxn id="93" idx="2"/>
              </p:cNvCxnSpPr>
              <p:nvPr/>
            </p:nvCxnSpPr>
            <p:spPr>
              <a:xfrm flipV="1">
                <a:off x="4089830" y="2494029"/>
                <a:ext cx="526187" cy="1229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8118197-6BF8-47D3-900B-42CC83A9BB84}"/>
                  </a:ext>
                </a:extLst>
              </p:cNvPr>
              <p:cNvCxnSpPr>
                <a:cxnSpLocks/>
                <a:stCxn id="96" idx="0"/>
                <a:endCxn id="92" idx="6"/>
              </p:cNvCxnSpPr>
              <p:nvPr/>
            </p:nvCxnSpPr>
            <p:spPr>
              <a:xfrm flipH="1" flipV="1">
                <a:off x="4118383" y="2710797"/>
                <a:ext cx="516303" cy="3960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12C200F-5376-4232-B383-2D8D6379FC70}"/>
                  </a:ext>
                </a:extLst>
              </p:cNvPr>
              <p:cNvCxnSpPr>
                <a:cxnSpLocks/>
                <a:stCxn id="96" idx="3"/>
              </p:cNvCxnSpPr>
              <p:nvPr/>
            </p:nvCxnSpPr>
            <p:spPr>
              <a:xfrm flipH="1">
                <a:off x="3833277" y="3312486"/>
                <a:ext cx="678012" cy="116512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FEC95DD-D623-4133-BA3D-4EAE49CE59A3}"/>
                  </a:ext>
                </a:extLst>
              </p:cNvPr>
              <p:cNvCxnSpPr>
                <a:cxnSpLocks/>
                <a:stCxn id="98" idx="3"/>
                <a:endCxn id="94" idx="7"/>
              </p:cNvCxnSpPr>
              <p:nvPr/>
            </p:nvCxnSpPr>
            <p:spPr>
              <a:xfrm flipH="1">
                <a:off x="4581182" y="3535339"/>
                <a:ext cx="421816" cy="3735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CBA3E29-4A1B-49D1-B460-A9DD9660282C}"/>
                  </a:ext>
                </a:extLst>
              </p:cNvPr>
              <p:cNvSpPr/>
              <p:nvPr/>
            </p:nvSpPr>
            <p:spPr>
              <a:xfrm rot="440323">
                <a:off x="3844265" y="2566716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541362C-0C4E-4684-AA44-A290982919C4}"/>
                  </a:ext>
                </a:extLst>
              </p:cNvPr>
              <p:cNvSpPr/>
              <p:nvPr/>
            </p:nvSpPr>
            <p:spPr>
              <a:xfrm rot="440323">
                <a:off x="4614890" y="2385106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4725796-04D1-4822-AA80-470ED37F8A5E}"/>
                  </a:ext>
                </a:extLst>
              </p:cNvPr>
              <p:cNvSpPr/>
              <p:nvPr/>
            </p:nvSpPr>
            <p:spPr>
              <a:xfrm rot="440323">
                <a:off x="4323351" y="3857668"/>
                <a:ext cx="289552" cy="255125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AAD3306-431F-43C2-BAD5-1B0658B66C69}"/>
                  </a:ext>
                </a:extLst>
              </p:cNvPr>
              <p:cNvSpPr/>
              <p:nvPr/>
            </p:nvSpPr>
            <p:spPr>
              <a:xfrm rot="440323">
                <a:off x="4482312" y="3105802"/>
                <a:ext cx="271868" cy="2574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58C095-EF5A-4B26-B18A-FEC844DF4E60}"/>
                  </a:ext>
                </a:extLst>
              </p:cNvPr>
              <p:cNvSpPr/>
              <p:nvPr/>
            </p:nvSpPr>
            <p:spPr>
              <a:xfrm rot="440323">
                <a:off x="3540433" y="3931923"/>
                <a:ext cx="306688" cy="287729"/>
              </a:xfrm>
              <a:prstGeom prst="ellipse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F8A26F3-4ADC-4D10-9DE0-52D6E6B15EAF}"/>
                  </a:ext>
                </a:extLst>
              </p:cNvPr>
              <p:cNvSpPr/>
              <p:nvPr/>
            </p:nvSpPr>
            <p:spPr>
              <a:xfrm rot="440323">
                <a:off x="4979067" y="3326827"/>
                <a:ext cx="238189" cy="257764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3F60CFC-79B0-4BBC-B32E-D124DAD4A022}"/>
                  </a:ext>
                </a:extLst>
              </p:cNvPr>
              <p:cNvSpPr/>
              <p:nvPr/>
            </p:nvSpPr>
            <p:spPr>
              <a:xfrm rot="440323">
                <a:off x="3602315" y="3359123"/>
                <a:ext cx="296498" cy="289052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5D5793D-07FE-4C23-B0EC-BCAD79BA7CB5}"/>
                  </a:ext>
                </a:extLst>
              </p:cNvPr>
              <p:cNvSpPr/>
              <p:nvPr/>
            </p:nvSpPr>
            <p:spPr>
              <a:xfrm rot="440323">
                <a:off x="5089133" y="3877121"/>
                <a:ext cx="306688" cy="287729"/>
              </a:xfrm>
              <a:prstGeom prst="ellipse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7B7BD0-2B73-42F7-A3D8-8460698DBA89}"/>
                  </a:ext>
                </a:extLst>
              </p:cNvPr>
              <p:cNvCxnSpPr>
                <a:cxnSpLocks/>
                <a:stCxn id="98" idx="5"/>
                <a:endCxn id="100" idx="0"/>
              </p:cNvCxnSpPr>
              <p:nvPr/>
            </p:nvCxnSpPr>
            <p:spPr>
              <a:xfrm>
                <a:off x="5170043" y="3556852"/>
                <a:ext cx="90811" cy="32144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1865832-3B6D-4405-916D-DEE4FE859583}"/>
                  </a:ext>
                </a:extLst>
              </p:cNvPr>
              <p:cNvCxnSpPr>
                <a:cxnSpLocks/>
                <a:stCxn id="99" idx="4"/>
                <a:endCxn id="97" idx="0"/>
              </p:cNvCxnSpPr>
              <p:nvPr/>
            </p:nvCxnSpPr>
            <p:spPr>
              <a:xfrm flipH="1">
                <a:off x="3712154" y="3646991"/>
                <a:ext cx="19949" cy="28611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25ECED-EF91-4D1B-B05A-151CD6AC18FE}"/>
                  </a:ext>
                </a:extLst>
              </p:cNvPr>
              <p:cNvCxnSpPr>
                <a:cxnSpLocks/>
                <a:stCxn id="96" idx="4"/>
                <a:endCxn id="94" idx="0"/>
              </p:cNvCxnSpPr>
              <p:nvPr/>
            </p:nvCxnSpPr>
            <p:spPr>
              <a:xfrm flipH="1">
                <a:off x="4484421" y="3362151"/>
                <a:ext cx="117385" cy="4965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AEB12678-81B7-4587-9EEC-D361E7F4E9B8}"/>
                  </a:ext>
                </a:extLst>
              </p:cNvPr>
              <p:cNvGrpSpPr/>
              <p:nvPr/>
            </p:nvGrpSpPr>
            <p:grpSpPr>
              <a:xfrm>
                <a:off x="5203111" y="3284049"/>
                <a:ext cx="342899" cy="85789"/>
                <a:chOff x="922391" y="5600710"/>
                <a:chExt cx="342899" cy="85789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A59EC07E-EFCD-4551-A7E3-9514DECD1654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F275471-C485-4A81-8E5F-D8B116F3EBEE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2D4E67C-510D-4C18-B467-EBD8582CC25E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F8FE1CC-96EB-4889-ABD3-49904BDDF5E5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B8746E6D-9163-4CE5-B349-19F9FEB45129}"/>
                  </a:ext>
                </a:extLst>
              </p:cNvPr>
              <p:cNvGrpSpPr/>
              <p:nvPr/>
            </p:nvGrpSpPr>
            <p:grpSpPr>
              <a:xfrm>
                <a:off x="4003225" y="2473897"/>
                <a:ext cx="342899" cy="85789"/>
                <a:chOff x="1368576" y="5129826"/>
                <a:chExt cx="342899" cy="85789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AA4A8F3-90DE-4633-B1A3-BB2ECB224A31}"/>
                    </a:ext>
                  </a:extLst>
                </p:cNvPr>
                <p:cNvSpPr/>
                <p:nvPr/>
              </p:nvSpPr>
              <p:spPr>
                <a:xfrm>
                  <a:off x="1368576" y="5129826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5F11FF47-6D53-4913-94DD-BC8CD7332E42}"/>
                    </a:ext>
                  </a:extLst>
                </p:cNvPr>
                <p:cNvSpPr/>
                <p:nvPr/>
              </p:nvSpPr>
              <p:spPr>
                <a:xfrm>
                  <a:off x="1454424" y="5129826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299B5D8A-6891-42E2-8B04-508296A9E19C}"/>
                    </a:ext>
                  </a:extLst>
                </p:cNvPr>
                <p:cNvSpPr/>
                <p:nvPr/>
              </p:nvSpPr>
              <p:spPr>
                <a:xfrm>
                  <a:off x="1540272" y="5129826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126B99E6-4E51-4710-B8AA-522492789818}"/>
                    </a:ext>
                  </a:extLst>
                </p:cNvPr>
                <p:cNvSpPr/>
                <p:nvPr/>
              </p:nvSpPr>
              <p:spPr>
                <a:xfrm>
                  <a:off x="1625627" y="5129826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65B1FCC-2151-41F6-904F-AB420912769A}"/>
                  </a:ext>
                </a:extLst>
              </p:cNvPr>
              <p:cNvGrpSpPr/>
              <p:nvPr/>
            </p:nvGrpSpPr>
            <p:grpSpPr>
              <a:xfrm>
                <a:off x="4691737" y="3013587"/>
                <a:ext cx="342899" cy="85789"/>
                <a:chOff x="1788790" y="4795092"/>
                <a:chExt cx="342899" cy="85789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58B285B-6004-4C9B-AEC5-FC149B183D82}"/>
                    </a:ext>
                  </a:extLst>
                </p:cNvPr>
                <p:cNvSpPr/>
                <p:nvPr/>
              </p:nvSpPr>
              <p:spPr>
                <a:xfrm>
                  <a:off x="1788790" y="4795092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0B299BC5-CE51-49E5-B196-5AE162F51A53}"/>
                    </a:ext>
                  </a:extLst>
                </p:cNvPr>
                <p:cNvSpPr/>
                <p:nvPr/>
              </p:nvSpPr>
              <p:spPr>
                <a:xfrm>
                  <a:off x="1874638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75B2E388-E77C-489E-AF02-0218F0B44CB3}"/>
                    </a:ext>
                  </a:extLst>
                </p:cNvPr>
                <p:cNvSpPr/>
                <p:nvPr/>
              </p:nvSpPr>
              <p:spPr>
                <a:xfrm>
                  <a:off x="1960486" y="4795092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049EB66-6794-47E2-B1F5-53B89674C858}"/>
                    </a:ext>
                  </a:extLst>
                </p:cNvPr>
                <p:cNvSpPr/>
                <p:nvPr/>
              </p:nvSpPr>
              <p:spPr>
                <a:xfrm>
                  <a:off x="2045841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16FC5A4-346B-4DA5-A4AF-11A74099262C}"/>
                  </a:ext>
                </a:extLst>
              </p:cNvPr>
              <p:cNvGrpSpPr/>
              <p:nvPr/>
            </p:nvGrpSpPr>
            <p:grpSpPr>
              <a:xfrm>
                <a:off x="4403236" y="3747151"/>
                <a:ext cx="342899" cy="85789"/>
                <a:chOff x="1365456" y="4477635"/>
                <a:chExt cx="342899" cy="85789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94EE2FE-429F-4899-9930-31418D07ABC1}"/>
                    </a:ext>
                  </a:extLst>
                </p:cNvPr>
                <p:cNvSpPr/>
                <p:nvPr/>
              </p:nvSpPr>
              <p:spPr>
                <a:xfrm>
                  <a:off x="1365456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B19E0592-880F-48BD-8FC8-00740C5A465E}"/>
                    </a:ext>
                  </a:extLst>
                </p:cNvPr>
                <p:cNvSpPr/>
                <p:nvPr/>
              </p:nvSpPr>
              <p:spPr>
                <a:xfrm>
                  <a:off x="1451304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971BC2D0-686A-4E00-AFF1-83EE1CCF9D3F}"/>
                    </a:ext>
                  </a:extLst>
                </p:cNvPr>
                <p:cNvSpPr/>
                <p:nvPr/>
              </p:nvSpPr>
              <p:spPr>
                <a:xfrm>
                  <a:off x="1537152" y="44776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5A00241-06A5-4E18-B4A3-AC4926E78B1F}"/>
                    </a:ext>
                  </a:extLst>
                </p:cNvPr>
                <p:cNvSpPr/>
                <p:nvPr/>
              </p:nvSpPr>
              <p:spPr>
                <a:xfrm>
                  <a:off x="1622507" y="4477635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5F3ABFD1-9B63-48CC-92D8-43F40367C115}"/>
                  </a:ext>
                </a:extLst>
              </p:cNvPr>
              <p:cNvGrpSpPr/>
              <p:nvPr/>
            </p:nvGrpSpPr>
            <p:grpSpPr>
              <a:xfrm>
                <a:off x="3782421" y="3276362"/>
                <a:ext cx="342899" cy="85789"/>
                <a:chOff x="936848" y="4715035"/>
                <a:chExt cx="342899" cy="85789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8A5AC86-9845-4D90-A8B4-9F8041E0853F}"/>
                    </a:ext>
                  </a:extLst>
                </p:cNvPr>
                <p:cNvSpPr/>
                <p:nvPr/>
              </p:nvSpPr>
              <p:spPr>
                <a:xfrm>
                  <a:off x="936848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1D4A7ED3-B240-42C3-9C8F-FC3280D81D77}"/>
                    </a:ext>
                  </a:extLst>
                </p:cNvPr>
                <p:cNvSpPr/>
                <p:nvPr/>
              </p:nvSpPr>
              <p:spPr>
                <a:xfrm>
                  <a:off x="1022696" y="4715035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D1AD6BFA-4A45-44B5-B95A-866A32E9D8AA}"/>
                    </a:ext>
                  </a:extLst>
                </p:cNvPr>
                <p:cNvSpPr/>
                <p:nvPr/>
              </p:nvSpPr>
              <p:spPr>
                <a:xfrm>
                  <a:off x="1108544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C7634F6C-44E6-4341-9542-820C61A7EEE8}"/>
                    </a:ext>
                  </a:extLst>
                </p:cNvPr>
                <p:cNvSpPr/>
                <p:nvPr/>
              </p:nvSpPr>
              <p:spPr>
                <a:xfrm>
                  <a:off x="1193899" y="47150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07AA25A8-9782-411F-A319-9A68D0A45DF6}"/>
                  </a:ext>
                </a:extLst>
              </p:cNvPr>
              <p:cNvGrpSpPr/>
              <p:nvPr/>
            </p:nvGrpSpPr>
            <p:grpSpPr>
              <a:xfrm>
                <a:off x="4906357" y="2374961"/>
                <a:ext cx="342899" cy="85789"/>
                <a:chOff x="641913" y="5152559"/>
                <a:chExt cx="342899" cy="85789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F37650C-54A3-4379-B9B2-8374454B9290}"/>
                    </a:ext>
                  </a:extLst>
                </p:cNvPr>
                <p:cNvSpPr/>
                <p:nvPr/>
              </p:nvSpPr>
              <p:spPr>
                <a:xfrm>
                  <a:off x="641913" y="5152559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0EDF2934-40AF-441C-9503-9E527AACBCA7}"/>
                    </a:ext>
                  </a:extLst>
                </p:cNvPr>
                <p:cNvSpPr/>
                <p:nvPr/>
              </p:nvSpPr>
              <p:spPr>
                <a:xfrm>
                  <a:off x="727761" y="5152559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2E88B9C-CE72-4619-A2B3-B192522F5A7B}"/>
                    </a:ext>
                  </a:extLst>
                </p:cNvPr>
                <p:cNvSpPr/>
                <p:nvPr/>
              </p:nvSpPr>
              <p:spPr>
                <a:xfrm>
                  <a:off x="813609" y="5152559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36737C08-8E23-428D-8768-16DCD4891EBE}"/>
                    </a:ext>
                  </a:extLst>
                </p:cNvPr>
                <p:cNvSpPr/>
                <p:nvPr/>
              </p:nvSpPr>
              <p:spPr>
                <a:xfrm>
                  <a:off x="898964" y="5152559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823B06A0-190E-4BE5-9DB4-964DC8722C5C}"/>
                  </a:ext>
                </a:extLst>
              </p:cNvPr>
              <p:cNvGrpSpPr/>
              <p:nvPr/>
            </p:nvGrpSpPr>
            <p:grpSpPr>
              <a:xfrm>
                <a:off x="5315177" y="3792510"/>
                <a:ext cx="342899" cy="85789"/>
                <a:chOff x="922391" y="5600710"/>
                <a:chExt cx="342899" cy="85789"/>
              </a:xfr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D6B849D2-2F4E-41D3-B7CE-FF506DE1EED8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4B2B68C-10E4-47B4-9CC1-869A49F17981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39BA1805-D638-4044-BB94-C005FC68A70D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0049089E-7C73-448F-B5D2-0A300EA10FA0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6AE9922-BE14-4199-8245-A551FB5293C6}"/>
                  </a:ext>
                </a:extLst>
              </p:cNvPr>
              <p:cNvGrpSpPr/>
              <p:nvPr/>
            </p:nvGrpSpPr>
            <p:grpSpPr>
              <a:xfrm>
                <a:off x="3801117" y="3874208"/>
                <a:ext cx="342899" cy="85789"/>
                <a:chOff x="922391" y="5600710"/>
                <a:chExt cx="342899" cy="85789"/>
              </a:xfr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73C4EF16-B659-419D-BD6B-D6A94ACC591F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CACA152-18BC-4B66-A5BB-8E506FD30280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418B4222-AF1A-47D8-9609-F5967B6208C9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9117A4C8-CA12-46E0-9D60-FD287A883B83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CB4DFEE1-E0B4-4B29-B760-111361AA000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1530" y="4814062"/>
                    <a:ext cx="579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CB4DFEE1-E0B4-4B29-B760-111361AA00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1530" y="4814062"/>
                    <a:ext cx="57951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21" r="-84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22118ED8-DAD9-4043-A187-FE2CCB066314}"/>
                  </a:ext>
                </a:extLst>
              </p:cNvPr>
              <p:cNvCxnSpPr>
                <a:cxnSpLocks/>
                <a:stCxn id="388" idx="1"/>
                <a:endCxn id="93" idx="5"/>
              </p:cNvCxnSpPr>
              <p:nvPr/>
            </p:nvCxnSpPr>
            <p:spPr>
              <a:xfrm flipH="1" flipV="1">
                <a:off x="4837603" y="2612756"/>
                <a:ext cx="418978" cy="3158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C0ED314C-9BF9-4623-A987-906FDA8A4321}"/>
                  </a:ext>
                </a:extLst>
              </p:cNvPr>
              <p:cNvSpPr/>
              <p:nvPr/>
            </p:nvSpPr>
            <p:spPr>
              <a:xfrm rot="440323">
                <a:off x="5209541" y="2901486"/>
                <a:ext cx="238189" cy="25394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695D18BB-A591-408A-BE98-82ED28B1858C}"/>
                  </a:ext>
                </a:extLst>
              </p:cNvPr>
              <p:cNvGrpSpPr/>
              <p:nvPr/>
            </p:nvGrpSpPr>
            <p:grpSpPr>
              <a:xfrm>
                <a:off x="5393058" y="2813994"/>
                <a:ext cx="342899" cy="85789"/>
                <a:chOff x="1653808" y="5609880"/>
                <a:chExt cx="342899" cy="85789"/>
              </a:xfrm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2CF2C5FA-E3FD-4D22-9014-FA97EF0E07A2}"/>
                    </a:ext>
                  </a:extLst>
                </p:cNvPr>
                <p:cNvSpPr/>
                <p:nvPr/>
              </p:nvSpPr>
              <p:spPr>
                <a:xfrm>
                  <a:off x="1653808" y="560988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1F1B31A9-A65E-45E9-850E-3F53EBF6EFE5}"/>
                    </a:ext>
                  </a:extLst>
                </p:cNvPr>
                <p:cNvSpPr/>
                <p:nvPr/>
              </p:nvSpPr>
              <p:spPr>
                <a:xfrm>
                  <a:off x="1739656" y="560988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2A06CABB-E00E-488B-A168-47958021E79B}"/>
                    </a:ext>
                  </a:extLst>
                </p:cNvPr>
                <p:cNvSpPr/>
                <p:nvPr/>
              </p:nvSpPr>
              <p:spPr>
                <a:xfrm>
                  <a:off x="1825504" y="560988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36A3ADFD-B656-4D7C-A265-C8BE28283F42}"/>
                    </a:ext>
                  </a:extLst>
                </p:cNvPr>
                <p:cNvSpPr/>
                <p:nvPr/>
              </p:nvSpPr>
              <p:spPr>
                <a:xfrm>
                  <a:off x="1910859" y="5609880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A586A677-3E47-4D18-9A66-C87D94FB6E05}"/>
              </a:ext>
            </a:extLst>
          </p:cNvPr>
          <p:cNvGrpSpPr/>
          <p:nvPr/>
        </p:nvGrpSpPr>
        <p:grpSpPr>
          <a:xfrm>
            <a:off x="6143588" y="1912730"/>
            <a:ext cx="2580722" cy="3737247"/>
            <a:chOff x="6105732" y="1344555"/>
            <a:chExt cx="2580722" cy="3737247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99F9593-9010-4E35-A1F5-3A77894610A5}"/>
                </a:ext>
              </a:extLst>
            </p:cNvPr>
            <p:cNvGrpSpPr/>
            <p:nvPr/>
          </p:nvGrpSpPr>
          <p:grpSpPr>
            <a:xfrm>
              <a:off x="6105732" y="1344555"/>
              <a:ext cx="2580722" cy="2897075"/>
              <a:chOff x="6338550" y="2193988"/>
              <a:chExt cx="2580722" cy="2897075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A240915E-5C32-4FD3-B4B4-B32CC591E536}"/>
                  </a:ext>
                </a:extLst>
              </p:cNvPr>
              <p:cNvSpPr/>
              <p:nvPr/>
            </p:nvSpPr>
            <p:spPr>
              <a:xfrm rot="440323">
                <a:off x="6338550" y="2193988"/>
                <a:ext cx="2550672" cy="2470022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F398AA4-8F8D-4887-825A-0ADD7E5A463C}"/>
                  </a:ext>
                </a:extLst>
              </p:cNvPr>
              <p:cNvCxnSpPr>
                <a:cxnSpLocks/>
                <a:stCxn id="328" idx="3"/>
              </p:cNvCxnSpPr>
              <p:nvPr/>
            </p:nvCxnSpPr>
            <p:spPr>
              <a:xfrm flipH="1">
                <a:off x="6748108" y="2769507"/>
                <a:ext cx="255303" cy="73441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5701B848-8BD6-42E3-8C59-6B36EF5CBFD1}"/>
                  </a:ext>
                </a:extLst>
              </p:cNvPr>
              <p:cNvCxnSpPr>
                <a:cxnSpLocks/>
                <a:stCxn id="328" idx="7"/>
                <a:endCxn id="329" idx="2"/>
              </p:cNvCxnSpPr>
              <p:nvPr/>
            </p:nvCxnSpPr>
            <p:spPr>
              <a:xfrm flipV="1">
                <a:off x="7219296" y="2494031"/>
                <a:ext cx="526187" cy="1229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D8C7E2C3-CAF2-497B-A178-B9FEF5B45C23}"/>
                  </a:ext>
                </a:extLst>
              </p:cNvPr>
              <p:cNvCxnSpPr>
                <a:cxnSpLocks/>
                <a:stCxn id="331" idx="1"/>
                <a:endCxn id="329" idx="6"/>
              </p:cNvCxnSpPr>
              <p:nvPr/>
            </p:nvCxnSpPr>
            <p:spPr>
              <a:xfrm flipH="1" flipV="1">
                <a:off x="8018474" y="2529189"/>
                <a:ext cx="427363" cy="34841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AE6C5FA-1B00-4A23-A492-37BD21D69D2B}"/>
                  </a:ext>
                </a:extLst>
              </p:cNvPr>
              <p:cNvCxnSpPr>
                <a:cxnSpLocks/>
                <a:stCxn id="332" idx="0"/>
                <a:endCxn id="328" idx="6"/>
              </p:cNvCxnSpPr>
              <p:nvPr/>
            </p:nvCxnSpPr>
            <p:spPr>
              <a:xfrm flipH="1" flipV="1">
                <a:off x="7247849" y="2710799"/>
                <a:ext cx="516303" cy="3960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E8ADEA90-F56D-4C11-B9E4-20EB53E86C33}"/>
                  </a:ext>
                </a:extLst>
              </p:cNvPr>
              <p:cNvCxnSpPr>
                <a:cxnSpLocks/>
                <a:stCxn id="332" idx="3"/>
              </p:cNvCxnSpPr>
              <p:nvPr/>
            </p:nvCxnSpPr>
            <p:spPr>
              <a:xfrm flipH="1">
                <a:off x="6962743" y="3312488"/>
                <a:ext cx="678012" cy="1165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930782E-999E-47CC-8F4D-02A5132EB2EB}"/>
                  </a:ext>
                </a:extLst>
              </p:cNvPr>
              <p:cNvCxnSpPr>
                <a:cxnSpLocks/>
                <a:stCxn id="334" idx="3"/>
                <a:endCxn id="330" idx="7"/>
              </p:cNvCxnSpPr>
              <p:nvPr/>
            </p:nvCxnSpPr>
            <p:spPr>
              <a:xfrm flipH="1">
                <a:off x="7710648" y="3535341"/>
                <a:ext cx="421816" cy="3735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AE742D5D-5ED8-4A3C-9506-7C8FA30AD95D}"/>
                  </a:ext>
                </a:extLst>
              </p:cNvPr>
              <p:cNvSpPr/>
              <p:nvPr/>
            </p:nvSpPr>
            <p:spPr>
              <a:xfrm rot="440323">
                <a:off x="6973731" y="2566718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9D981DCE-842F-4BD2-AF20-9CF5D70F6ACB}"/>
                  </a:ext>
                </a:extLst>
              </p:cNvPr>
              <p:cNvSpPr/>
              <p:nvPr/>
            </p:nvSpPr>
            <p:spPr>
              <a:xfrm rot="440323">
                <a:off x="7744356" y="2385108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B6EB9284-881C-41A4-8881-EDF9765B8679}"/>
                  </a:ext>
                </a:extLst>
              </p:cNvPr>
              <p:cNvSpPr/>
              <p:nvPr/>
            </p:nvSpPr>
            <p:spPr>
              <a:xfrm rot="440323">
                <a:off x="7452817" y="3857670"/>
                <a:ext cx="289552" cy="255125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D9BBC102-88A5-4953-B07F-F8CDB022A5FE}"/>
                  </a:ext>
                </a:extLst>
              </p:cNvPr>
              <p:cNvSpPr/>
              <p:nvPr/>
            </p:nvSpPr>
            <p:spPr>
              <a:xfrm rot="440323">
                <a:off x="8398797" y="2850438"/>
                <a:ext cx="238189" cy="253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ABE59EEE-9E4B-4CBF-8213-47677488B0DB}"/>
                  </a:ext>
                </a:extLst>
              </p:cNvPr>
              <p:cNvSpPr/>
              <p:nvPr/>
            </p:nvSpPr>
            <p:spPr>
              <a:xfrm rot="440323">
                <a:off x="7611778" y="3105804"/>
                <a:ext cx="271868" cy="2574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4514BBC3-D165-47F9-8259-A7317D61035E}"/>
                  </a:ext>
                </a:extLst>
              </p:cNvPr>
              <p:cNvSpPr/>
              <p:nvPr/>
            </p:nvSpPr>
            <p:spPr>
              <a:xfrm rot="440323">
                <a:off x="8108533" y="3326829"/>
                <a:ext cx="238189" cy="257764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ECE93A64-EEC4-4CB0-BF9D-5A4039437C4B}"/>
                  </a:ext>
                </a:extLst>
              </p:cNvPr>
              <p:cNvSpPr/>
              <p:nvPr/>
            </p:nvSpPr>
            <p:spPr>
              <a:xfrm rot="440323">
                <a:off x="6731781" y="3359125"/>
                <a:ext cx="296498" cy="289052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BBC0542-7E12-4635-A967-F1785A4B85E2}"/>
                  </a:ext>
                </a:extLst>
              </p:cNvPr>
              <p:cNvCxnSpPr>
                <a:cxnSpLocks/>
                <a:stCxn id="332" idx="4"/>
                <a:endCxn id="330" idx="0"/>
              </p:cNvCxnSpPr>
              <p:nvPr/>
            </p:nvCxnSpPr>
            <p:spPr>
              <a:xfrm flipH="1">
                <a:off x="7613887" y="3362153"/>
                <a:ext cx="117385" cy="4965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B10494B8-F229-4F13-B17B-D207EA297E0F}"/>
                  </a:ext>
                </a:extLst>
              </p:cNvPr>
              <p:cNvGrpSpPr/>
              <p:nvPr/>
            </p:nvGrpSpPr>
            <p:grpSpPr>
              <a:xfrm>
                <a:off x="8332577" y="3284051"/>
                <a:ext cx="342899" cy="85789"/>
                <a:chOff x="922391" y="5600710"/>
                <a:chExt cx="342899" cy="85789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D0502C8D-83AF-4A51-AF11-0DD04C08FE3E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AC71352-7E04-4FD2-B908-056CBA192FF3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916E08C7-AB96-4491-A136-59CAA2CFEF09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75DD085D-AE56-4E9D-A67E-677EDCD3D585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CB600C69-C050-4AA0-9286-CB2E002EC270}"/>
                  </a:ext>
                </a:extLst>
              </p:cNvPr>
              <p:cNvGrpSpPr/>
              <p:nvPr/>
            </p:nvGrpSpPr>
            <p:grpSpPr>
              <a:xfrm>
                <a:off x="8576373" y="2762949"/>
                <a:ext cx="342899" cy="85789"/>
                <a:chOff x="1653808" y="5609880"/>
                <a:chExt cx="342899" cy="85789"/>
              </a:xfrm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grpSpPr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815B3444-B04D-4A35-A45D-A52D6A75344A}"/>
                    </a:ext>
                  </a:extLst>
                </p:cNvPr>
                <p:cNvSpPr/>
                <p:nvPr/>
              </p:nvSpPr>
              <p:spPr>
                <a:xfrm>
                  <a:off x="1653808" y="5609880"/>
                  <a:ext cx="85848" cy="8578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AA8F193A-2309-4280-8D0F-CB1AD9600968}"/>
                    </a:ext>
                  </a:extLst>
                </p:cNvPr>
                <p:cNvSpPr/>
                <p:nvPr/>
              </p:nvSpPr>
              <p:spPr>
                <a:xfrm>
                  <a:off x="1739656" y="5609880"/>
                  <a:ext cx="85848" cy="8578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41C307D8-1EC2-4595-A51F-3212F6FBE86E}"/>
                    </a:ext>
                  </a:extLst>
                </p:cNvPr>
                <p:cNvSpPr/>
                <p:nvPr/>
              </p:nvSpPr>
              <p:spPr>
                <a:xfrm>
                  <a:off x="1825504" y="5609880"/>
                  <a:ext cx="85848" cy="8578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2266B2E-E163-4D55-A532-067EA0230C89}"/>
                    </a:ext>
                  </a:extLst>
                </p:cNvPr>
                <p:cNvSpPr/>
                <p:nvPr/>
              </p:nvSpPr>
              <p:spPr>
                <a:xfrm>
                  <a:off x="1910859" y="5609880"/>
                  <a:ext cx="85848" cy="8578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130511F0-D700-4BC8-A68E-3091AA161DB1}"/>
                  </a:ext>
                </a:extLst>
              </p:cNvPr>
              <p:cNvGrpSpPr/>
              <p:nvPr/>
            </p:nvGrpSpPr>
            <p:grpSpPr>
              <a:xfrm>
                <a:off x="7132691" y="2473899"/>
                <a:ext cx="342899" cy="85789"/>
                <a:chOff x="1368576" y="5129826"/>
                <a:chExt cx="342899" cy="85789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7CDDC4B-1C61-4822-970D-185E122481DA}"/>
                    </a:ext>
                  </a:extLst>
                </p:cNvPr>
                <p:cNvSpPr/>
                <p:nvPr/>
              </p:nvSpPr>
              <p:spPr>
                <a:xfrm>
                  <a:off x="1368576" y="5129826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3545DC49-787E-4B60-939C-4671B09EB233}"/>
                    </a:ext>
                  </a:extLst>
                </p:cNvPr>
                <p:cNvSpPr/>
                <p:nvPr/>
              </p:nvSpPr>
              <p:spPr>
                <a:xfrm>
                  <a:off x="1454424" y="5129826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5C0B03C1-3AB9-4C11-909A-624552C65DFF}"/>
                    </a:ext>
                  </a:extLst>
                </p:cNvPr>
                <p:cNvSpPr/>
                <p:nvPr/>
              </p:nvSpPr>
              <p:spPr>
                <a:xfrm>
                  <a:off x="1540272" y="5129826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152EC640-4944-49CB-8FC6-9F58959E7D10}"/>
                    </a:ext>
                  </a:extLst>
                </p:cNvPr>
                <p:cNvSpPr/>
                <p:nvPr/>
              </p:nvSpPr>
              <p:spPr>
                <a:xfrm>
                  <a:off x="1625627" y="5129826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2C621445-9574-444D-9F68-F70413CBACB6}"/>
                  </a:ext>
                </a:extLst>
              </p:cNvPr>
              <p:cNvGrpSpPr/>
              <p:nvPr/>
            </p:nvGrpSpPr>
            <p:grpSpPr>
              <a:xfrm>
                <a:off x="7821203" y="3013589"/>
                <a:ext cx="342899" cy="85789"/>
                <a:chOff x="1788790" y="4795092"/>
                <a:chExt cx="342899" cy="85789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B10ECE52-4762-4CFC-A704-51A7BFA8E57C}"/>
                    </a:ext>
                  </a:extLst>
                </p:cNvPr>
                <p:cNvSpPr/>
                <p:nvPr/>
              </p:nvSpPr>
              <p:spPr>
                <a:xfrm>
                  <a:off x="1788790" y="4795092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840151E7-2E8D-43BF-94A1-687D97F42544}"/>
                    </a:ext>
                  </a:extLst>
                </p:cNvPr>
                <p:cNvSpPr/>
                <p:nvPr/>
              </p:nvSpPr>
              <p:spPr>
                <a:xfrm>
                  <a:off x="1874638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5766913-95D6-42B1-B293-6ADF34D410DA}"/>
                    </a:ext>
                  </a:extLst>
                </p:cNvPr>
                <p:cNvSpPr/>
                <p:nvPr/>
              </p:nvSpPr>
              <p:spPr>
                <a:xfrm>
                  <a:off x="1960486" y="4795092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BBEE6CC5-255C-47C8-990D-D795800191E6}"/>
                    </a:ext>
                  </a:extLst>
                </p:cNvPr>
                <p:cNvSpPr/>
                <p:nvPr/>
              </p:nvSpPr>
              <p:spPr>
                <a:xfrm>
                  <a:off x="2045841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6190A11-DAF5-42C8-809A-21DBE6080E06}"/>
                  </a:ext>
                </a:extLst>
              </p:cNvPr>
              <p:cNvGrpSpPr/>
              <p:nvPr/>
            </p:nvGrpSpPr>
            <p:grpSpPr>
              <a:xfrm>
                <a:off x="7532702" y="3747153"/>
                <a:ext cx="342899" cy="85789"/>
                <a:chOff x="1365456" y="4477635"/>
                <a:chExt cx="342899" cy="85789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79A099B3-3020-4B2E-8EC7-452234FCF6D7}"/>
                    </a:ext>
                  </a:extLst>
                </p:cNvPr>
                <p:cNvSpPr/>
                <p:nvPr/>
              </p:nvSpPr>
              <p:spPr>
                <a:xfrm>
                  <a:off x="1365456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CEC5C432-207F-4E62-B677-7E4BE7598214}"/>
                    </a:ext>
                  </a:extLst>
                </p:cNvPr>
                <p:cNvSpPr/>
                <p:nvPr/>
              </p:nvSpPr>
              <p:spPr>
                <a:xfrm>
                  <a:off x="1451304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ED9F78B2-E515-45D1-9716-52AC8B82703E}"/>
                    </a:ext>
                  </a:extLst>
                </p:cNvPr>
                <p:cNvSpPr/>
                <p:nvPr/>
              </p:nvSpPr>
              <p:spPr>
                <a:xfrm>
                  <a:off x="1537152" y="44776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725340E-C498-413A-ABBA-43F0CBC78271}"/>
                    </a:ext>
                  </a:extLst>
                </p:cNvPr>
                <p:cNvSpPr/>
                <p:nvPr/>
              </p:nvSpPr>
              <p:spPr>
                <a:xfrm>
                  <a:off x="1622507" y="4477635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F52C9F98-D39F-44CB-8888-070E70FFAD54}"/>
                  </a:ext>
                </a:extLst>
              </p:cNvPr>
              <p:cNvGrpSpPr/>
              <p:nvPr/>
            </p:nvGrpSpPr>
            <p:grpSpPr>
              <a:xfrm>
                <a:off x="6911887" y="3276364"/>
                <a:ext cx="342899" cy="85789"/>
                <a:chOff x="936848" y="4715035"/>
                <a:chExt cx="342899" cy="85789"/>
              </a:xfrm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764C0B51-15A2-49EC-BA03-0B3939C59950}"/>
                    </a:ext>
                  </a:extLst>
                </p:cNvPr>
                <p:cNvSpPr/>
                <p:nvPr/>
              </p:nvSpPr>
              <p:spPr>
                <a:xfrm>
                  <a:off x="936848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F9E4156-5E33-42F1-A82A-1B5AB25D7307}"/>
                    </a:ext>
                  </a:extLst>
                </p:cNvPr>
                <p:cNvSpPr/>
                <p:nvPr/>
              </p:nvSpPr>
              <p:spPr>
                <a:xfrm>
                  <a:off x="1022696" y="4715035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2E59854-F726-41E3-9444-8D7E135A0B27}"/>
                    </a:ext>
                  </a:extLst>
                </p:cNvPr>
                <p:cNvSpPr/>
                <p:nvPr/>
              </p:nvSpPr>
              <p:spPr>
                <a:xfrm>
                  <a:off x="1108544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6D7944DD-0AE0-415D-9A5A-B7512D5B6B19}"/>
                    </a:ext>
                  </a:extLst>
                </p:cNvPr>
                <p:cNvSpPr/>
                <p:nvPr/>
              </p:nvSpPr>
              <p:spPr>
                <a:xfrm>
                  <a:off x="1193899" y="47150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4AB295EF-37BA-482B-99EF-2AC8671848EA}"/>
                  </a:ext>
                </a:extLst>
              </p:cNvPr>
              <p:cNvGrpSpPr/>
              <p:nvPr/>
            </p:nvGrpSpPr>
            <p:grpSpPr>
              <a:xfrm>
                <a:off x="8035823" y="2374963"/>
                <a:ext cx="342899" cy="85789"/>
                <a:chOff x="641913" y="5152559"/>
                <a:chExt cx="342899" cy="85789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DD45B31D-2B13-4412-AFF4-BEF1256411F1}"/>
                    </a:ext>
                  </a:extLst>
                </p:cNvPr>
                <p:cNvSpPr/>
                <p:nvPr/>
              </p:nvSpPr>
              <p:spPr>
                <a:xfrm>
                  <a:off x="641913" y="5152559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9736BAF-5334-4741-983D-D54D17750D40}"/>
                    </a:ext>
                  </a:extLst>
                </p:cNvPr>
                <p:cNvSpPr/>
                <p:nvPr/>
              </p:nvSpPr>
              <p:spPr>
                <a:xfrm>
                  <a:off x="727761" y="5152559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180D8FA-598D-4873-8917-5F90CFC7F72C}"/>
                    </a:ext>
                  </a:extLst>
                </p:cNvPr>
                <p:cNvSpPr/>
                <p:nvPr/>
              </p:nvSpPr>
              <p:spPr>
                <a:xfrm>
                  <a:off x="813609" y="5152559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402C3E94-F890-4292-9E48-E7FF93140E03}"/>
                    </a:ext>
                  </a:extLst>
                </p:cNvPr>
                <p:cNvSpPr/>
                <p:nvPr/>
              </p:nvSpPr>
              <p:spPr>
                <a:xfrm>
                  <a:off x="898964" y="5152559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9A8D89B0-D787-4B94-BA53-A4AB592FC9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996" y="4814064"/>
                    <a:ext cx="579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9A8D89B0-D787-4B94-BA53-A4AB592FC9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996" y="4814064"/>
                    <a:ext cx="57951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21" r="-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D24DCB1B-8C76-417D-8477-11A5C68D5BE5}"/>
                  </a:ext>
                </a:extLst>
              </p:cNvPr>
              <p:cNvSpPr/>
              <p:nvPr/>
            </p:nvSpPr>
            <p:spPr>
              <a:xfrm rot="440323">
                <a:off x="6661422" y="3919474"/>
                <a:ext cx="306688" cy="28772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EEEE65DD-1E33-42AA-94B8-A0078D3BE9B7}"/>
                  </a:ext>
                </a:extLst>
              </p:cNvPr>
              <p:cNvSpPr/>
              <p:nvPr/>
            </p:nvSpPr>
            <p:spPr>
              <a:xfrm rot="440323">
                <a:off x="8210122" y="3864672"/>
                <a:ext cx="306688" cy="28772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E3D87EF-5B30-4B8C-87DA-38BACF60DFC4}"/>
                  </a:ext>
                </a:extLst>
              </p:cNvPr>
              <p:cNvCxnSpPr>
                <a:cxnSpLocks/>
                <a:endCxn id="396" idx="0"/>
              </p:cNvCxnSpPr>
              <p:nvPr/>
            </p:nvCxnSpPr>
            <p:spPr>
              <a:xfrm>
                <a:off x="8291032" y="3544403"/>
                <a:ext cx="90811" cy="3214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28F7B820-D868-48D2-8787-68C35E8D1D4F}"/>
                  </a:ext>
                </a:extLst>
              </p:cNvPr>
              <p:cNvCxnSpPr>
                <a:cxnSpLocks/>
                <a:endCxn id="395" idx="0"/>
              </p:cNvCxnSpPr>
              <p:nvPr/>
            </p:nvCxnSpPr>
            <p:spPr>
              <a:xfrm flipH="1">
                <a:off x="6833143" y="3634542"/>
                <a:ext cx="19949" cy="28611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1A2625E2-DCFF-44FA-8B51-9F7695D991C9}"/>
                  </a:ext>
                </a:extLst>
              </p:cNvPr>
              <p:cNvGrpSpPr/>
              <p:nvPr/>
            </p:nvGrpSpPr>
            <p:grpSpPr>
              <a:xfrm>
                <a:off x="8429646" y="3787429"/>
                <a:ext cx="342899" cy="85789"/>
                <a:chOff x="922391" y="5600710"/>
                <a:chExt cx="342899" cy="85789"/>
              </a:xfrm>
            </p:grpSpPr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AC7CC3E-F3CF-4098-8205-6FBDE9C97487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BBD75F5-478C-4F40-8D96-E83A8A641341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8E6AF99-17B8-483A-993A-C7F3B3291775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494F5F30-27EF-439F-B9E5-7FB5BEBFF03D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9F9F9BCD-D7FE-4EA1-AA19-A2666FDF2C1C}"/>
                  </a:ext>
                </a:extLst>
              </p:cNvPr>
              <p:cNvGrpSpPr/>
              <p:nvPr/>
            </p:nvGrpSpPr>
            <p:grpSpPr>
              <a:xfrm>
                <a:off x="6940986" y="3869127"/>
                <a:ext cx="342899" cy="85789"/>
                <a:chOff x="922391" y="5600710"/>
                <a:chExt cx="342899" cy="85789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1D9DA30D-3435-4F7A-AB6E-2718FD90511F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02EB60C-6284-49A1-AE41-A3FC8DD3EBD8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DF43C629-62D2-4EA9-B5E9-9F7B79CCDEAD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E34EA095-B93A-473B-9177-203A65DD4C48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6E7DE32E-30C6-4F35-AA94-CCFCF42AA6B5}"/>
                </a:ext>
              </a:extLst>
            </p:cNvPr>
            <p:cNvSpPr txBox="1"/>
            <p:nvPr/>
          </p:nvSpPr>
          <p:spPr>
            <a:xfrm>
              <a:off x="6552200" y="4435471"/>
              <a:ext cx="17688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Nodes removed</a:t>
              </a:r>
            </a:p>
            <a:p>
              <a:r>
                <a:rPr lang="en-US" i="1" dirty="0"/>
                <a:t>Edges removed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07FF9DCF-CD4B-4145-B4F2-59CE6D5B1A9A}"/>
              </a:ext>
            </a:extLst>
          </p:cNvPr>
          <p:cNvGrpSpPr/>
          <p:nvPr/>
        </p:nvGrpSpPr>
        <p:grpSpPr>
          <a:xfrm>
            <a:off x="8923563" y="1912732"/>
            <a:ext cx="2550672" cy="3460246"/>
            <a:chOff x="8923563" y="1344557"/>
            <a:chExt cx="2550672" cy="3460246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63B46A71-A59B-4ABF-959D-CF8981A4C7CE}"/>
                </a:ext>
              </a:extLst>
            </p:cNvPr>
            <p:cNvGrpSpPr/>
            <p:nvPr/>
          </p:nvGrpSpPr>
          <p:grpSpPr>
            <a:xfrm>
              <a:off x="8923563" y="1344557"/>
              <a:ext cx="2550672" cy="2897074"/>
              <a:chOff x="9244374" y="2193990"/>
              <a:chExt cx="2550672" cy="289707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08D399A-27E4-4488-A16C-7E7FA2950465}"/>
                  </a:ext>
                </a:extLst>
              </p:cNvPr>
              <p:cNvSpPr/>
              <p:nvPr/>
            </p:nvSpPr>
            <p:spPr>
              <a:xfrm rot="440323">
                <a:off x="9244374" y="2193990"/>
                <a:ext cx="2550672" cy="2470022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0A1CF68-8A64-43C9-B38D-6273EC297FD7}"/>
                  </a:ext>
                </a:extLst>
              </p:cNvPr>
              <p:cNvCxnSpPr>
                <a:cxnSpLocks/>
                <a:stCxn id="111" idx="7"/>
                <a:endCxn id="112" idx="2"/>
              </p:cNvCxnSpPr>
              <p:nvPr/>
            </p:nvCxnSpPr>
            <p:spPr>
              <a:xfrm flipV="1">
                <a:off x="10125120" y="2494033"/>
                <a:ext cx="526187" cy="1229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9DD4DE-C9A3-4AE7-9A6E-D644BE60BE3C}"/>
                  </a:ext>
                </a:extLst>
              </p:cNvPr>
              <p:cNvCxnSpPr>
                <a:cxnSpLocks/>
                <a:stCxn id="115" idx="0"/>
                <a:endCxn id="111" idx="6"/>
              </p:cNvCxnSpPr>
              <p:nvPr/>
            </p:nvCxnSpPr>
            <p:spPr>
              <a:xfrm flipH="1" flipV="1">
                <a:off x="10153673" y="2710801"/>
                <a:ext cx="516303" cy="3960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258C2AA-6BDA-4C7F-90C1-2496E30C8B22}"/>
                  </a:ext>
                </a:extLst>
              </p:cNvPr>
              <p:cNvCxnSpPr>
                <a:cxnSpLocks/>
                <a:stCxn id="115" idx="3"/>
              </p:cNvCxnSpPr>
              <p:nvPr/>
            </p:nvCxnSpPr>
            <p:spPr>
              <a:xfrm flipH="1">
                <a:off x="9868567" y="3312490"/>
                <a:ext cx="678012" cy="1165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C8C2698-1337-4759-979A-FBDD88F66E77}"/>
                  </a:ext>
                </a:extLst>
              </p:cNvPr>
              <p:cNvCxnSpPr>
                <a:cxnSpLocks/>
                <a:stCxn id="117" idx="3"/>
                <a:endCxn id="113" idx="7"/>
              </p:cNvCxnSpPr>
              <p:nvPr/>
            </p:nvCxnSpPr>
            <p:spPr>
              <a:xfrm flipH="1">
                <a:off x="10616472" y="3535343"/>
                <a:ext cx="421816" cy="3735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7C82A56-DE92-4CDB-A969-7C4A8E1641A5}"/>
                  </a:ext>
                </a:extLst>
              </p:cNvPr>
              <p:cNvSpPr/>
              <p:nvPr/>
            </p:nvSpPr>
            <p:spPr>
              <a:xfrm rot="440323">
                <a:off x="9879555" y="2566720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0A10506-5E13-4A89-842F-8206EA464FE1}"/>
                  </a:ext>
                </a:extLst>
              </p:cNvPr>
              <p:cNvSpPr/>
              <p:nvPr/>
            </p:nvSpPr>
            <p:spPr>
              <a:xfrm rot="440323">
                <a:off x="10650180" y="2385110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D46E7E0-DAB8-4EB0-9E9C-470B35418742}"/>
                  </a:ext>
                </a:extLst>
              </p:cNvPr>
              <p:cNvSpPr/>
              <p:nvPr/>
            </p:nvSpPr>
            <p:spPr>
              <a:xfrm rot="440323">
                <a:off x="10358641" y="3857672"/>
                <a:ext cx="289552" cy="255125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D4160CC-FC5C-4ACA-A49C-67DA9FFF4169}"/>
                  </a:ext>
                </a:extLst>
              </p:cNvPr>
              <p:cNvSpPr/>
              <p:nvPr/>
            </p:nvSpPr>
            <p:spPr>
              <a:xfrm rot="440323">
                <a:off x="10517602" y="3105806"/>
                <a:ext cx="271868" cy="2574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F3E33D2-DD53-488B-8534-C3C601DCE2D5}"/>
                  </a:ext>
                </a:extLst>
              </p:cNvPr>
              <p:cNvSpPr/>
              <p:nvPr/>
            </p:nvSpPr>
            <p:spPr>
              <a:xfrm rot="440323">
                <a:off x="9575723" y="3931927"/>
                <a:ext cx="306688" cy="28772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4A1A6BA-28BA-43B5-A775-0DDE6AB54719}"/>
                  </a:ext>
                </a:extLst>
              </p:cNvPr>
              <p:cNvSpPr/>
              <p:nvPr/>
            </p:nvSpPr>
            <p:spPr>
              <a:xfrm rot="440323">
                <a:off x="11014357" y="3326831"/>
                <a:ext cx="238189" cy="257764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D24AE3-A8E9-49C5-9131-08D574B9A4C5}"/>
                  </a:ext>
                </a:extLst>
              </p:cNvPr>
              <p:cNvSpPr/>
              <p:nvPr/>
            </p:nvSpPr>
            <p:spPr>
              <a:xfrm rot="440323">
                <a:off x="9637605" y="3359127"/>
                <a:ext cx="296498" cy="289052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7E6E2DA-260F-4ECC-A1CE-A62E8527199A}"/>
                  </a:ext>
                </a:extLst>
              </p:cNvPr>
              <p:cNvSpPr/>
              <p:nvPr/>
            </p:nvSpPr>
            <p:spPr>
              <a:xfrm rot="440323">
                <a:off x="11124423" y="3877125"/>
                <a:ext cx="306688" cy="28772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D9E1822-A58C-47B3-AE96-8D7BA232E40A}"/>
                  </a:ext>
                </a:extLst>
              </p:cNvPr>
              <p:cNvCxnSpPr>
                <a:cxnSpLocks/>
                <a:stCxn id="117" idx="5"/>
                <a:endCxn id="119" idx="0"/>
              </p:cNvCxnSpPr>
              <p:nvPr/>
            </p:nvCxnSpPr>
            <p:spPr>
              <a:xfrm>
                <a:off x="11205333" y="3556856"/>
                <a:ext cx="90811" cy="3214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50AAFD-A983-4E82-8978-4F344BC616A5}"/>
                  </a:ext>
                </a:extLst>
              </p:cNvPr>
              <p:cNvCxnSpPr>
                <a:cxnSpLocks/>
                <a:stCxn id="118" idx="4"/>
                <a:endCxn id="116" idx="0"/>
              </p:cNvCxnSpPr>
              <p:nvPr/>
            </p:nvCxnSpPr>
            <p:spPr>
              <a:xfrm flipH="1">
                <a:off x="9747444" y="3646995"/>
                <a:ext cx="19949" cy="28611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76DCF30-C24F-4640-A61B-A0320236A992}"/>
                  </a:ext>
                </a:extLst>
              </p:cNvPr>
              <p:cNvCxnSpPr>
                <a:cxnSpLocks/>
                <a:stCxn id="115" idx="4"/>
                <a:endCxn id="113" idx="0"/>
              </p:cNvCxnSpPr>
              <p:nvPr/>
            </p:nvCxnSpPr>
            <p:spPr>
              <a:xfrm flipH="1">
                <a:off x="10519711" y="3362155"/>
                <a:ext cx="117385" cy="4965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BFE2A1BE-CED0-4E88-AE0E-1EDE291140F6}"/>
                  </a:ext>
                </a:extLst>
              </p:cNvPr>
              <p:cNvGrpSpPr/>
              <p:nvPr/>
            </p:nvGrpSpPr>
            <p:grpSpPr>
              <a:xfrm>
                <a:off x="11343947" y="3799882"/>
                <a:ext cx="342899" cy="85789"/>
                <a:chOff x="922391" y="5600710"/>
                <a:chExt cx="342899" cy="85789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2444278-6EC0-43CB-B9E6-8EAC8693DDD2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840FBEF9-D9B0-44D1-9FF6-26296A629F38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5805B3-5480-410A-BCD8-D167FED994C9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D091126-B605-490C-85FE-0A91F6F11CC4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1265415-2C06-4A28-A51E-502F9C48A020}"/>
                  </a:ext>
                </a:extLst>
              </p:cNvPr>
              <p:cNvGrpSpPr/>
              <p:nvPr/>
            </p:nvGrpSpPr>
            <p:grpSpPr>
              <a:xfrm>
                <a:off x="9855287" y="3881580"/>
                <a:ext cx="342899" cy="85789"/>
                <a:chOff x="922391" y="5600710"/>
                <a:chExt cx="342899" cy="85789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23B39FE-EC14-4CA2-916B-EE3C5BB19941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A70C2A1-DBF0-449D-9739-55DC1347C738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C4109066-9036-466F-BCA5-12B4FCFAF937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4D8BD2AC-9CA3-489A-BEEE-3CA37DF4505C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9A24B153-466E-4F4E-B857-B5860136D59C}"/>
                  </a:ext>
                </a:extLst>
              </p:cNvPr>
              <p:cNvGrpSpPr/>
              <p:nvPr/>
            </p:nvGrpSpPr>
            <p:grpSpPr>
              <a:xfrm>
                <a:off x="11254920" y="3287605"/>
                <a:ext cx="342899" cy="85789"/>
                <a:chOff x="922391" y="5600710"/>
                <a:chExt cx="342899" cy="85789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0580B0C6-1295-4AA2-BD57-578E2B4B29CD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A554C5A-B16B-45CF-BBB3-07999128C7C8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B94E8F6A-B062-42C0-A3DB-926ACD68A88C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5AE6DBE-9985-4803-978E-B8CBB9458F73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8FBD622B-B22E-4ED2-9B6E-DF677AA6D721}"/>
                  </a:ext>
                </a:extLst>
              </p:cNvPr>
              <p:cNvGrpSpPr/>
              <p:nvPr/>
            </p:nvGrpSpPr>
            <p:grpSpPr>
              <a:xfrm>
                <a:off x="10055034" y="2477453"/>
                <a:ext cx="342899" cy="85789"/>
                <a:chOff x="1368576" y="5129826"/>
                <a:chExt cx="342899" cy="85789"/>
              </a:xfr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71B261B-5ADC-464E-8F71-C49800F4EB59}"/>
                    </a:ext>
                  </a:extLst>
                </p:cNvPr>
                <p:cNvSpPr/>
                <p:nvPr/>
              </p:nvSpPr>
              <p:spPr>
                <a:xfrm>
                  <a:off x="1368576" y="5129826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7C77F005-18C1-4F6F-BFF6-92980B58DD70}"/>
                    </a:ext>
                  </a:extLst>
                </p:cNvPr>
                <p:cNvSpPr/>
                <p:nvPr/>
              </p:nvSpPr>
              <p:spPr>
                <a:xfrm>
                  <a:off x="1454424" y="5129826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13ED7ED7-F0F8-427D-B223-407AD9579ADB}"/>
                    </a:ext>
                  </a:extLst>
                </p:cNvPr>
                <p:cNvSpPr/>
                <p:nvPr/>
              </p:nvSpPr>
              <p:spPr>
                <a:xfrm>
                  <a:off x="1540272" y="5129826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B31B839F-DD75-45EB-883A-7452786A5DFA}"/>
                    </a:ext>
                  </a:extLst>
                </p:cNvPr>
                <p:cNvSpPr/>
                <p:nvPr/>
              </p:nvSpPr>
              <p:spPr>
                <a:xfrm>
                  <a:off x="1625627" y="5129826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E54C656F-663C-454E-AC24-0CA9E6A3D5B8}"/>
                  </a:ext>
                </a:extLst>
              </p:cNvPr>
              <p:cNvGrpSpPr/>
              <p:nvPr/>
            </p:nvGrpSpPr>
            <p:grpSpPr>
              <a:xfrm>
                <a:off x="10743546" y="3017143"/>
                <a:ext cx="342899" cy="85789"/>
                <a:chOff x="1788790" y="4795092"/>
                <a:chExt cx="342899" cy="85789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75CCE417-BBB5-4344-85D4-EB74F3B0F629}"/>
                    </a:ext>
                  </a:extLst>
                </p:cNvPr>
                <p:cNvSpPr/>
                <p:nvPr/>
              </p:nvSpPr>
              <p:spPr>
                <a:xfrm>
                  <a:off x="1788790" y="4795092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D1D3177-6C4E-4B37-8F98-9CD3170A7519}"/>
                    </a:ext>
                  </a:extLst>
                </p:cNvPr>
                <p:cNvSpPr/>
                <p:nvPr/>
              </p:nvSpPr>
              <p:spPr>
                <a:xfrm>
                  <a:off x="1874638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998EEE4-9665-48F4-AA6E-B808B72B34EC}"/>
                    </a:ext>
                  </a:extLst>
                </p:cNvPr>
                <p:cNvSpPr/>
                <p:nvPr/>
              </p:nvSpPr>
              <p:spPr>
                <a:xfrm>
                  <a:off x="1960486" y="4795092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75F7F98F-3541-4C1F-B09D-9592B4364189}"/>
                    </a:ext>
                  </a:extLst>
                </p:cNvPr>
                <p:cNvSpPr/>
                <p:nvPr/>
              </p:nvSpPr>
              <p:spPr>
                <a:xfrm>
                  <a:off x="2045841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550CB96-4714-4E5D-99DC-0660A70B89EB}"/>
                  </a:ext>
                </a:extLst>
              </p:cNvPr>
              <p:cNvGrpSpPr/>
              <p:nvPr/>
            </p:nvGrpSpPr>
            <p:grpSpPr>
              <a:xfrm>
                <a:off x="10455045" y="3750707"/>
                <a:ext cx="342899" cy="85789"/>
                <a:chOff x="1365456" y="4477635"/>
                <a:chExt cx="342899" cy="85789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FE257C66-A8AC-4D85-8C76-1E731BAFBF5C}"/>
                    </a:ext>
                  </a:extLst>
                </p:cNvPr>
                <p:cNvSpPr/>
                <p:nvPr/>
              </p:nvSpPr>
              <p:spPr>
                <a:xfrm>
                  <a:off x="1365456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26098783-45A7-4C82-8F32-2049BA6C8780}"/>
                    </a:ext>
                  </a:extLst>
                </p:cNvPr>
                <p:cNvSpPr/>
                <p:nvPr/>
              </p:nvSpPr>
              <p:spPr>
                <a:xfrm>
                  <a:off x="1451304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EB52000-3C0C-4EA3-973F-A2CA88D21F4B}"/>
                    </a:ext>
                  </a:extLst>
                </p:cNvPr>
                <p:cNvSpPr/>
                <p:nvPr/>
              </p:nvSpPr>
              <p:spPr>
                <a:xfrm>
                  <a:off x="1537152" y="44776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7FACAB4-A355-4493-96A1-E89C26330B3B}"/>
                    </a:ext>
                  </a:extLst>
                </p:cNvPr>
                <p:cNvSpPr/>
                <p:nvPr/>
              </p:nvSpPr>
              <p:spPr>
                <a:xfrm>
                  <a:off x="1622507" y="4477635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C9A65160-8863-4BE3-A4C7-70D2E6AF3987}"/>
                  </a:ext>
                </a:extLst>
              </p:cNvPr>
              <p:cNvGrpSpPr/>
              <p:nvPr/>
            </p:nvGrpSpPr>
            <p:grpSpPr>
              <a:xfrm>
                <a:off x="9834230" y="3279918"/>
                <a:ext cx="342899" cy="85789"/>
                <a:chOff x="936848" y="4715035"/>
                <a:chExt cx="342899" cy="85789"/>
              </a:xfr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8E76C0E-D889-4439-A5B7-FC89F7486116}"/>
                    </a:ext>
                  </a:extLst>
                </p:cNvPr>
                <p:cNvSpPr/>
                <p:nvPr/>
              </p:nvSpPr>
              <p:spPr>
                <a:xfrm>
                  <a:off x="936848" y="4715035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E9FE4CAF-06AC-402C-96F9-8ECF2860734B}"/>
                    </a:ext>
                  </a:extLst>
                </p:cNvPr>
                <p:cNvSpPr/>
                <p:nvPr/>
              </p:nvSpPr>
              <p:spPr>
                <a:xfrm>
                  <a:off x="1022696" y="4715035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A2C9D2E-9689-4C37-9B24-BEC193C0BE94}"/>
                    </a:ext>
                  </a:extLst>
                </p:cNvPr>
                <p:cNvSpPr/>
                <p:nvPr/>
              </p:nvSpPr>
              <p:spPr>
                <a:xfrm>
                  <a:off x="1108544" y="4715035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C0CF1563-2C3D-4623-A159-9442900B9E1E}"/>
                    </a:ext>
                  </a:extLst>
                </p:cNvPr>
                <p:cNvSpPr/>
                <p:nvPr/>
              </p:nvSpPr>
              <p:spPr>
                <a:xfrm>
                  <a:off x="1193899" y="47150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42CF27BF-C72D-4CA5-A274-7CAEB17CA57B}"/>
                  </a:ext>
                </a:extLst>
              </p:cNvPr>
              <p:cNvGrpSpPr/>
              <p:nvPr/>
            </p:nvGrpSpPr>
            <p:grpSpPr>
              <a:xfrm>
                <a:off x="10958166" y="2378517"/>
                <a:ext cx="342899" cy="85789"/>
                <a:chOff x="641913" y="5152559"/>
                <a:chExt cx="342899" cy="85789"/>
              </a:xfrm>
            </p:grpSpPr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CFA3923-1544-4195-8EF4-C60A44DD5253}"/>
                    </a:ext>
                  </a:extLst>
                </p:cNvPr>
                <p:cNvSpPr/>
                <p:nvPr/>
              </p:nvSpPr>
              <p:spPr>
                <a:xfrm>
                  <a:off x="641913" y="5152559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7F1B81B-3C27-4A4B-A812-26E802F712F0}"/>
                    </a:ext>
                  </a:extLst>
                </p:cNvPr>
                <p:cNvSpPr/>
                <p:nvPr/>
              </p:nvSpPr>
              <p:spPr>
                <a:xfrm>
                  <a:off x="727761" y="5152559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FF441A31-5137-417A-9D32-D854BD7A6F01}"/>
                    </a:ext>
                  </a:extLst>
                </p:cNvPr>
                <p:cNvSpPr/>
                <p:nvPr/>
              </p:nvSpPr>
              <p:spPr>
                <a:xfrm>
                  <a:off x="813609" y="5152559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38F31BF-4B08-4B99-884E-7A5DC8618EE2}"/>
                    </a:ext>
                  </a:extLst>
                </p:cNvPr>
                <p:cNvSpPr/>
                <p:nvPr/>
              </p:nvSpPr>
              <p:spPr>
                <a:xfrm>
                  <a:off x="898964" y="5152559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794E356A-6B13-4FCB-B344-44BDBCCBB6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5143" y="4814065"/>
                    <a:ext cx="579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794E356A-6B13-4FCB-B344-44BDBCCBB6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5143" y="4814065"/>
                    <a:ext cx="5795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368" r="-947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B377CA0-BF3F-40F6-BC2F-86988D2FD71F}"/>
                </a:ext>
              </a:extLst>
            </p:cNvPr>
            <p:cNvSpPr txBox="1"/>
            <p:nvPr/>
          </p:nvSpPr>
          <p:spPr>
            <a:xfrm>
              <a:off x="9199892" y="4435471"/>
              <a:ext cx="1998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Attributes updated 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B7F3D73B-A4DF-4896-8BA6-6A69E39B96D0}"/>
              </a:ext>
            </a:extLst>
          </p:cNvPr>
          <p:cNvGrpSpPr/>
          <p:nvPr/>
        </p:nvGrpSpPr>
        <p:grpSpPr>
          <a:xfrm>
            <a:off x="607747" y="1912733"/>
            <a:ext cx="2586663" cy="3460245"/>
            <a:chOff x="607747" y="1344558"/>
            <a:chExt cx="2586663" cy="3460245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652DFC5-7763-4F11-9391-E91D749F31C9}"/>
                </a:ext>
              </a:extLst>
            </p:cNvPr>
            <p:cNvGrpSpPr/>
            <p:nvPr/>
          </p:nvGrpSpPr>
          <p:grpSpPr>
            <a:xfrm>
              <a:off x="607747" y="1344558"/>
              <a:ext cx="2586663" cy="2907093"/>
              <a:chOff x="477136" y="2193991"/>
              <a:chExt cx="2586663" cy="290709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F1F3E3-7A9A-4407-B904-499A5E6458D1}"/>
                  </a:ext>
                </a:extLst>
              </p:cNvPr>
              <p:cNvSpPr/>
              <p:nvPr/>
            </p:nvSpPr>
            <p:spPr>
              <a:xfrm rot="440323">
                <a:off x="477136" y="2193991"/>
                <a:ext cx="2550672" cy="2470022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3CB3A2E-A20D-4EEA-B61D-E02647AF43B0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H="1">
                <a:off x="886694" y="2769510"/>
                <a:ext cx="255303" cy="7344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BABDF12-47E8-45C9-B384-03671CF41D49}"/>
                  </a:ext>
                </a:extLst>
              </p:cNvPr>
              <p:cNvCxnSpPr>
                <a:cxnSpLocks/>
                <a:stCxn id="20" idx="7"/>
                <a:endCxn id="21" idx="2"/>
              </p:cNvCxnSpPr>
              <p:nvPr/>
            </p:nvCxnSpPr>
            <p:spPr>
              <a:xfrm flipV="1">
                <a:off x="1357882" y="2494034"/>
                <a:ext cx="526187" cy="1229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4A40106-89AC-4C42-B945-1CBD8C76A02A}"/>
                  </a:ext>
                </a:extLst>
              </p:cNvPr>
              <p:cNvCxnSpPr>
                <a:cxnSpLocks/>
                <a:stCxn id="23" idx="1"/>
                <a:endCxn id="21" idx="6"/>
              </p:cNvCxnSpPr>
              <p:nvPr/>
            </p:nvCxnSpPr>
            <p:spPr>
              <a:xfrm flipH="1" flipV="1">
                <a:off x="2157060" y="2529192"/>
                <a:ext cx="427363" cy="3484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C7D6E35-02CA-46E0-A973-6A537D9B9C51}"/>
                  </a:ext>
                </a:extLst>
              </p:cNvPr>
              <p:cNvCxnSpPr>
                <a:cxnSpLocks/>
                <a:stCxn id="24" idx="0"/>
                <a:endCxn id="20" idx="6"/>
              </p:cNvCxnSpPr>
              <p:nvPr/>
            </p:nvCxnSpPr>
            <p:spPr>
              <a:xfrm flipH="1" flipV="1">
                <a:off x="1386435" y="2710802"/>
                <a:ext cx="516303" cy="3960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DC5E294-0DBA-404D-8E1B-1BF642F7371D}"/>
                  </a:ext>
                </a:extLst>
              </p:cNvPr>
              <p:cNvCxnSpPr>
                <a:cxnSpLocks/>
                <a:stCxn id="26" idx="3"/>
                <a:endCxn id="22" idx="7"/>
              </p:cNvCxnSpPr>
              <p:nvPr/>
            </p:nvCxnSpPr>
            <p:spPr>
              <a:xfrm flipH="1">
                <a:off x="1849234" y="3535344"/>
                <a:ext cx="421816" cy="3735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1CC6D69-9543-4BAB-8537-49A23AC0343B}"/>
                  </a:ext>
                </a:extLst>
              </p:cNvPr>
              <p:cNvSpPr/>
              <p:nvPr/>
            </p:nvSpPr>
            <p:spPr>
              <a:xfrm rot="440323">
                <a:off x="1112317" y="2566721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DFBFCA-3145-43A6-815C-FBA4C796B399}"/>
                  </a:ext>
                </a:extLst>
              </p:cNvPr>
              <p:cNvSpPr/>
              <p:nvPr/>
            </p:nvSpPr>
            <p:spPr>
              <a:xfrm rot="440323">
                <a:off x="1882942" y="2385111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81261D6-4E6F-4A16-BB2B-497016B689F0}"/>
                  </a:ext>
                </a:extLst>
              </p:cNvPr>
              <p:cNvSpPr/>
              <p:nvPr/>
            </p:nvSpPr>
            <p:spPr>
              <a:xfrm rot="440323">
                <a:off x="1591403" y="3857673"/>
                <a:ext cx="289552" cy="255125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5BEF84F-C3B6-4C17-8F2B-F56018D8898D}"/>
                  </a:ext>
                </a:extLst>
              </p:cNvPr>
              <p:cNvSpPr/>
              <p:nvPr/>
            </p:nvSpPr>
            <p:spPr>
              <a:xfrm rot="440323">
                <a:off x="2537383" y="2850441"/>
                <a:ext cx="238189" cy="25394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399A91-354D-457D-A397-BFB5243E39A5}"/>
                  </a:ext>
                </a:extLst>
              </p:cNvPr>
              <p:cNvSpPr/>
              <p:nvPr/>
            </p:nvSpPr>
            <p:spPr>
              <a:xfrm rot="440323">
                <a:off x="1750364" y="3105807"/>
                <a:ext cx="271868" cy="2574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4F90E8-4A0C-4029-A528-E782E86958ED}"/>
                  </a:ext>
                </a:extLst>
              </p:cNvPr>
              <p:cNvSpPr/>
              <p:nvPr/>
            </p:nvSpPr>
            <p:spPr>
              <a:xfrm rot="440323">
                <a:off x="2247119" y="3326832"/>
                <a:ext cx="238189" cy="257764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794C3D-1436-4823-AA96-72A0D8A26090}"/>
                  </a:ext>
                </a:extLst>
              </p:cNvPr>
              <p:cNvSpPr/>
              <p:nvPr/>
            </p:nvSpPr>
            <p:spPr>
              <a:xfrm rot="440323">
                <a:off x="870367" y="3359128"/>
                <a:ext cx="296498" cy="289052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7B2277-EA5F-4DD5-8156-A4F8253F9B2B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1752473" y="3362156"/>
                <a:ext cx="117385" cy="4965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DCADDA8C-2395-4A2F-B225-21AB0402B20B}"/>
                  </a:ext>
                </a:extLst>
              </p:cNvPr>
              <p:cNvGrpSpPr/>
              <p:nvPr/>
            </p:nvGrpSpPr>
            <p:grpSpPr>
              <a:xfrm>
                <a:off x="2477104" y="3284051"/>
                <a:ext cx="342899" cy="85789"/>
                <a:chOff x="922391" y="5600710"/>
                <a:chExt cx="342899" cy="85789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86BD2AE-50DB-4BB5-94AB-1AB48C7CEC6A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D386A23A-0D69-42C5-8BAC-D461B4726F99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B72D75E-4775-4726-BC96-519B82137E26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7D7B9A9-86E2-473B-9F23-68E15DF23357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4A69C3FA-BB85-4F96-A0D2-825D5885EB7A}"/>
                  </a:ext>
                </a:extLst>
              </p:cNvPr>
              <p:cNvGrpSpPr/>
              <p:nvPr/>
            </p:nvGrpSpPr>
            <p:grpSpPr>
              <a:xfrm>
                <a:off x="2720900" y="2762949"/>
                <a:ext cx="342899" cy="85789"/>
                <a:chOff x="1653808" y="5609880"/>
                <a:chExt cx="342899" cy="85789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56B607D-F137-4097-A323-7005C8A3DBB6}"/>
                    </a:ext>
                  </a:extLst>
                </p:cNvPr>
                <p:cNvSpPr/>
                <p:nvPr/>
              </p:nvSpPr>
              <p:spPr>
                <a:xfrm>
                  <a:off x="1653808" y="560988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CE52E65-DA3C-43F7-A462-F717CB485080}"/>
                    </a:ext>
                  </a:extLst>
                </p:cNvPr>
                <p:cNvSpPr/>
                <p:nvPr/>
              </p:nvSpPr>
              <p:spPr>
                <a:xfrm>
                  <a:off x="1739656" y="560988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F9464B8-DAB7-4F9B-81EE-E6A0C646C86A}"/>
                    </a:ext>
                  </a:extLst>
                </p:cNvPr>
                <p:cNvSpPr/>
                <p:nvPr/>
              </p:nvSpPr>
              <p:spPr>
                <a:xfrm>
                  <a:off x="1825504" y="560988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286C5871-D36F-4CFD-87B2-76928FB8EDDC}"/>
                    </a:ext>
                  </a:extLst>
                </p:cNvPr>
                <p:cNvSpPr/>
                <p:nvPr/>
              </p:nvSpPr>
              <p:spPr>
                <a:xfrm>
                  <a:off x="1910859" y="5609880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05D4895F-F571-49D1-AA77-1F881EDBFC74}"/>
                  </a:ext>
                </a:extLst>
              </p:cNvPr>
              <p:cNvGrpSpPr/>
              <p:nvPr/>
            </p:nvGrpSpPr>
            <p:grpSpPr>
              <a:xfrm>
                <a:off x="1277218" y="2473899"/>
                <a:ext cx="342899" cy="85789"/>
                <a:chOff x="1368576" y="5129826"/>
                <a:chExt cx="342899" cy="8578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4E4ABC3-3CDA-4765-BD86-83A6D0A9EC22}"/>
                    </a:ext>
                  </a:extLst>
                </p:cNvPr>
                <p:cNvSpPr/>
                <p:nvPr/>
              </p:nvSpPr>
              <p:spPr>
                <a:xfrm>
                  <a:off x="1368576" y="5129826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0C32AE5-2ECF-4E11-AD6C-2C51BAFE4DD4}"/>
                    </a:ext>
                  </a:extLst>
                </p:cNvPr>
                <p:cNvSpPr/>
                <p:nvPr/>
              </p:nvSpPr>
              <p:spPr>
                <a:xfrm>
                  <a:off x="1454424" y="5129826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EC30805B-CA6A-4D82-9A90-7D9BE0BF8598}"/>
                    </a:ext>
                  </a:extLst>
                </p:cNvPr>
                <p:cNvSpPr/>
                <p:nvPr/>
              </p:nvSpPr>
              <p:spPr>
                <a:xfrm>
                  <a:off x="1540272" y="5129826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DACCFFC-BC36-4273-956E-3C217638646D}"/>
                    </a:ext>
                  </a:extLst>
                </p:cNvPr>
                <p:cNvSpPr/>
                <p:nvPr/>
              </p:nvSpPr>
              <p:spPr>
                <a:xfrm>
                  <a:off x="1625627" y="5129826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50414F1-F34B-4213-ADD7-04B6623E1AEF}"/>
                  </a:ext>
                </a:extLst>
              </p:cNvPr>
              <p:cNvGrpSpPr/>
              <p:nvPr/>
            </p:nvGrpSpPr>
            <p:grpSpPr>
              <a:xfrm>
                <a:off x="1965730" y="3013589"/>
                <a:ext cx="342899" cy="85789"/>
                <a:chOff x="1788790" y="4795092"/>
                <a:chExt cx="342899" cy="85789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966877B0-6858-4D47-8E5F-0CAA740036A6}"/>
                    </a:ext>
                  </a:extLst>
                </p:cNvPr>
                <p:cNvSpPr/>
                <p:nvPr/>
              </p:nvSpPr>
              <p:spPr>
                <a:xfrm>
                  <a:off x="1788790" y="4795092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4EBE8858-F5CD-49BB-94AC-09031D8B28B7}"/>
                    </a:ext>
                  </a:extLst>
                </p:cNvPr>
                <p:cNvSpPr/>
                <p:nvPr/>
              </p:nvSpPr>
              <p:spPr>
                <a:xfrm>
                  <a:off x="1874638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0030ACA7-2D89-4FC6-8F2C-8A1FDA289CA0}"/>
                    </a:ext>
                  </a:extLst>
                </p:cNvPr>
                <p:cNvSpPr/>
                <p:nvPr/>
              </p:nvSpPr>
              <p:spPr>
                <a:xfrm>
                  <a:off x="1960486" y="4795092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3DADE3B-9E3D-4A2C-B883-C520851AC5F4}"/>
                    </a:ext>
                  </a:extLst>
                </p:cNvPr>
                <p:cNvSpPr/>
                <p:nvPr/>
              </p:nvSpPr>
              <p:spPr>
                <a:xfrm>
                  <a:off x="2045841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064327DF-AD94-4FAA-B89B-4DEDE53F2178}"/>
                  </a:ext>
                </a:extLst>
              </p:cNvPr>
              <p:cNvGrpSpPr/>
              <p:nvPr/>
            </p:nvGrpSpPr>
            <p:grpSpPr>
              <a:xfrm>
                <a:off x="1677229" y="3747153"/>
                <a:ext cx="342899" cy="85789"/>
                <a:chOff x="1365456" y="4477635"/>
                <a:chExt cx="342899" cy="85789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B1A4804-B42A-40AD-BF44-8D8BE58B6247}"/>
                    </a:ext>
                  </a:extLst>
                </p:cNvPr>
                <p:cNvSpPr/>
                <p:nvPr/>
              </p:nvSpPr>
              <p:spPr>
                <a:xfrm>
                  <a:off x="1365456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AF26A61B-0A55-4178-98B1-C4DCBF1B1525}"/>
                    </a:ext>
                  </a:extLst>
                </p:cNvPr>
                <p:cNvSpPr/>
                <p:nvPr/>
              </p:nvSpPr>
              <p:spPr>
                <a:xfrm>
                  <a:off x="1451304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C07E385-685D-4B4A-80F8-BD5F63EDF04A}"/>
                    </a:ext>
                  </a:extLst>
                </p:cNvPr>
                <p:cNvSpPr/>
                <p:nvPr/>
              </p:nvSpPr>
              <p:spPr>
                <a:xfrm>
                  <a:off x="1537152" y="44776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D1C8C666-8AA1-4B84-9021-8487226FE9B3}"/>
                    </a:ext>
                  </a:extLst>
                </p:cNvPr>
                <p:cNvSpPr/>
                <p:nvPr/>
              </p:nvSpPr>
              <p:spPr>
                <a:xfrm>
                  <a:off x="1622507" y="4477635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7833C264-ACF5-4A49-A418-A5649C331D56}"/>
                  </a:ext>
                </a:extLst>
              </p:cNvPr>
              <p:cNvGrpSpPr/>
              <p:nvPr/>
            </p:nvGrpSpPr>
            <p:grpSpPr>
              <a:xfrm>
                <a:off x="1056414" y="3276364"/>
                <a:ext cx="342899" cy="85789"/>
                <a:chOff x="936848" y="4715035"/>
                <a:chExt cx="342899" cy="85789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2CA97FBC-7F47-4218-B7C6-5E7AC54CA112}"/>
                    </a:ext>
                  </a:extLst>
                </p:cNvPr>
                <p:cNvSpPr/>
                <p:nvPr/>
              </p:nvSpPr>
              <p:spPr>
                <a:xfrm>
                  <a:off x="936848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D1D4959-45AE-4D46-BE46-64E9DC4388C5}"/>
                    </a:ext>
                  </a:extLst>
                </p:cNvPr>
                <p:cNvSpPr/>
                <p:nvPr/>
              </p:nvSpPr>
              <p:spPr>
                <a:xfrm>
                  <a:off x="1022696" y="4715035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C7F668E-E5B3-4887-A776-993BF0680B16}"/>
                    </a:ext>
                  </a:extLst>
                </p:cNvPr>
                <p:cNvSpPr/>
                <p:nvPr/>
              </p:nvSpPr>
              <p:spPr>
                <a:xfrm>
                  <a:off x="1108544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74C72F1-5D73-4B40-8BCC-CB1A01B65622}"/>
                    </a:ext>
                  </a:extLst>
                </p:cNvPr>
                <p:cNvSpPr/>
                <p:nvPr/>
              </p:nvSpPr>
              <p:spPr>
                <a:xfrm>
                  <a:off x="1193899" y="47150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C9DE4405-81BD-45AD-B04B-6C1267EDD5D2}"/>
                  </a:ext>
                </a:extLst>
              </p:cNvPr>
              <p:cNvGrpSpPr/>
              <p:nvPr/>
            </p:nvGrpSpPr>
            <p:grpSpPr>
              <a:xfrm>
                <a:off x="2180350" y="2374963"/>
                <a:ext cx="342899" cy="85789"/>
                <a:chOff x="641913" y="5152559"/>
                <a:chExt cx="342899" cy="85789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13457B63-7171-4063-A915-89427854F983}"/>
                    </a:ext>
                  </a:extLst>
                </p:cNvPr>
                <p:cNvSpPr/>
                <p:nvPr/>
              </p:nvSpPr>
              <p:spPr>
                <a:xfrm>
                  <a:off x="641913" y="5152559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D1C61B26-277D-4911-BC5A-FA7C8BBDBDF4}"/>
                    </a:ext>
                  </a:extLst>
                </p:cNvPr>
                <p:cNvSpPr/>
                <p:nvPr/>
              </p:nvSpPr>
              <p:spPr>
                <a:xfrm>
                  <a:off x="727761" y="5152559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B5856FC-CEC7-44E9-8A69-E6DCD9E285CF}"/>
                    </a:ext>
                  </a:extLst>
                </p:cNvPr>
                <p:cNvSpPr/>
                <p:nvPr/>
              </p:nvSpPr>
              <p:spPr>
                <a:xfrm>
                  <a:off x="813609" y="5152559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8B46E08-3677-4F38-810B-7413A0C1939C}"/>
                    </a:ext>
                  </a:extLst>
                </p:cNvPr>
                <p:cNvSpPr/>
                <p:nvPr/>
              </p:nvSpPr>
              <p:spPr>
                <a:xfrm>
                  <a:off x="898964" y="5152559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B10591EE-0C10-4C9F-9CDD-E8AC3A8F5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49" y="4824085"/>
                    <a:ext cx="579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B10591EE-0C10-4C9F-9CDD-E8AC3A8F5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49" y="4824085"/>
                    <a:ext cx="57951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421" r="-842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C2747FB-C5CD-4418-B837-AB27F2574259}"/>
                </a:ext>
              </a:extLst>
            </p:cNvPr>
            <p:cNvSpPr txBox="1"/>
            <p:nvPr/>
          </p:nvSpPr>
          <p:spPr>
            <a:xfrm>
              <a:off x="1289565" y="4435471"/>
              <a:ext cx="1223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Initial state</a:t>
              </a: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1769D48F-02E1-41CD-A604-6EEBE32E95DD}"/>
              </a:ext>
            </a:extLst>
          </p:cNvPr>
          <p:cNvSpPr txBox="1"/>
          <p:nvPr/>
        </p:nvSpPr>
        <p:spPr>
          <a:xfrm>
            <a:off x="46300" y="4519430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Timesteps  :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C7C937D2-B111-45DA-9D86-D26ECD3E4DA4}"/>
              </a:ext>
            </a:extLst>
          </p:cNvPr>
          <p:cNvSpPr txBox="1"/>
          <p:nvPr/>
        </p:nvSpPr>
        <p:spPr>
          <a:xfrm>
            <a:off x="46300" y="5003646"/>
            <a:ext cx="12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      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C885AE-1634-48AC-9E4E-97EB4C9E09CF}"/>
                  </a:ext>
                </a:extLst>
              </p:cNvPr>
              <p:cNvSpPr txBox="1"/>
              <p:nvPr/>
            </p:nvSpPr>
            <p:spPr>
              <a:xfrm>
                <a:off x="4636063" y="5947354"/>
                <a:ext cx="2365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C885AE-1634-48AC-9E4E-97EB4C9E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63" y="5947354"/>
                <a:ext cx="236500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 Graphs – Main Methods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FB1C4AE-37E0-482A-ACCD-ACB7661D4752}"/>
              </a:ext>
            </a:extLst>
          </p:cNvPr>
          <p:cNvGrpSpPr/>
          <p:nvPr/>
        </p:nvGrpSpPr>
        <p:grpSpPr>
          <a:xfrm>
            <a:off x="1734856" y="989456"/>
            <a:ext cx="1513045" cy="1808166"/>
            <a:chOff x="607747" y="1912733"/>
            <a:chExt cx="1513045" cy="1808166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2BF87072-AD8F-40F2-9EDA-3AB7C664923C}"/>
                </a:ext>
              </a:extLst>
            </p:cNvPr>
            <p:cNvGrpSpPr/>
            <p:nvPr/>
          </p:nvGrpSpPr>
          <p:grpSpPr>
            <a:xfrm>
              <a:off x="607747" y="1912733"/>
              <a:ext cx="1513045" cy="1692338"/>
              <a:chOff x="477136" y="2193991"/>
              <a:chExt cx="2586663" cy="2893177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618CD5B-6861-4455-A1A1-8EBB46494031}"/>
                  </a:ext>
                </a:extLst>
              </p:cNvPr>
              <p:cNvSpPr/>
              <p:nvPr/>
            </p:nvSpPr>
            <p:spPr>
              <a:xfrm rot="440323">
                <a:off x="477136" y="2193991"/>
                <a:ext cx="2550672" cy="2470022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 sz="1000" dirty="0"/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5F2583E-8524-4B24-9152-5C30873C10EE}"/>
                  </a:ext>
                </a:extLst>
              </p:cNvPr>
              <p:cNvCxnSpPr>
                <a:cxnSpLocks/>
                <a:stCxn id="212" idx="7"/>
                <a:endCxn id="213" idx="2"/>
              </p:cNvCxnSpPr>
              <p:nvPr/>
            </p:nvCxnSpPr>
            <p:spPr>
              <a:xfrm flipV="1">
                <a:off x="1357882" y="2494034"/>
                <a:ext cx="526187" cy="1229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F2AC789-ED21-4F46-B03C-5190B522D763}"/>
                  </a:ext>
                </a:extLst>
              </p:cNvPr>
              <p:cNvCxnSpPr>
                <a:cxnSpLocks/>
                <a:stCxn id="215" idx="1"/>
                <a:endCxn id="213" idx="6"/>
              </p:cNvCxnSpPr>
              <p:nvPr/>
            </p:nvCxnSpPr>
            <p:spPr>
              <a:xfrm flipH="1" flipV="1">
                <a:off x="2157060" y="2529192"/>
                <a:ext cx="427363" cy="3484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4E15CA81-5A87-498E-896D-F745F89EB1C6}"/>
                  </a:ext>
                </a:extLst>
              </p:cNvPr>
              <p:cNvCxnSpPr>
                <a:cxnSpLocks/>
                <a:stCxn id="216" idx="0"/>
                <a:endCxn id="212" idx="6"/>
              </p:cNvCxnSpPr>
              <p:nvPr/>
            </p:nvCxnSpPr>
            <p:spPr>
              <a:xfrm flipH="1" flipV="1">
                <a:off x="1386435" y="2710802"/>
                <a:ext cx="516303" cy="3960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44912CE-4A66-46A0-9EC8-FD0F672617AC}"/>
                  </a:ext>
                </a:extLst>
              </p:cNvPr>
              <p:cNvCxnSpPr>
                <a:cxnSpLocks/>
                <a:stCxn id="217" idx="3"/>
                <a:endCxn id="214" idx="7"/>
              </p:cNvCxnSpPr>
              <p:nvPr/>
            </p:nvCxnSpPr>
            <p:spPr>
              <a:xfrm flipH="1">
                <a:off x="1849234" y="3535344"/>
                <a:ext cx="421816" cy="3735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10D6019-F127-4308-B800-6963A08881CE}"/>
                  </a:ext>
                </a:extLst>
              </p:cNvPr>
              <p:cNvSpPr/>
              <p:nvPr/>
            </p:nvSpPr>
            <p:spPr>
              <a:xfrm rot="440323">
                <a:off x="1112317" y="2566721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31E6763-0E6A-47DA-80D6-54286BCEABF6}"/>
                  </a:ext>
                </a:extLst>
              </p:cNvPr>
              <p:cNvSpPr/>
              <p:nvPr/>
            </p:nvSpPr>
            <p:spPr>
              <a:xfrm rot="440323">
                <a:off x="1882942" y="2385111"/>
                <a:ext cx="275245" cy="253003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</a:t>
                </a: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0FA6CBFD-9EA4-4571-A0A8-D1B8273F7B9F}"/>
                  </a:ext>
                </a:extLst>
              </p:cNvPr>
              <p:cNvSpPr/>
              <p:nvPr/>
            </p:nvSpPr>
            <p:spPr>
              <a:xfrm rot="440323">
                <a:off x="1591403" y="3857673"/>
                <a:ext cx="289552" cy="255125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5</a:t>
                </a: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3D1BB0E-393B-421E-8EB0-43E9FE55C2C9}"/>
                  </a:ext>
                </a:extLst>
              </p:cNvPr>
              <p:cNvSpPr/>
              <p:nvPr/>
            </p:nvSpPr>
            <p:spPr>
              <a:xfrm rot="440323">
                <a:off x="2537383" y="2850441"/>
                <a:ext cx="238189" cy="25394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3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6582035-2125-4CE9-8938-84EB573F2F92}"/>
                  </a:ext>
                </a:extLst>
              </p:cNvPr>
              <p:cNvSpPr/>
              <p:nvPr/>
            </p:nvSpPr>
            <p:spPr>
              <a:xfrm rot="440323">
                <a:off x="1750364" y="3105807"/>
                <a:ext cx="271868" cy="257403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6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AC52D8E-8D9C-4FE9-B03E-77041BB09E20}"/>
                  </a:ext>
                </a:extLst>
              </p:cNvPr>
              <p:cNvSpPr/>
              <p:nvPr/>
            </p:nvSpPr>
            <p:spPr>
              <a:xfrm rot="440323">
                <a:off x="2247119" y="3326832"/>
                <a:ext cx="238189" cy="257764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4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9FEFD38-A4B9-492F-8925-A60D10117BC6}"/>
                  </a:ext>
                </a:extLst>
              </p:cNvPr>
              <p:cNvSpPr/>
              <p:nvPr/>
            </p:nvSpPr>
            <p:spPr>
              <a:xfrm rot="440323">
                <a:off x="870367" y="3359128"/>
                <a:ext cx="296498" cy="28905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7</a:t>
                </a: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B3F170-1D82-4BB8-8881-1B4479D9ECCD}"/>
                  </a:ext>
                </a:extLst>
              </p:cNvPr>
              <p:cNvCxnSpPr>
                <a:cxnSpLocks/>
                <a:stCxn id="216" idx="4"/>
                <a:endCxn id="214" idx="0"/>
              </p:cNvCxnSpPr>
              <p:nvPr/>
            </p:nvCxnSpPr>
            <p:spPr>
              <a:xfrm flipH="1">
                <a:off x="1752473" y="3362156"/>
                <a:ext cx="117385" cy="4965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D21DA866-1237-4141-ABDE-1BE248FC090C}"/>
                  </a:ext>
                </a:extLst>
              </p:cNvPr>
              <p:cNvGrpSpPr/>
              <p:nvPr/>
            </p:nvGrpSpPr>
            <p:grpSpPr>
              <a:xfrm>
                <a:off x="2477104" y="3284051"/>
                <a:ext cx="342899" cy="85789"/>
                <a:chOff x="922391" y="5600710"/>
                <a:chExt cx="342899" cy="85789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09FE714A-A796-457D-B2E7-CBF54BAA0F6F}"/>
                    </a:ext>
                  </a:extLst>
                </p:cNvPr>
                <p:cNvSpPr/>
                <p:nvPr/>
              </p:nvSpPr>
              <p:spPr>
                <a:xfrm>
                  <a:off x="922391" y="5600710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A7FE2A-67C4-46CF-9796-57627B8356E3}"/>
                    </a:ext>
                  </a:extLst>
                </p:cNvPr>
                <p:cNvSpPr/>
                <p:nvPr/>
              </p:nvSpPr>
              <p:spPr>
                <a:xfrm>
                  <a:off x="1008239" y="5600710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7F62724-708C-42C5-AFF1-DAF2A3287712}"/>
                    </a:ext>
                  </a:extLst>
                </p:cNvPr>
                <p:cNvSpPr/>
                <p:nvPr/>
              </p:nvSpPr>
              <p:spPr>
                <a:xfrm>
                  <a:off x="1094087" y="5600710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BE22C445-81D3-4253-97DF-DC7CB41731D3}"/>
                    </a:ext>
                  </a:extLst>
                </p:cNvPr>
                <p:cNvSpPr/>
                <p:nvPr/>
              </p:nvSpPr>
              <p:spPr>
                <a:xfrm>
                  <a:off x="1179442" y="560071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51B020E6-0E82-4ECB-9FA0-38C5A402489D}"/>
                  </a:ext>
                </a:extLst>
              </p:cNvPr>
              <p:cNvGrpSpPr/>
              <p:nvPr/>
            </p:nvGrpSpPr>
            <p:grpSpPr>
              <a:xfrm>
                <a:off x="2720900" y="2762949"/>
                <a:ext cx="342899" cy="85789"/>
                <a:chOff x="1653808" y="5609880"/>
                <a:chExt cx="342899" cy="85789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C9439E9-DFB0-4D9A-B361-3E930564F2F8}"/>
                    </a:ext>
                  </a:extLst>
                </p:cNvPr>
                <p:cNvSpPr/>
                <p:nvPr/>
              </p:nvSpPr>
              <p:spPr>
                <a:xfrm>
                  <a:off x="1653808" y="560988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B5FF1BD9-4AA7-4DFA-9805-1E090113EB0E}"/>
                    </a:ext>
                  </a:extLst>
                </p:cNvPr>
                <p:cNvSpPr/>
                <p:nvPr/>
              </p:nvSpPr>
              <p:spPr>
                <a:xfrm>
                  <a:off x="1739656" y="5609880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B6C6E88E-A3E6-49D0-ADB9-8AABE9769296}"/>
                    </a:ext>
                  </a:extLst>
                </p:cNvPr>
                <p:cNvSpPr/>
                <p:nvPr/>
              </p:nvSpPr>
              <p:spPr>
                <a:xfrm>
                  <a:off x="1825504" y="5609880"/>
                  <a:ext cx="85848" cy="8578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6EE2182-8E29-41D2-BF6D-EA400B69DD0F}"/>
                    </a:ext>
                  </a:extLst>
                </p:cNvPr>
                <p:cNvSpPr/>
                <p:nvPr/>
              </p:nvSpPr>
              <p:spPr>
                <a:xfrm>
                  <a:off x="1910859" y="5609880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5D0E4358-52F4-459F-88BD-E3563A7FDA71}"/>
                  </a:ext>
                </a:extLst>
              </p:cNvPr>
              <p:cNvGrpSpPr/>
              <p:nvPr/>
            </p:nvGrpSpPr>
            <p:grpSpPr>
              <a:xfrm>
                <a:off x="1277218" y="2473899"/>
                <a:ext cx="342899" cy="85789"/>
                <a:chOff x="1368576" y="5129826"/>
                <a:chExt cx="342899" cy="85789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035857D3-FFD3-4AEB-9C31-4745C58FF2EA}"/>
                    </a:ext>
                  </a:extLst>
                </p:cNvPr>
                <p:cNvSpPr/>
                <p:nvPr/>
              </p:nvSpPr>
              <p:spPr>
                <a:xfrm>
                  <a:off x="1368576" y="5129826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5D79EEA-60F1-4F6B-80BA-D8937FAC13DD}"/>
                    </a:ext>
                  </a:extLst>
                </p:cNvPr>
                <p:cNvSpPr/>
                <p:nvPr/>
              </p:nvSpPr>
              <p:spPr>
                <a:xfrm>
                  <a:off x="1454424" y="5129826"/>
                  <a:ext cx="85848" cy="85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0F0EA228-B2E7-4D8F-AC74-1F1C16707B84}"/>
                    </a:ext>
                  </a:extLst>
                </p:cNvPr>
                <p:cNvSpPr/>
                <p:nvPr/>
              </p:nvSpPr>
              <p:spPr>
                <a:xfrm>
                  <a:off x="1540272" y="5129826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9ED77894-062D-4AFA-97A0-C55DDC1BEE20}"/>
                    </a:ext>
                  </a:extLst>
                </p:cNvPr>
                <p:cNvSpPr/>
                <p:nvPr/>
              </p:nvSpPr>
              <p:spPr>
                <a:xfrm>
                  <a:off x="1625627" y="5129826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271510D9-7974-49D2-88EB-C8FE5A0B61C1}"/>
                  </a:ext>
                </a:extLst>
              </p:cNvPr>
              <p:cNvGrpSpPr/>
              <p:nvPr/>
            </p:nvGrpSpPr>
            <p:grpSpPr>
              <a:xfrm>
                <a:off x="1965730" y="3013589"/>
                <a:ext cx="342899" cy="85789"/>
                <a:chOff x="1788790" y="4795092"/>
                <a:chExt cx="342899" cy="85789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BF09B3BE-FC4D-4D5D-9DFB-F4F418F72338}"/>
                    </a:ext>
                  </a:extLst>
                </p:cNvPr>
                <p:cNvSpPr/>
                <p:nvPr/>
              </p:nvSpPr>
              <p:spPr>
                <a:xfrm>
                  <a:off x="1788790" y="4795092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C97F73E-71CD-4177-93ED-DF435ADFEE27}"/>
                    </a:ext>
                  </a:extLst>
                </p:cNvPr>
                <p:cNvSpPr/>
                <p:nvPr/>
              </p:nvSpPr>
              <p:spPr>
                <a:xfrm>
                  <a:off x="1874638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5E1E60D-3969-40DD-810E-CC21F959569F}"/>
                    </a:ext>
                  </a:extLst>
                </p:cNvPr>
                <p:cNvSpPr/>
                <p:nvPr/>
              </p:nvSpPr>
              <p:spPr>
                <a:xfrm>
                  <a:off x="1960486" y="4795092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DD900ED5-9E34-43A1-9A23-D6E77508A28E}"/>
                    </a:ext>
                  </a:extLst>
                </p:cNvPr>
                <p:cNvSpPr/>
                <p:nvPr/>
              </p:nvSpPr>
              <p:spPr>
                <a:xfrm>
                  <a:off x="2045841" y="4795092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9691EC3-B3E7-4C34-9D96-81AEBE3C9751}"/>
                  </a:ext>
                </a:extLst>
              </p:cNvPr>
              <p:cNvGrpSpPr/>
              <p:nvPr/>
            </p:nvGrpSpPr>
            <p:grpSpPr>
              <a:xfrm>
                <a:off x="1677229" y="3747153"/>
                <a:ext cx="342899" cy="85789"/>
                <a:chOff x="1365456" y="4477635"/>
                <a:chExt cx="342899" cy="85789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B7AAA06-2542-4560-A2AD-A25E8C1D5F66}"/>
                    </a:ext>
                  </a:extLst>
                </p:cNvPr>
                <p:cNvSpPr/>
                <p:nvPr/>
              </p:nvSpPr>
              <p:spPr>
                <a:xfrm>
                  <a:off x="1365456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9EF38919-F33E-4C5C-88D5-211F03A2B82E}"/>
                    </a:ext>
                  </a:extLst>
                </p:cNvPr>
                <p:cNvSpPr/>
                <p:nvPr/>
              </p:nvSpPr>
              <p:spPr>
                <a:xfrm>
                  <a:off x="1451304" y="44776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143A4E14-AB6F-4E4D-95E2-78CCB5FC6186}"/>
                    </a:ext>
                  </a:extLst>
                </p:cNvPr>
                <p:cNvSpPr/>
                <p:nvPr/>
              </p:nvSpPr>
              <p:spPr>
                <a:xfrm>
                  <a:off x="1537152" y="44776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DAE25CD-8640-490E-907F-7E82AA3BB8EE}"/>
                    </a:ext>
                  </a:extLst>
                </p:cNvPr>
                <p:cNvSpPr/>
                <p:nvPr/>
              </p:nvSpPr>
              <p:spPr>
                <a:xfrm>
                  <a:off x="1622507" y="4477635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4C46BF3-EC1B-4EA5-A23E-83FB38414CF7}"/>
                  </a:ext>
                </a:extLst>
              </p:cNvPr>
              <p:cNvGrpSpPr/>
              <p:nvPr/>
            </p:nvGrpSpPr>
            <p:grpSpPr>
              <a:xfrm>
                <a:off x="1056414" y="3276364"/>
                <a:ext cx="342899" cy="85789"/>
                <a:chOff x="936848" y="4715035"/>
                <a:chExt cx="342899" cy="85789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99AA0CB7-5DF7-451A-8888-33C46A79C210}"/>
                    </a:ext>
                  </a:extLst>
                </p:cNvPr>
                <p:cNvSpPr/>
                <p:nvPr/>
              </p:nvSpPr>
              <p:spPr>
                <a:xfrm>
                  <a:off x="936848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D48383B-06DC-4462-AD28-4ED08A65B7E7}"/>
                    </a:ext>
                  </a:extLst>
                </p:cNvPr>
                <p:cNvSpPr/>
                <p:nvPr/>
              </p:nvSpPr>
              <p:spPr>
                <a:xfrm>
                  <a:off x="1022696" y="4715035"/>
                  <a:ext cx="85848" cy="857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BB962E92-8B96-4C45-9307-F728CB4211AF}"/>
                    </a:ext>
                  </a:extLst>
                </p:cNvPr>
                <p:cNvSpPr/>
                <p:nvPr/>
              </p:nvSpPr>
              <p:spPr>
                <a:xfrm>
                  <a:off x="1108544" y="4715035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75642997-D20F-4EFA-8979-2E3DAB3DB354}"/>
                    </a:ext>
                  </a:extLst>
                </p:cNvPr>
                <p:cNvSpPr/>
                <p:nvPr/>
              </p:nvSpPr>
              <p:spPr>
                <a:xfrm>
                  <a:off x="1193899" y="4715035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9D00ECD5-F484-4B93-8CF5-64BC2F403A29}"/>
                  </a:ext>
                </a:extLst>
              </p:cNvPr>
              <p:cNvGrpSpPr/>
              <p:nvPr/>
            </p:nvGrpSpPr>
            <p:grpSpPr>
              <a:xfrm>
                <a:off x="2180350" y="2374963"/>
                <a:ext cx="342899" cy="85789"/>
                <a:chOff x="641913" y="5152559"/>
                <a:chExt cx="342899" cy="85789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0D0DA5E-0D72-4272-BEC1-5BAAA2D8E3A3}"/>
                    </a:ext>
                  </a:extLst>
                </p:cNvPr>
                <p:cNvSpPr/>
                <p:nvPr/>
              </p:nvSpPr>
              <p:spPr>
                <a:xfrm>
                  <a:off x="641913" y="5152559"/>
                  <a:ext cx="85848" cy="8578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244B45C-32FC-4B9E-9BE2-B75F0DFA870C}"/>
                    </a:ext>
                  </a:extLst>
                </p:cNvPr>
                <p:cNvSpPr/>
                <p:nvPr/>
              </p:nvSpPr>
              <p:spPr>
                <a:xfrm>
                  <a:off x="727761" y="5152559"/>
                  <a:ext cx="85848" cy="8578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0F4A61DA-03B7-45E4-8079-217E43BA0057}"/>
                    </a:ext>
                  </a:extLst>
                </p:cNvPr>
                <p:cNvSpPr/>
                <p:nvPr/>
              </p:nvSpPr>
              <p:spPr>
                <a:xfrm>
                  <a:off x="813609" y="5152559"/>
                  <a:ext cx="85848" cy="8578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3AC36D0-92E3-4A70-BA92-75EB204534F0}"/>
                    </a:ext>
                  </a:extLst>
                </p:cNvPr>
                <p:cNvSpPr/>
                <p:nvPr/>
              </p:nvSpPr>
              <p:spPr>
                <a:xfrm>
                  <a:off x="898964" y="5152559"/>
                  <a:ext cx="85848" cy="857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/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A7A7BC-60D9-4314-A3FF-7EA6DAAEC443}"/>
                  </a:ext>
                </a:extLst>
              </p:cNvPr>
              <p:cNvSpPr txBox="1"/>
              <p:nvPr/>
            </p:nvSpPr>
            <p:spPr>
              <a:xfrm>
                <a:off x="1526150" y="4824085"/>
                <a:ext cx="111" cy="263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6854E753-B261-4359-AA63-EB4B551F2F0A}"/>
                    </a:ext>
                  </a:extLst>
                </p:cNvPr>
                <p:cNvSpPr txBox="1"/>
                <p:nvPr/>
              </p:nvSpPr>
              <p:spPr>
                <a:xfrm>
                  <a:off x="901316" y="3351567"/>
                  <a:ext cx="925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6854E753-B261-4359-AA63-EB4B551F2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16" y="3351567"/>
                  <a:ext cx="9251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9C566F4-67CE-4725-86EB-AE1959537C1C}"/>
              </a:ext>
            </a:extLst>
          </p:cNvPr>
          <p:cNvCxnSpPr>
            <a:cxnSpLocks/>
            <a:stCxn id="218" idx="5"/>
            <a:endCxn id="214" idx="2"/>
          </p:cNvCxnSpPr>
          <p:nvPr/>
        </p:nvCxnSpPr>
        <p:spPr>
          <a:xfrm>
            <a:off x="2104770" y="1822652"/>
            <a:ext cx="282560" cy="203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62BC91-4F5F-49DA-B804-1073624A17DD}"/>
              </a:ext>
            </a:extLst>
          </p:cNvPr>
          <p:cNvGrpSpPr/>
          <p:nvPr/>
        </p:nvGrpSpPr>
        <p:grpSpPr>
          <a:xfrm>
            <a:off x="3541508" y="989456"/>
            <a:ext cx="1491992" cy="1828063"/>
            <a:chOff x="2187972" y="989456"/>
            <a:chExt cx="1491992" cy="182806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0417B4C-ED6A-4578-B600-B668AF57591D}"/>
                </a:ext>
              </a:extLst>
            </p:cNvPr>
            <p:cNvSpPr/>
            <p:nvPr/>
          </p:nvSpPr>
          <p:spPr>
            <a:xfrm rot="440323">
              <a:off x="2187972" y="989456"/>
              <a:ext cx="1491992" cy="144481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000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DC434B-BA56-4C15-B6B6-A54B3651777F}"/>
                </a:ext>
              </a:extLst>
            </p:cNvPr>
            <p:cNvCxnSpPr>
              <a:cxnSpLocks/>
              <a:stCxn id="66" idx="7"/>
              <a:endCxn id="67" idx="2"/>
            </p:cNvCxnSpPr>
            <p:nvPr/>
          </p:nvCxnSpPr>
          <p:spPr>
            <a:xfrm flipV="1">
              <a:off x="2703156" y="1164963"/>
              <a:ext cx="307788" cy="71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25D16-2692-4B88-960C-BA142C8D58B7}"/>
                </a:ext>
              </a:extLst>
            </p:cNvPr>
            <p:cNvCxnSpPr>
              <a:cxnSpLocks/>
              <a:stCxn id="70" idx="0"/>
              <a:endCxn id="66" idx="6"/>
            </p:cNvCxnSpPr>
            <p:nvPr/>
          </p:nvCxnSpPr>
          <p:spPr>
            <a:xfrm flipH="1" flipV="1">
              <a:off x="2719858" y="1291760"/>
              <a:ext cx="302007" cy="2316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920C0C-3610-40BA-B416-8711FEB557E7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2990568" y="1774068"/>
              <a:ext cx="246737" cy="2184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C747140-E722-4067-BB2D-7FE13DC9BCD0}"/>
                </a:ext>
              </a:extLst>
            </p:cNvPr>
            <p:cNvSpPr/>
            <p:nvPr/>
          </p:nvSpPr>
          <p:spPr>
            <a:xfrm rot="440323">
              <a:off x="2559515" y="1207481"/>
              <a:ext cx="161002" cy="14799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E7BBDAE-C1BD-4F41-BE0A-1079B3B47BB8}"/>
                </a:ext>
              </a:extLst>
            </p:cNvPr>
            <p:cNvSpPr/>
            <p:nvPr/>
          </p:nvSpPr>
          <p:spPr>
            <a:xfrm rot="440323">
              <a:off x="3010285" y="1101250"/>
              <a:ext cx="161002" cy="14799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9FAD5B-F147-4084-9613-96147090D525}"/>
                </a:ext>
              </a:extLst>
            </p:cNvPr>
            <p:cNvSpPr/>
            <p:nvPr/>
          </p:nvSpPr>
          <p:spPr>
            <a:xfrm rot="440323">
              <a:off x="2839752" y="1962612"/>
              <a:ext cx="169371" cy="149233"/>
            </a:xfrm>
            <a:prstGeom prst="ellipse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85D2C9-2A3B-4793-A4BD-A9FE483FF998}"/>
                </a:ext>
              </a:extLst>
            </p:cNvPr>
            <p:cNvSpPr/>
            <p:nvPr/>
          </p:nvSpPr>
          <p:spPr>
            <a:xfrm rot="440323">
              <a:off x="2932735" y="1522815"/>
              <a:ext cx="159027" cy="15056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6B30E86-7735-4DC0-B408-5DA7D0D4BC62}"/>
                </a:ext>
              </a:extLst>
            </p:cNvPr>
            <p:cNvSpPr/>
            <p:nvPr/>
          </p:nvSpPr>
          <p:spPr>
            <a:xfrm rot="440323">
              <a:off x="3223307" y="1652101"/>
              <a:ext cx="139326" cy="150777"/>
            </a:xfrm>
            <a:prstGeom prst="ellipse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4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ED686C1-1D7F-4292-9913-5EF68485CDC8}"/>
                </a:ext>
              </a:extLst>
            </p:cNvPr>
            <p:cNvSpPr/>
            <p:nvPr/>
          </p:nvSpPr>
          <p:spPr>
            <a:xfrm rot="440323">
              <a:off x="2417989" y="1670992"/>
              <a:ext cx="173434" cy="16907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7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50CE26-EAFB-468D-9651-7056CA0481D1}"/>
                </a:ext>
              </a:extLst>
            </p:cNvPr>
            <p:cNvCxnSpPr>
              <a:cxnSpLocks/>
              <a:stCxn id="70" idx="4"/>
              <a:endCxn id="68" idx="0"/>
            </p:cNvCxnSpPr>
            <p:nvPr/>
          </p:nvCxnSpPr>
          <p:spPr>
            <a:xfrm flipH="1">
              <a:off x="2933969" y="1672764"/>
              <a:ext cx="68663" cy="29045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15DFA97-C3BB-47E8-8B92-BADF4D1B0D21}"/>
                </a:ext>
              </a:extLst>
            </p:cNvPr>
            <p:cNvGrpSpPr/>
            <p:nvPr/>
          </p:nvGrpSpPr>
          <p:grpSpPr>
            <a:xfrm>
              <a:off x="3357835" y="1627077"/>
              <a:ext cx="200576" cy="50182"/>
              <a:chOff x="922391" y="5600710"/>
              <a:chExt cx="342899" cy="8578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15E6527-A0EC-4A99-9E6E-3D33CA9AF995}"/>
                  </a:ext>
                </a:extLst>
              </p:cNvPr>
              <p:cNvSpPr/>
              <p:nvPr/>
            </p:nvSpPr>
            <p:spPr>
              <a:xfrm>
                <a:off x="922391" y="5600710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837F3A-13E7-4777-BFFD-68BEB0CD7386}"/>
                  </a:ext>
                </a:extLst>
              </p:cNvPr>
              <p:cNvSpPr/>
              <p:nvPr/>
            </p:nvSpPr>
            <p:spPr>
              <a:xfrm>
                <a:off x="1008239" y="5600710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36C83DA-540A-45A8-A261-EBAD454C6513}"/>
                  </a:ext>
                </a:extLst>
              </p:cNvPr>
              <p:cNvSpPr/>
              <p:nvPr/>
            </p:nvSpPr>
            <p:spPr>
              <a:xfrm>
                <a:off x="1094087" y="5600710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B40222F-491D-4D36-9F93-98D8D35EA8DF}"/>
                  </a:ext>
                </a:extLst>
              </p:cNvPr>
              <p:cNvSpPr/>
              <p:nvPr/>
            </p:nvSpPr>
            <p:spPr>
              <a:xfrm>
                <a:off x="1179442" y="5600710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AE94273-4374-4879-97E9-48D9D8AC36B0}"/>
                </a:ext>
              </a:extLst>
            </p:cNvPr>
            <p:cNvGrpSpPr/>
            <p:nvPr/>
          </p:nvGrpSpPr>
          <p:grpSpPr>
            <a:xfrm>
              <a:off x="2655973" y="1153186"/>
              <a:ext cx="200576" cy="50182"/>
              <a:chOff x="1368576" y="5129826"/>
              <a:chExt cx="342899" cy="85789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4D1D69E-B29E-4194-95CA-899E11716579}"/>
                  </a:ext>
                </a:extLst>
              </p:cNvPr>
              <p:cNvSpPr/>
              <p:nvPr/>
            </p:nvSpPr>
            <p:spPr>
              <a:xfrm>
                <a:off x="1368576" y="5129826"/>
                <a:ext cx="85848" cy="85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E0B91C6-2708-4278-869E-6D4039B8FACF}"/>
                  </a:ext>
                </a:extLst>
              </p:cNvPr>
              <p:cNvSpPr/>
              <p:nvPr/>
            </p:nvSpPr>
            <p:spPr>
              <a:xfrm>
                <a:off x="1454424" y="5129826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BA17176-1F83-44F0-B9F3-46CA0C8D7152}"/>
                  </a:ext>
                </a:extLst>
              </p:cNvPr>
              <p:cNvSpPr/>
              <p:nvPr/>
            </p:nvSpPr>
            <p:spPr>
              <a:xfrm>
                <a:off x="1540272" y="5129826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9978238-9C8F-48F0-9FEA-209BD6F0A76E}"/>
                  </a:ext>
                </a:extLst>
              </p:cNvPr>
              <p:cNvSpPr/>
              <p:nvPr/>
            </p:nvSpPr>
            <p:spPr>
              <a:xfrm>
                <a:off x="1625627" y="5129826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BF90169-317B-4787-9838-53B490CD93B9}"/>
                </a:ext>
              </a:extLst>
            </p:cNvPr>
            <p:cNvGrpSpPr/>
            <p:nvPr/>
          </p:nvGrpSpPr>
          <p:grpSpPr>
            <a:xfrm>
              <a:off x="3058712" y="1468873"/>
              <a:ext cx="200576" cy="50182"/>
              <a:chOff x="1788790" y="4795092"/>
              <a:chExt cx="342899" cy="8578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26311BC-E30F-4072-B9E3-D79EB88553D9}"/>
                  </a:ext>
                </a:extLst>
              </p:cNvPr>
              <p:cNvSpPr/>
              <p:nvPr/>
            </p:nvSpPr>
            <p:spPr>
              <a:xfrm>
                <a:off x="1788790" y="479509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7D7135F-7F41-43DE-A258-D15209ED3EBD}"/>
                  </a:ext>
                </a:extLst>
              </p:cNvPr>
              <p:cNvSpPr/>
              <p:nvPr/>
            </p:nvSpPr>
            <p:spPr>
              <a:xfrm>
                <a:off x="1874638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7513762-5D2D-4C22-A89A-948561285851}"/>
                  </a:ext>
                </a:extLst>
              </p:cNvPr>
              <p:cNvSpPr/>
              <p:nvPr/>
            </p:nvSpPr>
            <p:spPr>
              <a:xfrm>
                <a:off x="1960486" y="479509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05A031F-AC9B-4717-9751-7F081F5022CD}"/>
                  </a:ext>
                </a:extLst>
              </p:cNvPr>
              <p:cNvSpPr/>
              <p:nvPr/>
            </p:nvSpPr>
            <p:spPr>
              <a:xfrm>
                <a:off x="2045841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C39E8B6-4E45-435C-BCE4-357C7C35B542}"/>
                </a:ext>
              </a:extLst>
            </p:cNvPr>
            <p:cNvGrpSpPr/>
            <p:nvPr/>
          </p:nvGrpSpPr>
          <p:grpSpPr>
            <a:xfrm>
              <a:off x="2889955" y="1897964"/>
              <a:ext cx="200576" cy="50182"/>
              <a:chOff x="1365456" y="4477635"/>
              <a:chExt cx="342899" cy="8578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5B4CAC6-EE47-45B7-8AF7-1467CEEDEDAA}"/>
                  </a:ext>
                </a:extLst>
              </p:cNvPr>
              <p:cNvSpPr/>
              <p:nvPr/>
            </p:nvSpPr>
            <p:spPr>
              <a:xfrm>
                <a:off x="1365456" y="4477635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08BD6FF-FA22-446D-B23D-962EE0DA05EC}"/>
                  </a:ext>
                </a:extLst>
              </p:cNvPr>
              <p:cNvSpPr/>
              <p:nvPr/>
            </p:nvSpPr>
            <p:spPr>
              <a:xfrm>
                <a:off x="1451304" y="44776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05FBE2E-27A2-4D74-8E03-367F7CEA40A5}"/>
                  </a:ext>
                </a:extLst>
              </p:cNvPr>
              <p:cNvSpPr/>
              <p:nvPr/>
            </p:nvSpPr>
            <p:spPr>
              <a:xfrm>
                <a:off x="1537152" y="4477635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1DEB10-6D69-4296-A412-852BDEC30921}"/>
                  </a:ext>
                </a:extLst>
              </p:cNvPr>
              <p:cNvSpPr/>
              <p:nvPr/>
            </p:nvSpPr>
            <p:spPr>
              <a:xfrm>
                <a:off x="1622507" y="4477635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364E094-E950-4499-B9A7-00E01FC23E9D}"/>
                </a:ext>
              </a:extLst>
            </p:cNvPr>
            <p:cNvGrpSpPr/>
            <p:nvPr/>
          </p:nvGrpSpPr>
          <p:grpSpPr>
            <a:xfrm>
              <a:off x="3184252" y="1095314"/>
              <a:ext cx="200576" cy="50182"/>
              <a:chOff x="641913" y="5152559"/>
              <a:chExt cx="342899" cy="8578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57D0DC3-C00F-4DBF-84DC-EC5B4EED7E8B}"/>
                  </a:ext>
                </a:extLst>
              </p:cNvPr>
              <p:cNvSpPr/>
              <p:nvPr/>
            </p:nvSpPr>
            <p:spPr>
              <a:xfrm>
                <a:off x="641913" y="5152559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5CA34A6-3699-4D2E-87B6-AC89688832B5}"/>
                  </a:ext>
                </a:extLst>
              </p:cNvPr>
              <p:cNvSpPr/>
              <p:nvPr/>
            </p:nvSpPr>
            <p:spPr>
              <a:xfrm>
                <a:off x="727761" y="5152559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602AB76-B141-4946-A2CE-D2D1266B8C68}"/>
                  </a:ext>
                </a:extLst>
              </p:cNvPr>
              <p:cNvSpPr/>
              <p:nvPr/>
            </p:nvSpPr>
            <p:spPr>
              <a:xfrm>
                <a:off x="813609" y="5152559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8864C2-0EB0-4515-B24C-D7F813DB6668}"/>
                  </a:ext>
                </a:extLst>
              </p:cNvPr>
              <p:cNvSpPr/>
              <p:nvPr/>
            </p:nvSpPr>
            <p:spPr>
              <a:xfrm>
                <a:off x="898964" y="5152559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3B30AE9-1891-4B6B-A0D8-4801D5BDB9A4}"/>
                </a:ext>
              </a:extLst>
            </p:cNvPr>
            <p:cNvSpPr txBox="1"/>
            <p:nvPr/>
          </p:nvSpPr>
          <p:spPr>
            <a:xfrm>
              <a:off x="2801583" y="2527906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FA9F9EC-1E43-4182-B87D-9E539FA51F15}"/>
                    </a:ext>
                  </a:extLst>
                </p:cNvPr>
                <p:cNvSpPr txBox="1"/>
                <p:nvPr/>
              </p:nvSpPr>
              <p:spPr>
                <a:xfrm>
                  <a:off x="2471214" y="2448187"/>
                  <a:ext cx="925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FA9F9EC-1E43-4182-B87D-9E539FA51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14" y="2448187"/>
                  <a:ext cx="9251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0270BF5-99DB-4645-89BE-901357685A11}"/>
                </a:ext>
              </a:extLst>
            </p:cNvPr>
            <p:cNvGrpSpPr/>
            <p:nvPr/>
          </p:nvGrpSpPr>
          <p:grpSpPr>
            <a:xfrm>
              <a:off x="2526815" y="1622580"/>
              <a:ext cx="200576" cy="50182"/>
              <a:chOff x="936848" y="4715035"/>
              <a:chExt cx="342899" cy="8578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AFDDD71-C4D0-4208-B06C-9AB2D011B879}"/>
                  </a:ext>
                </a:extLst>
              </p:cNvPr>
              <p:cNvSpPr/>
              <p:nvPr/>
            </p:nvSpPr>
            <p:spPr>
              <a:xfrm>
                <a:off x="936848" y="47150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09A9489-E37C-4433-8CE1-3A4F5D00317F}"/>
                  </a:ext>
                </a:extLst>
              </p:cNvPr>
              <p:cNvSpPr/>
              <p:nvPr/>
            </p:nvSpPr>
            <p:spPr>
              <a:xfrm>
                <a:off x="1022696" y="4715035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D59588-9191-4306-8301-637C1CB6459A}"/>
                  </a:ext>
                </a:extLst>
              </p:cNvPr>
              <p:cNvSpPr/>
              <p:nvPr/>
            </p:nvSpPr>
            <p:spPr>
              <a:xfrm>
                <a:off x="1108544" y="47150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40976BA-55F1-406E-8382-CA28473E6973}"/>
                  </a:ext>
                </a:extLst>
              </p:cNvPr>
              <p:cNvSpPr/>
              <p:nvPr/>
            </p:nvSpPr>
            <p:spPr>
              <a:xfrm>
                <a:off x="1193899" y="4715035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F85C244-11DD-4E56-8263-4C702BD372C3}"/>
                </a:ext>
              </a:extLst>
            </p:cNvPr>
            <p:cNvCxnSpPr>
              <a:cxnSpLocks/>
              <a:stCxn id="72" idx="4"/>
              <a:endCxn id="270" idx="1"/>
            </p:cNvCxnSpPr>
            <p:nvPr/>
          </p:nvCxnSpPr>
          <p:spPr>
            <a:xfrm>
              <a:off x="2493907" y="1839377"/>
              <a:ext cx="72032" cy="2328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9ED5D15F-9E19-4F7A-8849-35F33268B68F}"/>
                </a:ext>
              </a:extLst>
            </p:cNvPr>
            <p:cNvSpPr/>
            <p:nvPr/>
          </p:nvSpPr>
          <p:spPr>
            <a:xfrm rot="440323">
              <a:off x="2532402" y="2054793"/>
              <a:ext cx="173434" cy="169078"/>
            </a:xfrm>
            <a:prstGeom prst="ellipse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3A54EE0-381C-4975-8E87-8A221F9B8468}"/>
                </a:ext>
              </a:extLst>
            </p:cNvPr>
            <p:cNvCxnSpPr>
              <a:cxnSpLocks/>
              <a:stCxn id="72" idx="5"/>
              <a:endCxn id="68" idx="2"/>
            </p:cNvCxnSpPr>
            <p:nvPr/>
          </p:nvCxnSpPr>
          <p:spPr>
            <a:xfrm>
              <a:off x="2557886" y="1822652"/>
              <a:ext cx="282560" cy="203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79C4FDA7-3776-4C88-A995-CB3F623A8163}"/>
                </a:ext>
              </a:extLst>
            </p:cNvPr>
            <p:cNvGrpSpPr/>
            <p:nvPr/>
          </p:nvGrpSpPr>
          <p:grpSpPr>
            <a:xfrm>
              <a:off x="2624465" y="1994226"/>
              <a:ext cx="200576" cy="50182"/>
              <a:chOff x="1788790" y="4795092"/>
              <a:chExt cx="342899" cy="85789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675C0DA0-1735-46C2-8C02-A798F28884EF}"/>
                  </a:ext>
                </a:extLst>
              </p:cNvPr>
              <p:cNvSpPr/>
              <p:nvPr/>
            </p:nvSpPr>
            <p:spPr>
              <a:xfrm>
                <a:off x="1788790" y="479509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0C0960A-2E25-41EB-AB24-4CEA8D7D917C}"/>
                  </a:ext>
                </a:extLst>
              </p:cNvPr>
              <p:cNvSpPr/>
              <p:nvPr/>
            </p:nvSpPr>
            <p:spPr>
              <a:xfrm>
                <a:off x="1874638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2C33FF4F-46AC-41AD-9502-F2E8694F1CD9}"/>
                  </a:ext>
                </a:extLst>
              </p:cNvPr>
              <p:cNvSpPr/>
              <p:nvPr/>
            </p:nvSpPr>
            <p:spPr>
              <a:xfrm>
                <a:off x="1960486" y="479509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748F2891-7C6C-49A0-B91B-A610E19EA1CF}"/>
                  </a:ext>
                </a:extLst>
              </p:cNvPr>
              <p:cNvSpPr/>
              <p:nvPr/>
            </p:nvSpPr>
            <p:spPr>
              <a:xfrm>
                <a:off x="2045841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E85023-6F97-4E68-B287-352DA04A41BF}"/>
              </a:ext>
            </a:extLst>
          </p:cNvPr>
          <p:cNvGrpSpPr/>
          <p:nvPr/>
        </p:nvGrpSpPr>
        <p:grpSpPr>
          <a:xfrm>
            <a:off x="5327107" y="989456"/>
            <a:ext cx="1491992" cy="1826570"/>
            <a:chOff x="3998484" y="989456"/>
            <a:chExt cx="1491992" cy="182657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3433D6A-E308-4359-8348-D1BA2110D0EC}"/>
                </a:ext>
              </a:extLst>
            </p:cNvPr>
            <p:cNvSpPr/>
            <p:nvPr/>
          </p:nvSpPr>
          <p:spPr>
            <a:xfrm rot="440323">
              <a:off x="3998484" y="989456"/>
              <a:ext cx="1491992" cy="144481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000" dirty="0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E1ACF98-F0A0-4968-96C8-E10AA7596873}"/>
                </a:ext>
              </a:extLst>
            </p:cNvPr>
            <p:cNvCxnSpPr>
              <a:cxnSpLocks/>
              <a:stCxn id="288" idx="0"/>
              <a:endCxn id="284" idx="6"/>
            </p:cNvCxnSpPr>
            <p:nvPr/>
          </p:nvCxnSpPr>
          <p:spPr>
            <a:xfrm flipH="1" flipV="1">
              <a:off x="4530370" y="1291760"/>
              <a:ext cx="302007" cy="2316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6938CFF-7E1A-4745-89D6-DBB0A70905EC}"/>
                </a:ext>
              </a:extLst>
            </p:cNvPr>
            <p:cNvCxnSpPr>
              <a:cxnSpLocks/>
              <a:stCxn id="289" idx="3"/>
              <a:endCxn id="286" idx="7"/>
            </p:cNvCxnSpPr>
            <p:nvPr/>
          </p:nvCxnSpPr>
          <p:spPr>
            <a:xfrm flipH="1">
              <a:off x="4801080" y="1774068"/>
              <a:ext cx="246737" cy="2184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D4FA741-3CB9-45C2-A497-69C5AD25EE5A}"/>
                </a:ext>
              </a:extLst>
            </p:cNvPr>
            <p:cNvSpPr/>
            <p:nvPr/>
          </p:nvSpPr>
          <p:spPr>
            <a:xfrm rot="440323">
              <a:off x="4370027" y="1207481"/>
              <a:ext cx="161002" cy="14799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38424DF5-7241-43AE-8A2C-C87EB2E62BA2}"/>
                </a:ext>
              </a:extLst>
            </p:cNvPr>
            <p:cNvSpPr/>
            <p:nvPr/>
          </p:nvSpPr>
          <p:spPr>
            <a:xfrm rot="440323">
              <a:off x="4650264" y="1962612"/>
              <a:ext cx="169371" cy="14923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A8F3160-CB99-4169-9A70-0DB10429E32D}"/>
                </a:ext>
              </a:extLst>
            </p:cNvPr>
            <p:cNvSpPr/>
            <p:nvPr/>
          </p:nvSpPr>
          <p:spPr>
            <a:xfrm rot="440323">
              <a:off x="4743247" y="1522815"/>
              <a:ext cx="159027" cy="15056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6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59110DF-8B02-413F-BCAB-666CB45A2C89}"/>
                </a:ext>
              </a:extLst>
            </p:cNvPr>
            <p:cNvSpPr/>
            <p:nvPr/>
          </p:nvSpPr>
          <p:spPr>
            <a:xfrm rot="440323">
              <a:off x="5033819" y="1652101"/>
              <a:ext cx="139326" cy="15077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4</a:t>
              </a: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3FB3B85-A1C6-4D53-B776-13D274E3CCAC}"/>
                </a:ext>
              </a:extLst>
            </p:cNvPr>
            <p:cNvSpPr/>
            <p:nvPr/>
          </p:nvSpPr>
          <p:spPr>
            <a:xfrm rot="440323">
              <a:off x="4228501" y="1670992"/>
              <a:ext cx="173434" cy="16907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7</a:t>
              </a: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39FC394-2088-418B-B692-2D2E04C696ED}"/>
                </a:ext>
              </a:extLst>
            </p:cNvPr>
            <p:cNvCxnSpPr>
              <a:cxnSpLocks/>
              <a:stCxn id="288" idx="4"/>
              <a:endCxn id="286" idx="0"/>
            </p:cNvCxnSpPr>
            <p:nvPr/>
          </p:nvCxnSpPr>
          <p:spPr>
            <a:xfrm flipH="1">
              <a:off x="4744481" y="1672764"/>
              <a:ext cx="68663" cy="29045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D2D05D8-21D6-4C27-B27B-03DEAE692055}"/>
                </a:ext>
              </a:extLst>
            </p:cNvPr>
            <p:cNvGrpSpPr/>
            <p:nvPr/>
          </p:nvGrpSpPr>
          <p:grpSpPr>
            <a:xfrm>
              <a:off x="5168347" y="1627077"/>
              <a:ext cx="200576" cy="50182"/>
              <a:chOff x="922391" y="5600710"/>
              <a:chExt cx="342899" cy="85789"/>
            </a:xfrm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E1577BE5-30B3-4D39-93E4-C0BDB9CAB986}"/>
                  </a:ext>
                </a:extLst>
              </p:cNvPr>
              <p:cNvSpPr/>
              <p:nvPr/>
            </p:nvSpPr>
            <p:spPr>
              <a:xfrm>
                <a:off x="922391" y="5600710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6E335B72-0888-4ECF-8479-470C61F95863}"/>
                  </a:ext>
                </a:extLst>
              </p:cNvPr>
              <p:cNvSpPr/>
              <p:nvPr/>
            </p:nvSpPr>
            <p:spPr>
              <a:xfrm>
                <a:off x="1008239" y="5600710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F8376268-3777-4ED4-AD4C-9352CC1B4D4B}"/>
                  </a:ext>
                </a:extLst>
              </p:cNvPr>
              <p:cNvSpPr/>
              <p:nvPr/>
            </p:nvSpPr>
            <p:spPr>
              <a:xfrm>
                <a:off x="1094087" y="5600710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B4F56DD7-AF0B-4057-9C36-1607FC381633}"/>
                  </a:ext>
                </a:extLst>
              </p:cNvPr>
              <p:cNvSpPr/>
              <p:nvPr/>
            </p:nvSpPr>
            <p:spPr>
              <a:xfrm>
                <a:off x="1179442" y="5600710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C80EEDDF-D905-40D9-B7EB-8C1083411376}"/>
                </a:ext>
              </a:extLst>
            </p:cNvPr>
            <p:cNvGrpSpPr/>
            <p:nvPr/>
          </p:nvGrpSpPr>
          <p:grpSpPr>
            <a:xfrm>
              <a:off x="4466485" y="1153186"/>
              <a:ext cx="200576" cy="50182"/>
              <a:chOff x="1368576" y="5129826"/>
              <a:chExt cx="342899" cy="85789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5E0A813B-5E71-40FC-B6BA-9F5895B4703B}"/>
                  </a:ext>
                </a:extLst>
              </p:cNvPr>
              <p:cNvSpPr/>
              <p:nvPr/>
            </p:nvSpPr>
            <p:spPr>
              <a:xfrm>
                <a:off x="1368576" y="5129826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2398F2DC-4BB6-471C-A83F-4EEBC9149E75}"/>
                  </a:ext>
                </a:extLst>
              </p:cNvPr>
              <p:cNvSpPr/>
              <p:nvPr/>
            </p:nvSpPr>
            <p:spPr>
              <a:xfrm>
                <a:off x="1454424" y="5129826"/>
                <a:ext cx="85848" cy="857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73B3C067-5BCD-4764-9937-4466E961A801}"/>
                  </a:ext>
                </a:extLst>
              </p:cNvPr>
              <p:cNvSpPr/>
              <p:nvPr/>
            </p:nvSpPr>
            <p:spPr>
              <a:xfrm>
                <a:off x="1540272" y="5129826"/>
                <a:ext cx="85848" cy="857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06DD5408-4AEA-4660-B07B-57CF4884BA21}"/>
                  </a:ext>
                </a:extLst>
              </p:cNvPr>
              <p:cNvSpPr/>
              <p:nvPr/>
            </p:nvSpPr>
            <p:spPr>
              <a:xfrm>
                <a:off x="1625627" y="5129826"/>
                <a:ext cx="85848" cy="857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E92259C-7583-43D6-A00A-5023BF414058}"/>
                </a:ext>
              </a:extLst>
            </p:cNvPr>
            <p:cNvGrpSpPr/>
            <p:nvPr/>
          </p:nvGrpSpPr>
          <p:grpSpPr>
            <a:xfrm>
              <a:off x="4869224" y="1468873"/>
              <a:ext cx="200576" cy="50182"/>
              <a:chOff x="1788790" y="4795092"/>
              <a:chExt cx="342899" cy="85789"/>
            </a:xfrm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3143ADBE-4E95-485D-B98F-A99401CF0074}"/>
                  </a:ext>
                </a:extLst>
              </p:cNvPr>
              <p:cNvSpPr/>
              <p:nvPr/>
            </p:nvSpPr>
            <p:spPr>
              <a:xfrm>
                <a:off x="1788790" y="479509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B07789C5-C16B-4DBA-AA2B-A7F492D2F2FB}"/>
                  </a:ext>
                </a:extLst>
              </p:cNvPr>
              <p:cNvSpPr/>
              <p:nvPr/>
            </p:nvSpPr>
            <p:spPr>
              <a:xfrm>
                <a:off x="1874638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1C23D188-B9E9-4574-9A3D-59B0627BE8EB}"/>
                  </a:ext>
                </a:extLst>
              </p:cNvPr>
              <p:cNvSpPr/>
              <p:nvPr/>
            </p:nvSpPr>
            <p:spPr>
              <a:xfrm>
                <a:off x="1960486" y="479509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DFFF35F-27E9-4908-827F-228B1872A162}"/>
                  </a:ext>
                </a:extLst>
              </p:cNvPr>
              <p:cNvSpPr/>
              <p:nvPr/>
            </p:nvSpPr>
            <p:spPr>
              <a:xfrm>
                <a:off x="2045841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C3FE24F-6E2D-4366-B837-71E7DE301D81}"/>
                </a:ext>
              </a:extLst>
            </p:cNvPr>
            <p:cNvGrpSpPr/>
            <p:nvPr/>
          </p:nvGrpSpPr>
          <p:grpSpPr>
            <a:xfrm>
              <a:off x="4700467" y="1897964"/>
              <a:ext cx="200576" cy="50182"/>
              <a:chOff x="1365456" y="4477635"/>
              <a:chExt cx="342899" cy="85789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E89E617B-8819-46E6-97FB-A6E1A0E39D12}"/>
                  </a:ext>
                </a:extLst>
              </p:cNvPr>
              <p:cNvSpPr/>
              <p:nvPr/>
            </p:nvSpPr>
            <p:spPr>
              <a:xfrm>
                <a:off x="1365456" y="4477635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3EE36BC-9A4F-4D6B-B66A-624215346CBD}"/>
                  </a:ext>
                </a:extLst>
              </p:cNvPr>
              <p:cNvSpPr/>
              <p:nvPr/>
            </p:nvSpPr>
            <p:spPr>
              <a:xfrm>
                <a:off x="1451304" y="44776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70FC8B0C-9378-4334-852B-8B41A6A1CA2C}"/>
                  </a:ext>
                </a:extLst>
              </p:cNvPr>
              <p:cNvSpPr/>
              <p:nvPr/>
            </p:nvSpPr>
            <p:spPr>
              <a:xfrm>
                <a:off x="1537152" y="4477635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BAC965D4-9C69-4E90-89EA-6F4E9153A139}"/>
                  </a:ext>
                </a:extLst>
              </p:cNvPr>
              <p:cNvSpPr/>
              <p:nvPr/>
            </p:nvSpPr>
            <p:spPr>
              <a:xfrm>
                <a:off x="1622507" y="4477635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E40B0EF-4FFC-4A91-8E4B-FBB8D932DB4B}"/>
                </a:ext>
              </a:extLst>
            </p:cNvPr>
            <p:cNvSpPr txBox="1"/>
            <p:nvPr/>
          </p:nvSpPr>
          <p:spPr>
            <a:xfrm>
              <a:off x="4612095" y="2527906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EF4D17E-0804-4929-A751-4BBCDB602616}"/>
                    </a:ext>
                  </a:extLst>
                </p:cNvPr>
                <p:cNvSpPr txBox="1"/>
                <p:nvPr/>
              </p:nvSpPr>
              <p:spPr>
                <a:xfrm>
                  <a:off x="4304823" y="2446694"/>
                  <a:ext cx="925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EF4D17E-0804-4929-A751-4BBCDB60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823" y="2446694"/>
                  <a:ext cx="9251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675CEB3-4B32-42F0-9E9A-8BE08A5A2CF5}"/>
                </a:ext>
              </a:extLst>
            </p:cNvPr>
            <p:cNvCxnSpPr>
              <a:cxnSpLocks/>
              <a:stCxn id="290" idx="4"/>
              <a:endCxn id="302" idx="1"/>
            </p:cNvCxnSpPr>
            <p:nvPr/>
          </p:nvCxnSpPr>
          <p:spPr>
            <a:xfrm>
              <a:off x="4304419" y="1839377"/>
              <a:ext cx="72032" cy="2328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031CA00-92C1-436E-B470-1767341D0EAF}"/>
                </a:ext>
              </a:extLst>
            </p:cNvPr>
            <p:cNvSpPr/>
            <p:nvPr/>
          </p:nvSpPr>
          <p:spPr>
            <a:xfrm rot="440323">
              <a:off x="4342914" y="2054793"/>
              <a:ext cx="173434" cy="1690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</a:t>
              </a: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B0BEE6AD-987F-4D9E-86F7-B3C648903A03}"/>
                </a:ext>
              </a:extLst>
            </p:cNvPr>
            <p:cNvGrpSpPr/>
            <p:nvPr/>
          </p:nvGrpSpPr>
          <p:grpSpPr>
            <a:xfrm>
              <a:off x="4434977" y="1994226"/>
              <a:ext cx="200576" cy="50182"/>
              <a:chOff x="1788790" y="4795092"/>
              <a:chExt cx="342899" cy="85789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830EC3B5-A29B-4489-9035-B11D02EB1BA3}"/>
                  </a:ext>
                </a:extLst>
              </p:cNvPr>
              <p:cNvSpPr/>
              <p:nvPr/>
            </p:nvSpPr>
            <p:spPr>
              <a:xfrm>
                <a:off x="1788790" y="479509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D9E3C84-7102-48EB-A729-3C06DBFC4936}"/>
                  </a:ext>
                </a:extLst>
              </p:cNvPr>
              <p:cNvSpPr/>
              <p:nvPr/>
            </p:nvSpPr>
            <p:spPr>
              <a:xfrm>
                <a:off x="1874638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1F95EBEA-022E-4E8A-BB69-5C509ABD1475}"/>
                  </a:ext>
                </a:extLst>
              </p:cNvPr>
              <p:cNvSpPr/>
              <p:nvPr/>
            </p:nvSpPr>
            <p:spPr>
              <a:xfrm>
                <a:off x="1960486" y="479509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EB385561-828E-4F6D-8C0A-2F56F9C67716}"/>
                  </a:ext>
                </a:extLst>
              </p:cNvPr>
              <p:cNvSpPr/>
              <p:nvPr/>
            </p:nvSpPr>
            <p:spPr>
              <a:xfrm>
                <a:off x="2045841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4874F2A-4772-4090-89B6-869B8B44F262}"/>
                </a:ext>
              </a:extLst>
            </p:cNvPr>
            <p:cNvCxnSpPr>
              <a:cxnSpLocks/>
              <a:stCxn id="290" idx="6"/>
              <a:endCxn id="286" idx="1"/>
            </p:cNvCxnSpPr>
            <p:nvPr/>
          </p:nvCxnSpPr>
          <p:spPr>
            <a:xfrm>
              <a:off x="4401225" y="1766608"/>
              <a:ext cx="281073" cy="2106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DC0A86-15CA-428E-8E4E-C867BBD18932}"/>
                </a:ext>
              </a:extLst>
            </p:cNvPr>
            <p:cNvCxnSpPr>
              <a:cxnSpLocks/>
              <a:stCxn id="289" idx="5"/>
              <a:endCxn id="171" idx="1"/>
            </p:cNvCxnSpPr>
            <p:nvPr/>
          </p:nvCxnSpPr>
          <p:spPr>
            <a:xfrm>
              <a:off x="5145528" y="1786652"/>
              <a:ext cx="59603" cy="21856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98465F2-ED63-4EB8-8D99-E80D4707C14F}"/>
                </a:ext>
              </a:extLst>
            </p:cNvPr>
            <p:cNvSpPr/>
            <p:nvPr/>
          </p:nvSpPr>
          <p:spPr>
            <a:xfrm rot="440323">
              <a:off x="5177514" y="1988987"/>
              <a:ext cx="139326" cy="150777"/>
            </a:xfrm>
            <a:prstGeom prst="ellipse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22E3429-366B-4440-A69D-4F06C784FD58}"/>
                </a:ext>
              </a:extLst>
            </p:cNvPr>
            <p:cNvGrpSpPr/>
            <p:nvPr/>
          </p:nvGrpSpPr>
          <p:grpSpPr>
            <a:xfrm>
              <a:off x="5217560" y="1926263"/>
              <a:ext cx="200576" cy="50182"/>
              <a:chOff x="641913" y="5152559"/>
              <a:chExt cx="342899" cy="85789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476FE23-79CA-4314-9408-8CF5EC18FD6A}"/>
                  </a:ext>
                </a:extLst>
              </p:cNvPr>
              <p:cNvSpPr/>
              <p:nvPr/>
            </p:nvSpPr>
            <p:spPr>
              <a:xfrm>
                <a:off x="641913" y="5152559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48CC726-C2B9-458A-BFB0-9192ACFB7CAF}"/>
                  </a:ext>
                </a:extLst>
              </p:cNvPr>
              <p:cNvSpPr/>
              <p:nvPr/>
            </p:nvSpPr>
            <p:spPr>
              <a:xfrm>
                <a:off x="727761" y="5152559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E9CF277-D787-4D68-A55E-AB49FFC4B94B}"/>
                  </a:ext>
                </a:extLst>
              </p:cNvPr>
              <p:cNvSpPr/>
              <p:nvPr/>
            </p:nvSpPr>
            <p:spPr>
              <a:xfrm>
                <a:off x="813609" y="5152559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C4047F5-653D-4C18-9F14-6320F3C9434B}"/>
                  </a:ext>
                </a:extLst>
              </p:cNvPr>
              <p:cNvSpPr/>
              <p:nvPr/>
            </p:nvSpPr>
            <p:spPr>
              <a:xfrm>
                <a:off x="898964" y="5152559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CB1C53C-3427-4951-BE17-DF62CABFC349}"/>
                </a:ext>
              </a:extLst>
            </p:cNvPr>
            <p:cNvCxnSpPr>
              <a:cxnSpLocks/>
              <a:stCxn id="290" idx="7"/>
              <a:endCxn id="288" idx="2"/>
            </p:cNvCxnSpPr>
            <p:nvPr/>
          </p:nvCxnSpPr>
          <p:spPr>
            <a:xfrm flipV="1">
              <a:off x="4383669" y="1587941"/>
              <a:ext cx="360229" cy="116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99BEBB4-94DB-45AD-BD06-350B21D2F552}"/>
                </a:ext>
              </a:extLst>
            </p:cNvPr>
            <p:cNvGrpSpPr/>
            <p:nvPr/>
          </p:nvGrpSpPr>
          <p:grpSpPr>
            <a:xfrm>
              <a:off x="4337327" y="1622580"/>
              <a:ext cx="200576" cy="50182"/>
              <a:chOff x="936848" y="4715035"/>
              <a:chExt cx="342899" cy="85789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92CC95A5-E3E3-4908-A8CC-964B61EE85FB}"/>
                  </a:ext>
                </a:extLst>
              </p:cNvPr>
              <p:cNvSpPr/>
              <p:nvPr/>
            </p:nvSpPr>
            <p:spPr>
              <a:xfrm>
                <a:off x="936848" y="47150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8BDDB099-83B0-4EDF-BF87-42294D6FE90F}"/>
                  </a:ext>
                </a:extLst>
              </p:cNvPr>
              <p:cNvSpPr/>
              <p:nvPr/>
            </p:nvSpPr>
            <p:spPr>
              <a:xfrm>
                <a:off x="1022696" y="4715035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119A70E7-385D-4E9A-993A-E5CB933A982F}"/>
                  </a:ext>
                </a:extLst>
              </p:cNvPr>
              <p:cNvSpPr/>
              <p:nvPr/>
            </p:nvSpPr>
            <p:spPr>
              <a:xfrm>
                <a:off x="1108544" y="47150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A27744A-89BD-4CD1-BB51-E415D130EE37}"/>
                  </a:ext>
                </a:extLst>
              </p:cNvPr>
              <p:cNvSpPr/>
              <p:nvPr/>
            </p:nvSpPr>
            <p:spPr>
              <a:xfrm>
                <a:off x="1193899" y="4715035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1B4BAE-8519-4D54-86DF-9625A1B6AA89}"/>
              </a:ext>
            </a:extLst>
          </p:cNvPr>
          <p:cNvGrpSpPr/>
          <p:nvPr/>
        </p:nvGrpSpPr>
        <p:grpSpPr>
          <a:xfrm>
            <a:off x="7112705" y="989456"/>
            <a:ext cx="1491992" cy="1831909"/>
            <a:chOff x="5807276" y="1046916"/>
            <a:chExt cx="1491992" cy="1831909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734B83A-F921-48FA-AAD6-5FB23D4CAD7C}"/>
                </a:ext>
              </a:extLst>
            </p:cNvPr>
            <p:cNvSpPr/>
            <p:nvPr/>
          </p:nvSpPr>
          <p:spPr>
            <a:xfrm rot="440323">
              <a:off x="5807276" y="1046916"/>
              <a:ext cx="1491992" cy="144481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000" dirty="0"/>
            </a:p>
          </p:txBody>
        </p: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444018D-A512-4E28-8F97-50AA3B424839}"/>
                </a:ext>
              </a:extLst>
            </p:cNvPr>
            <p:cNvCxnSpPr>
              <a:cxnSpLocks/>
              <a:stCxn id="362" idx="0"/>
              <a:endCxn id="360" idx="6"/>
            </p:cNvCxnSpPr>
            <p:nvPr/>
          </p:nvCxnSpPr>
          <p:spPr>
            <a:xfrm flipH="1" flipV="1">
              <a:off x="6339162" y="1349220"/>
              <a:ext cx="302007" cy="2316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CFC4E12-0363-4562-AA85-9FB73B064196}"/>
                </a:ext>
              </a:extLst>
            </p:cNvPr>
            <p:cNvCxnSpPr>
              <a:cxnSpLocks/>
              <a:stCxn id="363" idx="3"/>
              <a:endCxn id="361" idx="7"/>
            </p:cNvCxnSpPr>
            <p:nvPr/>
          </p:nvCxnSpPr>
          <p:spPr>
            <a:xfrm flipH="1">
              <a:off x="6609872" y="1831528"/>
              <a:ext cx="246737" cy="2184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A5D20DF-DAEA-48A3-900F-44AD5F3C6D00}"/>
                </a:ext>
              </a:extLst>
            </p:cNvPr>
            <p:cNvSpPr/>
            <p:nvPr/>
          </p:nvSpPr>
          <p:spPr>
            <a:xfrm rot="440323">
              <a:off x="6178819" y="1264941"/>
              <a:ext cx="161002" cy="14799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33E3793-1D9F-4F77-A602-525FFFA408E0}"/>
                </a:ext>
              </a:extLst>
            </p:cNvPr>
            <p:cNvSpPr/>
            <p:nvPr/>
          </p:nvSpPr>
          <p:spPr>
            <a:xfrm rot="440323">
              <a:off x="6459056" y="2020072"/>
              <a:ext cx="169371" cy="14923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4F4E6E9-29A3-4CE5-AB7C-F02E74973051}"/>
                </a:ext>
              </a:extLst>
            </p:cNvPr>
            <p:cNvSpPr/>
            <p:nvPr/>
          </p:nvSpPr>
          <p:spPr>
            <a:xfrm rot="440323">
              <a:off x="6552039" y="1580275"/>
              <a:ext cx="159027" cy="15056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6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B9776F3-5597-47D0-BE2D-CC29D5FA4906}"/>
                </a:ext>
              </a:extLst>
            </p:cNvPr>
            <p:cNvSpPr/>
            <p:nvPr/>
          </p:nvSpPr>
          <p:spPr>
            <a:xfrm rot="440323">
              <a:off x="6842611" y="1709561"/>
              <a:ext cx="139326" cy="150777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4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0438066A-99A4-458C-8B7C-682149E8C034}"/>
                </a:ext>
              </a:extLst>
            </p:cNvPr>
            <p:cNvSpPr/>
            <p:nvPr/>
          </p:nvSpPr>
          <p:spPr>
            <a:xfrm rot="440323">
              <a:off x="6037293" y="1728452"/>
              <a:ext cx="173434" cy="16907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7</a:t>
              </a: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CB0BA91-E7D7-4A1F-847C-C0BE351F759B}"/>
                </a:ext>
              </a:extLst>
            </p:cNvPr>
            <p:cNvCxnSpPr>
              <a:cxnSpLocks/>
              <a:stCxn id="362" idx="4"/>
              <a:endCxn id="361" idx="0"/>
            </p:cNvCxnSpPr>
            <p:nvPr/>
          </p:nvCxnSpPr>
          <p:spPr>
            <a:xfrm flipH="1">
              <a:off x="6553273" y="1730224"/>
              <a:ext cx="68663" cy="29045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C84FD55-14A1-48DE-875C-DBDCD068BD52}"/>
                </a:ext>
              </a:extLst>
            </p:cNvPr>
            <p:cNvGrpSpPr/>
            <p:nvPr/>
          </p:nvGrpSpPr>
          <p:grpSpPr>
            <a:xfrm>
              <a:off x="6977139" y="1684537"/>
              <a:ext cx="200576" cy="50182"/>
              <a:chOff x="922391" y="5600710"/>
              <a:chExt cx="342899" cy="85789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22CEE76-4415-436C-9E60-FDFFEF6C242F}"/>
                  </a:ext>
                </a:extLst>
              </p:cNvPr>
              <p:cNvSpPr/>
              <p:nvPr/>
            </p:nvSpPr>
            <p:spPr>
              <a:xfrm>
                <a:off x="922391" y="5600710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7C2230F-3DCA-47DD-81CD-FC5C0147CEAB}"/>
                  </a:ext>
                </a:extLst>
              </p:cNvPr>
              <p:cNvSpPr/>
              <p:nvPr/>
            </p:nvSpPr>
            <p:spPr>
              <a:xfrm>
                <a:off x="1008239" y="5600710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8AC1CB60-9E22-4C70-AFA8-91F4D8F22F73}"/>
                  </a:ext>
                </a:extLst>
              </p:cNvPr>
              <p:cNvSpPr/>
              <p:nvPr/>
            </p:nvSpPr>
            <p:spPr>
              <a:xfrm>
                <a:off x="1094087" y="5600710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718860AF-BED1-42AB-93E2-3AAFF23FE08A}"/>
                  </a:ext>
                </a:extLst>
              </p:cNvPr>
              <p:cNvSpPr/>
              <p:nvPr/>
            </p:nvSpPr>
            <p:spPr>
              <a:xfrm>
                <a:off x="1179442" y="5600710"/>
                <a:ext cx="85848" cy="8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FF2BC7C8-3977-40DB-BAF2-F9446B10B699}"/>
                </a:ext>
              </a:extLst>
            </p:cNvPr>
            <p:cNvGrpSpPr/>
            <p:nvPr/>
          </p:nvGrpSpPr>
          <p:grpSpPr>
            <a:xfrm>
              <a:off x="6678016" y="1526333"/>
              <a:ext cx="200576" cy="50182"/>
              <a:chOff x="1788790" y="4795092"/>
              <a:chExt cx="342899" cy="85789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7244C7C-F9BD-4DA6-BDAA-5679B7264A78}"/>
                  </a:ext>
                </a:extLst>
              </p:cNvPr>
              <p:cNvSpPr/>
              <p:nvPr/>
            </p:nvSpPr>
            <p:spPr>
              <a:xfrm>
                <a:off x="1788790" y="4795092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D0002CE0-C363-4362-894E-54993185EDA0}"/>
                  </a:ext>
                </a:extLst>
              </p:cNvPr>
              <p:cNvSpPr/>
              <p:nvPr/>
            </p:nvSpPr>
            <p:spPr>
              <a:xfrm>
                <a:off x="1874638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43A35BFB-87B2-4794-8248-F7EF01B36F9C}"/>
                  </a:ext>
                </a:extLst>
              </p:cNvPr>
              <p:cNvSpPr/>
              <p:nvPr/>
            </p:nvSpPr>
            <p:spPr>
              <a:xfrm>
                <a:off x="1960486" y="4795092"/>
                <a:ext cx="85848" cy="857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9BE58C7B-F81B-4423-9BB4-3871712317DC}"/>
                  </a:ext>
                </a:extLst>
              </p:cNvPr>
              <p:cNvSpPr/>
              <p:nvPr/>
            </p:nvSpPr>
            <p:spPr>
              <a:xfrm>
                <a:off x="2045841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A521BB3B-51CB-47AE-99B8-7019AF014471}"/>
                </a:ext>
              </a:extLst>
            </p:cNvPr>
            <p:cNvGrpSpPr/>
            <p:nvPr/>
          </p:nvGrpSpPr>
          <p:grpSpPr>
            <a:xfrm>
              <a:off x="6509259" y="1955424"/>
              <a:ext cx="200576" cy="50182"/>
              <a:chOff x="1365456" y="4477635"/>
              <a:chExt cx="342899" cy="85789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02ECAAC6-235C-41E5-86FB-9FCCDEEBFAC3}"/>
                  </a:ext>
                </a:extLst>
              </p:cNvPr>
              <p:cNvSpPr/>
              <p:nvPr/>
            </p:nvSpPr>
            <p:spPr>
              <a:xfrm>
                <a:off x="1365456" y="4477635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D24C0700-F9F3-41A0-AA7B-DFE73BE44C6E}"/>
                  </a:ext>
                </a:extLst>
              </p:cNvPr>
              <p:cNvSpPr/>
              <p:nvPr/>
            </p:nvSpPr>
            <p:spPr>
              <a:xfrm>
                <a:off x="1451304" y="44776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7471B104-61AC-4D76-BEBE-9561B357AE38}"/>
                  </a:ext>
                </a:extLst>
              </p:cNvPr>
              <p:cNvSpPr/>
              <p:nvPr/>
            </p:nvSpPr>
            <p:spPr>
              <a:xfrm>
                <a:off x="1537152" y="4477635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58CC622B-75B4-4395-BA9D-7F64A22D0EC6}"/>
                  </a:ext>
                </a:extLst>
              </p:cNvPr>
              <p:cNvSpPr/>
              <p:nvPr/>
            </p:nvSpPr>
            <p:spPr>
              <a:xfrm>
                <a:off x="1622507" y="4477635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43A0AAF-70A7-4C89-9DE1-E62D51081D07}"/>
                </a:ext>
              </a:extLst>
            </p:cNvPr>
            <p:cNvSpPr txBox="1"/>
            <p:nvPr/>
          </p:nvSpPr>
          <p:spPr>
            <a:xfrm>
              <a:off x="6420887" y="2585366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0E6BF2DB-3B0E-4341-A167-D6828DB068D3}"/>
                    </a:ext>
                  </a:extLst>
                </p:cNvPr>
                <p:cNvSpPr txBox="1"/>
                <p:nvPr/>
              </p:nvSpPr>
              <p:spPr>
                <a:xfrm>
                  <a:off x="6077140" y="2509493"/>
                  <a:ext cx="925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0E6BF2DB-3B0E-4341-A167-D6828DB06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140" y="2509493"/>
                  <a:ext cx="9251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941259E-EC59-47B9-8E3E-C8CAB483355A}"/>
                </a:ext>
              </a:extLst>
            </p:cNvPr>
            <p:cNvCxnSpPr>
              <a:cxnSpLocks/>
              <a:stCxn id="364" idx="4"/>
              <a:endCxn id="373" idx="1"/>
            </p:cNvCxnSpPr>
            <p:nvPr/>
          </p:nvCxnSpPr>
          <p:spPr>
            <a:xfrm>
              <a:off x="6113211" y="1896837"/>
              <a:ext cx="72032" cy="2328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99A1F8D-3FD8-454D-8942-FF3530A6E1B1}"/>
                </a:ext>
              </a:extLst>
            </p:cNvPr>
            <p:cNvSpPr/>
            <p:nvPr/>
          </p:nvSpPr>
          <p:spPr>
            <a:xfrm rot="440323">
              <a:off x="6151706" y="2112253"/>
              <a:ext cx="173434" cy="16907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sysDash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EBFD668-4DE8-4E58-81F8-87596FAD8231}"/>
                </a:ext>
              </a:extLst>
            </p:cNvPr>
            <p:cNvGrpSpPr/>
            <p:nvPr/>
          </p:nvGrpSpPr>
          <p:grpSpPr>
            <a:xfrm>
              <a:off x="6243769" y="2051686"/>
              <a:ext cx="200576" cy="50182"/>
              <a:chOff x="1788790" y="4795092"/>
              <a:chExt cx="342899" cy="85789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3E9BBDD5-5EE7-4D37-8B79-E9D30BA2F6F0}"/>
                  </a:ext>
                </a:extLst>
              </p:cNvPr>
              <p:cNvSpPr/>
              <p:nvPr/>
            </p:nvSpPr>
            <p:spPr>
              <a:xfrm>
                <a:off x="1788790" y="4795092"/>
                <a:ext cx="85848" cy="857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A2617119-10FB-4509-B2C0-AD9994C44E27}"/>
                  </a:ext>
                </a:extLst>
              </p:cNvPr>
              <p:cNvSpPr/>
              <p:nvPr/>
            </p:nvSpPr>
            <p:spPr>
              <a:xfrm>
                <a:off x="1874638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17529B6-5BBA-441E-A885-288362D703CB}"/>
                  </a:ext>
                </a:extLst>
              </p:cNvPr>
              <p:cNvSpPr/>
              <p:nvPr/>
            </p:nvSpPr>
            <p:spPr>
              <a:xfrm>
                <a:off x="1960486" y="4795092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6028CDD6-B44C-4EBC-AA8A-ADB0F4D89032}"/>
                  </a:ext>
                </a:extLst>
              </p:cNvPr>
              <p:cNvSpPr/>
              <p:nvPr/>
            </p:nvSpPr>
            <p:spPr>
              <a:xfrm>
                <a:off x="2045841" y="4795092"/>
                <a:ext cx="85848" cy="85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EF0BBFE-36B2-4978-8FE6-25DA09133F15}"/>
                </a:ext>
              </a:extLst>
            </p:cNvPr>
            <p:cNvCxnSpPr>
              <a:cxnSpLocks/>
              <a:stCxn id="364" idx="6"/>
              <a:endCxn id="361" idx="1"/>
            </p:cNvCxnSpPr>
            <p:nvPr/>
          </p:nvCxnSpPr>
          <p:spPr>
            <a:xfrm>
              <a:off x="6210017" y="1824068"/>
              <a:ext cx="281073" cy="2106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B31D759-7185-479C-A0A2-AB5C7546B968}"/>
                </a:ext>
              </a:extLst>
            </p:cNvPr>
            <p:cNvCxnSpPr>
              <a:cxnSpLocks/>
              <a:stCxn id="363" idx="5"/>
              <a:endCxn id="377" idx="1"/>
            </p:cNvCxnSpPr>
            <p:nvPr/>
          </p:nvCxnSpPr>
          <p:spPr>
            <a:xfrm>
              <a:off x="6954320" y="1844112"/>
              <a:ext cx="59603" cy="2185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D4E77ECD-16E9-48F1-994D-DDBEFEEA0F87}"/>
                </a:ext>
              </a:extLst>
            </p:cNvPr>
            <p:cNvSpPr/>
            <p:nvPr/>
          </p:nvSpPr>
          <p:spPr>
            <a:xfrm rot="440323">
              <a:off x="6986306" y="2046447"/>
              <a:ext cx="139326" cy="15077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D6319071-125F-40FC-B704-8E4536868696}"/>
                </a:ext>
              </a:extLst>
            </p:cNvPr>
            <p:cNvGrpSpPr/>
            <p:nvPr/>
          </p:nvGrpSpPr>
          <p:grpSpPr>
            <a:xfrm>
              <a:off x="7026352" y="1983723"/>
              <a:ext cx="200576" cy="50182"/>
              <a:chOff x="641913" y="5152559"/>
              <a:chExt cx="342899" cy="85789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124EF684-A7C2-4F68-A740-4E99EE886B45}"/>
                  </a:ext>
                </a:extLst>
              </p:cNvPr>
              <p:cNvSpPr/>
              <p:nvPr/>
            </p:nvSpPr>
            <p:spPr>
              <a:xfrm>
                <a:off x="641913" y="5152559"/>
                <a:ext cx="85848" cy="85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70CF3435-E436-4C31-B8D8-309E86F482E6}"/>
                  </a:ext>
                </a:extLst>
              </p:cNvPr>
              <p:cNvSpPr/>
              <p:nvPr/>
            </p:nvSpPr>
            <p:spPr>
              <a:xfrm>
                <a:off x="727761" y="5152559"/>
                <a:ext cx="85848" cy="857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3FA022D-0D7A-4617-9B0E-ACBA55EF3DC0}"/>
                  </a:ext>
                </a:extLst>
              </p:cNvPr>
              <p:cNvSpPr/>
              <p:nvPr/>
            </p:nvSpPr>
            <p:spPr>
              <a:xfrm>
                <a:off x="813609" y="5152559"/>
                <a:ext cx="85848" cy="8578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3B2B5418-3BA3-4A4E-A2C3-D52715539A9A}"/>
                  </a:ext>
                </a:extLst>
              </p:cNvPr>
              <p:cNvSpPr/>
              <p:nvPr/>
            </p:nvSpPr>
            <p:spPr>
              <a:xfrm>
                <a:off x="898964" y="5152559"/>
                <a:ext cx="85848" cy="857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E6F7980-B388-45F7-A142-99340FEF3E63}"/>
                </a:ext>
              </a:extLst>
            </p:cNvPr>
            <p:cNvCxnSpPr>
              <a:cxnSpLocks/>
              <a:stCxn id="364" idx="7"/>
              <a:endCxn id="362" idx="2"/>
            </p:cNvCxnSpPr>
            <p:nvPr/>
          </p:nvCxnSpPr>
          <p:spPr>
            <a:xfrm flipV="1">
              <a:off x="6192461" y="1645401"/>
              <a:ext cx="360229" cy="116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33D45EB9-B107-4FB1-9B90-C87A49AA8D39}"/>
                </a:ext>
              </a:extLst>
            </p:cNvPr>
            <p:cNvGrpSpPr/>
            <p:nvPr/>
          </p:nvGrpSpPr>
          <p:grpSpPr>
            <a:xfrm>
              <a:off x="6146119" y="1680040"/>
              <a:ext cx="200576" cy="50182"/>
              <a:chOff x="936848" y="4715035"/>
              <a:chExt cx="342899" cy="85789"/>
            </a:xfrm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6A38DC64-FE00-4D59-8815-4979B58DE6D0}"/>
                  </a:ext>
                </a:extLst>
              </p:cNvPr>
              <p:cNvSpPr/>
              <p:nvPr/>
            </p:nvSpPr>
            <p:spPr>
              <a:xfrm>
                <a:off x="936848" y="47150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D0B6B1E3-CB4C-4AFA-B6FB-3B1CFF5A1AD3}"/>
                  </a:ext>
                </a:extLst>
              </p:cNvPr>
              <p:cNvSpPr/>
              <p:nvPr/>
            </p:nvSpPr>
            <p:spPr>
              <a:xfrm>
                <a:off x="1022696" y="4715035"/>
                <a:ext cx="85848" cy="85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197CD375-8DC5-498C-90AE-8829DB88D15B}"/>
                  </a:ext>
                </a:extLst>
              </p:cNvPr>
              <p:cNvSpPr/>
              <p:nvPr/>
            </p:nvSpPr>
            <p:spPr>
              <a:xfrm>
                <a:off x="1108544" y="4715035"/>
                <a:ext cx="85848" cy="857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661E278-3F91-4C6C-BBD3-EAE6BFD1DB39}"/>
                  </a:ext>
                </a:extLst>
              </p:cNvPr>
              <p:cNvSpPr/>
              <p:nvPr/>
            </p:nvSpPr>
            <p:spPr>
              <a:xfrm>
                <a:off x="1193899" y="4715035"/>
                <a:ext cx="85848" cy="85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</p:grp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E450AFE-E22A-44EC-AD1F-CDBE482FE484}"/>
                </a:ext>
              </a:extLst>
            </p:cNvPr>
            <p:cNvCxnSpPr>
              <a:cxnSpLocks/>
              <a:stCxn id="364" idx="1"/>
              <a:endCxn id="360" idx="3"/>
            </p:cNvCxnSpPr>
            <p:nvPr/>
          </p:nvCxnSpPr>
          <p:spPr>
            <a:xfrm flipV="1">
              <a:off x="6070830" y="1383560"/>
              <a:ext cx="125350" cy="3623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D412F388-E4A1-4558-B521-8051A482FE45}"/>
                    </a:ext>
                  </a:extLst>
                </p:cNvPr>
                <p:cNvSpPr txBox="1"/>
                <p:nvPr/>
              </p:nvSpPr>
              <p:spPr>
                <a:xfrm>
                  <a:off x="5917406" y="1322053"/>
                  <a:ext cx="177118" cy="338554"/>
                </a:xfrm>
                <a:prstGeom prst="rect">
                  <a:avLst/>
                </a:prstGeom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D412F388-E4A1-4558-B521-8051A482F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406" y="1322053"/>
                  <a:ext cx="17711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1E648B2A-015C-4777-8FF9-6CBBB7C87E2E}"/>
                  </a:ext>
                </a:extLst>
              </p:cNvPr>
              <p:cNvSpPr txBox="1"/>
              <p:nvPr/>
            </p:nvSpPr>
            <p:spPr>
              <a:xfrm>
                <a:off x="8743825" y="1319160"/>
                <a:ext cx="29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i="1"/>
                </a:lvl1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i="0" dirty="0"/>
                  <a:t>Link prediction 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i="0" dirty="0"/>
                  <a:t> : </a:t>
                </a:r>
              </a:p>
            </p:txBody>
          </p:sp>
        </mc:Choice>
        <mc:Fallback xmlns="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1E648B2A-015C-4777-8FF9-6CBBB7C87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25" y="1319160"/>
                <a:ext cx="2939492" cy="369332"/>
              </a:xfrm>
              <a:prstGeom prst="rect">
                <a:avLst/>
              </a:prstGeom>
              <a:blipFill>
                <a:blip r:embed="rId7"/>
                <a:stretch>
                  <a:fillRect l="-414" t="-8197" r="-20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C48D68FE-68E9-4694-B67B-4DE416C76A8A}"/>
                  </a:ext>
                </a:extLst>
              </p:cNvPr>
              <p:cNvSpPr txBox="1"/>
              <p:nvPr/>
            </p:nvSpPr>
            <p:spPr>
              <a:xfrm>
                <a:off x="9646211" y="1660607"/>
                <a:ext cx="11590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((1,7)|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C48D68FE-68E9-4694-B67B-4DE416C7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211" y="1660607"/>
                <a:ext cx="1159091" cy="369332"/>
              </a:xfrm>
              <a:prstGeom prst="rect">
                <a:avLst/>
              </a:prstGeom>
              <a:blipFill>
                <a:blip r:embed="rId8"/>
                <a:stretch>
                  <a:fillRect r="-1047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2C04A5B2-CED9-4B71-9D30-6C05DABFD15C}"/>
              </a:ext>
            </a:extLst>
          </p:cNvPr>
          <p:cNvSpPr txBox="1"/>
          <p:nvPr/>
        </p:nvSpPr>
        <p:spPr>
          <a:xfrm>
            <a:off x="9010455" y="3100925"/>
            <a:ext cx="234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Should take all previous interactions into account</a:t>
            </a:r>
          </a:p>
        </p:txBody>
      </p:sp>
      <p:sp>
        <p:nvSpPr>
          <p:cNvPr id="431" name="Slide Number Placeholder 15">
            <a:extLst>
              <a:ext uri="{FF2B5EF4-FFF2-40B4-BE49-F238E27FC236}">
                <a16:creationId xmlns:a16="http://schemas.microsoft.com/office/drawing/2014/main" id="{A07EED6C-85EE-49C5-AB51-3986B9E4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4B74CA1-013F-4351-8D5B-D13A19C37C52}"/>
              </a:ext>
            </a:extLst>
          </p:cNvPr>
          <p:cNvCxnSpPr>
            <a:cxnSpLocks/>
          </p:cNvCxnSpPr>
          <p:nvPr/>
        </p:nvCxnSpPr>
        <p:spPr>
          <a:xfrm>
            <a:off x="3400772" y="951174"/>
            <a:ext cx="0" cy="1578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783C5FD-6191-4E7F-B234-FF4BD8372EB3}"/>
              </a:ext>
            </a:extLst>
          </p:cNvPr>
          <p:cNvCxnSpPr>
            <a:cxnSpLocks/>
          </p:cNvCxnSpPr>
          <p:nvPr/>
        </p:nvCxnSpPr>
        <p:spPr>
          <a:xfrm>
            <a:off x="5199909" y="951174"/>
            <a:ext cx="0" cy="1578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B6CFE8F-E85C-44CD-A956-9E4DCFC935D6}"/>
              </a:ext>
            </a:extLst>
          </p:cNvPr>
          <p:cNvCxnSpPr>
            <a:cxnSpLocks/>
          </p:cNvCxnSpPr>
          <p:nvPr/>
        </p:nvCxnSpPr>
        <p:spPr>
          <a:xfrm>
            <a:off x="6999370" y="951174"/>
            <a:ext cx="0" cy="1578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3EFCD-BD54-4442-BC83-396C77CEC0BD}"/>
              </a:ext>
            </a:extLst>
          </p:cNvPr>
          <p:cNvGrpSpPr/>
          <p:nvPr/>
        </p:nvGrpSpPr>
        <p:grpSpPr>
          <a:xfrm>
            <a:off x="4503495" y="1240937"/>
            <a:ext cx="508356" cy="324606"/>
            <a:chOff x="457994" y="1514771"/>
            <a:chExt cx="900798" cy="575196"/>
          </a:xfrm>
        </p:grpSpPr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76FE27-462E-4DA9-8BFB-3A2CFE976B54}"/>
                </a:ext>
              </a:extLst>
            </p:cNvPr>
            <p:cNvCxnSpPr>
              <a:cxnSpLocks/>
              <a:stCxn id="554" idx="1"/>
            </p:cNvCxnSpPr>
            <p:nvPr/>
          </p:nvCxnSpPr>
          <p:spPr>
            <a:xfrm flipH="1" flipV="1">
              <a:off x="457994" y="1514771"/>
              <a:ext cx="427363" cy="34841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BE0F407B-4E87-45BE-954D-0013D1B84C41}"/>
                </a:ext>
              </a:extLst>
            </p:cNvPr>
            <p:cNvSpPr/>
            <p:nvPr/>
          </p:nvSpPr>
          <p:spPr>
            <a:xfrm rot="440323">
              <a:off x="838317" y="1836020"/>
              <a:ext cx="238189" cy="2539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C886079-8015-4B27-8CE7-9262B0ACF458}"/>
                </a:ext>
              </a:extLst>
            </p:cNvPr>
            <p:cNvSpPr/>
            <p:nvPr/>
          </p:nvSpPr>
          <p:spPr>
            <a:xfrm>
              <a:off x="1015893" y="1748531"/>
              <a:ext cx="85848" cy="857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6B04ABE-2E4C-4BD2-A953-C1D14C69CC36}"/>
                </a:ext>
              </a:extLst>
            </p:cNvPr>
            <p:cNvSpPr/>
            <p:nvPr/>
          </p:nvSpPr>
          <p:spPr>
            <a:xfrm>
              <a:off x="1101741" y="1748531"/>
              <a:ext cx="85848" cy="857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61B0570-9573-45ED-99EE-F1174642466A}"/>
                </a:ext>
              </a:extLst>
            </p:cNvPr>
            <p:cNvSpPr/>
            <p:nvPr/>
          </p:nvSpPr>
          <p:spPr>
            <a:xfrm>
              <a:off x="1187589" y="1748531"/>
              <a:ext cx="85848" cy="857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F375B346-E45E-42D9-920D-21E4F4540BEE}"/>
                </a:ext>
              </a:extLst>
            </p:cNvPr>
            <p:cNvSpPr/>
            <p:nvPr/>
          </p:nvSpPr>
          <p:spPr>
            <a:xfrm>
              <a:off x="1272944" y="1748531"/>
              <a:ext cx="85848" cy="857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7CCC6-2FE8-47C0-9BB4-405CB4DBF748}"/>
              </a:ext>
            </a:extLst>
          </p:cNvPr>
          <p:cNvGrpSpPr/>
          <p:nvPr/>
        </p:nvGrpSpPr>
        <p:grpSpPr>
          <a:xfrm>
            <a:off x="-152076" y="2908925"/>
            <a:ext cx="8790129" cy="2072826"/>
            <a:chOff x="-152076" y="2908925"/>
            <a:chExt cx="8790129" cy="2072826"/>
          </a:xfrm>
        </p:grpSpPr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B867E34F-92D3-49B4-949A-8F48B1E025C7}"/>
                </a:ext>
              </a:extLst>
            </p:cNvPr>
            <p:cNvSpPr txBox="1"/>
            <p:nvPr/>
          </p:nvSpPr>
          <p:spPr>
            <a:xfrm>
              <a:off x="79338" y="3072733"/>
              <a:ext cx="1383712" cy="2616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solidFill>
                    <a:schemeClr val="accent1">
                      <a:lumMod val="50000"/>
                    </a:schemeClr>
                  </a:solidFill>
                </a:rPr>
                <a:t>Method 1 (Discrete):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A7C196-0DA3-466D-B94A-C51520167D43}"/>
                </a:ext>
              </a:extLst>
            </p:cNvPr>
            <p:cNvSpPr/>
            <p:nvPr/>
          </p:nvSpPr>
          <p:spPr>
            <a:xfrm>
              <a:off x="5290243" y="3291263"/>
              <a:ext cx="1558703" cy="5171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Static Embedding Model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32DBE774-353D-485B-916D-BCBCB67B79C8}"/>
                </a:ext>
              </a:extLst>
            </p:cNvPr>
            <p:cNvSpPr/>
            <p:nvPr/>
          </p:nvSpPr>
          <p:spPr>
            <a:xfrm>
              <a:off x="3501135" y="3291263"/>
              <a:ext cx="1558703" cy="5171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Static Embedding Model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20BEF46-A016-4168-B331-75457BC1A1EB}"/>
                </a:ext>
              </a:extLst>
            </p:cNvPr>
            <p:cNvSpPr/>
            <p:nvPr/>
          </p:nvSpPr>
          <p:spPr>
            <a:xfrm>
              <a:off x="1712027" y="3291263"/>
              <a:ext cx="1558703" cy="5171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Static Embedding Model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AC16E9B8-6035-4954-BAFD-B59885124D40}"/>
                </a:ext>
              </a:extLst>
            </p:cNvPr>
            <p:cNvSpPr/>
            <p:nvPr/>
          </p:nvSpPr>
          <p:spPr>
            <a:xfrm>
              <a:off x="7079350" y="3291263"/>
              <a:ext cx="1558703" cy="5171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Static Embedding Model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C42150D-18B1-4375-86A6-793384A3A8CE}"/>
                </a:ext>
              </a:extLst>
            </p:cNvPr>
            <p:cNvSpPr/>
            <p:nvPr/>
          </p:nvSpPr>
          <p:spPr>
            <a:xfrm rot="5400000">
              <a:off x="2358520" y="2964332"/>
              <a:ext cx="224267" cy="27318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dk1"/>
                </a:solidFill>
              </a:endParaRPr>
            </a:p>
          </p:txBody>
        </p:sp>
        <p:sp>
          <p:nvSpPr>
            <p:cNvPr id="419" name="Arrow: Right 418">
              <a:extLst>
                <a:ext uri="{FF2B5EF4-FFF2-40B4-BE49-F238E27FC236}">
                  <a16:creationId xmlns:a16="http://schemas.microsoft.com/office/drawing/2014/main" id="{F479B82D-419A-484F-B987-CAF95B733268}"/>
                </a:ext>
              </a:extLst>
            </p:cNvPr>
            <p:cNvSpPr/>
            <p:nvPr/>
          </p:nvSpPr>
          <p:spPr>
            <a:xfrm rot="5400000">
              <a:off x="4177928" y="2964333"/>
              <a:ext cx="224267" cy="27318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420" name="Arrow: Right 419">
              <a:extLst>
                <a:ext uri="{FF2B5EF4-FFF2-40B4-BE49-F238E27FC236}">
                  <a16:creationId xmlns:a16="http://schemas.microsoft.com/office/drawing/2014/main" id="{27E0F1FC-05A5-440B-B2C3-CCEC438A3D02}"/>
                </a:ext>
              </a:extLst>
            </p:cNvPr>
            <p:cNvSpPr/>
            <p:nvPr/>
          </p:nvSpPr>
          <p:spPr>
            <a:xfrm rot="5400000">
              <a:off x="5945107" y="2964334"/>
              <a:ext cx="224267" cy="27318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421" name="Arrow: Right 420">
              <a:extLst>
                <a:ext uri="{FF2B5EF4-FFF2-40B4-BE49-F238E27FC236}">
                  <a16:creationId xmlns:a16="http://schemas.microsoft.com/office/drawing/2014/main" id="{48CB433C-7C98-4E2F-807F-975A60786B2C}"/>
                </a:ext>
              </a:extLst>
            </p:cNvPr>
            <p:cNvSpPr/>
            <p:nvPr/>
          </p:nvSpPr>
          <p:spPr>
            <a:xfrm rot="5400000">
              <a:off x="7736369" y="2964335"/>
              <a:ext cx="224267" cy="27318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A867DAF-6E9C-4B23-B35B-A581EAB5C4CF}"/>
                </a:ext>
              </a:extLst>
            </p:cNvPr>
            <p:cNvSpPr/>
            <p:nvPr/>
          </p:nvSpPr>
          <p:spPr>
            <a:xfrm rot="5400000">
              <a:off x="4920882" y="1176777"/>
              <a:ext cx="288405" cy="5799926"/>
            </a:xfrm>
            <a:prstGeom prst="rightBrace">
              <a:avLst>
                <a:gd name="adj1" fmla="val 219800"/>
                <a:gd name="adj2" fmla="val 493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: Diagonal Corners Rounded 421">
              <a:extLst>
                <a:ext uri="{FF2B5EF4-FFF2-40B4-BE49-F238E27FC236}">
                  <a16:creationId xmlns:a16="http://schemas.microsoft.com/office/drawing/2014/main" id="{33ADEABB-3728-4FE4-B219-5D65E5F946AD}"/>
                </a:ext>
              </a:extLst>
            </p:cNvPr>
            <p:cNvSpPr/>
            <p:nvPr/>
          </p:nvSpPr>
          <p:spPr>
            <a:xfrm>
              <a:off x="4280221" y="4220940"/>
              <a:ext cx="1558703" cy="478210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dk1"/>
                  </a:solidFill>
                </a:rPr>
                <a:t>Aggregation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0BED3D0-1FED-4729-A167-4BEC79826525}"/>
                    </a:ext>
                  </a:extLst>
                </p:cNvPr>
                <p:cNvSpPr txBox="1"/>
                <p:nvPr/>
              </p:nvSpPr>
              <p:spPr>
                <a:xfrm>
                  <a:off x="1626584" y="2908925"/>
                  <a:ext cx="423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0BED3D0-1FED-4729-A167-4BEC79826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584" y="2908925"/>
                  <a:ext cx="42388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283D8A6B-EE42-49D5-819B-DF2A145C050E}"/>
                    </a:ext>
                  </a:extLst>
                </p:cNvPr>
                <p:cNvSpPr txBox="1"/>
                <p:nvPr/>
              </p:nvSpPr>
              <p:spPr>
                <a:xfrm>
                  <a:off x="3444058" y="2926528"/>
                  <a:ext cx="423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283D8A6B-EE42-49D5-819B-DF2A145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058" y="2926528"/>
                  <a:ext cx="42388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7BCDE16-8D42-455D-8B0F-E5C1FE0C4AD4}"/>
                    </a:ext>
                  </a:extLst>
                </p:cNvPr>
                <p:cNvSpPr txBox="1"/>
                <p:nvPr/>
              </p:nvSpPr>
              <p:spPr>
                <a:xfrm>
                  <a:off x="5208162" y="2926528"/>
                  <a:ext cx="423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7BCDE16-8D42-455D-8B0F-E5C1FE0C4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162" y="2926528"/>
                  <a:ext cx="42388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94D1010D-17A5-474E-9FE0-5E3F7D308615}"/>
                    </a:ext>
                  </a:extLst>
                </p:cNvPr>
                <p:cNvSpPr txBox="1"/>
                <p:nvPr/>
              </p:nvSpPr>
              <p:spPr>
                <a:xfrm>
                  <a:off x="7017126" y="2926528"/>
                  <a:ext cx="423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94D1010D-17A5-474E-9FE0-5E3F7D308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126" y="2926528"/>
                  <a:ext cx="42388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47E052F-AAD6-4237-A597-D42C68FDCF19}"/>
                </a:ext>
              </a:extLst>
            </p:cNvPr>
            <p:cNvSpPr txBox="1"/>
            <p:nvPr/>
          </p:nvSpPr>
          <p:spPr>
            <a:xfrm>
              <a:off x="-19198" y="3213059"/>
              <a:ext cx="1445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Sequence of Snapshots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717C5CFC-AF41-4388-9365-69F60D9C4D3D}"/>
                </a:ext>
              </a:extLst>
            </p:cNvPr>
            <p:cNvSpPr txBox="1"/>
            <p:nvPr/>
          </p:nvSpPr>
          <p:spPr>
            <a:xfrm>
              <a:off x="4355028" y="4704752"/>
              <a:ext cx="1445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Nodes 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23687CEF-5A46-48A2-B10C-67835F94BAEC}"/>
                    </a:ext>
                  </a:extLst>
                </p:cNvPr>
                <p:cNvSpPr txBox="1"/>
                <p:nvPr/>
              </p:nvSpPr>
              <p:spPr>
                <a:xfrm>
                  <a:off x="-152076" y="3892074"/>
                  <a:ext cx="18007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23687CEF-5A46-48A2-B10C-67835F94B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076" y="3892074"/>
                  <a:ext cx="180076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465C05-AEAB-49F5-8737-764EBEE638E2}"/>
              </a:ext>
            </a:extLst>
          </p:cNvPr>
          <p:cNvSpPr/>
          <p:nvPr/>
        </p:nvSpPr>
        <p:spPr>
          <a:xfrm>
            <a:off x="7615550" y="1165476"/>
            <a:ext cx="50216" cy="50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92E8C68C-8D30-41E4-A941-8102ECBE80C5}"/>
              </a:ext>
            </a:extLst>
          </p:cNvPr>
          <p:cNvSpPr/>
          <p:nvPr/>
        </p:nvSpPr>
        <p:spPr>
          <a:xfrm>
            <a:off x="7665766" y="1165476"/>
            <a:ext cx="50216" cy="5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3570871-56CB-4AFF-84F9-3C25F8613620}"/>
              </a:ext>
            </a:extLst>
          </p:cNvPr>
          <p:cNvSpPr/>
          <p:nvPr/>
        </p:nvSpPr>
        <p:spPr>
          <a:xfrm>
            <a:off x="7715982" y="1165476"/>
            <a:ext cx="50216" cy="5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1148154C-BCD5-48F4-A44F-5831C04C551B}"/>
              </a:ext>
            </a:extLst>
          </p:cNvPr>
          <p:cNvSpPr/>
          <p:nvPr/>
        </p:nvSpPr>
        <p:spPr>
          <a:xfrm>
            <a:off x="7765910" y="1165476"/>
            <a:ext cx="50216" cy="501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4D6C4C47-574D-45D1-A217-1EF703BCB28F}"/>
              </a:ext>
            </a:extLst>
          </p:cNvPr>
          <p:cNvSpPr txBox="1"/>
          <p:nvPr/>
        </p:nvSpPr>
        <p:spPr>
          <a:xfrm>
            <a:off x="9643624" y="110354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Task Examples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A5035F-0A05-4C80-89F6-04E18C070DE0}"/>
              </a:ext>
            </a:extLst>
          </p:cNvPr>
          <p:cNvGrpSpPr/>
          <p:nvPr/>
        </p:nvGrpSpPr>
        <p:grpSpPr>
          <a:xfrm>
            <a:off x="-173985" y="5307845"/>
            <a:ext cx="7796418" cy="1452295"/>
            <a:chOff x="-173985" y="5307845"/>
            <a:chExt cx="7796418" cy="14522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13D0D9-D403-4421-AFC5-83894CAD31E7}"/>
                </a:ext>
              </a:extLst>
            </p:cNvPr>
            <p:cNvGrpSpPr/>
            <p:nvPr/>
          </p:nvGrpSpPr>
          <p:grpSpPr>
            <a:xfrm>
              <a:off x="-173985" y="5307845"/>
              <a:ext cx="7796418" cy="1441533"/>
              <a:chOff x="-173985" y="5307845"/>
              <a:chExt cx="7796418" cy="144153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2804394-E38B-4214-A109-E7BD29BED2F3}"/>
                  </a:ext>
                </a:extLst>
              </p:cNvPr>
              <p:cNvGrpSpPr/>
              <p:nvPr/>
            </p:nvGrpSpPr>
            <p:grpSpPr>
              <a:xfrm>
                <a:off x="-173985" y="5307845"/>
                <a:ext cx="7796418" cy="1441533"/>
                <a:chOff x="-173985" y="5307845"/>
                <a:chExt cx="7796418" cy="1441533"/>
              </a:xfrm>
            </p:grpSpPr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5CD4648C-518F-45CC-B3AE-304AC8A1204B}"/>
                    </a:ext>
                  </a:extLst>
                </p:cNvPr>
                <p:cNvSpPr txBox="1"/>
                <p:nvPr/>
              </p:nvSpPr>
              <p:spPr>
                <a:xfrm>
                  <a:off x="9796" y="5307845"/>
                  <a:ext cx="1566454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i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Method 2 (Continuous):</a:t>
                  </a: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3DE6ABEB-B77A-400D-929A-C765656109C5}"/>
                    </a:ext>
                  </a:extLst>
                </p:cNvPr>
                <p:cNvSpPr txBox="1"/>
                <p:nvPr/>
              </p:nvSpPr>
              <p:spPr>
                <a:xfrm>
                  <a:off x="-173985" y="5448171"/>
                  <a:ext cx="18007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Time-stamped Events</a:t>
                  </a: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26670637-4AF0-442E-AAB2-EA680BB0C9FC}"/>
                    </a:ext>
                  </a:extLst>
                </p:cNvPr>
                <p:cNvSpPr/>
                <p:nvPr/>
              </p:nvSpPr>
              <p:spPr>
                <a:xfrm>
                  <a:off x="4056692" y="5412659"/>
                  <a:ext cx="1558703" cy="51712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Maintain Temporal Memory for nodes</a:t>
                  </a:r>
                </a:p>
              </p:txBody>
            </p:sp>
            <p:sp>
              <p:nvSpPr>
                <p:cNvPr id="258" name="Arrow: Right 257">
                  <a:extLst>
                    <a:ext uri="{FF2B5EF4-FFF2-40B4-BE49-F238E27FC236}">
                      <a16:creationId xmlns:a16="http://schemas.microsoft.com/office/drawing/2014/main" id="{CF64FAEA-9F04-4BA8-8B03-E1FE9892ED40}"/>
                    </a:ext>
                  </a:extLst>
                </p:cNvPr>
                <p:cNvSpPr/>
                <p:nvPr/>
              </p:nvSpPr>
              <p:spPr>
                <a:xfrm>
                  <a:off x="3719140" y="5571667"/>
                  <a:ext cx="224267" cy="273186"/>
                </a:xfrm>
                <a:prstGeom prst="rightArrow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8A8C4AF6-0B93-42FD-A87B-2211882E95FC}"/>
                    </a:ext>
                  </a:extLst>
                </p:cNvPr>
                <p:cNvSpPr/>
                <p:nvPr/>
              </p:nvSpPr>
              <p:spPr>
                <a:xfrm rot="440323">
                  <a:off x="2957524" y="5600810"/>
                  <a:ext cx="173434" cy="169078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B5D7FA89-3080-4113-A2FE-FCEA10A9A87E}"/>
                    </a:ext>
                  </a:extLst>
                </p:cNvPr>
                <p:cNvSpPr txBox="1"/>
                <p:nvPr/>
              </p:nvSpPr>
              <p:spPr>
                <a:xfrm>
                  <a:off x="2374508" y="6036589"/>
                  <a:ext cx="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238C7EF9-87A4-44F0-8907-7A9A3DF67314}"/>
                    </a:ext>
                  </a:extLst>
                </p:cNvPr>
                <p:cNvSpPr/>
                <p:nvPr/>
              </p:nvSpPr>
              <p:spPr>
                <a:xfrm rot="440323">
                  <a:off x="3160710" y="5600810"/>
                  <a:ext cx="173434" cy="169078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06203E12-0313-41FE-85FD-6D75BAD3A31C}"/>
                    </a:ext>
                  </a:extLst>
                </p:cNvPr>
                <p:cNvSpPr/>
                <p:nvPr/>
              </p:nvSpPr>
              <p:spPr>
                <a:xfrm rot="440323">
                  <a:off x="2754036" y="5600810"/>
                  <a:ext cx="173736" cy="17373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2973DFD4-1510-45A0-9BF9-A2384EA58325}"/>
                    </a:ext>
                  </a:extLst>
                </p:cNvPr>
                <p:cNvSpPr/>
                <p:nvPr/>
              </p:nvSpPr>
              <p:spPr>
                <a:xfrm rot="440323">
                  <a:off x="2550548" y="5600810"/>
                  <a:ext cx="173736" cy="17373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9B62A378-62F5-43B2-ABF1-0F03B27E2AF7}"/>
                    </a:ext>
                  </a:extLst>
                </p:cNvPr>
                <p:cNvSpPr/>
                <p:nvPr/>
              </p:nvSpPr>
              <p:spPr>
                <a:xfrm>
                  <a:off x="2068586" y="5446253"/>
                  <a:ext cx="1464996" cy="517121"/>
                </a:xfrm>
                <a:prstGeom prst="rect">
                  <a:avLst/>
                </a:prstGeom>
                <a:noFill/>
                <a:ln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9E48A69D-A9D0-433D-A5F1-2728DC17F88D}"/>
                    </a:ext>
                  </a:extLst>
                </p:cNvPr>
                <p:cNvSpPr txBox="1"/>
                <p:nvPr/>
              </p:nvSpPr>
              <p:spPr>
                <a:xfrm>
                  <a:off x="2181870" y="5906826"/>
                  <a:ext cx="14456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Batch of nodes that were part of events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63F0AA98-2787-4AE7-9A48-C4DD3627392E}"/>
                    </a:ext>
                  </a:extLst>
                </p:cNvPr>
                <p:cNvSpPr txBox="1"/>
                <p:nvPr/>
              </p:nvSpPr>
              <p:spPr>
                <a:xfrm>
                  <a:off x="6127526" y="5956331"/>
                  <a:ext cx="14456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Nodes embedding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1" name="TextBox 570">
                      <a:extLst>
                        <a:ext uri="{FF2B5EF4-FFF2-40B4-BE49-F238E27FC236}">
                          <a16:creationId xmlns:a16="http://schemas.microsoft.com/office/drawing/2014/main" id="{4A94F224-1D83-4691-B9BE-F29D157E52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3249" y="6094830"/>
                      <a:ext cx="19217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71" name="TextBox 570">
                      <a:extLst>
                        <a:ext uri="{FF2B5EF4-FFF2-40B4-BE49-F238E27FC236}">
                          <a16:creationId xmlns:a16="http://schemas.microsoft.com/office/drawing/2014/main" id="{4A94F224-1D83-4691-B9BE-F29D157E52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3249" y="6094830"/>
                      <a:ext cx="1921774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2" name="Arrow: Right 571">
                  <a:extLst>
                    <a:ext uri="{FF2B5EF4-FFF2-40B4-BE49-F238E27FC236}">
                      <a16:creationId xmlns:a16="http://schemas.microsoft.com/office/drawing/2014/main" id="{8F88E278-7653-468E-A040-54660BB4A528}"/>
                    </a:ext>
                  </a:extLst>
                </p:cNvPr>
                <p:cNvSpPr/>
                <p:nvPr/>
              </p:nvSpPr>
              <p:spPr>
                <a:xfrm>
                  <a:off x="5726614" y="5551085"/>
                  <a:ext cx="224267" cy="273186"/>
                </a:xfrm>
                <a:prstGeom prst="rightArrow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73" name="Rectangle: Diagonal Corners Rounded 572">
                  <a:extLst>
                    <a:ext uri="{FF2B5EF4-FFF2-40B4-BE49-F238E27FC236}">
                      <a16:creationId xmlns:a16="http://schemas.microsoft.com/office/drawing/2014/main" id="{8EC982D8-E56F-4D25-BAD9-77CCFF486CA5}"/>
                    </a:ext>
                  </a:extLst>
                </p:cNvPr>
                <p:cNvSpPr/>
                <p:nvPr/>
              </p:nvSpPr>
              <p:spPr>
                <a:xfrm>
                  <a:off x="6063730" y="5393496"/>
                  <a:ext cx="1558703" cy="517121"/>
                </a:xfrm>
                <a:prstGeom prst="round2Diag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dk1"/>
                      </a:solidFill>
                    </a:rPr>
                    <a:t>Generate embedding</a:t>
                  </a:r>
                </a:p>
              </p:txBody>
            </p:sp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6D3BFC0C-B303-4B85-85AE-91FCD3BE4457}"/>
                    </a:ext>
                  </a:extLst>
                </p:cNvPr>
                <p:cNvSpPr txBox="1"/>
                <p:nvPr/>
              </p:nvSpPr>
              <p:spPr>
                <a:xfrm>
                  <a:off x="194331" y="6318491"/>
                  <a:ext cx="1921773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i="1" dirty="0"/>
                    <a:t>Node-wise event</a:t>
                  </a:r>
                </a:p>
                <a:p>
                  <a:r>
                    <a:rPr lang="en-US" sz="1100" i="1" dirty="0"/>
                    <a:t>Interaction event</a:t>
                  </a:r>
                  <a:endParaRPr lang="en-US" sz="1100" dirty="0"/>
                </a:p>
              </p:txBody>
            </p:sp>
          </p:grp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7033215-532A-432B-AFFE-96107128001E}"/>
                  </a:ext>
                </a:extLst>
              </p:cNvPr>
              <p:cNvSpPr/>
              <p:nvPr/>
            </p:nvSpPr>
            <p:spPr>
              <a:xfrm rot="440323">
                <a:off x="2355017" y="5600810"/>
                <a:ext cx="173736" cy="17373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4" name="Arrow: U-Turn 3">
              <a:extLst>
                <a:ext uri="{FF2B5EF4-FFF2-40B4-BE49-F238E27FC236}">
                  <a16:creationId xmlns:a16="http://schemas.microsoft.com/office/drawing/2014/main" id="{6515433C-D9F3-4661-AF4E-029B161EEF21}"/>
                </a:ext>
              </a:extLst>
            </p:cNvPr>
            <p:cNvSpPr/>
            <p:nvPr/>
          </p:nvSpPr>
          <p:spPr>
            <a:xfrm rot="10800000">
              <a:off x="2731175" y="6220631"/>
              <a:ext cx="1957711" cy="539509"/>
            </a:xfrm>
            <a:prstGeom prst="uturnArrow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AC1EACF0-9D34-4C91-B72C-1885F12218CA}"/>
                  </a:ext>
                </a:extLst>
              </p:cNvPr>
              <p:cNvSpPr txBox="1"/>
              <p:nvPr/>
            </p:nvSpPr>
            <p:spPr>
              <a:xfrm>
                <a:off x="7557972" y="2110944"/>
                <a:ext cx="177118" cy="338554"/>
              </a:xfrm>
              <a:prstGeom prst="rect">
                <a:avLst/>
              </a:prstGeom>
              <a:noFill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AC1EACF0-9D34-4C91-B72C-1885F1221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972" y="2110944"/>
                <a:ext cx="17711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E3DF4A06-214E-4F98-92D4-4EB94A0F2B89}"/>
              </a:ext>
            </a:extLst>
          </p:cNvPr>
          <p:cNvSpPr txBox="1"/>
          <p:nvPr/>
        </p:nvSpPr>
        <p:spPr>
          <a:xfrm>
            <a:off x="8803310" y="2110944"/>
            <a:ext cx="2939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i="0" dirty="0"/>
              <a:t>Dynamic node classification at time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243DBD7-AD87-476B-97D7-DA7D40C21E9D}"/>
                  </a:ext>
                </a:extLst>
              </p:cNvPr>
              <p:cNvSpPr txBox="1"/>
              <p:nvPr/>
            </p:nvSpPr>
            <p:spPr>
              <a:xfrm>
                <a:off x="9427277" y="2631360"/>
                <a:ext cx="1677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243DBD7-AD87-476B-97D7-DA7D40C2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277" y="2631360"/>
                <a:ext cx="1677442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65977DA2-F833-474A-AF12-0FDDC6FDE16C}"/>
              </a:ext>
            </a:extLst>
          </p:cNvPr>
          <p:cNvSpPr txBox="1"/>
          <p:nvPr/>
        </p:nvSpPr>
        <p:spPr>
          <a:xfrm>
            <a:off x="8804468" y="3624145"/>
            <a:ext cx="2730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Tracking of dynamic clusters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9CCDB-3267-45C0-9654-796FF03E1965}"/>
              </a:ext>
            </a:extLst>
          </p:cNvPr>
          <p:cNvSpPr/>
          <p:nvPr/>
        </p:nvSpPr>
        <p:spPr>
          <a:xfrm>
            <a:off x="8803310" y="1389333"/>
            <a:ext cx="2880007" cy="2881143"/>
          </a:xfrm>
          <a:prstGeom prst="rect">
            <a:avLst/>
          </a:prstGeom>
          <a:noFill/>
          <a:ln w="3175"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18D67CD-FF6E-4D53-BE9F-D8E96D3BF1C3}"/>
              </a:ext>
            </a:extLst>
          </p:cNvPr>
          <p:cNvSpPr txBox="1"/>
          <p:nvPr/>
        </p:nvSpPr>
        <p:spPr>
          <a:xfrm>
            <a:off x="9249737" y="337797"/>
            <a:ext cx="155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[Rossi et al.]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336220"/>
            <a:ext cx="9144000" cy="14033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Temporal Graph Networks for Deep Learning on Dynamic Graphs</a:t>
            </a:r>
            <a:br>
              <a:rPr lang="en-US" sz="4800" dirty="0"/>
            </a:br>
            <a:r>
              <a:rPr lang="en-US" sz="4800" dirty="0"/>
              <a:t>(TGN)</a:t>
            </a:r>
            <a:endParaRPr lang="fr-CA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F0945-22AA-44E6-A94E-B6EC11C42F1F}"/>
              </a:ext>
            </a:extLst>
          </p:cNvPr>
          <p:cNvCxnSpPr>
            <a:cxnSpLocks/>
          </p:cNvCxnSpPr>
          <p:nvPr/>
        </p:nvCxnSpPr>
        <p:spPr>
          <a:xfrm>
            <a:off x="2106507" y="3739570"/>
            <a:ext cx="804333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EBF23-D70E-4CA8-9E51-90D8FEF3368D}"/>
              </a:ext>
            </a:extLst>
          </p:cNvPr>
          <p:cNvSpPr txBox="1"/>
          <p:nvPr/>
        </p:nvSpPr>
        <p:spPr>
          <a:xfrm>
            <a:off x="5856790" y="4074289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5153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TGN – Main Components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Slide Number Placeholder 15">
            <a:extLst>
              <a:ext uri="{FF2B5EF4-FFF2-40B4-BE49-F238E27FC236}">
                <a16:creationId xmlns:a16="http://schemas.microsoft.com/office/drawing/2014/main" id="{A07EED6C-85EE-49C5-AB51-3986B9E4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922A4A-1D22-409C-8ABB-3D03E2960F9B}"/>
              </a:ext>
            </a:extLst>
          </p:cNvPr>
          <p:cNvGrpSpPr/>
          <p:nvPr/>
        </p:nvGrpSpPr>
        <p:grpSpPr>
          <a:xfrm>
            <a:off x="7223563" y="1429793"/>
            <a:ext cx="2573706" cy="4352840"/>
            <a:chOff x="5199196" y="2163535"/>
            <a:chExt cx="3448730" cy="5832745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64F656B4-3A31-48EE-A2C2-887B963EA802}"/>
                </a:ext>
              </a:extLst>
            </p:cNvPr>
            <p:cNvSpPr/>
            <p:nvPr/>
          </p:nvSpPr>
          <p:spPr>
            <a:xfrm>
              <a:off x="5199196" y="2674620"/>
              <a:ext cx="3448730" cy="340547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A70AAAA-F6EA-495A-8AA2-764F901D7904}"/>
                </a:ext>
              </a:extLst>
            </p:cNvPr>
            <p:cNvSpPr txBox="1"/>
            <p:nvPr/>
          </p:nvSpPr>
          <p:spPr>
            <a:xfrm>
              <a:off x="5438410" y="2163535"/>
              <a:ext cx="2499355" cy="49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 Updater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342082-76CE-4F2E-AA87-C7F30EEB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821" y="3340137"/>
              <a:ext cx="2749878" cy="169163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28B59D9-3767-4D34-A4C8-A89D675FD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6733" y="5265673"/>
              <a:ext cx="2462147" cy="576079"/>
            </a:xfrm>
            <a:prstGeom prst="rect">
              <a:avLst/>
            </a:prstGeom>
          </p:spPr>
        </p:pic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5428DF60-12B1-43F1-A581-0F2BAF430DC2}"/>
                </a:ext>
              </a:extLst>
            </p:cNvPr>
            <p:cNvSpPr txBox="1"/>
            <p:nvPr/>
          </p:nvSpPr>
          <p:spPr>
            <a:xfrm>
              <a:off x="5438410" y="6140406"/>
              <a:ext cx="2749878" cy="185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i="1"/>
              </a:lvl1pPr>
            </a:lstStyle>
            <a:p>
              <a:pPr algn="ctr"/>
              <a:r>
                <a:rPr lang="en-US" sz="1400" dirty="0"/>
                <a:t>Update memory using </a:t>
              </a:r>
              <a:r>
                <a:rPr lang="en-US" sz="1400" b="1" dirty="0"/>
                <a:t>RNN</a:t>
              </a:r>
            </a:p>
            <a:p>
              <a:pPr algn="ctr"/>
              <a:r>
                <a:rPr lang="en-US" sz="1400" dirty="0"/>
                <a:t>*If the messages contain the same node multiple times, we aggregate the messages *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D5FE74-5125-49F6-96F1-27CFBEA74EED}"/>
              </a:ext>
            </a:extLst>
          </p:cNvPr>
          <p:cNvGrpSpPr/>
          <p:nvPr/>
        </p:nvGrpSpPr>
        <p:grpSpPr>
          <a:xfrm>
            <a:off x="9664649" y="1429793"/>
            <a:ext cx="2573706" cy="4621851"/>
            <a:chOff x="8092804" y="2218920"/>
            <a:chExt cx="3560605" cy="54663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43D6D6-ADF5-41AE-883A-9FD3BCCF9240}"/>
                </a:ext>
              </a:extLst>
            </p:cNvPr>
            <p:cNvGrpSpPr/>
            <p:nvPr/>
          </p:nvGrpSpPr>
          <p:grpSpPr>
            <a:xfrm>
              <a:off x="8135579" y="2218920"/>
              <a:ext cx="3375361" cy="4553866"/>
              <a:chOff x="8085339" y="2218920"/>
              <a:chExt cx="3375361" cy="4553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43F0243-8EE0-42E6-9CF0-ADCD0E57F21B}"/>
                  </a:ext>
                </a:extLst>
              </p:cNvPr>
              <p:cNvSpPr/>
              <p:nvPr/>
            </p:nvSpPr>
            <p:spPr>
              <a:xfrm>
                <a:off x="8292968" y="2669450"/>
                <a:ext cx="2834120" cy="299064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90E6B3-6AB7-4985-B95D-37CAA6259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8105" y="2815089"/>
                <a:ext cx="2728983" cy="2688134"/>
              </a:xfrm>
              <a:prstGeom prst="rect">
                <a:avLst/>
              </a:prstGeom>
            </p:spPr>
          </p:pic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5022521-7677-4B23-8764-B9CB091D5A50}"/>
                  </a:ext>
                </a:extLst>
              </p:cNvPr>
              <p:cNvSpPr txBox="1"/>
              <p:nvPr/>
            </p:nvSpPr>
            <p:spPr>
              <a:xfrm>
                <a:off x="8226043" y="2218920"/>
                <a:ext cx="3093954" cy="510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Node Embeddings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88E01728-8F5C-4945-BC82-E65BC81E436C}"/>
                  </a:ext>
                </a:extLst>
              </p:cNvPr>
              <p:cNvSpPr txBox="1"/>
              <p:nvPr/>
            </p:nvSpPr>
            <p:spPr>
              <a:xfrm>
                <a:off x="8085339" y="5698947"/>
                <a:ext cx="3375361" cy="1073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/>
                </a:lvl1pPr>
              </a:lstStyle>
              <a:p>
                <a:pPr algn="ctr"/>
                <a:r>
                  <a:rPr lang="en-US" sz="1400" dirty="0"/>
                  <a:t>Aggregate neighbors’ memory using TGAT (Temporal Graph Attention Network)</a:t>
                </a:r>
              </a:p>
              <a:p>
                <a:pPr algn="ctr"/>
                <a:r>
                  <a:rPr lang="en-US" sz="1100" dirty="0"/>
                  <a:t>Batch neighbors Sampling (GraphSage) </a:t>
                </a:r>
              </a:p>
            </p:txBody>
          </p: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75B5D143-D730-4ECF-A690-4DC6D7138050}"/>
                </a:ext>
              </a:extLst>
            </p:cNvPr>
            <p:cNvSpPr txBox="1"/>
            <p:nvPr/>
          </p:nvSpPr>
          <p:spPr>
            <a:xfrm>
              <a:off x="8092804" y="6811640"/>
              <a:ext cx="3560605" cy="87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i="1"/>
              </a:lvl1pPr>
            </a:lstStyle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*Better not to use the memory as embedding to prevent the </a:t>
              </a:r>
              <a:r>
                <a:rPr lang="en-US" sz="1400" b="1" dirty="0">
                  <a:solidFill>
                    <a:srgbClr val="FF0000"/>
                  </a:solidFill>
                </a:rPr>
                <a:t>staleness problem</a:t>
              </a:r>
              <a:r>
                <a:rPr lang="en-US" sz="14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99CE88-C358-433F-BBCC-7A548717C1C3}"/>
              </a:ext>
            </a:extLst>
          </p:cNvPr>
          <p:cNvGrpSpPr/>
          <p:nvPr/>
        </p:nvGrpSpPr>
        <p:grpSpPr>
          <a:xfrm>
            <a:off x="106040" y="1429793"/>
            <a:ext cx="1999559" cy="3491066"/>
            <a:chOff x="-36134" y="2242593"/>
            <a:chExt cx="2313594" cy="40393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BEAF85-09D4-4045-A25E-8F33565593BB}"/>
                </a:ext>
              </a:extLst>
            </p:cNvPr>
            <p:cNvGrpSpPr/>
            <p:nvPr/>
          </p:nvGrpSpPr>
          <p:grpSpPr>
            <a:xfrm>
              <a:off x="185708" y="2242593"/>
              <a:ext cx="1870120" cy="3372467"/>
              <a:chOff x="135468" y="2242593"/>
              <a:chExt cx="1870120" cy="337246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DD8675-AF99-4992-A4A8-36FD01138A80}"/>
                  </a:ext>
                </a:extLst>
              </p:cNvPr>
              <p:cNvSpPr/>
              <p:nvPr/>
            </p:nvSpPr>
            <p:spPr>
              <a:xfrm>
                <a:off x="135468" y="2674620"/>
                <a:ext cx="1870120" cy="294044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A3652808-274C-4473-A120-6781765308E7}"/>
                  </a:ext>
                </a:extLst>
              </p:cNvPr>
              <p:cNvSpPr txBox="1"/>
              <p:nvPr/>
            </p:nvSpPr>
            <p:spPr>
              <a:xfrm>
                <a:off x="502410" y="2242593"/>
                <a:ext cx="1144238" cy="427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CE2B92A-BDA8-408B-8FC4-EDF809283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014" y="2954121"/>
                <a:ext cx="1304925" cy="15335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16A6683A-4D20-4F14-8D9B-8B218DE77C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2897" y="4556418"/>
                    <a:ext cx="1755052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400" i="1"/>
                    </a:lvl1pPr>
                  </a:lstStyle>
                  <a:p>
                    <a:pPr algn="ctr"/>
                    <a:r>
                      <a:rPr lang="en-US" sz="1400" dirty="0"/>
                      <a:t>vector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1400" dirty="0"/>
                      <a:t> for each node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1400" dirty="0"/>
                      <a:t> at time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en-US" sz="1400" dirty="0"/>
                  </a:p>
                  <a:p>
                    <a:pPr algn="ctr"/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16A6683A-4D20-4F14-8D9B-8B218DE77C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897" y="4556418"/>
                    <a:ext cx="1755052" cy="7386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820" r="-3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EC0250F-3CAB-4F03-9BE2-9E95034D031D}"/>
                </a:ext>
              </a:extLst>
            </p:cNvPr>
            <p:cNvSpPr txBox="1"/>
            <p:nvPr/>
          </p:nvSpPr>
          <p:spPr>
            <a:xfrm>
              <a:off x="-36134" y="5676544"/>
              <a:ext cx="2313594" cy="60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i="1">
                  <a:solidFill>
                    <a:srgbClr val="FF000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New nodes are initialized as </a:t>
              </a:r>
              <a:r>
                <a:rPr lang="en-US" b="1" dirty="0">
                  <a:solidFill>
                    <a:schemeClr val="tx1"/>
                  </a:solidFill>
                </a:rPr>
                <a:t>zero</a:t>
              </a:r>
              <a:r>
                <a:rPr lang="en-US" dirty="0">
                  <a:solidFill>
                    <a:schemeClr val="tx1"/>
                  </a:solidFill>
                </a:rPr>
                <a:t> vectors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C6FCED-EE1B-4329-9260-92FB7AA44524}"/>
              </a:ext>
            </a:extLst>
          </p:cNvPr>
          <p:cNvGrpSpPr/>
          <p:nvPr/>
        </p:nvGrpSpPr>
        <p:grpSpPr>
          <a:xfrm>
            <a:off x="1953653" y="1429793"/>
            <a:ext cx="2597918" cy="3915135"/>
            <a:chOff x="2129711" y="2199046"/>
            <a:chExt cx="3355308" cy="50565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BE4DB62-BB56-4C51-90DA-46FF18631B26}"/>
                </a:ext>
              </a:extLst>
            </p:cNvPr>
            <p:cNvGrpSpPr/>
            <p:nvPr/>
          </p:nvGrpSpPr>
          <p:grpSpPr>
            <a:xfrm>
              <a:off x="2129711" y="2199046"/>
              <a:ext cx="3355308" cy="3757786"/>
              <a:chOff x="2071191" y="2199046"/>
              <a:chExt cx="3355308" cy="3757786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6DB8C31-821A-427E-9847-6481C60AF36E}"/>
                  </a:ext>
                </a:extLst>
              </p:cNvPr>
              <p:cNvSpPr/>
              <p:nvPr/>
            </p:nvSpPr>
            <p:spPr>
              <a:xfrm>
                <a:off x="2122340" y="2674620"/>
                <a:ext cx="3304159" cy="328221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2F3FA19-865B-4EFF-A137-6263258E5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9859" y="2928736"/>
                <a:ext cx="3177552" cy="2014185"/>
              </a:xfrm>
              <a:prstGeom prst="rect">
                <a:avLst/>
              </a:prstGeom>
            </p:spPr>
          </p:pic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500E8FE-65E5-4DA0-A6ED-1430AAF87BBA}"/>
                  </a:ext>
                </a:extLst>
              </p:cNvPr>
              <p:cNvSpPr txBox="1"/>
              <p:nvPr/>
            </p:nvSpPr>
            <p:spPr>
              <a:xfrm>
                <a:off x="2071191" y="2199046"/>
                <a:ext cx="3093954" cy="477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Message Function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FF7A892-AE08-4C5D-A7BD-5858A5931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540" y="5049168"/>
                <a:ext cx="2552366" cy="574126"/>
              </a:xfrm>
              <a:prstGeom prst="rect">
                <a:avLst/>
              </a:prstGeom>
            </p:spPr>
          </p:pic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C7FBB9B-7727-499C-BC12-E9704EAFD35D}"/>
                </a:ext>
              </a:extLst>
            </p:cNvPr>
            <p:cNvSpPr txBox="1"/>
            <p:nvPr/>
          </p:nvSpPr>
          <p:spPr>
            <a:xfrm>
              <a:off x="2180860" y="6063074"/>
              <a:ext cx="3304159" cy="119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i="1"/>
              </a:lvl1pPr>
            </a:lstStyle>
            <a:p>
              <a:pPr algn="ctr"/>
              <a:r>
                <a:rPr lang="en-US" sz="1400" dirty="0"/>
                <a:t>The message function can be any function: In the study they use </a:t>
              </a:r>
              <a:r>
                <a:rPr lang="en-US" sz="1400" b="1" dirty="0"/>
                <a:t>identity :</a:t>
              </a:r>
            </a:p>
            <a:p>
              <a:pPr algn="ctr"/>
              <a:r>
                <a:rPr lang="en-US" sz="1100" b="1" dirty="0"/>
                <a:t>MLP(Concatenation of the inputs)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64BD7B5-1F70-4CD4-92A7-13A85DA91F80}"/>
              </a:ext>
            </a:extLst>
          </p:cNvPr>
          <p:cNvSpPr txBox="1"/>
          <p:nvPr/>
        </p:nvSpPr>
        <p:spPr>
          <a:xfrm>
            <a:off x="9249737" y="337797"/>
            <a:ext cx="155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[Rossi et al.]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F875BF-797E-4EA9-8BF0-F4F26A6EA58A}"/>
              </a:ext>
            </a:extLst>
          </p:cNvPr>
          <p:cNvGrpSpPr/>
          <p:nvPr/>
        </p:nvGrpSpPr>
        <p:grpSpPr>
          <a:xfrm>
            <a:off x="4574629" y="1442497"/>
            <a:ext cx="2597918" cy="3921952"/>
            <a:chOff x="4205299" y="1429793"/>
            <a:chExt cx="2597918" cy="39219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25D19C5-D978-4218-AA6E-8EBACD3DC061}"/>
                </a:ext>
              </a:extLst>
            </p:cNvPr>
            <p:cNvGrpSpPr/>
            <p:nvPr/>
          </p:nvGrpSpPr>
          <p:grpSpPr>
            <a:xfrm>
              <a:off x="4205299" y="1429793"/>
              <a:ext cx="2597918" cy="3921952"/>
              <a:chOff x="2129711" y="2199046"/>
              <a:chExt cx="3355308" cy="506534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21F7B5-79A5-48D3-A86C-1D6098FBF207}"/>
                  </a:ext>
                </a:extLst>
              </p:cNvPr>
              <p:cNvGrpSpPr/>
              <p:nvPr/>
            </p:nvGrpSpPr>
            <p:grpSpPr>
              <a:xfrm>
                <a:off x="2129711" y="2199046"/>
                <a:ext cx="3355307" cy="3757785"/>
                <a:chOff x="2071191" y="2199046"/>
                <a:chExt cx="3355307" cy="375778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0BC50E9-3985-4CB5-AB20-66697F5D0EE9}"/>
                    </a:ext>
                  </a:extLst>
                </p:cNvPr>
                <p:cNvSpPr/>
                <p:nvPr/>
              </p:nvSpPr>
              <p:spPr>
                <a:xfrm>
                  <a:off x="2122340" y="2674620"/>
                  <a:ext cx="3304158" cy="3282211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38CE6CC-67FB-47B1-991F-73F6CC39E72E}"/>
                    </a:ext>
                  </a:extLst>
                </p:cNvPr>
                <p:cNvSpPr txBox="1"/>
                <p:nvPr/>
              </p:nvSpPr>
              <p:spPr>
                <a:xfrm>
                  <a:off x="2071191" y="2199046"/>
                  <a:ext cx="3093954" cy="477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Message Aggregator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E776DB-447F-4DC0-86E3-350D487EA9A5}"/>
                  </a:ext>
                </a:extLst>
              </p:cNvPr>
              <p:cNvSpPr txBox="1"/>
              <p:nvPr/>
            </p:nvSpPr>
            <p:spPr>
              <a:xfrm>
                <a:off x="2180861" y="6032130"/>
                <a:ext cx="3304158" cy="123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/>
                </a:lvl1pPr>
              </a:lstStyle>
              <a:p>
                <a:pPr algn="ctr"/>
                <a:r>
                  <a:rPr lang="en-US" sz="1400" i="1" dirty="0"/>
                  <a:t>Can be any aggregation function:</a:t>
                </a:r>
              </a:p>
              <a:p>
                <a:pPr algn="ctr"/>
                <a:r>
                  <a:rPr lang="en-US" sz="1400" i="1" dirty="0"/>
                  <a:t>Mean or take Message of the newest event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5203AB-2E1E-47AA-B06D-3DD4A63B7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36214" y="2195303"/>
              <a:ext cx="2167658" cy="12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6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TGN –  Simplified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Slide Number Placeholder 15">
            <a:extLst>
              <a:ext uri="{FF2B5EF4-FFF2-40B4-BE49-F238E27FC236}">
                <a16:creationId xmlns:a16="http://schemas.microsoft.com/office/drawing/2014/main" id="{A07EED6C-85EE-49C5-AB51-3986B9E4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29C00-DAC1-46D3-AC6D-47ECB875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8" y="1096920"/>
            <a:ext cx="8765985" cy="46607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0C6A41B-3897-4E4B-A36D-B178E7B6172B}"/>
              </a:ext>
            </a:extLst>
          </p:cNvPr>
          <p:cNvSpPr txBox="1"/>
          <p:nvPr/>
        </p:nvSpPr>
        <p:spPr>
          <a:xfrm>
            <a:off x="3018693" y="5800906"/>
            <a:ext cx="6154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This is a simplified flow of operations which would prevent the training of all the modules in the bottom as they would not receiving a gradient!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46B94D-8E63-4F70-98E3-FBA82AFC0876}"/>
              </a:ext>
            </a:extLst>
          </p:cNvPr>
          <p:cNvSpPr txBox="1"/>
          <p:nvPr/>
        </p:nvSpPr>
        <p:spPr>
          <a:xfrm>
            <a:off x="8285704" y="3788229"/>
            <a:ext cx="2837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*Can’t have 4 ,5 before 1,2,3 since this will cause </a:t>
            </a:r>
            <a:r>
              <a:rPr lang="en-US" b="1" i="1" dirty="0">
                <a:solidFill>
                  <a:srgbClr val="FF0000"/>
                </a:solidFill>
              </a:rPr>
              <a:t>Leakage*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8DF73-B934-4F5E-9982-0EA2A6EDF531}"/>
              </a:ext>
            </a:extLst>
          </p:cNvPr>
          <p:cNvSpPr txBox="1"/>
          <p:nvPr/>
        </p:nvSpPr>
        <p:spPr>
          <a:xfrm>
            <a:off x="9249737" y="337797"/>
            <a:ext cx="155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[Rossi et al.]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>
            <a:extLst>
              <a:ext uri="{FF2B5EF4-FFF2-40B4-BE49-F238E27FC236}">
                <a16:creationId xmlns:a16="http://schemas.microsoft.com/office/drawing/2014/main" id="{082DE7EE-4ECA-4D59-9452-0DD6DE6E2CE3}"/>
              </a:ext>
            </a:extLst>
          </p:cNvPr>
          <p:cNvSpPr txBox="1">
            <a:spLocks/>
          </p:cNvSpPr>
          <p:nvPr/>
        </p:nvSpPr>
        <p:spPr>
          <a:xfrm>
            <a:off x="66675" y="133764"/>
            <a:ext cx="10515600" cy="53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TGN – Actual Training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5D983-CD26-4AF8-BB1B-8685B23C1E5A}"/>
              </a:ext>
            </a:extLst>
          </p:cNvPr>
          <p:cNvCxnSpPr/>
          <p:nvPr/>
        </p:nvCxnSpPr>
        <p:spPr>
          <a:xfrm>
            <a:off x="135467" y="671250"/>
            <a:ext cx="11176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Slide Number Placeholder 15">
            <a:extLst>
              <a:ext uri="{FF2B5EF4-FFF2-40B4-BE49-F238E27FC236}">
                <a16:creationId xmlns:a16="http://schemas.microsoft.com/office/drawing/2014/main" id="{A07EED6C-85EE-49C5-AB51-3986B9E4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CA57246A-0C72-436A-A1AD-B58EE1EAFB7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AFF85-45D3-4490-B6FD-6BDF4279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18" y="1208737"/>
            <a:ext cx="8180582" cy="4312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D7646-0CCB-48AA-811D-E2CA155BC4B3}"/>
              </a:ext>
            </a:extLst>
          </p:cNvPr>
          <p:cNvSpPr txBox="1"/>
          <p:nvPr/>
        </p:nvSpPr>
        <p:spPr>
          <a:xfrm>
            <a:off x="1675479" y="5346821"/>
            <a:ext cx="242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i="1"/>
            </a:lvl1pPr>
          </a:lstStyle>
          <a:p>
            <a:r>
              <a:rPr lang="en-US" dirty="0"/>
              <a:t>Batch size should be small </a:t>
            </a:r>
          </a:p>
          <a:p>
            <a:r>
              <a:rPr lang="en-US" dirty="0"/>
              <a:t>(200 in paper)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83692-B92A-45E5-944B-485FE15E392B}"/>
              </a:ext>
            </a:extLst>
          </p:cNvPr>
          <p:cNvSpPr txBox="1"/>
          <p:nvPr/>
        </p:nvSpPr>
        <p:spPr>
          <a:xfrm>
            <a:off x="9249737" y="337797"/>
            <a:ext cx="155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[Rossi et al.]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4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3343</Words>
  <Application>Microsoft Office PowerPoint</Application>
  <PresentationFormat>Widescreen</PresentationFormat>
  <Paragraphs>1204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AdvOT596495f2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Presentation Plan</vt:lpstr>
      <vt:lpstr>Dynamic Graphs</vt:lpstr>
      <vt:lpstr>PowerPoint Presentation</vt:lpstr>
      <vt:lpstr>PowerPoint Presentation</vt:lpstr>
      <vt:lpstr>Temporal Graph Networks for Deep Learning on Dynamic Graphs (TGN)</vt:lpstr>
      <vt:lpstr>PowerPoint Presentation</vt:lpstr>
      <vt:lpstr>PowerPoint Presentation</vt:lpstr>
      <vt:lpstr>PowerPoint Presentation</vt:lpstr>
      <vt:lpstr>PowerPoint Presentation</vt:lpstr>
      <vt:lpstr>Tracking Community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TRACKGAE Tracking Community Evolution With Graph Autoencoders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Maroun Haddad</dc:creator>
  <cp:lastModifiedBy>Maroun Haddad</cp:lastModifiedBy>
  <cp:revision>240</cp:revision>
  <dcterms:created xsi:type="dcterms:W3CDTF">2021-06-03T16:33:43Z</dcterms:created>
  <dcterms:modified xsi:type="dcterms:W3CDTF">2021-06-17T17:00:03Z</dcterms:modified>
</cp:coreProperties>
</file>