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4"/>
  </p:sldMasterIdLst>
  <p:notesMasterIdLst>
    <p:notesMasterId r:id="rId16"/>
  </p:notesMasterIdLst>
  <p:handoutMasterIdLst>
    <p:handoutMasterId r:id="rId17"/>
  </p:handoutMasterIdLst>
  <p:sldIdLst>
    <p:sldId id="645" r:id="rId5"/>
    <p:sldId id="748" r:id="rId6"/>
    <p:sldId id="771" r:id="rId7"/>
    <p:sldId id="772" r:id="rId8"/>
    <p:sldId id="773" r:id="rId9"/>
    <p:sldId id="775" r:id="rId10"/>
    <p:sldId id="776" r:id="rId11"/>
    <p:sldId id="779" r:id="rId12"/>
    <p:sldId id="778" r:id="rId13"/>
    <p:sldId id="780" r:id="rId14"/>
    <p:sldId id="687" r:id="rId15"/>
  </p:sldIdLst>
  <p:sldSz cx="9144000" cy="5143500" type="screen16x9"/>
  <p:notesSz cx="6858000" cy="9144000"/>
  <p:embeddedFontLst>
    <p:embeddedFont>
      <p:font typeface="TheSans UHH" panose="020B0502050302020203" pitchFamily="34" charset="0"/>
      <p:regular r:id="rId18"/>
      <p:bold r:id="rId19"/>
      <p:italic r:id="rId20"/>
      <p:boldItalic r:id="rId21"/>
    </p:embeddedFont>
    <p:embeddedFont>
      <p:font typeface="TheSans UHH SemiLight Caps" panose="020B0402050302020203" pitchFamily="34" charset="0"/>
      <p:regular r:id="rId22"/>
    </p:embeddedFont>
  </p:embeddedFontLst>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folien" id="{3E2AF788-D441-43C8-93DE-ADBF878BAA7E}">
          <p14:sldIdLst>
            <p14:sldId id="645"/>
          </p14:sldIdLst>
        </p14:section>
        <p14:section name="Agenda" id="{51DFB730-FB59-D749-AB4F-2445B42367D8}">
          <p14:sldIdLst>
            <p14:sldId id="748"/>
          </p14:sldIdLst>
        </p14:section>
        <p14:section name="Einfache Inhaltsfolien" id="{F0BE1CB9-9001-6D48-83A6-F560ABC4AF47}">
          <p14:sldIdLst>
            <p14:sldId id="771"/>
            <p14:sldId id="772"/>
            <p14:sldId id="773"/>
            <p14:sldId id="775"/>
            <p14:sldId id="776"/>
            <p14:sldId id="779"/>
            <p14:sldId id="778"/>
          </p14:sldIdLst>
        </p14:section>
        <p14:section name="Abschlussfolien" id="{09F17C64-0048-7B4E-B3BF-653559FD0B25}">
          <p14:sldIdLst>
            <p14:sldId id="780"/>
            <p14:sldId id="6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6312597-6606-9E3A-D41D-F5C602AFE954}" name="Tobias Wegener" initials="TW" userId="S::tobias.wegener@uni-hamburg.de::6b6b4fba-7ccc-4b6b-a6f1-d5cf079027d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riane Neumann" initials="AN" lastIdx="3" clrIdx="0">
    <p:extLst>
      <p:ext uri="{19B8F6BF-5375-455C-9EA6-DF929625EA0E}">
        <p15:presenceInfo xmlns:p15="http://schemas.microsoft.com/office/powerpoint/2012/main" userId="Ariane Neum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0271BB"/>
    <a:srgbClr val="3B515B"/>
    <a:srgbClr val="3C515B"/>
    <a:srgbClr val="80B8DD"/>
    <a:srgbClr val="E2001A"/>
    <a:srgbClr val="E5F5FA"/>
    <a:srgbClr val="000000"/>
    <a:srgbClr val="9DA8AD"/>
    <a:srgbClr val="B6BF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DE63D5-997A-4646-A377-4702673A728D}">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Helle Formatvorlage 2 - Akz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ittlere Formatvorlage 1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8603FDC-E32A-4AB5-989C-0864C3EAD2B8}" styleName="Designformatvorlage 2 - Akz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1" autoAdjust="0"/>
    <p:restoredTop sz="96329" autoAdjust="0"/>
  </p:normalViewPr>
  <p:slideViewPr>
    <p:cSldViewPr snapToObjects="1">
      <p:cViewPr varScale="1">
        <p:scale>
          <a:sx n="80" d="100"/>
          <a:sy n="80" d="100"/>
        </p:scale>
        <p:origin x="972" y="40"/>
      </p:cViewPr>
      <p:guideLst/>
    </p:cSldViewPr>
  </p:slideViewPr>
  <p:outlineViewPr>
    <p:cViewPr>
      <p:scale>
        <a:sx n="33" d="100"/>
        <a:sy n="33" d="100"/>
      </p:scale>
      <p:origin x="0" y="0"/>
    </p:cViewPr>
  </p:outlineViewPr>
  <p:notesTextViewPr>
    <p:cViewPr>
      <p:scale>
        <a:sx n="70" d="100"/>
        <a:sy n="70" d="100"/>
      </p:scale>
      <p:origin x="0" y="0"/>
    </p:cViewPr>
  </p:notesTextViewPr>
  <p:sorterViewPr>
    <p:cViewPr varScale="1">
      <p:scale>
        <a:sx n="1" d="1"/>
        <a:sy n="1" d="1"/>
      </p:scale>
      <p:origin x="0" y="0"/>
    </p:cViewPr>
  </p:sorterViewPr>
  <p:notesViewPr>
    <p:cSldViewPr snapToGrid="0" snapToObjects="1">
      <p:cViewPr varScale="1">
        <p:scale>
          <a:sx n="125" d="100"/>
          <a:sy n="125" d="100"/>
        </p:scale>
        <p:origin x="4984" y="1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font" Target="fonts/font2.fntdata"/><Relationship Id="rId78"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latin typeface="TheSans UHH" panose="020B0502050302020203"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322579-3BCF-D748-A2B1-13C370832227}" type="datetimeFigureOut">
              <a:rPr lang="de-DE" smtClean="0">
                <a:latin typeface="TheSans UHH" panose="020B0502050302020203" pitchFamily="34" charset="0"/>
              </a:rPr>
              <a:t>11.03.2025</a:t>
            </a:fld>
            <a:endParaRPr lang="de-DE" dirty="0">
              <a:latin typeface="TheSans UHH" panose="020B0502050302020203"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latin typeface="TheSans UHH" panose="020B0502050302020203"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4D7AD7-FD44-8444-A38A-7B8FFD50E3B1}" type="slidenum">
              <a:rPr lang="de-DE" smtClean="0">
                <a:latin typeface="TheSans UHH" panose="020B0502050302020203" pitchFamily="34" charset="0"/>
              </a:rPr>
              <a:t>‹Nr.›</a:t>
            </a:fld>
            <a:endParaRPr lang="de-DE" dirty="0">
              <a:latin typeface="TheSans UHH" panose="020B0502050302020203" pitchFamily="34" charset="0"/>
            </a:endParaRPr>
          </a:p>
        </p:txBody>
      </p:sp>
    </p:spTree>
    <p:extLst>
      <p:ext uri="{BB962C8B-B14F-4D97-AF65-F5344CB8AC3E}">
        <p14:creationId xmlns:p14="http://schemas.microsoft.com/office/powerpoint/2010/main" val="35534263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heSans UHH" panose="020B0502050302020203" pitchFamily="34" charset="0"/>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heSans UHH" panose="020B0502050302020203" pitchFamily="34" charset="0"/>
              </a:defRPr>
            </a:lvl1pPr>
          </a:lstStyle>
          <a:p>
            <a:fld id="{B2E59258-C19A-D949-846D-8B6CB38182F3}" type="datetimeFigureOut">
              <a:rPr lang="de-DE" smtClean="0"/>
              <a:pPr/>
              <a:t>11.03.2025</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heSans UHH" panose="020B0502050302020203"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heSans UHH" panose="020B0502050302020203" pitchFamily="34" charset="0"/>
              </a:defRPr>
            </a:lvl1pPr>
          </a:lstStyle>
          <a:p>
            <a:fld id="{3C606240-9D1C-3843-B28E-77756B6151FD}" type="slidenum">
              <a:rPr lang="de-DE" smtClean="0"/>
              <a:pPr/>
              <a:t>‹Nr.›</a:t>
            </a:fld>
            <a:endParaRPr lang="de-DE" dirty="0"/>
          </a:p>
        </p:txBody>
      </p:sp>
    </p:spTree>
    <p:extLst>
      <p:ext uri="{BB962C8B-B14F-4D97-AF65-F5344CB8AC3E}">
        <p14:creationId xmlns:p14="http://schemas.microsoft.com/office/powerpoint/2010/main" val="103427113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TheSans UHH" panose="020B0502050302020203" pitchFamily="34" charset="0"/>
        <a:ea typeface="+mn-ea"/>
        <a:cs typeface="+mn-cs"/>
      </a:defRPr>
    </a:lvl1pPr>
    <a:lvl2pPr marL="457200" algn="l" defTabSz="457200" rtl="0" eaLnBrk="1" latinLnBrk="0" hangingPunct="1">
      <a:defRPr sz="1200" kern="1200">
        <a:solidFill>
          <a:schemeClr val="tx1"/>
        </a:solidFill>
        <a:latin typeface="TheSans UHH" panose="020B0502050302020203" pitchFamily="34" charset="0"/>
        <a:ea typeface="+mn-ea"/>
        <a:cs typeface="+mn-cs"/>
      </a:defRPr>
    </a:lvl2pPr>
    <a:lvl3pPr marL="914400" algn="l" defTabSz="457200" rtl="0" eaLnBrk="1" latinLnBrk="0" hangingPunct="1">
      <a:defRPr sz="1200" kern="1200">
        <a:solidFill>
          <a:schemeClr val="tx1"/>
        </a:solidFill>
        <a:latin typeface="TheSans UHH" panose="020B0502050302020203" pitchFamily="34" charset="0"/>
        <a:ea typeface="+mn-ea"/>
        <a:cs typeface="+mn-cs"/>
      </a:defRPr>
    </a:lvl3pPr>
    <a:lvl4pPr marL="1371600" algn="l" defTabSz="457200" rtl="0" eaLnBrk="1" latinLnBrk="0" hangingPunct="1">
      <a:defRPr sz="1200" kern="1200">
        <a:solidFill>
          <a:schemeClr val="tx1"/>
        </a:solidFill>
        <a:latin typeface="TheSans UHH" panose="020B0502050302020203" pitchFamily="34" charset="0"/>
        <a:ea typeface="+mn-ea"/>
        <a:cs typeface="+mn-cs"/>
      </a:defRPr>
    </a:lvl4pPr>
    <a:lvl5pPr marL="1828800" algn="l" defTabSz="457200" rtl="0" eaLnBrk="1" latinLnBrk="0" hangingPunct="1">
      <a:defRPr sz="1200" kern="1200">
        <a:solidFill>
          <a:schemeClr val="tx1"/>
        </a:solidFill>
        <a:latin typeface="TheSans UHH" panose="020B0502050302020203"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C606240-9D1C-3843-B28E-77756B6151FD}" type="slidenum">
              <a:rPr lang="de-DE" smtClean="0"/>
              <a:pPr/>
              <a:t>1</a:t>
            </a:fld>
            <a:endParaRPr lang="de-DE" dirty="0"/>
          </a:p>
        </p:txBody>
      </p:sp>
    </p:spTree>
    <p:extLst>
      <p:ext uri="{BB962C8B-B14F-4D97-AF65-F5344CB8AC3E}">
        <p14:creationId xmlns:p14="http://schemas.microsoft.com/office/powerpoint/2010/main" val="425320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9" name="UHH-Logo" descr="Logo der Universität Hamburg">
            <a:extLst>
              <a:ext uri="{FF2B5EF4-FFF2-40B4-BE49-F238E27FC236}">
                <a16:creationId xmlns:a16="http://schemas.microsoft.com/office/drawing/2014/main" id="{7B0EE754-E1E0-A5A0-D9D1-3B741E903E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0"/>
            <a:ext cx="2595997" cy="1203598"/>
          </a:xfrm>
          <a:prstGeom prst="rect">
            <a:avLst/>
          </a:prstGeom>
        </p:spPr>
      </p:pic>
      <p:sp>
        <p:nvSpPr>
          <p:cNvPr id="2" name="Titel">
            <a:extLst>
              <a:ext uri="{FF2B5EF4-FFF2-40B4-BE49-F238E27FC236}">
                <a16:creationId xmlns:a16="http://schemas.microsoft.com/office/drawing/2014/main" id="{212D9A33-9A12-B80E-DCB8-72E1ADC3E8AC}"/>
              </a:ext>
            </a:extLst>
          </p:cNvPr>
          <p:cNvSpPr>
            <a:spLocks noGrp="1"/>
          </p:cNvSpPr>
          <p:nvPr>
            <p:ph type="ctrTitle" hasCustomPrompt="1"/>
          </p:nvPr>
        </p:nvSpPr>
        <p:spPr>
          <a:xfrm>
            <a:off x="395536" y="3303444"/>
            <a:ext cx="4824536" cy="492443"/>
          </a:xfrm>
        </p:spPr>
        <p:txBody>
          <a:bodyPr wrap="square" lIns="0" anchor="b" anchorCtr="0">
            <a:spAutoFit/>
          </a:bodyPr>
          <a:lstStyle>
            <a:lvl1pPr algn="l">
              <a:lnSpc>
                <a:spcPct val="100000"/>
              </a:lnSpc>
              <a:defRPr sz="2600"/>
            </a:lvl1pPr>
          </a:lstStyle>
          <a:p>
            <a:r>
              <a:rPr lang="de-DE" dirty="0"/>
              <a:t>Titel der Präsentation</a:t>
            </a:r>
          </a:p>
        </p:txBody>
      </p:sp>
      <p:sp>
        <p:nvSpPr>
          <p:cNvPr id="11" name="Person">
            <a:extLst>
              <a:ext uri="{FF2B5EF4-FFF2-40B4-BE49-F238E27FC236}">
                <a16:creationId xmlns:a16="http://schemas.microsoft.com/office/drawing/2014/main" id="{D42A4AC9-20EE-7518-5501-9C75AFE90B67}"/>
              </a:ext>
            </a:extLst>
          </p:cNvPr>
          <p:cNvSpPr>
            <a:spLocks noGrp="1"/>
          </p:cNvSpPr>
          <p:nvPr>
            <p:ph type="subTitle" idx="1" hasCustomPrompt="1"/>
          </p:nvPr>
        </p:nvSpPr>
        <p:spPr>
          <a:xfrm>
            <a:off x="395535" y="4083918"/>
            <a:ext cx="4824536" cy="354896"/>
          </a:xfrm>
        </p:spPr>
        <p:txBody>
          <a:bodyPr wrap="square" lIns="0" tIns="36000" bIns="36000" anchor="b" anchorCtr="0">
            <a:normAutofit/>
          </a:bodyPr>
          <a:lstStyle>
            <a:lvl1pPr marL="0" indent="0" algn="l">
              <a:buFont typeface="Arial" panose="020B0604020202020204" pitchFamily="34" charset="0"/>
              <a:buNone/>
              <a:defRPr sz="1600" b="1" i="0">
                <a:solidFill>
                  <a:schemeClr val="accent2"/>
                </a:solidFill>
                <a:latin typeface="TheSans UHH" panose="020B050205030202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(Titel) Vorname Nachname</a:t>
            </a:r>
          </a:p>
        </p:txBody>
      </p:sp>
      <p:sp>
        <p:nvSpPr>
          <p:cNvPr id="7" name="Datum">
            <a:extLst>
              <a:ext uri="{FF2B5EF4-FFF2-40B4-BE49-F238E27FC236}">
                <a16:creationId xmlns:a16="http://schemas.microsoft.com/office/drawing/2014/main" id="{FCBF30C3-33D1-752C-FC76-BA17BF1B5219}"/>
              </a:ext>
            </a:extLst>
          </p:cNvPr>
          <p:cNvSpPr>
            <a:spLocks noGrp="1"/>
          </p:cNvSpPr>
          <p:nvPr>
            <p:ph type="body" sz="quarter" idx="15" hasCustomPrompt="1"/>
          </p:nvPr>
        </p:nvSpPr>
        <p:spPr>
          <a:xfrm>
            <a:off x="391599" y="4371950"/>
            <a:ext cx="4824536" cy="431800"/>
          </a:xfrm>
        </p:spPr>
        <p:txBody>
          <a:bodyPr>
            <a:normAutofit/>
          </a:bodyPr>
          <a:lstStyle>
            <a:lvl1pPr marL="0" indent="0">
              <a:buNone/>
              <a:defRPr sz="1800" b="0" i="0">
                <a:latin typeface="TheSans UHH SemiLight Caps" panose="020B0402050302020203" pitchFamily="34" charset="77"/>
              </a:defRPr>
            </a:lvl1pPr>
          </a:lstStyle>
          <a:p>
            <a:pPr lvl="0"/>
            <a:r>
              <a:rPr lang="de-DE" dirty="0"/>
              <a:t>Datum</a:t>
            </a:r>
          </a:p>
        </p:txBody>
      </p:sp>
      <p:sp>
        <p:nvSpPr>
          <p:cNvPr id="10" name="Bildplatzhalter">
            <a:extLst>
              <a:ext uri="{FF2B5EF4-FFF2-40B4-BE49-F238E27FC236}">
                <a16:creationId xmlns:a16="http://schemas.microsoft.com/office/drawing/2014/main" id="{905ACCED-057A-5F1D-E5CC-5F73BBA4A6C5}"/>
              </a:ext>
            </a:extLst>
          </p:cNvPr>
          <p:cNvSpPr>
            <a:spLocks noGrp="1"/>
          </p:cNvSpPr>
          <p:nvPr>
            <p:ph type="pic" sz="quarter" idx="13" hasCustomPrompt="1"/>
          </p:nvPr>
        </p:nvSpPr>
        <p:spPr>
          <a:xfrm>
            <a:off x="5666264" y="0"/>
            <a:ext cx="3482192" cy="5143500"/>
          </a:xfrm>
        </p:spPr>
        <p:txBody>
          <a:bodyPr/>
          <a:lstStyle>
            <a:lvl1pPr marL="0" indent="0">
              <a:buNone/>
              <a:defRPr/>
            </a:lvl1pPr>
          </a:lstStyle>
          <a:p>
            <a:r>
              <a:rPr lang="de-DE" dirty="0"/>
              <a:t>Bild einfügen und mit Alternativtext versehen</a:t>
            </a:r>
          </a:p>
        </p:txBody>
      </p:sp>
      <p:sp>
        <p:nvSpPr>
          <p:cNvPr id="6" name="Copyright">
            <a:extLst>
              <a:ext uri="{FF2B5EF4-FFF2-40B4-BE49-F238E27FC236}">
                <a16:creationId xmlns:a16="http://schemas.microsoft.com/office/drawing/2014/main" id="{0E1FD2E4-6DF4-BF5A-4349-163545BE0BF2}"/>
              </a:ext>
            </a:extLst>
          </p:cNvPr>
          <p:cNvSpPr>
            <a:spLocks noGrp="1"/>
          </p:cNvSpPr>
          <p:nvPr>
            <p:ph type="body" sz="quarter" idx="14" hasCustomPrompt="1"/>
          </p:nvPr>
        </p:nvSpPr>
        <p:spPr>
          <a:xfrm>
            <a:off x="8658404" y="4869835"/>
            <a:ext cx="490052" cy="273665"/>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a:t>
            </a:r>
          </a:p>
        </p:txBody>
      </p:sp>
    </p:spTree>
    <p:extLst>
      <p:ext uri="{BB962C8B-B14F-4D97-AF65-F5344CB8AC3E}">
        <p14:creationId xmlns:p14="http://schemas.microsoft.com/office/powerpoint/2010/main" val="2725862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blau/weiß)">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5AFF9095-81B9-BCB9-F995-76D7A95EC3BE}"/>
              </a:ext>
              <a:ext uri="{C183D7F6-B498-43B3-948B-1728B52AA6E4}">
                <adec:decorative xmlns:adec="http://schemas.microsoft.com/office/drawing/2017/decorative" val="1"/>
              </a:ext>
            </a:extLst>
          </p:cNvPr>
          <p:cNvSpPr/>
          <p:nvPr userDrawn="1"/>
        </p:nvSpPr>
        <p:spPr>
          <a:xfrm>
            <a:off x="0" y="0"/>
            <a:ext cx="9144000" cy="350785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bg1"/>
              </a:solidFill>
            </a:endParaRPr>
          </a:p>
        </p:txBody>
      </p:sp>
      <p:sp>
        <p:nvSpPr>
          <p:cNvPr id="2" name="Titel">
            <a:extLst>
              <a:ext uri="{FF2B5EF4-FFF2-40B4-BE49-F238E27FC236}">
                <a16:creationId xmlns:a16="http://schemas.microsoft.com/office/drawing/2014/main" id="{F30FE764-F7B3-C3A0-BE17-FF59C3C4F4BE}"/>
              </a:ext>
            </a:extLst>
          </p:cNvPr>
          <p:cNvSpPr>
            <a:spLocks noGrp="1"/>
          </p:cNvSpPr>
          <p:nvPr>
            <p:ph type="title"/>
          </p:nvPr>
        </p:nvSpPr>
        <p:spPr/>
        <p:txBody>
          <a:bodyPr lIns="0"/>
          <a:lstStyle>
            <a:lvl1pPr>
              <a:defRPr>
                <a:solidFill>
                  <a:schemeClr val="bg1"/>
                </a:solidFill>
              </a:defRPr>
            </a:lvl1pPr>
          </a:lstStyle>
          <a:p>
            <a:r>
              <a:rPr lang="de-DE"/>
              <a:t>Mastertitelformat bearbeiten</a:t>
            </a:r>
            <a:endParaRPr lang="de-DE" dirty="0"/>
          </a:p>
        </p:txBody>
      </p:sp>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323850" y="1131887"/>
            <a:ext cx="6192366" cy="2375967"/>
          </a:xfrm>
        </p:spPr>
        <p:txBody>
          <a:bodyPr lIns="0"/>
          <a:lstStyle>
            <a:lvl1pPr>
              <a:lnSpc>
                <a:spcPct val="110000"/>
              </a:lnSpc>
              <a:buClr>
                <a:schemeClr val="bg1"/>
              </a:buClr>
              <a:defRPr>
                <a:solidFill>
                  <a:schemeClr val="bg1"/>
                </a:solidFill>
              </a:defRPr>
            </a:lvl1pPr>
            <a:lvl2pPr>
              <a:lnSpc>
                <a:spcPct val="110000"/>
              </a:lnSpc>
              <a:buClr>
                <a:schemeClr val="bg1"/>
              </a:buClr>
              <a:defRPr>
                <a:solidFill>
                  <a:schemeClr val="bg1"/>
                </a:solidFill>
              </a:defRPr>
            </a:lvl2pPr>
            <a:lvl3pPr>
              <a:lnSpc>
                <a:spcPct val="110000"/>
              </a:lnSpc>
              <a:buClr>
                <a:schemeClr val="bg1"/>
              </a:buClr>
              <a:defRPr>
                <a:solidFill>
                  <a:schemeClr val="bg1"/>
                </a:solidFill>
              </a:defRPr>
            </a:lvl3pPr>
            <a:lvl4pPr>
              <a:lnSpc>
                <a:spcPct val="110000"/>
              </a:lnSpc>
              <a:buClr>
                <a:schemeClr val="bg1"/>
              </a:buClr>
              <a:defRPr>
                <a:solidFill>
                  <a:schemeClr val="bg1"/>
                </a:solidFill>
              </a:defRPr>
            </a:lvl4pPr>
            <a:lvl5pPr>
              <a:lnSpc>
                <a:spcPct val="110000"/>
              </a:lnSpc>
              <a:buClr>
                <a:schemeClr val="bg1"/>
              </a:buClr>
              <a:defRPr>
                <a:solidFill>
                  <a:schemeClr val="bg1"/>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Foliennummernplatzhalter">
            <a:extLst>
              <a:ext uri="{FF2B5EF4-FFF2-40B4-BE49-F238E27FC236}">
                <a16:creationId xmlns:a16="http://schemas.microsoft.com/office/drawing/2014/main" id="{BCE49DE1-412F-9551-E6D9-B0052C74974A}"/>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
        <p:nvSpPr>
          <p:cNvPr id="5" name="Datumsplatzhalter">
            <a:extLst>
              <a:ext uri="{FF2B5EF4-FFF2-40B4-BE49-F238E27FC236}">
                <a16:creationId xmlns:a16="http://schemas.microsoft.com/office/drawing/2014/main" id="{1A332F47-736B-CDE0-6752-F10D3D68B97F}"/>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5C11D619-E32A-2CEE-9965-9C829412BC38}"/>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61841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mit schmalem Foto)">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022CAA55-EBA8-B65A-0AFD-E54B4AB91321}"/>
              </a:ext>
            </a:extLst>
          </p:cNvPr>
          <p:cNvSpPr>
            <a:spLocks noGrp="1"/>
          </p:cNvSpPr>
          <p:nvPr>
            <p:ph type="title"/>
          </p:nvPr>
        </p:nvSpPr>
        <p:spPr>
          <a:xfrm>
            <a:off x="323850" y="339502"/>
            <a:ext cx="4968230" cy="575841"/>
          </a:xfrm>
        </p:spPr>
        <p:txBody>
          <a:bodyPr lIns="0"/>
          <a:lstStyle/>
          <a:p>
            <a:r>
              <a:rPr lang="de-DE"/>
              <a:t>Mastertitelformat bearbeiten</a:t>
            </a:r>
            <a:endParaRPr lang="de-DE" dirty="0"/>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1888"/>
            <a:ext cx="4608190" cy="2952750"/>
          </a:xfrm>
        </p:spPr>
        <p:txBody>
          <a:bodyPr l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a:extLst>
              <a:ext uri="{FF2B5EF4-FFF2-40B4-BE49-F238E27FC236}">
                <a16:creationId xmlns:a16="http://schemas.microsoft.com/office/drawing/2014/main" id="{C35977E2-0412-120B-2CE6-634B43C86EF5}"/>
              </a:ext>
            </a:extLst>
          </p:cNvPr>
          <p:cNvSpPr>
            <a:spLocks noGrp="1"/>
          </p:cNvSpPr>
          <p:nvPr>
            <p:ph type="pic" sz="quarter" idx="13" hasCustomPrompt="1"/>
          </p:nvPr>
        </p:nvSpPr>
        <p:spPr>
          <a:xfrm>
            <a:off x="5669901" y="0"/>
            <a:ext cx="3481933" cy="5143500"/>
          </a:xfrm>
          <a:noFill/>
        </p:spPr>
        <p:txBody>
          <a:bodyPr/>
          <a:lstStyle>
            <a:lvl1pPr marL="0" indent="0">
              <a:buNone/>
              <a:defRPr/>
            </a:lvl1pPr>
          </a:lstStyle>
          <a:p>
            <a:r>
              <a:rPr lang="de-DE" dirty="0"/>
              <a:t>Bild einfügen und mit Alternativtext versehen</a:t>
            </a:r>
          </a:p>
        </p:txBody>
      </p:sp>
      <p:sp>
        <p:nvSpPr>
          <p:cNvPr id="8" name="Copyright">
            <a:extLst>
              <a:ext uri="{FF2B5EF4-FFF2-40B4-BE49-F238E27FC236}">
                <a16:creationId xmlns:a16="http://schemas.microsoft.com/office/drawing/2014/main" id="{36C21B6C-1199-7410-D70C-DF13D6B43E68}"/>
              </a:ext>
            </a:extLst>
          </p:cNvPr>
          <p:cNvSpPr>
            <a:spLocks noGrp="1"/>
          </p:cNvSpPr>
          <p:nvPr>
            <p:ph type="body" sz="quarter" idx="14" hasCustomPrompt="1"/>
          </p:nvPr>
        </p:nvSpPr>
        <p:spPr>
          <a:xfrm>
            <a:off x="8361849" y="4857140"/>
            <a:ext cx="786607" cy="286360"/>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sp>
        <p:nvSpPr>
          <p:cNvPr id="6" name="Foliennummernplatzhalter">
            <a:extLst>
              <a:ext uri="{FF2B5EF4-FFF2-40B4-BE49-F238E27FC236}">
                <a16:creationId xmlns:a16="http://schemas.microsoft.com/office/drawing/2014/main" id="{338EC3EA-D4DA-303C-806E-472FC6B322D6}"/>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‹Nr.›</a:t>
            </a:fld>
            <a:endParaRPr lang="de-DE" dirty="0"/>
          </a:p>
        </p:txBody>
      </p:sp>
      <p:sp>
        <p:nvSpPr>
          <p:cNvPr id="4" name="Datumsplatzhalter">
            <a:extLst>
              <a:ext uri="{FF2B5EF4-FFF2-40B4-BE49-F238E27FC236}">
                <a16:creationId xmlns:a16="http://schemas.microsoft.com/office/drawing/2014/main" id="{9AAC19B7-37FD-AA89-39AA-F7DF9419DB44}"/>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4BFEEC7F-37CA-96F1-CC3A-8A300A1C2E4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087498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 und Inhalt (mit breitem Foto)">
    <p:bg>
      <p:bgRef idx="1001">
        <a:schemeClr val="bg2"/>
      </p:bgRef>
    </p:bg>
    <p:spTree>
      <p:nvGrpSpPr>
        <p:cNvPr id="1" name=""/>
        <p:cNvGrpSpPr/>
        <p:nvPr/>
      </p:nvGrpSpPr>
      <p:grpSpPr>
        <a:xfrm>
          <a:off x="0" y="0"/>
          <a:ext cx="0" cy="0"/>
          <a:chOff x="0" y="0"/>
          <a:chExt cx="0" cy="0"/>
        </a:xfrm>
      </p:grpSpPr>
      <p:sp>
        <p:nvSpPr>
          <p:cNvPr id="7" name="Foliennummernplatzhalter">
            <a:extLst>
              <a:ext uri="{FF2B5EF4-FFF2-40B4-BE49-F238E27FC236}">
                <a16:creationId xmlns:a16="http://schemas.microsoft.com/office/drawing/2014/main" id="{E58634C5-D0B6-1717-8CE0-5AE7DF487E45}"/>
              </a:ext>
              <a:ext uri="{C183D7F6-B498-43B3-948B-1728B52AA6E4}">
                <adec:decorative xmlns:adec="http://schemas.microsoft.com/office/drawing/2017/decorative" val="1"/>
              </a:ext>
            </a:extLst>
          </p:cNvPr>
          <p:cNvSpPr>
            <a:spLocks noGrp="1"/>
          </p:cNvSpPr>
          <p:nvPr>
            <p:ph type="sldNum" sz="quarter" idx="12"/>
          </p:nvPr>
        </p:nvSpPr>
        <p:spPr>
          <a:xfrm>
            <a:off x="8244408" y="4616957"/>
            <a:ext cx="702990" cy="274637"/>
          </a:xfrm>
          <a:prstGeom prst="rect">
            <a:avLst/>
          </a:prstGeom>
        </p:spPr>
        <p:txBody>
          <a:bodyPr/>
          <a:lstStyle>
            <a:lvl1pPr>
              <a:defRPr>
                <a:solidFill>
                  <a:schemeClr val="tx1"/>
                </a:solidFill>
              </a:defRPr>
            </a:lvl1pPr>
          </a:lstStyle>
          <a:p>
            <a:fld id="{309D5144-004E-1E45-907B-65C86CA25C3F}" type="slidenum">
              <a:rPr lang="de-DE" smtClean="0"/>
              <a:pPr/>
              <a:t>‹Nr.›</a:t>
            </a:fld>
            <a:endParaRPr lang="de-DE"/>
          </a:p>
        </p:txBody>
      </p:sp>
      <p:sp>
        <p:nvSpPr>
          <p:cNvPr id="2" name="Titel">
            <a:extLst>
              <a:ext uri="{FF2B5EF4-FFF2-40B4-BE49-F238E27FC236}">
                <a16:creationId xmlns:a16="http://schemas.microsoft.com/office/drawing/2014/main" id="{022CAA55-EBA8-B65A-0AFD-E54B4AB91321}"/>
              </a:ext>
            </a:extLst>
          </p:cNvPr>
          <p:cNvSpPr>
            <a:spLocks noGrp="1"/>
          </p:cNvSpPr>
          <p:nvPr>
            <p:ph type="title" hasCustomPrompt="1"/>
          </p:nvPr>
        </p:nvSpPr>
        <p:spPr>
          <a:xfrm>
            <a:off x="323850" y="339502"/>
            <a:ext cx="2807990" cy="575841"/>
          </a:xfrm>
        </p:spPr>
        <p:txBody>
          <a:bodyPr lIns="0"/>
          <a:lstStyle>
            <a:lvl1pPr>
              <a:defRPr>
                <a:solidFill>
                  <a:schemeClr val="tx1"/>
                </a:solidFill>
              </a:defRPr>
            </a:lvl1pPr>
          </a:lstStyle>
          <a:p>
            <a:r>
              <a:rPr lang="de-DE" dirty="0"/>
              <a:t>Titel</a:t>
            </a:r>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1888"/>
            <a:ext cx="2807990" cy="2952750"/>
          </a:xfrm>
        </p:spPr>
        <p:txBody>
          <a:bodyPr lIns="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a:extLst>
              <a:ext uri="{FF2B5EF4-FFF2-40B4-BE49-F238E27FC236}">
                <a16:creationId xmlns:a16="http://schemas.microsoft.com/office/drawing/2014/main" id="{C35977E2-0412-120B-2CE6-634B43C86EF5}"/>
              </a:ext>
            </a:extLst>
          </p:cNvPr>
          <p:cNvSpPr>
            <a:spLocks noGrp="1"/>
          </p:cNvSpPr>
          <p:nvPr>
            <p:ph type="pic" sz="quarter" idx="13" hasCustomPrompt="1"/>
          </p:nvPr>
        </p:nvSpPr>
        <p:spPr>
          <a:xfrm>
            <a:off x="3492500" y="0"/>
            <a:ext cx="5651797" cy="5143500"/>
          </a:xfrm>
          <a:noFill/>
        </p:spPr>
        <p:txBody>
          <a:bodyPr/>
          <a:lstStyle>
            <a:lvl1pPr marL="0" indent="0">
              <a:buNone/>
              <a:defRPr/>
            </a:lvl1pPr>
          </a:lstStyle>
          <a:p>
            <a:r>
              <a:rPr lang="de-DE" dirty="0"/>
              <a:t>Bild einfügen und mit Alternativtext versehen</a:t>
            </a:r>
          </a:p>
        </p:txBody>
      </p:sp>
      <p:sp>
        <p:nvSpPr>
          <p:cNvPr id="8" name="Copyright">
            <a:extLst>
              <a:ext uri="{FF2B5EF4-FFF2-40B4-BE49-F238E27FC236}">
                <a16:creationId xmlns:a16="http://schemas.microsoft.com/office/drawing/2014/main" id="{6F379341-4B7C-56ED-E5CE-3AF27C9C07CD}"/>
              </a:ext>
            </a:extLst>
          </p:cNvPr>
          <p:cNvSpPr>
            <a:spLocks noGrp="1"/>
          </p:cNvSpPr>
          <p:nvPr>
            <p:ph type="body" sz="quarter" idx="14" hasCustomPrompt="1"/>
          </p:nvPr>
        </p:nvSpPr>
        <p:spPr>
          <a:xfrm>
            <a:off x="8361849" y="4869835"/>
            <a:ext cx="786607" cy="273665"/>
          </a:xfrm>
          <a:solidFill>
            <a:schemeClr val="tx1">
              <a:alpha val="75000"/>
            </a:schemeClr>
          </a:solidFill>
        </p:spPr>
        <p:txBody>
          <a:bodyPr wrap="none" lIns="72000" rIns="72000" anchor="b" anchorCtr="0">
            <a:spAutoFit/>
          </a:bodyPr>
          <a:lstStyle>
            <a:lvl1pPr marL="0" indent="0" algn="r">
              <a:buNone/>
              <a:defRPr sz="1100">
                <a:solidFill>
                  <a:schemeClr val="bg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pic>
        <p:nvPicPr>
          <p:cNvPr id="9" name="UHH-Logo">
            <a:extLst>
              <a:ext uri="{FF2B5EF4-FFF2-40B4-BE49-F238E27FC236}">
                <a16:creationId xmlns:a16="http://schemas.microsoft.com/office/drawing/2014/main" id="{3BDE8800-7D43-0D06-238E-1FA0D202AEC5}"/>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323850" y="4381726"/>
            <a:ext cx="1295822" cy="422049"/>
          </a:xfrm>
          <a:prstGeom prst="rect">
            <a:avLst/>
          </a:prstGeom>
        </p:spPr>
      </p:pic>
      <p:sp>
        <p:nvSpPr>
          <p:cNvPr id="11" name="Datumsplatzhalter">
            <a:extLst>
              <a:ext uri="{FF2B5EF4-FFF2-40B4-BE49-F238E27FC236}">
                <a16:creationId xmlns:a16="http://schemas.microsoft.com/office/drawing/2014/main" id="{7D88BC12-8F4E-BFC6-264F-89270375E7DF}"/>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12" name="Fußzeilenplatzhalter">
            <a:extLst>
              <a:ext uri="{FF2B5EF4-FFF2-40B4-BE49-F238E27FC236}">
                <a16:creationId xmlns:a16="http://schemas.microsoft.com/office/drawing/2014/main" id="{F86D739E-9299-6C18-D483-F75B8037A4A9}"/>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16683533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el und Inhalt (mit Beschreibung)">
    <p:spTree>
      <p:nvGrpSpPr>
        <p:cNvPr id="1" name=""/>
        <p:cNvGrpSpPr/>
        <p:nvPr/>
      </p:nvGrpSpPr>
      <p:grpSpPr>
        <a:xfrm>
          <a:off x="0" y="0"/>
          <a:ext cx="0" cy="0"/>
          <a:chOff x="0" y="0"/>
          <a:chExt cx="0" cy="0"/>
        </a:xfrm>
      </p:grpSpPr>
      <p:sp>
        <p:nvSpPr>
          <p:cNvPr id="8" name="Blaues Rechteck">
            <a:extLst>
              <a:ext uri="{FF2B5EF4-FFF2-40B4-BE49-F238E27FC236}">
                <a16:creationId xmlns:a16="http://schemas.microsoft.com/office/drawing/2014/main" id="{14BDBED3-5910-DE22-D9E0-EF5709BC0B7D}"/>
              </a:ext>
              <a:ext uri="{C183D7F6-B498-43B3-948B-1728B52AA6E4}">
                <adec:decorative xmlns:adec="http://schemas.microsoft.com/office/drawing/2017/decorative" val="1"/>
              </a:ext>
            </a:extLst>
          </p:cNvPr>
          <p:cNvSpPr/>
          <p:nvPr userDrawn="1"/>
        </p:nvSpPr>
        <p:spPr>
          <a:xfrm>
            <a:off x="5662364" y="0"/>
            <a:ext cx="348163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a:extLst>
              <a:ext uri="{FF2B5EF4-FFF2-40B4-BE49-F238E27FC236}">
                <a16:creationId xmlns:a16="http://schemas.microsoft.com/office/drawing/2014/main" id="{022CAA55-EBA8-B65A-0AFD-E54B4AB91321}"/>
              </a:ext>
            </a:extLst>
          </p:cNvPr>
          <p:cNvSpPr>
            <a:spLocks noGrp="1"/>
          </p:cNvSpPr>
          <p:nvPr>
            <p:ph type="title"/>
          </p:nvPr>
        </p:nvSpPr>
        <p:spPr/>
        <p:txBody>
          <a:bodyPr lIns="0"/>
          <a:lstStyle/>
          <a:p>
            <a:r>
              <a:rPr lang="de-DE"/>
              <a:t>Mastertitelformat bearbeiten</a:t>
            </a:r>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1888"/>
            <a:ext cx="5256262" cy="2952750"/>
          </a:xfrm>
        </p:spPr>
        <p:txBody>
          <a:bodyPr l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2">
            <a:extLst>
              <a:ext uri="{FF2B5EF4-FFF2-40B4-BE49-F238E27FC236}">
                <a16:creationId xmlns:a16="http://schemas.microsoft.com/office/drawing/2014/main" id="{CB799E1F-ECFF-810B-2A66-CDC2F619B91B}"/>
              </a:ext>
            </a:extLst>
          </p:cNvPr>
          <p:cNvSpPr>
            <a:spLocks noGrp="1"/>
          </p:cNvSpPr>
          <p:nvPr>
            <p:ph sz="half" idx="2" hasCustomPrompt="1"/>
          </p:nvPr>
        </p:nvSpPr>
        <p:spPr>
          <a:xfrm>
            <a:off x="5950074" y="1131888"/>
            <a:ext cx="2870076" cy="1922866"/>
          </a:xfrm>
        </p:spPr>
        <p:txBody>
          <a:bodyPr lIns="0" anchor="t" anchorCtr="0">
            <a:normAutofit/>
          </a:bodyPr>
          <a:lstStyle>
            <a:lvl1pPr marL="285750" indent="-285750">
              <a:lnSpc>
                <a:spcPct val="120000"/>
              </a:lnSpc>
              <a:buClr>
                <a:schemeClr val="bg1"/>
              </a:buClr>
              <a:buFont typeface="Wingdings" pitchFamily="2" charset="2"/>
              <a:buChar char="§"/>
              <a:defRPr sz="1400">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sed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erat, sed </a:t>
            </a:r>
            <a:r>
              <a:rPr lang="de-DE" dirty="0" err="1"/>
              <a:t>diam</a:t>
            </a:r>
            <a:r>
              <a:rPr lang="de-DE" dirty="0"/>
              <a:t> </a:t>
            </a:r>
            <a:r>
              <a:rPr lang="de-DE" dirty="0" err="1"/>
              <a:t>voluptua</a:t>
            </a:r>
            <a:r>
              <a:rPr lang="de-DE" dirty="0"/>
              <a:t>. </a:t>
            </a:r>
          </a:p>
        </p:txBody>
      </p:sp>
      <p:sp>
        <p:nvSpPr>
          <p:cNvPr id="9" name="Foliennummernplatzhalter">
            <a:extLst>
              <a:ext uri="{FF2B5EF4-FFF2-40B4-BE49-F238E27FC236}">
                <a16:creationId xmlns:a16="http://schemas.microsoft.com/office/drawing/2014/main" id="{F6365823-088A-8693-C71E-3BE224B70939}"/>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lvl1pPr>
              <a:defRPr>
                <a:solidFill>
                  <a:schemeClr val="bg1"/>
                </a:solidFill>
              </a:defRPr>
            </a:lvl1pPr>
          </a:lstStyle>
          <a:p>
            <a:fld id="{309D5144-004E-1E45-907B-65C86CA25C3F}" type="slidenum">
              <a:rPr lang="de-DE" smtClean="0"/>
              <a:pPr/>
              <a:t>‹Nr.›</a:t>
            </a:fld>
            <a:endParaRPr lang="de-DE"/>
          </a:p>
        </p:txBody>
      </p:sp>
      <p:sp>
        <p:nvSpPr>
          <p:cNvPr id="5" name="Datumsplatzhalter">
            <a:extLst>
              <a:ext uri="{FF2B5EF4-FFF2-40B4-BE49-F238E27FC236}">
                <a16:creationId xmlns:a16="http://schemas.microsoft.com/office/drawing/2014/main" id="{0406DA75-B94C-88A6-DC22-02C95D67C7E6}"/>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1670BC1F-CA78-59FB-8906-557B8A8BBA26}"/>
              </a:ext>
              <a:ext uri="{C183D7F6-B498-43B3-948B-1728B52AA6E4}">
                <adec:decorative xmlns:adec="http://schemas.microsoft.com/office/drawing/2017/decorative" val="1"/>
              </a:ext>
            </a:extLst>
          </p:cNvPr>
          <p:cNvSpPr>
            <a:spLocks noGrp="1"/>
          </p:cNvSpPr>
          <p:nvPr>
            <p:ph type="ftr" sz="quarter" idx="3"/>
          </p:nvPr>
        </p:nvSpPr>
        <p:spPr>
          <a:xfrm>
            <a:off x="5662364" y="4615010"/>
            <a:ext cx="2499792" cy="274637"/>
          </a:xfrm>
          <a:prstGeom prst="rect">
            <a:avLst/>
          </a:prstGeom>
        </p:spPr>
        <p:txBody>
          <a:bodyPr vert="horz" lIns="91440" tIns="45720" rIns="91440" bIns="45720" rtlCol="0" anchor="ctr"/>
          <a:lstStyle>
            <a:lvl1pPr algn="ctr">
              <a:defRPr sz="1200">
                <a:solidFill>
                  <a:schemeClr val="bg1"/>
                </a:solidFill>
              </a:defRPr>
            </a:lvl1pPr>
          </a:lstStyle>
          <a:p>
            <a:endParaRPr lang="de-DE" dirty="0"/>
          </a:p>
        </p:txBody>
      </p:sp>
    </p:spTree>
    <p:extLst>
      <p:ext uri="{BB962C8B-B14F-4D97-AF65-F5344CB8AC3E}">
        <p14:creationId xmlns:p14="http://schemas.microsoft.com/office/powerpoint/2010/main" val="1836243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4964934C-EA16-90F9-FF01-DDA26AEA7582}"/>
              </a:ext>
            </a:extLst>
          </p:cNvPr>
          <p:cNvSpPr>
            <a:spLocks noGrp="1"/>
          </p:cNvSpPr>
          <p:nvPr>
            <p:ph type="title"/>
          </p:nvPr>
        </p:nvSpPr>
        <p:spPr/>
        <p:txBody>
          <a:bodyPr/>
          <a:lstStyle/>
          <a:p>
            <a:r>
              <a:rPr lang="de-DE"/>
              <a:t>Mastertitelformat bearbeiten</a:t>
            </a:r>
          </a:p>
        </p:txBody>
      </p:sp>
      <p:sp>
        <p:nvSpPr>
          <p:cNvPr id="6" name="Foliennummernplatzhalter">
            <a:extLst>
              <a:ext uri="{FF2B5EF4-FFF2-40B4-BE49-F238E27FC236}">
                <a16:creationId xmlns:a16="http://schemas.microsoft.com/office/drawing/2014/main" id="{8A498CDC-352F-BF56-E3E4-9366FD040654}"/>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
        <p:nvSpPr>
          <p:cNvPr id="3" name="Datumsplatzhalter">
            <a:extLst>
              <a:ext uri="{FF2B5EF4-FFF2-40B4-BE49-F238E27FC236}">
                <a16:creationId xmlns:a16="http://schemas.microsoft.com/office/drawing/2014/main" id="{B324906E-3EC6-43D0-38B0-7F3BC8939CCD}"/>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4" name="Fußzeilenplatzhalter">
            <a:extLst>
              <a:ext uri="{FF2B5EF4-FFF2-40B4-BE49-F238E27FC236}">
                <a16:creationId xmlns:a16="http://schemas.microsoft.com/office/drawing/2014/main" id="{511DF910-5AC6-4699-67BD-422B03AEE635}"/>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619491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a:extLst>
              <a:ext uri="{FF2B5EF4-FFF2-40B4-BE49-F238E27FC236}">
                <a16:creationId xmlns:a16="http://schemas.microsoft.com/office/drawing/2014/main" id="{A6F2484B-6A49-A01C-CB00-04C3C61D9058}"/>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dirty="0"/>
          </a:p>
        </p:txBody>
      </p:sp>
      <p:sp>
        <p:nvSpPr>
          <p:cNvPr id="2" name="Datumsplatzhalter">
            <a:extLst>
              <a:ext uri="{FF2B5EF4-FFF2-40B4-BE49-F238E27FC236}">
                <a16:creationId xmlns:a16="http://schemas.microsoft.com/office/drawing/2014/main" id="{A6EB1508-E0F4-F09F-03BC-AA73731C5037}"/>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3" name="Fußzeilenplatzhalter">
            <a:extLst>
              <a:ext uri="{FF2B5EF4-FFF2-40B4-BE49-F238E27FC236}">
                <a16:creationId xmlns:a16="http://schemas.microsoft.com/office/drawing/2014/main" id="{AA413CEF-D37C-976C-E37F-68A4D6D80B7E}"/>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041775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022CAA55-EBA8-B65A-0AFD-E54B4AB91321}"/>
              </a:ext>
            </a:extLst>
          </p:cNvPr>
          <p:cNvSpPr>
            <a:spLocks noGrp="1"/>
          </p:cNvSpPr>
          <p:nvPr>
            <p:ph type="title"/>
          </p:nvPr>
        </p:nvSpPr>
        <p:spPr/>
        <p:txBody>
          <a:bodyPr lIns="0"/>
          <a:lstStyle/>
          <a:p>
            <a:r>
              <a:rPr lang="de-DE"/>
              <a:t>Mastertitelformat bearbeiten</a:t>
            </a:r>
          </a:p>
        </p:txBody>
      </p:sp>
      <p:sp>
        <p:nvSpPr>
          <p:cNvPr id="3" name="Inhaltsplatzhalter">
            <a:extLst>
              <a:ext uri="{FF2B5EF4-FFF2-40B4-BE49-F238E27FC236}">
                <a16:creationId xmlns:a16="http://schemas.microsoft.com/office/drawing/2014/main" id="{2C284ADE-10D9-51D8-79D6-838CA1561964}"/>
              </a:ext>
            </a:extLst>
          </p:cNvPr>
          <p:cNvSpPr>
            <a:spLocks noGrp="1"/>
          </p:cNvSpPr>
          <p:nvPr>
            <p:ph sz="half" idx="1"/>
          </p:nvPr>
        </p:nvSpPr>
        <p:spPr>
          <a:xfrm>
            <a:off x="323850" y="1134994"/>
            <a:ext cx="3960118" cy="2949644"/>
          </a:xfrm>
        </p:spPr>
        <p:txBody>
          <a:bodyPr lIns="0"/>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2">
            <a:extLst>
              <a:ext uri="{FF2B5EF4-FFF2-40B4-BE49-F238E27FC236}">
                <a16:creationId xmlns:a16="http://schemas.microsoft.com/office/drawing/2014/main" id="{CB799E1F-ECFF-810B-2A66-CDC2F619B91B}"/>
              </a:ext>
            </a:extLst>
          </p:cNvPr>
          <p:cNvSpPr>
            <a:spLocks noGrp="1"/>
          </p:cNvSpPr>
          <p:nvPr>
            <p:ph sz="half" idx="2"/>
          </p:nvPr>
        </p:nvSpPr>
        <p:spPr>
          <a:xfrm>
            <a:off x="4860032" y="1134994"/>
            <a:ext cx="3960118" cy="2949644"/>
          </a:xfrm>
        </p:spPr>
        <p:txBody>
          <a:bodyPr lIns="0"/>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a:extLst>
              <a:ext uri="{FF2B5EF4-FFF2-40B4-BE49-F238E27FC236}">
                <a16:creationId xmlns:a16="http://schemas.microsoft.com/office/drawing/2014/main" id="{E58634C5-D0B6-1717-8CE0-5AE7DF487E45}"/>
              </a:ext>
              <a:ext uri="{C183D7F6-B498-43B3-948B-1728B52AA6E4}">
                <adec:decorative xmlns:adec="http://schemas.microsoft.com/office/drawing/2017/decorative" val="1"/>
              </a:ext>
            </a:extLst>
          </p:cNvPr>
          <p:cNvSpPr>
            <a:spLocks noGrp="1"/>
          </p:cNvSpPr>
          <p:nvPr>
            <p:ph type="sldNum" sz="quarter" idx="12"/>
          </p:nvPr>
        </p:nvSpPr>
        <p:spPr>
          <a:xfrm>
            <a:off x="8123094" y="4616957"/>
            <a:ext cx="702990" cy="274637"/>
          </a:xfrm>
          <a:prstGeom prst="rect">
            <a:avLst/>
          </a:prstGeom>
        </p:spPr>
        <p:txBody>
          <a:bodyPr/>
          <a:lstStyle>
            <a:lvl1pPr algn="r">
              <a:defRPr/>
            </a:lvl1pPr>
          </a:lstStyle>
          <a:p>
            <a:fld id="{309D5144-004E-1E45-907B-65C86CA25C3F}" type="slidenum">
              <a:rPr lang="de-DE" smtClean="0"/>
              <a:pPr/>
              <a:t>‹Nr.›</a:t>
            </a:fld>
            <a:endParaRPr lang="de-DE"/>
          </a:p>
        </p:txBody>
      </p:sp>
      <p:sp>
        <p:nvSpPr>
          <p:cNvPr id="5" name="Datumsplatzhalter">
            <a:extLst>
              <a:ext uri="{FF2B5EF4-FFF2-40B4-BE49-F238E27FC236}">
                <a16:creationId xmlns:a16="http://schemas.microsoft.com/office/drawing/2014/main" id="{256A2770-1A1F-77F6-78D7-E44AEAE9E9BF}"/>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1BB2272B-6D56-1FA3-D138-FFB24858D55A}"/>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0331100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1" name="Titel">
            <a:extLst>
              <a:ext uri="{FF2B5EF4-FFF2-40B4-BE49-F238E27FC236}">
                <a16:creationId xmlns:a16="http://schemas.microsoft.com/office/drawing/2014/main" id="{CD2ED777-FF9B-1F8E-A73B-AE96714D02D1}"/>
              </a:ext>
            </a:extLst>
          </p:cNvPr>
          <p:cNvSpPr>
            <a:spLocks noGrp="1"/>
          </p:cNvSpPr>
          <p:nvPr>
            <p:ph type="title"/>
          </p:nvPr>
        </p:nvSpPr>
        <p:spPr>
          <a:xfrm>
            <a:off x="323850" y="339502"/>
            <a:ext cx="8496300" cy="575841"/>
          </a:xfrm>
        </p:spPr>
        <p:txBody>
          <a:bodyPr/>
          <a:lstStyle/>
          <a:p>
            <a:r>
              <a:rPr lang="de-DE"/>
              <a:t>Mastertitelformat bearbeiten</a:t>
            </a:r>
          </a:p>
        </p:txBody>
      </p:sp>
      <p:sp>
        <p:nvSpPr>
          <p:cNvPr id="3" name="Textplatzhalter">
            <a:extLst>
              <a:ext uri="{FF2B5EF4-FFF2-40B4-BE49-F238E27FC236}">
                <a16:creationId xmlns:a16="http://schemas.microsoft.com/office/drawing/2014/main" id="{E37D0021-4AE9-12EF-77C5-6E40087CFF1F}"/>
              </a:ext>
            </a:extLst>
          </p:cNvPr>
          <p:cNvSpPr>
            <a:spLocks noGrp="1"/>
          </p:cNvSpPr>
          <p:nvPr>
            <p:ph type="body" idx="1"/>
          </p:nvPr>
        </p:nvSpPr>
        <p:spPr>
          <a:xfrm>
            <a:off x="323850" y="1133330"/>
            <a:ext cx="3960117" cy="61193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a:extLst>
              <a:ext uri="{FF2B5EF4-FFF2-40B4-BE49-F238E27FC236}">
                <a16:creationId xmlns:a16="http://schemas.microsoft.com/office/drawing/2014/main" id="{5A6B0E0E-75A2-F94A-0962-615DE4EB24E2}"/>
              </a:ext>
            </a:extLst>
          </p:cNvPr>
          <p:cNvSpPr>
            <a:spLocks noGrp="1"/>
          </p:cNvSpPr>
          <p:nvPr>
            <p:ph sz="half" idx="2"/>
          </p:nvPr>
        </p:nvSpPr>
        <p:spPr>
          <a:xfrm>
            <a:off x="323850" y="1879600"/>
            <a:ext cx="3960117" cy="22050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2">
            <a:extLst>
              <a:ext uri="{FF2B5EF4-FFF2-40B4-BE49-F238E27FC236}">
                <a16:creationId xmlns:a16="http://schemas.microsoft.com/office/drawing/2014/main" id="{04117240-25E0-9C7E-438D-28789BCE676F}"/>
              </a:ext>
            </a:extLst>
          </p:cNvPr>
          <p:cNvSpPr>
            <a:spLocks noGrp="1"/>
          </p:cNvSpPr>
          <p:nvPr>
            <p:ph type="body" idx="13"/>
          </p:nvPr>
        </p:nvSpPr>
        <p:spPr>
          <a:xfrm>
            <a:off x="4860033" y="1133330"/>
            <a:ext cx="3960117" cy="619125"/>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2">
            <a:extLst>
              <a:ext uri="{FF2B5EF4-FFF2-40B4-BE49-F238E27FC236}">
                <a16:creationId xmlns:a16="http://schemas.microsoft.com/office/drawing/2014/main" id="{BCE98A3E-1FE1-0DB5-2352-C9DF207F4BE3}"/>
              </a:ext>
            </a:extLst>
          </p:cNvPr>
          <p:cNvSpPr>
            <a:spLocks noGrp="1"/>
          </p:cNvSpPr>
          <p:nvPr>
            <p:ph sz="quarter" idx="4"/>
          </p:nvPr>
        </p:nvSpPr>
        <p:spPr>
          <a:xfrm>
            <a:off x="4860033" y="1879600"/>
            <a:ext cx="3960117" cy="220503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Foliennummernplatzhalter">
            <a:extLst>
              <a:ext uri="{FF2B5EF4-FFF2-40B4-BE49-F238E27FC236}">
                <a16:creationId xmlns:a16="http://schemas.microsoft.com/office/drawing/2014/main" id="{2D7E17B0-6C39-E84C-8C98-5FA3A41CA805}"/>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
        <p:nvSpPr>
          <p:cNvPr id="2" name="Datumsplatzhalter">
            <a:extLst>
              <a:ext uri="{FF2B5EF4-FFF2-40B4-BE49-F238E27FC236}">
                <a16:creationId xmlns:a16="http://schemas.microsoft.com/office/drawing/2014/main" id="{1D790461-F92A-CC5D-2798-7693BAA16A29}"/>
              </a:ext>
              <a:ext uri="{C183D7F6-B498-43B3-948B-1728B52AA6E4}">
                <adec:decorative xmlns:adec="http://schemas.microsoft.com/office/drawing/2017/decorative" val="1"/>
              </a:ext>
            </a:extLst>
          </p:cNvPr>
          <p:cNvSpPr>
            <a:spLocks noGrp="1"/>
          </p:cNvSpPr>
          <p:nvPr>
            <p:ph type="dt" sz="half" idx="14"/>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DDED3A4E-19FA-52ED-810A-479DD1F2659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6004212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8" name="Titel 1">
            <a:extLst>
              <a:ext uri="{FF2B5EF4-FFF2-40B4-BE49-F238E27FC236}">
                <a16:creationId xmlns:a16="http://schemas.microsoft.com/office/drawing/2014/main" id="{71CA5E38-AD06-052F-D243-EF2FC83E6373}"/>
              </a:ext>
            </a:extLst>
          </p:cNvPr>
          <p:cNvSpPr>
            <a:spLocks noGrp="1"/>
          </p:cNvSpPr>
          <p:nvPr>
            <p:ph type="title" hasCustomPrompt="1"/>
          </p:nvPr>
        </p:nvSpPr>
        <p:spPr>
          <a:xfrm>
            <a:off x="323850" y="339502"/>
            <a:ext cx="3168650" cy="575841"/>
          </a:xfrm>
        </p:spPr>
        <p:txBody>
          <a:bodyPr/>
          <a:lstStyle/>
          <a:p>
            <a:r>
              <a:rPr lang="de-DE" dirty="0"/>
              <a:t>Titel</a:t>
            </a:r>
          </a:p>
        </p:txBody>
      </p:sp>
      <p:sp>
        <p:nvSpPr>
          <p:cNvPr id="4" name="Textplatzhalter">
            <a:extLst>
              <a:ext uri="{FF2B5EF4-FFF2-40B4-BE49-F238E27FC236}">
                <a16:creationId xmlns:a16="http://schemas.microsoft.com/office/drawing/2014/main" id="{C6CD7452-71E2-D02E-ACAE-A574F4E5A958}"/>
              </a:ext>
            </a:extLst>
          </p:cNvPr>
          <p:cNvSpPr>
            <a:spLocks noGrp="1"/>
          </p:cNvSpPr>
          <p:nvPr>
            <p:ph type="body" sz="half" idx="2"/>
          </p:nvPr>
        </p:nvSpPr>
        <p:spPr>
          <a:xfrm>
            <a:off x="323851" y="1131888"/>
            <a:ext cx="3168650" cy="29527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3" name="Inhaltsplatzhalter">
            <a:extLst>
              <a:ext uri="{FF2B5EF4-FFF2-40B4-BE49-F238E27FC236}">
                <a16:creationId xmlns:a16="http://schemas.microsoft.com/office/drawing/2014/main" id="{7610A72B-21A5-96FD-DCC8-D60D15D1ADB3}"/>
              </a:ext>
            </a:extLst>
          </p:cNvPr>
          <p:cNvSpPr>
            <a:spLocks noGrp="1"/>
          </p:cNvSpPr>
          <p:nvPr>
            <p:ph idx="1"/>
          </p:nvPr>
        </p:nvSpPr>
        <p:spPr>
          <a:xfrm>
            <a:off x="3887788" y="339503"/>
            <a:ext cx="4932362" cy="37451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Foliennummernplatzhalter">
            <a:extLst>
              <a:ext uri="{FF2B5EF4-FFF2-40B4-BE49-F238E27FC236}">
                <a16:creationId xmlns:a16="http://schemas.microsoft.com/office/drawing/2014/main" id="{32C229D4-8F43-CC72-97C2-B0866651DC21}"/>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
        <p:nvSpPr>
          <p:cNvPr id="2" name="Datumsplatzhalter">
            <a:extLst>
              <a:ext uri="{FF2B5EF4-FFF2-40B4-BE49-F238E27FC236}">
                <a16:creationId xmlns:a16="http://schemas.microsoft.com/office/drawing/2014/main" id="{AB98D548-7EFA-0993-27E3-142384E12365}"/>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3A89B385-8C99-FB81-B57F-F3ED4EB9C571}"/>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1378536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9" name="Titel">
            <a:extLst>
              <a:ext uri="{FF2B5EF4-FFF2-40B4-BE49-F238E27FC236}">
                <a16:creationId xmlns:a16="http://schemas.microsoft.com/office/drawing/2014/main" id="{A7BA631A-EF29-8182-4001-4759D6684911}"/>
              </a:ext>
            </a:extLst>
          </p:cNvPr>
          <p:cNvSpPr>
            <a:spLocks noGrp="1"/>
          </p:cNvSpPr>
          <p:nvPr>
            <p:ph type="title" hasCustomPrompt="1"/>
          </p:nvPr>
        </p:nvSpPr>
        <p:spPr>
          <a:xfrm>
            <a:off x="323850" y="339502"/>
            <a:ext cx="3168650" cy="575841"/>
          </a:xfrm>
        </p:spPr>
        <p:txBody>
          <a:bodyPr/>
          <a:lstStyle/>
          <a:p>
            <a:r>
              <a:rPr lang="de-DE" dirty="0"/>
              <a:t>Titel</a:t>
            </a:r>
          </a:p>
        </p:txBody>
      </p:sp>
      <p:sp>
        <p:nvSpPr>
          <p:cNvPr id="4" name="Textplatzhalter">
            <a:extLst>
              <a:ext uri="{FF2B5EF4-FFF2-40B4-BE49-F238E27FC236}">
                <a16:creationId xmlns:a16="http://schemas.microsoft.com/office/drawing/2014/main" id="{9690B3AD-4342-072E-81A9-FF969E28A3EC}"/>
              </a:ext>
            </a:extLst>
          </p:cNvPr>
          <p:cNvSpPr>
            <a:spLocks noGrp="1"/>
          </p:cNvSpPr>
          <p:nvPr>
            <p:ph type="body" sz="half" idx="2"/>
          </p:nvPr>
        </p:nvSpPr>
        <p:spPr>
          <a:xfrm>
            <a:off x="323851" y="1543050"/>
            <a:ext cx="3168650" cy="254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3" name="Bildplatzhalter">
            <a:extLst>
              <a:ext uri="{FF2B5EF4-FFF2-40B4-BE49-F238E27FC236}">
                <a16:creationId xmlns:a16="http://schemas.microsoft.com/office/drawing/2014/main" id="{2922ACD9-FFDA-7A98-706E-2EE5D82A6D4B}"/>
              </a:ext>
            </a:extLst>
          </p:cNvPr>
          <p:cNvSpPr>
            <a:spLocks noGrp="1"/>
          </p:cNvSpPr>
          <p:nvPr>
            <p:ph type="pic" idx="1" hasCustomPrompt="1"/>
          </p:nvPr>
        </p:nvSpPr>
        <p:spPr>
          <a:xfrm>
            <a:off x="4067944" y="339725"/>
            <a:ext cx="4752206" cy="3744913"/>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einfügen und mit Alternativtext versehen</a:t>
            </a:r>
          </a:p>
        </p:txBody>
      </p:sp>
      <p:sp>
        <p:nvSpPr>
          <p:cNvPr id="2" name="Foliennummernplatzhalter">
            <a:extLst>
              <a:ext uri="{FF2B5EF4-FFF2-40B4-BE49-F238E27FC236}">
                <a16:creationId xmlns:a16="http://schemas.microsoft.com/office/drawing/2014/main" id="{42E28986-8242-C2CB-3C35-2C7D2E91C186}"/>
              </a:ext>
              <a:ext uri="{C183D7F6-B498-43B3-948B-1728B52AA6E4}">
                <adec:decorative xmlns:adec="http://schemas.microsoft.com/office/drawing/2017/decorative" val="1"/>
              </a:ext>
            </a:extLst>
          </p:cNvPr>
          <p:cNvSpPr>
            <a:spLocks noGrp="1"/>
          </p:cNvSpPr>
          <p:nvPr>
            <p:ph type="sldNum" sz="quarter" idx="12"/>
          </p:nvPr>
        </p:nvSpPr>
        <p:spPr>
          <a:xfrm>
            <a:off x="8123094" y="4616957"/>
            <a:ext cx="702990" cy="274637"/>
          </a:xfrm>
          <a:prstGeom prst="rect">
            <a:avLst/>
          </a:prstGeom>
        </p:spPr>
        <p:txBody>
          <a:bodyPr/>
          <a:lstStyle>
            <a:lvl1pPr algn="r">
              <a:defRPr/>
            </a:lvl1pPr>
          </a:lstStyle>
          <a:p>
            <a:fld id="{309D5144-004E-1E45-907B-65C86CA25C3F}" type="slidenum">
              <a:rPr lang="de-DE" smtClean="0"/>
              <a:pPr/>
              <a:t>‹Nr.›</a:t>
            </a:fld>
            <a:endParaRPr lang="de-DE"/>
          </a:p>
        </p:txBody>
      </p:sp>
      <p:sp>
        <p:nvSpPr>
          <p:cNvPr id="5" name="Datumsplatzhalter">
            <a:extLst>
              <a:ext uri="{FF2B5EF4-FFF2-40B4-BE49-F238E27FC236}">
                <a16:creationId xmlns:a16="http://schemas.microsoft.com/office/drawing/2014/main" id="{38E4443A-0699-BA84-956E-50A918F28F98}"/>
              </a:ext>
              <a:ext uri="{C183D7F6-B498-43B3-948B-1728B52AA6E4}">
                <adec:decorative xmlns:adec="http://schemas.microsoft.com/office/drawing/2017/decorative" val="1"/>
              </a:ext>
            </a:extLst>
          </p:cNvPr>
          <p:cNvSpPr>
            <a:spLocks noGrp="1"/>
          </p:cNvSpPr>
          <p:nvPr>
            <p:ph type="dt" sz="half" idx="13"/>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2B7E7A43-F431-D033-68A6-04D5F8AE65F8}"/>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90494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breites Foto)">
    <p:spTree>
      <p:nvGrpSpPr>
        <p:cNvPr id="1" name=""/>
        <p:cNvGrpSpPr/>
        <p:nvPr/>
      </p:nvGrpSpPr>
      <p:grpSpPr>
        <a:xfrm>
          <a:off x="0" y="0"/>
          <a:ext cx="0" cy="0"/>
          <a:chOff x="0" y="0"/>
          <a:chExt cx="0" cy="0"/>
        </a:xfrm>
      </p:grpSpPr>
      <p:pic>
        <p:nvPicPr>
          <p:cNvPr id="7" name="UHH-Logo" descr="Logo der Universität Hamburg">
            <a:extLst>
              <a:ext uri="{FF2B5EF4-FFF2-40B4-BE49-F238E27FC236}">
                <a16:creationId xmlns:a16="http://schemas.microsoft.com/office/drawing/2014/main" id="{85CCA211-4FA3-DE47-9381-1796FDA2B8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0"/>
            <a:ext cx="2595997" cy="1203598"/>
          </a:xfrm>
          <a:prstGeom prst="rect">
            <a:avLst/>
          </a:prstGeom>
        </p:spPr>
      </p:pic>
      <p:sp>
        <p:nvSpPr>
          <p:cNvPr id="2" name="Titel">
            <a:extLst>
              <a:ext uri="{FF2B5EF4-FFF2-40B4-BE49-F238E27FC236}">
                <a16:creationId xmlns:a16="http://schemas.microsoft.com/office/drawing/2014/main" id="{212D9A33-9A12-B80E-DCB8-72E1ADC3E8AC}"/>
              </a:ext>
            </a:extLst>
          </p:cNvPr>
          <p:cNvSpPr>
            <a:spLocks noGrp="1"/>
          </p:cNvSpPr>
          <p:nvPr>
            <p:ph type="ctrTitle" hasCustomPrompt="1"/>
          </p:nvPr>
        </p:nvSpPr>
        <p:spPr>
          <a:xfrm>
            <a:off x="395536" y="3405505"/>
            <a:ext cx="2879996" cy="422039"/>
          </a:xfrm>
        </p:spPr>
        <p:txBody>
          <a:bodyPr wrap="square" lIns="0" anchor="b" anchorCtr="0">
            <a:spAutoFit/>
          </a:bodyPr>
          <a:lstStyle>
            <a:lvl1pPr algn="l">
              <a:lnSpc>
                <a:spcPct val="110000"/>
              </a:lnSpc>
              <a:defRPr sz="2000"/>
            </a:lvl1pPr>
          </a:lstStyle>
          <a:p>
            <a:r>
              <a:rPr lang="de-DE" dirty="0"/>
              <a:t>Titel der Präsentation</a:t>
            </a:r>
          </a:p>
        </p:txBody>
      </p:sp>
      <p:sp>
        <p:nvSpPr>
          <p:cNvPr id="3" name="Person">
            <a:extLst>
              <a:ext uri="{FF2B5EF4-FFF2-40B4-BE49-F238E27FC236}">
                <a16:creationId xmlns:a16="http://schemas.microsoft.com/office/drawing/2014/main" id="{49607EE8-9A52-264C-0A8E-04314631BBDB}"/>
              </a:ext>
            </a:extLst>
          </p:cNvPr>
          <p:cNvSpPr>
            <a:spLocks noGrp="1"/>
          </p:cNvSpPr>
          <p:nvPr>
            <p:ph type="subTitle" idx="1" hasCustomPrompt="1"/>
          </p:nvPr>
        </p:nvSpPr>
        <p:spPr>
          <a:xfrm>
            <a:off x="395536" y="4083918"/>
            <a:ext cx="2879998" cy="354896"/>
          </a:xfrm>
        </p:spPr>
        <p:txBody>
          <a:bodyPr wrap="square" lIns="0" tIns="36000" bIns="36000" anchor="b" anchorCtr="0">
            <a:normAutofit/>
          </a:bodyPr>
          <a:lstStyle>
            <a:lvl1pPr marL="0" indent="0" algn="l">
              <a:buNone/>
              <a:defRPr sz="1400" b="1" i="0">
                <a:solidFill>
                  <a:schemeClr val="accent2"/>
                </a:solidFill>
                <a:latin typeface="TheSans UHH" panose="020B050205030202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(Titel) Vorname Nachname</a:t>
            </a:r>
          </a:p>
        </p:txBody>
      </p:sp>
      <p:sp>
        <p:nvSpPr>
          <p:cNvPr id="8" name="Datum">
            <a:extLst>
              <a:ext uri="{FF2B5EF4-FFF2-40B4-BE49-F238E27FC236}">
                <a16:creationId xmlns:a16="http://schemas.microsoft.com/office/drawing/2014/main" id="{DA956C75-6071-5A72-5101-E9E0F0B38111}"/>
              </a:ext>
            </a:extLst>
          </p:cNvPr>
          <p:cNvSpPr>
            <a:spLocks noGrp="1"/>
          </p:cNvSpPr>
          <p:nvPr>
            <p:ph type="body" sz="quarter" idx="15" hasCustomPrompt="1"/>
          </p:nvPr>
        </p:nvSpPr>
        <p:spPr>
          <a:xfrm>
            <a:off x="391599" y="4371950"/>
            <a:ext cx="2883933" cy="431800"/>
          </a:xfrm>
        </p:spPr>
        <p:txBody>
          <a:bodyPr/>
          <a:lstStyle>
            <a:lvl1pPr marL="0" indent="0">
              <a:buNone/>
              <a:defRPr b="0" i="0">
                <a:latin typeface="TheSans UHH SemiLight Caps" panose="020B0402050302020203" pitchFamily="34" charset="77"/>
              </a:defRPr>
            </a:lvl1pPr>
          </a:lstStyle>
          <a:p>
            <a:pPr lvl="0"/>
            <a:r>
              <a:rPr lang="de-DE" dirty="0"/>
              <a:t>Datum</a:t>
            </a:r>
          </a:p>
        </p:txBody>
      </p:sp>
      <p:sp>
        <p:nvSpPr>
          <p:cNvPr id="10" name="Bildplatzhalter">
            <a:extLst>
              <a:ext uri="{FF2B5EF4-FFF2-40B4-BE49-F238E27FC236}">
                <a16:creationId xmlns:a16="http://schemas.microsoft.com/office/drawing/2014/main" id="{905ACCED-057A-5F1D-E5CC-5F73BBA4A6C5}"/>
              </a:ext>
            </a:extLst>
          </p:cNvPr>
          <p:cNvSpPr>
            <a:spLocks noGrp="1"/>
          </p:cNvSpPr>
          <p:nvPr>
            <p:ph type="pic" sz="quarter" idx="13" hasCustomPrompt="1"/>
          </p:nvPr>
        </p:nvSpPr>
        <p:spPr>
          <a:xfrm>
            <a:off x="3492501" y="0"/>
            <a:ext cx="5651499" cy="5143500"/>
          </a:xfrm>
        </p:spPr>
        <p:txBody>
          <a:bodyPr/>
          <a:lstStyle>
            <a:lvl1pPr marL="0" indent="0">
              <a:buNone/>
              <a:defRPr/>
            </a:lvl1pPr>
          </a:lstStyle>
          <a:p>
            <a:r>
              <a:rPr lang="de-DE" dirty="0"/>
              <a:t>Bild einfügen und mit Alternativtext versehen</a:t>
            </a:r>
          </a:p>
        </p:txBody>
      </p:sp>
      <p:sp>
        <p:nvSpPr>
          <p:cNvPr id="12" name="Copyright">
            <a:extLst>
              <a:ext uri="{FF2B5EF4-FFF2-40B4-BE49-F238E27FC236}">
                <a16:creationId xmlns:a16="http://schemas.microsoft.com/office/drawing/2014/main" id="{75D257FE-24B9-E7DF-27AC-9DC6B024DE69}"/>
              </a:ext>
            </a:extLst>
          </p:cNvPr>
          <p:cNvSpPr>
            <a:spLocks noGrp="1"/>
          </p:cNvSpPr>
          <p:nvPr>
            <p:ph type="body" sz="quarter" idx="14" hasCustomPrompt="1"/>
          </p:nvPr>
        </p:nvSpPr>
        <p:spPr>
          <a:xfrm>
            <a:off x="8688860" y="4869835"/>
            <a:ext cx="459596" cy="273665"/>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a:t>
            </a:r>
          </a:p>
        </p:txBody>
      </p:sp>
    </p:spTree>
    <p:extLst>
      <p:ext uri="{BB962C8B-B14F-4D97-AF65-F5344CB8AC3E}">
        <p14:creationId xmlns:p14="http://schemas.microsoft.com/office/powerpoint/2010/main" val="219927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43FE6B7B-AECD-5DB3-3C5A-BC472D3EB264}"/>
              </a:ext>
            </a:extLst>
          </p:cNvPr>
          <p:cNvSpPr>
            <a:spLocks noGrp="1"/>
          </p:cNvSpPr>
          <p:nvPr>
            <p:ph type="title"/>
          </p:nvPr>
        </p:nvSpPr>
        <p:spPr/>
        <p:txBody>
          <a:bodyPr/>
          <a:lstStyle/>
          <a:p>
            <a:r>
              <a:rPr lang="de-DE"/>
              <a:t>Mastertitelformat bearbeiten</a:t>
            </a:r>
          </a:p>
        </p:txBody>
      </p:sp>
      <p:sp>
        <p:nvSpPr>
          <p:cNvPr id="3" name="Vertikaler Textplatzhalter">
            <a:extLst>
              <a:ext uri="{FF2B5EF4-FFF2-40B4-BE49-F238E27FC236}">
                <a16:creationId xmlns:a16="http://schemas.microsoft.com/office/drawing/2014/main" id="{90EE0EAE-B40D-ABFA-DF3B-1E0A271EBFF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a:extLst>
              <a:ext uri="{FF2B5EF4-FFF2-40B4-BE49-F238E27FC236}">
                <a16:creationId xmlns:a16="http://schemas.microsoft.com/office/drawing/2014/main" id="{73D19A3A-9D19-25EC-0099-B725FA014C1E}"/>
              </a:ext>
              <a:ext uri="{C183D7F6-B498-43B3-948B-1728B52AA6E4}">
                <adec:decorative xmlns:adec="http://schemas.microsoft.com/office/drawing/2017/decorative" val="1"/>
              </a:ext>
            </a:extLst>
          </p:cNvPr>
          <p:cNvSpPr>
            <a:spLocks noGrp="1"/>
          </p:cNvSpPr>
          <p:nvPr>
            <p:ph type="sldNum" sz="quarter" idx="12"/>
          </p:nvPr>
        </p:nvSpPr>
        <p:spPr>
          <a:xfrm>
            <a:off x="8244408" y="4616957"/>
            <a:ext cx="702990" cy="274637"/>
          </a:xfrm>
          <a:prstGeom prst="rect">
            <a:avLst/>
          </a:prstGeom>
        </p:spPr>
        <p:txBody>
          <a:bodyPr/>
          <a:lstStyle/>
          <a:p>
            <a:fld id="{309D5144-004E-1E45-907B-65C86CA25C3F}" type="slidenum">
              <a:rPr lang="de-DE" smtClean="0"/>
              <a:t>‹Nr.›</a:t>
            </a:fld>
            <a:endParaRPr lang="de-DE"/>
          </a:p>
        </p:txBody>
      </p:sp>
      <p:sp>
        <p:nvSpPr>
          <p:cNvPr id="7" name="Datumsplatzhalter">
            <a:extLst>
              <a:ext uri="{FF2B5EF4-FFF2-40B4-BE49-F238E27FC236}">
                <a16:creationId xmlns:a16="http://schemas.microsoft.com/office/drawing/2014/main" id="{EAEFFCCA-FF96-1BD5-82EC-A8E5D8FC778A}"/>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8" name="Fußzeilenplatzhalter">
            <a:extLst>
              <a:ext uri="{FF2B5EF4-FFF2-40B4-BE49-F238E27FC236}">
                <a16:creationId xmlns:a16="http://schemas.microsoft.com/office/drawing/2014/main" id="{CC773BF3-EE87-D7D3-42AC-14118F40BB75}"/>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502442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2" name="Vertikaler Titel">
            <a:extLst>
              <a:ext uri="{FF2B5EF4-FFF2-40B4-BE49-F238E27FC236}">
                <a16:creationId xmlns:a16="http://schemas.microsoft.com/office/drawing/2014/main" id="{739204E3-4520-F5FE-68EE-32837232A4E6}"/>
              </a:ext>
            </a:extLst>
          </p:cNvPr>
          <p:cNvSpPr>
            <a:spLocks noGrp="1"/>
          </p:cNvSpPr>
          <p:nvPr>
            <p:ph type="title" orient="vert"/>
          </p:nvPr>
        </p:nvSpPr>
        <p:spPr>
          <a:xfrm>
            <a:off x="6543675" y="274638"/>
            <a:ext cx="1971675" cy="4357687"/>
          </a:xfrm>
        </p:spPr>
        <p:txBody>
          <a:bodyPr vert="eaVert"/>
          <a:lstStyle/>
          <a:p>
            <a:r>
              <a:rPr lang="de-DE"/>
              <a:t>Mastertitelformat bearbeiten</a:t>
            </a:r>
          </a:p>
        </p:txBody>
      </p:sp>
      <p:sp>
        <p:nvSpPr>
          <p:cNvPr id="3" name="Vertikaler Textplatzhalter">
            <a:extLst>
              <a:ext uri="{FF2B5EF4-FFF2-40B4-BE49-F238E27FC236}">
                <a16:creationId xmlns:a16="http://schemas.microsoft.com/office/drawing/2014/main" id="{223D141D-59D3-B9C9-964F-A39EADF2986C}"/>
              </a:ext>
            </a:extLst>
          </p:cNvPr>
          <p:cNvSpPr>
            <a:spLocks noGrp="1"/>
          </p:cNvSpPr>
          <p:nvPr>
            <p:ph type="body" orient="vert" idx="1"/>
          </p:nvPr>
        </p:nvSpPr>
        <p:spPr>
          <a:xfrm>
            <a:off x="628650" y="274638"/>
            <a:ext cx="5762625" cy="435768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a:extLst>
              <a:ext uri="{FF2B5EF4-FFF2-40B4-BE49-F238E27FC236}">
                <a16:creationId xmlns:a16="http://schemas.microsoft.com/office/drawing/2014/main" id="{F81C2F92-9DFB-31EA-C968-2E1243100A38}"/>
              </a:ext>
              <a:ext uri="{C183D7F6-B498-43B3-948B-1728B52AA6E4}">
                <adec:decorative xmlns:adec="http://schemas.microsoft.com/office/drawing/2017/decorative" val="1"/>
              </a:ext>
            </a:extLst>
          </p:cNvPr>
          <p:cNvSpPr>
            <a:spLocks noGrp="1"/>
          </p:cNvSpPr>
          <p:nvPr>
            <p:ph type="sldNum" sz="quarter" idx="12"/>
          </p:nvPr>
        </p:nvSpPr>
        <p:spPr>
          <a:xfrm>
            <a:off x="8244408" y="4616957"/>
            <a:ext cx="702990" cy="274637"/>
          </a:xfrm>
          <a:prstGeom prst="rect">
            <a:avLst/>
          </a:prstGeom>
        </p:spPr>
        <p:txBody>
          <a:bodyPr/>
          <a:lstStyle/>
          <a:p>
            <a:fld id="{309D5144-004E-1E45-907B-65C86CA25C3F}" type="slidenum">
              <a:rPr lang="de-DE" smtClean="0"/>
              <a:t>‹Nr.›</a:t>
            </a:fld>
            <a:endParaRPr lang="de-DE"/>
          </a:p>
        </p:txBody>
      </p:sp>
      <p:sp>
        <p:nvSpPr>
          <p:cNvPr id="7" name="Datumsplatzhalter">
            <a:extLst>
              <a:ext uri="{FF2B5EF4-FFF2-40B4-BE49-F238E27FC236}">
                <a16:creationId xmlns:a16="http://schemas.microsoft.com/office/drawing/2014/main" id="{B38C2671-C222-21BA-E35B-E77593FA65F2}"/>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8" name="Fußzeilenplatzhalter">
            <a:extLst>
              <a:ext uri="{FF2B5EF4-FFF2-40B4-BE49-F238E27FC236}">
                <a16:creationId xmlns:a16="http://schemas.microsoft.com/office/drawing/2014/main" id="{ADBC56CA-4587-858F-4917-69D3A260B9A8}"/>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348613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ohne Foto)">
    <p:spTree>
      <p:nvGrpSpPr>
        <p:cNvPr id="1" name=""/>
        <p:cNvGrpSpPr/>
        <p:nvPr/>
      </p:nvGrpSpPr>
      <p:grpSpPr>
        <a:xfrm>
          <a:off x="0" y="0"/>
          <a:ext cx="0" cy="0"/>
          <a:chOff x="0" y="0"/>
          <a:chExt cx="0" cy="0"/>
        </a:xfrm>
      </p:grpSpPr>
      <p:pic>
        <p:nvPicPr>
          <p:cNvPr id="7" name="UHH-Logo" descr="Logo der Universität Hamburg">
            <a:extLst>
              <a:ext uri="{FF2B5EF4-FFF2-40B4-BE49-F238E27FC236}">
                <a16:creationId xmlns:a16="http://schemas.microsoft.com/office/drawing/2014/main" id="{A58A1DC7-81D7-0178-6AA2-CE73893550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512" y="0"/>
            <a:ext cx="2595997" cy="1203598"/>
          </a:xfrm>
          <a:prstGeom prst="rect">
            <a:avLst/>
          </a:prstGeom>
        </p:spPr>
      </p:pic>
      <p:sp>
        <p:nvSpPr>
          <p:cNvPr id="5" name="Titel">
            <a:extLst>
              <a:ext uri="{FF2B5EF4-FFF2-40B4-BE49-F238E27FC236}">
                <a16:creationId xmlns:a16="http://schemas.microsoft.com/office/drawing/2014/main" id="{19332011-8135-2225-4921-150D6415C2FD}"/>
              </a:ext>
            </a:extLst>
          </p:cNvPr>
          <p:cNvSpPr>
            <a:spLocks noGrp="1"/>
          </p:cNvSpPr>
          <p:nvPr>
            <p:ph type="ctrTitle" hasCustomPrompt="1"/>
          </p:nvPr>
        </p:nvSpPr>
        <p:spPr>
          <a:xfrm>
            <a:off x="395536" y="3219822"/>
            <a:ext cx="6912768" cy="1027845"/>
          </a:xfrm>
        </p:spPr>
        <p:txBody>
          <a:bodyPr wrap="square" lIns="0" anchor="b" anchorCtr="0">
            <a:normAutofit/>
          </a:bodyPr>
          <a:lstStyle>
            <a:lvl1pPr algn="l">
              <a:lnSpc>
                <a:spcPct val="110000"/>
              </a:lnSpc>
              <a:defRPr sz="2400"/>
            </a:lvl1pPr>
          </a:lstStyle>
          <a:p>
            <a:r>
              <a:rPr lang="de-DE" dirty="0"/>
              <a:t>Vorstellung des neuen Exzellenzclusters „Understanding XYZ“</a:t>
            </a:r>
          </a:p>
        </p:txBody>
      </p:sp>
      <p:sp>
        <p:nvSpPr>
          <p:cNvPr id="9" name="Person">
            <a:extLst>
              <a:ext uri="{FF2B5EF4-FFF2-40B4-BE49-F238E27FC236}">
                <a16:creationId xmlns:a16="http://schemas.microsoft.com/office/drawing/2014/main" id="{6C7258FA-754E-8F00-113F-DF369E71B0DB}"/>
              </a:ext>
            </a:extLst>
          </p:cNvPr>
          <p:cNvSpPr>
            <a:spLocks noGrp="1"/>
          </p:cNvSpPr>
          <p:nvPr>
            <p:ph type="body" sz="quarter" idx="16" hasCustomPrompt="1"/>
          </p:nvPr>
        </p:nvSpPr>
        <p:spPr>
          <a:xfrm>
            <a:off x="1619672" y="4432093"/>
            <a:ext cx="5976664" cy="319630"/>
          </a:xfrm>
        </p:spPr>
        <p:txBody>
          <a:bodyPr wrap="none" tIns="0" bIns="0" anchor="ctr" anchorCtr="0">
            <a:noAutofit/>
          </a:bodyPr>
          <a:lstStyle>
            <a:lvl1pPr marL="0" indent="0">
              <a:lnSpc>
                <a:spcPct val="100000"/>
              </a:lnSpc>
              <a:spcBef>
                <a:spcPts val="0"/>
              </a:spcBef>
              <a:buNone/>
              <a:defRPr sz="1600" b="1" i="0">
                <a:solidFill>
                  <a:schemeClr val="accent2"/>
                </a:solidFill>
                <a:latin typeface="TheSans UHH" panose="020B0502050302020203" pitchFamily="34" charset="77"/>
              </a:defRPr>
            </a:lvl1pPr>
          </a:lstStyle>
          <a:p>
            <a:pPr lvl="0"/>
            <a:r>
              <a:rPr lang="de-DE" dirty="0"/>
              <a:t>(Titel) Vorname Nachname</a:t>
            </a:r>
          </a:p>
        </p:txBody>
      </p:sp>
      <p:sp>
        <p:nvSpPr>
          <p:cNvPr id="3" name="Datum">
            <a:extLst>
              <a:ext uri="{FF2B5EF4-FFF2-40B4-BE49-F238E27FC236}">
                <a16:creationId xmlns:a16="http://schemas.microsoft.com/office/drawing/2014/main" id="{561DAFA2-5F25-5D62-43E1-96363D6D6904}"/>
              </a:ext>
            </a:extLst>
          </p:cNvPr>
          <p:cNvSpPr>
            <a:spLocks noGrp="1"/>
          </p:cNvSpPr>
          <p:nvPr>
            <p:ph type="body" sz="quarter" idx="15" hasCustomPrompt="1"/>
          </p:nvPr>
        </p:nvSpPr>
        <p:spPr>
          <a:xfrm>
            <a:off x="391599" y="4371951"/>
            <a:ext cx="1084057" cy="401322"/>
          </a:xfrm>
        </p:spPr>
        <p:txBody>
          <a:bodyPr/>
          <a:lstStyle>
            <a:lvl1pPr marL="0" indent="0">
              <a:buNone/>
              <a:defRPr sz="1800" b="0" i="0">
                <a:latin typeface="TheSans UHH SemiLight Caps" panose="020B0402050302020203" pitchFamily="34" charset="77"/>
              </a:defRPr>
            </a:lvl1pPr>
          </a:lstStyle>
          <a:p>
            <a:pPr lvl="0"/>
            <a:r>
              <a:rPr lang="de-DE" dirty="0"/>
              <a:t>Datum</a:t>
            </a:r>
          </a:p>
        </p:txBody>
      </p:sp>
    </p:spTree>
    <p:extLst>
      <p:ext uri="{BB962C8B-B14F-4D97-AF65-F5344CB8AC3E}">
        <p14:creationId xmlns:p14="http://schemas.microsoft.com/office/powerpoint/2010/main" val="311467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einspalti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F30FE764-F7B3-C3A0-BE17-FF59C3C4F4BE}"/>
              </a:ext>
            </a:extLst>
          </p:cNvPr>
          <p:cNvSpPr>
            <a:spLocks noGrp="1"/>
          </p:cNvSpPr>
          <p:nvPr>
            <p:ph type="title" hasCustomPrompt="1"/>
          </p:nvPr>
        </p:nvSpPr>
        <p:spPr/>
        <p:txBody>
          <a:bodyPr lIns="0"/>
          <a:lstStyle/>
          <a:p>
            <a:r>
              <a:rPr lang="de-DE" dirty="0"/>
              <a:t>Agenda</a:t>
            </a:r>
          </a:p>
        </p:txBody>
      </p:sp>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2627784" y="1131887"/>
            <a:ext cx="6192366" cy="2952751"/>
          </a:xfrm>
        </p:spPr>
        <p:txBody>
          <a:bodyPr lIns="0">
            <a:normAutofit/>
          </a:bodyPr>
          <a:lstStyle>
            <a:lvl1pPr marL="342900" indent="-432000">
              <a:lnSpc>
                <a:spcPct val="110000"/>
              </a:lnSpc>
              <a:spcBef>
                <a:spcPts val="1800"/>
              </a:spcBef>
              <a:buSzPct val="180000"/>
              <a:buFont typeface="+mj-lt"/>
              <a:buAutoNum type="arabicPlain"/>
              <a:defRPr sz="2000"/>
            </a:lvl1pPr>
            <a:lvl2pPr marL="800100" indent="-342900">
              <a:lnSpc>
                <a:spcPct val="110000"/>
              </a:lnSpc>
              <a:buSzPct val="100000"/>
              <a:buFont typeface="Wingdings" pitchFamily="2" charset="2"/>
              <a:buChar char="§"/>
              <a:defRPr sz="2000"/>
            </a:lvl2pPr>
            <a:lvl3pPr marL="1257300" indent="-342900">
              <a:lnSpc>
                <a:spcPct val="110000"/>
              </a:lnSpc>
              <a:buSzPct val="100000"/>
              <a:buFont typeface="Wingdings" pitchFamily="2" charset="2"/>
              <a:buChar char="§"/>
              <a:defRPr sz="2000"/>
            </a:lvl3pPr>
            <a:lvl4pPr marL="1714500" indent="-342900">
              <a:lnSpc>
                <a:spcPct val="110000"/>
              </a:lnSpc>
              <a:buSzPct val="100000"/>
              <a:buFont typeface="Wingdings" pitchFamily="2" charset="2"/>
              <a:buChar char="§"/>
              <a:defRPr sz="2000"/>
            </a:lvl4pPr>
            <a:lvl5pPr marL="2171700" indent="-342900">
              <a:lnSpc>
                <a:spcPct val="110000"/>
              </a:lnSpc>
              <a:buSzPct val="100000"/>
              <a:buFont typeface="Wingdings" pitchFamily="2" charset="2"/>
              <a:buChar char="§"/>
              <a:defRPr sz="20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Foliennummernplatzhalter">
            <a:extLst>
              <a:ext uri="{FF2B5EF4-FFF2-40B4-BE49-F238E27FC236}">
                <a16:creationId xmlns:a16="http://schemas.microsoft.com/office/drawing/2014/main" id="{BCE49DE1-412F-9551-E6D9-B0052C74974A}"/>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
        <p:nvSpPr>
          <p:cNvPr id="4" name="Datumsplatzhalter">
            <a:extLst>
              <a:ext uri="{FF2B5EF4-FFF2-40B4-BE49-F238E27FC236}">
                <a16:creationId xmlns:a16="http://schemas.microsoft.com/office/drawing/2014/main" id="{B159FC35-01D5-3D9B-4190-D9C5FC36BB11}"/>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E4430A3C-2541-14FB-44D9-E3672892AF7C}"/>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412229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genda (zweispalti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F30FE764-F7B3-C3A0-BE17-FF59C3C4F4BE}"/>
              </a:ext>
            </a:extLst>
          </p:cNvPr>
          <p:cNvSpPr>
            <a:spLocks noGrp="1"/>
          </p:cNvSpPr>
          <p:nvPr>
            <p:ph type="title" hasCustomPrompt="1"/>
          </p:nvPr>
        </p:nvSpPr>
        <p:spPr/>
        <p:txBody>
          <a:bodyPr lIns="0"/>
          <a:lstStyle/>
          <a:p>
            <a:r>
              <a:rPr lang="de-DE" dirty="0"/>
              <a:t>Agenda (zweispaltig)</a:t>
            </a:r>
          </a:p>
        </p:txBody>
      </p:sp>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755576" y="1419622"/>
            <a:ext cx="8064574" cy="2448695"/>
          </a:xfrm>
        </p:spPr>
        <p:txBody>
          <a:bodyPr lIns="0" numCol="2" spcCol="180000"/>
          <a:lstStyle>
            <a:lvl1pPr marL="342900" indent="-342900">
              <a:lnSpc>
                <a:spcPct val="110000"/>
              </a:lnSpc>
              <a:buSzPct val="180000"/>
              <a:buFont typeface="+mj-lt"/>
              <a:buAutoNum type="arabicPlain"/>
              <a:defRPr/>
            </a:lvl1pPr>
            <a:lvl2pPr marL="742950" indent="-285750">
              <a:lnSpc>
                <a:spcPct val="110000"/>
              </a:lnSpc>
              <a:buSzPct val="100000"/>
              <a:buFont typeface="Wingdings" pitchFamily="2" charset="2"/>
              <a:buChar char="§"/>
              <a:defRPr/>
            </a:lvl2pPr>
            <a:lvl3pPr marL="1257300" indent="-342900">
              <a:lnSpc>
                <a:spcPct val="110000"/>
              </a:lnSpc>
              <a:buSzPct val="100000"/>
              <a:buFont typeface="Wingdings" pitchFamily="2" charset="2"/>
              <a:buChar char="§"/>
              <a:defRPr/>
            </a:lvl3pPr>
            <a:lvl4pPr marL="1714500" indent="-342900">
              <a:lnSpc>
                <a:spcPct val="110000"/>
              </a:lnSpc>
              <a:buSzPct val="100000"/>
              <a:buFont typeface="Wingdings" pitchFamily="2" charset="2"/>
              <a:buChar char="§"/>
              <a:defRPr/>
            </a:lvl4pPr>
            <a:lvl5pPr marL="2171700" indent="-342900">
              <a:lnSpc>
                <a:spcPct val="110000"/>
              </a:lnSpc>
              <a:buSzPct val="100000"/>
              <a:buFont typeface="Wingdings" pitchFamily="2" charset="2"/>
              <a:buChar cha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Foliennummernplatzhalter">
            <a:extLst>
              <a:ext uri="{FF2B5EF4-FFF2-40B4-BE49-F238E27FC236}">
                <a16:creationId xmlns:a16="http://schemas.microsoft.com/office/drawing/2014/main" id="{BCE49DE1-412F-9551-E6D9-B0052C74974A}"/>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
        <p:nvSpPr>
          <p:cNvPr id="4" name="Datumsplatzhalter">
            <a:extLst>
              <a:ext uri="{FF2B5EF4-FFF2-40B4-BE49-F238E27FC236}">
                <a16:creationId xmlns:a16="http://schemas.microsoft.com/office/drawing/2014/main" id="{DA8BD811-AB80-6771-3C5B-8A71DDAD881E}"/>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13CB44A2-3722-CFA6-C04F-90B773B51A20}"/>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69328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bschnitts-&#10;überschrif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1D405C45-0DD4-C48A-FA2D-9BDC7F7EB886}"/>
              </a:ext>
            </a:extLst>
          </p:cNvPr>
          <p:cNvSpPr>
            <a:spLocks noGrp="1"/>
          </p:cNvSpPr>
          <p:nvPr>
            <p:ph type="title"/>
          </p:nvPr>
        </p:nvSpPr>
        <p:spPr>
          <a:xfrm>
            <a:off x="690425" y="2480009"/>
            <a:ext cx="4481836" cy="1027845"/>
          </a:xfrm>
        </p:spPr>
        <p:txBody>
          <a:bodyPr anchor="b">
            <a:spAutoFit/>
          </a:bodyPr>
          <a:lstStyle>
            <a:lvl1pPr>
              <a:lnSpc>
                <a:spcPct val="110000"/>
              </a:lnSpc>
              <a:defRPr sz="2800"/>
            </a:lvl1pPr>
          </a:lstStyle>
          <a:p>
            <a:r>
              <a:rPr lang="de-DE"/>
              <a:t>Mastertitelformat bearbeiten</a:t>
            </a:r>
            <a:endParaRPr lang="de-DE" dirty="0"/>
          </a:p>
        </p:txBody>
      </p:sp>
      <p:sp>
        <p:nvSpPr>
          <p:cNvPr id="5" name="Foliennummernplatzhalter">
            <a:extLst>
              <a:ext uri="{FF2B5EF4-FFF2-40B4-BE49-F238E27FC236}">
                <a16:creationId xmlns:a16="http://schemas.microsoft.com/office/drawing/2014/main" id="{17A60BCC-5616-273E-2AA8-BB9E0C10834E}"/>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‹Nr.›</a:t>
            </a:fld>
            <a:endParaRPr lang="de-DE" dirty="0"/>
          </a:p>
        </p:txBody>
      </p:sp>
      <p:sp>
        <p:nvSpPr>
          <p:cNvPr id="3" name="Textplatzhalter">
            <a:extLst>
              <a:ext uri="{FF2B5EF4-FFF2-40B4-BE49-F238E27FC236}">
                <a16:creationId xmlns:a16="http://schemas.microsoft.com/office/drawing/2014/main" id="{FA120FAF-72E8-3893-7931-08E06A077721}"/>
              </a:ext>
            </a:extLst>
          </p:cNvPr>
          <p:cNvSpPr>
            <a:spLocks noGrp="1"/>
          </p:cNvSpPr>
          <p:nvPr>
            <p:ph type="body" idx="1" hasCustomPrompt="1"/>
          </p:nvPr>
        </p:nvSpPr>
        <p:spPr>
          <a:xfrm>
            <a:off x="642614" y="402468"/>
            <a:ext cx="4577458" cy="1987980"/>
          </a:xfrm>
        </p:spPr>
        <p:txBody>
          <a:bodyPr wrap="square" lIns="0">
            <a:spAutoFit/>
          </a:bodyPr>
          <a:lstStyle>
            <a:lvl1pPr marL="0" indent="0">
              <a:buNone/>
              <a:defRPr sz="115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1</a:t>
            </a:r>
          </a:p>
        </p:txBody>
      </p:sp>
      <p:sp>
        <p:nvSpPr>
          <p:cNvPr id="11" name="Bildplatzhalter">
            <a:extLst>
              <a:ext uri="{FF2B5EF4-FFF2-40B4-BE49-F238E27FC236}">
                <a16:creationId xmlns:a16="http://schemas.microsoft.com/office/drawing/2014/main" id="{02B05530-5D4E-70F8-52DA-FDF69546DB63}"/>
              </a:ext>
            </a:extLst>
          </p:cNvPr>
          <p:cNvSpPr>
            <a:spLocks noGrp="1"/>
          </p:cNvSpPr>
          <p:nvPr>
            <p:ph type="pic" sz="quarter" idx="13" hasCustomPrompt="1"/>
          </p:nvPr>
        </p:nvSpPr>
        <p:spPr>
          <a:xfrm>
            <a:off x="5651500" y="0"/>
            <a:ext cx="3492797" cy="5143500"/>
          </a:xfrm>
          <a:noFill/>
        </p:spPr>
        <p:txBody>
          <a:bodyPr/>
          <a:lstStyle>
            <a:lvl1pPr marL="0" indent="0">
              <a:buNone/>
              <a:defRPr/>
            </a:lvl1pPr>
          </a:lstStyle>
          <a:p>
            <a:r>
              <a:rPr lang="de-DE" dirty="0"/>
              <a:t>Bild einfügen und mit Alternativtext versehen</a:t>
            </a:r>
          </a:p>
        </p:txBody>
      </p:sp>
      <p:sp>
        <p:nvSpPr>
          <p:cNvPr id="13" name="Copyright">
            <a:extLst>
              <a:ext uri="{FF2B5EF4-FFF2-40B4-BE49-F238E27FC236}">
                <a16:creationId xmlns:a16="http://schemas.microsoft.com/office/drawing/2014/main" id="{D440C51C-B06F-CB2E-ED83-8E483E7779B4}"/>
              </a:ext>
            </a:extLst>
          </p:cNvPr>
          <p:cNvSpPr>
            <a:spLocks noGrp="1"/>
          </p:cNvSpPr>
          <p:nvPr>
            <p:ph type="body" sz="quarter" idx="14" hasCustomPrompt="1"/>
          </p:nvPr>
        </p:nvSpPr>
        <p:spPr>
          <a:xfrm>
            <a:off x="8361849" y="4857140"/>
            <a:ext cx="786607" cy="286360"/>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pic>
        <p:nvPicPr>
          <p:cNvPr id="4" name="UHH-Logo">
            <a:extLst>
              <a:ext uri="{FF2B5EF4-FFF2-40B4-BE49-F238E27FC236}">
                <a16:creationId xmlns:a16="http://schemas.microsoft.com/office/drawing/2014/main" id="{D9B3E6FA-960E-96B0-B53A-73021BB11A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96" y="4127776"/>
            <a:ext cx="1769139" cy="820237"/>
          </a:xfrm>
          <a:prstGeom prst="rect">
            <a:avLst/>
          </a:prstGeom>
        </p:spPr>
      </p:pic>
      <p:sp>
        <p:nvSpPr>
          <p:cNvPr id="6" name="Datumsplatzhalter">
            <a:extLst>
              <a:ext uri="{FF2B5EF4-FFF2-40B4-BE49-F238E27FC236}">
                <a16:creationId xmlns:a16="http://schemas.microsoft.com/office/drawing/2014/main" id="{6F15DAC3-6FD9-0866-D987-4FF0DF5E7E7B}"/>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7" name="Fußzeilenplatzhalter">
            <a:extLst>
              <a:ext uri="{FF2B5EF4-FFF2-40B4-BE49-F238E27FC236}">
                <a16:creationId xmlns:a16="http://schemas.microsoft.com/office/drawing/2014/main" id="{BE06C47F-82E8-8701-5EC1-831DF30A6DA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09857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bschnittsüberschrift (auf Foto)">
    <p:spTree>
      <p:nvGrpSpPr>
        <p:cNvPr id="1" name=""/>
        <p:cNvGrpSpPr/>
        <p:nvPr/>
      </p:nvGrpSpPr>
      <p:grpSpPr>
        <a:xfrm>
          <a:off x="0" y="0"/>
          <a:ext cx="0" cy="0"/>
          <a:chOff x="0" y="0"/>
          <a:chExt cx="0" cy="0"/>
        </a:xfrm>
      </p:grpSpPr>
      <p:sp>
        <p:nvSpPr>
          <p:cNvPr id="4" name="Foliennummernplatzhalter">
            <a:extLst>
              <a:ext uri="{FF2B5EF4-FFF2-40B4-BE49-F238E27FC236}">
                <a16:creationId xmlns:a16="http://schemas.microsoft.com/office/drawing/2014/main" id="{9C441111-369E-A65C-85C0-6BD35550F8B5}"/>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‹Nr.›</a:t>
            </a:fld>
            <a:endParaRPr lang="de-DE" dirty="0"/>
          </a:p>
        </p:txBody>
      </p:sp>
      <p:sp>
        <p:nvSpPr>
          <p:cNvPr id="11" name="Bildplatzhalter">
            <a:extLst>
              <a:ext uri="{FF2B5EF4-FFF2-40B4-BE49-F238E27FC236}">
                <a16:creationId xmlns:a16="http://schemas.microsoft.com/office/drawing/2014/main" id="{02B05530-5D4E-70F8-52DA-FDF69546DB63}"/>
              </a:ext>
              <a:ext uri="{C183D7F6-B498-43B3-948B-1728B52AA6E4}">
                <adec:decorative xmlns:adec="http://schemas.microsoft.com/office/drawing/2017/decorative" val="1"/>
              </a:ext>
            </a:extLst>
          </p:cNvPr>
          <p:cNvSpPr>
            <a:spLocks noGrp="1"/>
          </p:cNvSpPr>
          <p:nvPr>
            <p:ph type="pic" sz="quarter" idx="13" hasCustomPrompt="1"/>
          </p:nvPr>
        </p:nvSpPr>
        <p:spPr>
          <a:xfrm>
            <a:off x="0" y="0"/>
            <a:ext cx="9144297" cy="5143500"/>
          </a:xfrm>
          <a:noFill/>
        </p:spPr>
        <p:txBody>
          <a:bodyPr/>
          <a:lstStyle>
            <a:lvl1pPr marL="0" indent="0">
              <a:buNone/>
              <a:defRPr/>
            </a:lvl1pPr>
          </a:lstStyle>
          <a:p>
            <a:r>
              <a:rPr lang="de-DE" dirty="0"/>
              <a:t>Bild einfügen und mit Alternativtext versehen</a:t>
            </a:r>
          </a:p>
        </p:txBody>
      </p:sp>
      <p:sp>
        <p:nvSpPr>
          <p:cNvPr id="3" name="Copyright">
            <a:extLst>
              <a:ext uri="{FF2B5EF4-FFF2-40B4-BE49-F238E27FC236}">
                <a16:creationId xmlns:a16="http://schemas.microsoft.com/office/drawing/2014/main" id="{DF8F1031-7DA1-B48B-66B9-8557FAFE061C}"/>
              </a:ext>
            </a:extLst>
          </p:cNvPr>
          <p:cNvSpPr>
            <a:spLocks noGrp="1"/>
          </p:cNvSpPr>
          <p:nvPr>
            <p:ph type="body" sz="quarter" idx="14" hasCustomPrompt="1"/>
          </p:nvPr>
        </p:nvSpPr>
        <p:spPr>
          <a:xfrm>
            <a:off x="8361849" y="4857140"/>
            <a:ext cx="786607" cy="286360"/>
          </a:xfrm>
          <a:solidFill>
            <a:schemeClr val="bg1">
              <a:alpha val="75000"/>
            </a:schemeClr>
          </a:solidFill>
        </p:spPr>
        <p:txBody>
          <a:bodyPr wrap="none" lIns="72000" rIns="72000" anchor="b" anchorCtr="0">
            <a:spAutoFit/>
          </a:bodyPr>
          <a:lstStyle>
            <a:lvl1pPr marL="0" indent="0" algn="r">
              <a:buNone/>
              <a:defRPr sz="1100">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de-DE" dirty="0"/>
              <a:t>Foto: UHH</a:t>
            </a:r>
          </a:p>
        </p:txBody>
      </p:sp>
      <p:sp>
        <p:nvSpPr>
          <p:cNvPr id="2" name="Titel">
            <a:extLst>
              <a:ext uri="{FF2B5EF4-FFF2-40B4-BE49-F238E27FC236}">
                <a16:creationId xmlns:a16="http://schemas.microsoft.com/office/drawing/2014/main" id="{1D405C45-0DD4-C48A-FA2D-9BDC7F7EB886}"/>
              </a:ext>
            </a:extLst>
          </p:cNvPr>
          <p:cNvSpPr>
            <a:spLocks noGrp="1"/>
          </p:cNvSpPr>
          <p:nvPr>
            <p:ph type="title"/>
          </p:nvPr>
        </p:nvSpPr>
        <p:spPr>
          <a:xfrm>
            <a:off x="0" y="1028499"/>
            <a:ext cx="3419872" cy="1283937"/>
          </a:xfrm>
          <a:solidFill>
            <a:schemeClr val="accent2"/>
          </a:solidFill>
        </p:spPr>
        <p:txBody>
          <a:bodyPr wrap="square" lIns="540000" tIns="270000" rIns="360000" bIns="270000" anchor="b">
            <a:spAutoFit/>
          </a:bodyPr>
          <a:lstStyle>
            <a:lvl1pPr>
              <a:lnSpc>
                <a:spcPct val="100000"/>
              </a:lnSpc>
              <a:defRPr sz="2400">
                <a:solidFill>
                  <a:schemeClr val="bg1"/>
                </a:solidFill>
              </a:defRPr>
            </a:lvl1pPr>
          </a:lstStyle>
          <a:p>
            <a:r>
              <a:rPr lang="de-DE" dirty="0"/>
              <a:t>Mastertitelformat bearbeiten</a:t>
            </a:r>
          </a:p>
        </p:txBody>
      </p:sp>
      <p:sp>
        <p:nvSpPr>
          <p:cNvPr id="5" name="Datumsplatzhalter">
            <a:extLst>
              <a:ext uri="{FF2B5EF4-FFF2-40B4-BE49-F238E27FC236}">
                <a16:creationId xmlns:a16="http://schemas.microsoft.com/office/drawing/2014/main" id="{DB7858C6-DCA2-C893-3EE8-987458DD8D7C}"/>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6" name="Fußzeilenplatzhalter">
            <a:extLst>
              <a:ext uri="{FF2B5EF4-FFF2-40B4-BE49-F238E27FC236}">
                <a16:creationId xmlns:a16="http://schemas.microsoft.com/office/drawing/2014/main" id="{D369F843-3366-1209-6128-E5DC123E6B5E}"/>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Tree>
    <p:extLst>
      <p:ext uri="{BB962C8B-B14F-4D97-AF65-F5344CB8AC3E}">
        <p14:creationId xmlns:p14="http://schemas.microsoft.com/office/powerpoint/2010/main" val="266809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a:extLst>
              <a:ext uri="{FF2B5EF4-FFF2-40B4-BE49-F238E27FC236}">
                <a16:creationId xmlns:a16="http://schemas.microsoft.com/office/drawing/2014/main" id="{B54A2940-BCB3-827D-5062-53A2A8B1B0D1}"/>
              </a:ext>
            </a:extLst>
          </p:cNvPr>
          <p:cNvSpPr>
            <a:spLocks noGrp="1"/>
          </p:cNvSpPr>
          <p:nvPr>
            <p:ph idx="1"/>
          </p:nvPr>
        </p:nvSpPr>
        <p:spPr>
          <a:xfrm>
            <a:off x="323850" y="1131887"/>
            <a:ext cx="6192366" cy="2952751"/>
          </a:xfrm>
        </p:spPr>
        <p:txBody>
          <a:bodyPr lIns="0"/>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Datumsplatzhalter 7">
            <a:extLst>
              <a:ext uri="{FF2B5EF4-FFF2-40B4-BE49-F238E27FC236}">
                <a16:creationId xmlns:a16="http://schemas.microsoft.com/office/drawing/2014/main" id="{29B302F5-284F-3079-6EAC-C920CD76E577}"/>
              </a:ext>
            </a:extLst>
          </p:cNvPr>
          <p:cNvSpPr>
            <a:spLocks noGrp="1"/>
          </p:cNvSpPr>
          <p:nvPr>
            <p:ph type="dt" sz="half" idx="10"/>
          </p:nvPr>
        </p:nvSpPr>
        <p:spPr/>
        <p:txBody>
          <a:bodyPr/>
          <a:lstStyle/>
          <a:p>
            <a:endParaRPr lang="de-DE" dirty="0"/>
          </a:p>
        </p:txBody>
      </p:sp>
      <p:sp>
        <p:nvSpPr>
          <p:cNvPr id="9" name="Fußzeilenplatzhalter 8">
            <a:extLst>
              <a:ext uri="{FF2B5EF4-FFF2-40B4-BE49-F238E27FC236}">
                <a16:creationId xmlns:a16="http://schemas.microsoft.com/office/drawing/2014/main" id="{71C7B469-3DC0-7EC7-FA90-6C165FB155E0}"/>
              </a:ext>
            </a:extLst>
          </p:cNvPr>
          <p:cNvSpPr>
            <a:spLocks noGrp="1"/>
          </p:cNvSpPr>
          <p:nvPr>
            <p:ph type="ftr" sz="quarter" idx="11"/>
          </p:nvPr>
        </p:nvSpPr>
        <p:spPr/>
        <p:txBody>
          <a:bodyPr/>
          <a:lstStyle/>
          <a:p>
            <a:endParaRPr lang="de-DE" dirty="0"/>
          </a:p>
        </p:txBody>
      </p:sp>
      <p:sp>
        <p:nvSpPr>
          <p:cNvPr id="10" name="Foliennummernplatzhalter 9">
            <a:extLst>
              <a:ext uri="{FF2B5EF4-FFF2-40B4-BE49-F238E27FC236}">
                <a16:creationId xmlns:a16="http://schemas.microsoft.com/office/drawing/2014/main" id="{89367073-303F-D294-FFA0-CB0A3A861F89}"/>
              </a:ext>
            </a:extLst>
          </p:cNvPr>
          <p:cNvSpPr>
            <a:spLocks noGrp="1"/>
          </p:cNvSpPr>
          <p:nvPr>
            <p:ph type="sldNum" sz="quarter" idx="12"/>
          </p:nvPr>
        </p:nvSpPr>
        <p:spPr/>
        <p:txBody>
          <a:bodyPr/>
          <a:lstStyle/>
          <a:p>
            <a:fld id="{3449650F-E03B-624E-B2AD-4F9591B58B11}" type="slidenum">
              <a:rPr lang="de-DE" smtClean="0"/>
              <a:pPr/>
              <a:t>‹Nr.›</a:t>
            </a:fld>
            <a:endParaRPr lang="de-DE" dirty="0"/>
          </a:p>
        </p:txBody>
      </p:sp>
      <p:sp>
        <p:nvSpPr>
          <p:cNvPr id="12" name="Titel 11">
            <a:extLst>
              <a:ext uri="{FF2B5EF4-FFF2-40B4-BE49-F238E27FC236}">
                <a16:creationId xmlns:a16="http://schemas.microsoft.com/office/drawing/2014/main" id="{CEE53C70-75A7-A62E-53DB-69DDC21A6309}"/>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17123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 und Inhalt (blau)">
    <p:bg>
      <p:bgRef idx="1001">
        <a:schemeClr val="bg2"/>
      </p:bgRef>
    </p:bg>
    <p:spTree>
      <p:nvGrpSpPr>
        <p:cNvPr id="1" name=""/>
        <p:cNvGrpSpPr/>
        <p:nvPr/>
      </p:nvGrpSpPr>
      <p:grpSpPr>
        <a:xfrm>
          <a:off x="0" y="0"/>
          <a:ext cx="0" cy="0"/>
          <a:chOff x="0" y="0"/>
          <a:chExt cx="0" cy="0"/>
        </a:xfrm>
      </p:grpSpPr>
      <p:pic>
        <p:nvPicPr>
          <p:cNvPr id="9" name="UHH-Logo">
            <a:extLst>
              <a:ext uri="{FF2B5EF4-FFF2-40B4-BE49-F238E27FC236}">
                <a16:creationId xmlns:a16="http://schemas.microsoft.com/office/drawing/2014/main" id="{3CB7C4BB-7B9F-D5C9-4EC5-58F8D7EEA6D3}"/>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323850" y="4381726"/>
            <a:ext cx="1295822" cy="422049"/>
          </a:xfrm>
          <a:prstGeom prst="rect">
            <a:avLst/>
          </a:prstGeom>
        </p:spPr>
      </p:pic>
      <p:sp>
        <p:nvSpPr>
          <p:cNvPr id="2" name="Titel">
            <a:extLst>
              <a:ext uri="{FF2B5EF4-FFF2-40B4-BE49-F238E27FC236}">
                <a16:creationId xmlns:a16="http://schemas.microsoft.com/office/drawing/2014/main" id="{F30FE764-F7B3-C3A0-BE17-FF59C3C4F4BE}"/>
              </a:ext>
            </a:extLst>
          </p:cNvPr>
          <p:cNvSpPr>
            <a:spLocks noGrp="1"/>
          </p:cNvSpPr>
          <p:nvPr>
            <p:ph type="title"/>
          </p:nvPr>
        </p:nvSpPr>
        <p:spPr/>
        <p:txBody>
          <a:bodyPr lIns="0"/>
          <a:lstStyle>
            <a:lvl1pPr>
              <a:defRPr>
                <a:solidFill>
                  <a:schemeClr val="tx1"/>
                </a:solidFill>
              </a:defRPr>
            </a:lvl1pPr>
          </a:lstStyle>
          <a:p>
            <a:r>
              <a:rPr lang="de-DE"/>
              <a:t>Mastertitelformat bearbeiten</a:t>
            </a:r>
            <a:endParaRPr lang="de-DE" dirty="0"/>
          </a:p>
        </p:txBody>
      </p:sp>
      <p:sp>
        <p:nvSpPr>
          <p:cNvPr id="4" name="Inhaltsplatzhalter">
            <a:extLst>
              <a:ext uri="{FF2B5EF4-FFF2-40B4-BE49-F238E27FC236}">
                <a16:creationId xmlns:a16="http://schemas.microsoft.com/office/drawing/2014/main" id="{2060DD5D-EE2C-1DE9-17FB-CFD0B6F637A9}"/>
              </a:ext>
            </a:extLst>
          </p:cNvPr>
          <p:cNvSpPr>
            <a:spLocks noGrp="1"/>
          </p:cNvSpPr>
          <p:nvPr>
            <p:ph idx="1"/>
          </p:nvPr>
        </p:nvSpPr>
        <p:spPr>
          <a:xfrm>
            <a:off x="323850" y="1131887"/>
            <a:ext cx="6192366" cy="2952751"/>
          </a:xfrm>
        </p:spPr>
        <p:txBody>
          <a:bodyPr lIns="0"/>
          <a:lstStyle>
            <a:lvl1pPr>
              <a:lnSpc>
                <a:spcPct val="110000"/>
              </a:lnSpc>
              <a:buClr>
                <a:schemeClr val="tx1"/>
              </a:buClr>
              <a:defRPr/>
            </a:lvl1pPr>
            <a:lvl2pPr>
              <a:lnSpc>
                <a:spcPct val="110000"/>
              </a:lnSpc>
              <a:buClr>
                <a:schemeClr val="tx1"/>
              </a:buClr>
              <a:defRPr/>
            </a:lvl2pPr>
            <a:lvl3pPr>
              <a:lnSpc>
                <a:spcPct val="110000"/>
              </a:lnSpc>
              <a:buClr>
                <a:schemeClr val="tx1"/>
              </a:buClr>
              <a:defRPr/>
            </a:lvl3pPr>
            <a:lvl4pPr>
              <a:lnSpc>
                <a:spcPct val="110000"/>
              </a:lnSpc>
              <a:buClr>
                <a:schemeClr val="tx1"/>
              </a:buClr>
              <a:defRPr/>
            </a:lvl4pPr>
            <a:lvl5pPr>
              <a:lnSpc>
                <a:spcPct val="110000"/>
              </a:lnSpc>
              <a:buClr>
                <a:schemeClr val="tx1"/>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Datumsplatzhalter">
            <a:extLst>
              <a:ext uri="{FF2B5EF4-FFF2-40B4-BE49-F238E27FC236}">
                <a16:creationId xmlns:a16="http://schemas.microsoft.com/office/drawing/2014/main" id="{4587A11D-BE80-671B-6AF9-9C02BBFD07F5}"/>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F3FCC813-C10C-BF29-F6C2-5F382BA4EC57}"/>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sp>
        <p:nvSpPr>
          <p:cNvPr id="6" name="Foliennummernplatzhalter">
            <a:extLst>
              <a:ext uri="{FF2B5EF4-FFF2-40B4-BE49-F238E27FC236}">
                <a16:creationId xmlns:a16="http://schemas.microsoft.com/office/drawing/2014/main" id="{F6114D8C-4BDC-53CF-1F7F-A0EAB3E23257}"/>
              </a:ext>
              <a:ext uri="{C183D7F6-B498-43B3-948B-1728B52AA6E4}">
                <adec:decorative xmlns:adec="http://schemas.microsoft.com/office/drawing/2017/decorative" val="1"/>
              </a:ext>
            </a:extLst>
          </p:cNvPr>
          <p:cNvSpPr>
            <a:spLocks noGrp="1"/>
          </p:cNvSpPr>
          <p:nvPr>
            <p:ph type="sldNum" sz="quarter" idx="12"/>
          </p:nvPr>
        </p:nvSpPr>
        <p:spPr>
          <a:xfrm>
            <a:off x="8117160" y="4616957"/>
            <a:ext cx="702990" cy="274637"/>
          </a:xfrm>
          <a:prstGeom prst="rect">
            <a:avLst/>
          </a:prstGeom>
        </p:spPr>
        <p:txBody>
          <a:bodyPr/>
          <a:lstStyle/>
          <a:p>
            <a:fld id="{309D5144-004E-1E45-907B-65C86CA25C3F}" type="slidenum">
              <a:rPr lang="de-DE" smtClean="0"/>
              <a:t>‹Nr.›</a:t>
            </a:fld>
            <a:endParaRPr lang="de-DE"/>
          </a:p>
        </p:txBody>
      </p:sp>
    </p:spTree>
    <p:extLst>
      <p:ext uri="{BB962C8B-B14F-4D97-AF65-F5344CB8AC3E}">
        <p14:creationId xmlns:p14="http://schemas.microsoft.com/office/powerpoint/2010/main" val="391072994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a:extLst>
              <a:ext uri="{FF2B5EF4-FFF2-40B4-BE49-F238E27FC236}">
                <a16:creationId xmlns:a16="http://schemas.microsoft.com/office/drawing/2014/main" id="{42467729-862C-ACCE-B8E1-699AA571B6BE}"/>
              </a:ext>
            </a:extLst>
          </p:cNvPr>
          <p:cNvSpPr>
            <a:spLocks noGrp="1"/>
          </p:cNvSpPr>
          <p:nvPr>
            <p:ph type="title"/>
          </p:nvPr>
        </p:nvSpPr>
        <p:spPr>
          <a:xfrm>
            <a:off x="323850" y="339502"/>
            <a:ext cx="8496300" cy="575841"/>
          </a:xfrm>
          <a:prstGeom prst="rect">
            <a:avLst/>
          </a:prstGeom>
        </p:spPr>
        <p:txBody>
          <a:bodyPr vert="horz" lIns="0" tIns="45720" rIns="91440" bIns="45720" rtlCol="0" anchor="t" anchorCtr="0">
            <a:normAutofit/>
          </a:bodyPr>
          <a:lstStyle/>
          <a:p>
            <a:r>
              <a:rPr lang="de-DE" dirty="0"/>
              <a:t>Mastertitelformat bearbeiten</a:t>
            </a:r>
          </a:p>
        </p:txBody>
      </p:sp>
      <p:sp>
        <p:nvSpPr>
          <p:cNvPr id="3" name="Textplatzhalter">
            <a:extLst>
              <a:ext uri="{FF2B5EF4-FFF2-40B4-BE49-F238E27FC236}">
                <a16:creationId xmlns:a16="http://schemas.microsoft.com/office/drawing/2014/main" id="{EC447979-4F8F-513E-6D67-85083E82B188}"/>
              </a:ext>
            </a:extLst>
          </p:cNvPr>
          <p:cNvSpPr>
            <a:spLocks noGrp="1"/>
          </p:cNvSpPr>
          <p:nvPr>
            <p:ph type="body" idx="1"/>
          </p:nvPr>
        </p:nvSpPr>
        <p:spPr>
          <a:xfrm>
            <a:off x="323850" y="1131887"/>
            <a:ext cx="8496300" cy="2933345"/>
          </a:xfrm>
          <a:prstGeom prst="rect">
            <a:avLst/>
          </a:prstGeom>
        </p:spPr>
        <p:txBody>
          <a:bodyPr vert="horz" lIns="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a:extLst>
              <a:ext uri="{FF2B5EF4-FFF2-40B4-BE49-F238E27FC236}">
                <a16:creationId xmlns:a16="http://schemas.microsoft.com/office/drawing/2014/main" id="{A38D8480-7034-8749-BB95-7BE05B39ADB0}"/>
              </a:ext>
              <a:ext uri="{C183D7F6-B498-43B3-948B-1728B52AA6E4}">
                <adec:decorative xmlns:adec="http://schemas.microsoft.com/office/drawing/2017/decorative" val="1"/>
              </a:ext>
            </a:extLst>
          </p:cNvPr>
          <p:cNvSpPr>
            <a:spLocks noGrp="1"/>
          </p:cNvSpPr>
          <p:nvPr>
            <p:ph type="dt" sz="half" idx="2"/>
          </p:nvPr>
        </p:nvSpPr>
        <p:spPr>
          <a:xfrm>
            <a:off x="4211960" y="4615009"/>
            <a:ext cx="997868" cy="274637"/>
          </a:xfrm>
          <a:prstGeom prst="rect">
            <a:avLst/>
          </a:prstGeom>
        </p:spPr>
        <p:txBody>
          <a:bodyPr vert="horz" lIns="91440" tIns="45720" rIns="91440" bIns="45720" rtlCol="0" anchor="ctr"/>
          <a:lstStyle>
            <a:lvl1pPr algn="l">
              <a:defRPr sz="1200">
                <a:solidFill>
                  <a:schemeClr val="tx1"/>
                </a:solidFill>
              </a:defRPr>
            </a:lvl1pPr>
          </a:lstStyle>
          <a:p>
            <a:endParaRPr lang="de-DE" dirty="0"/>
          </a:p>
        </p:txBody>
      </p:sp>
      <p:sp>
        <p:nvSpPr>
          <p:cNvPr id="5" name="Fußzeilenplatzhalter">
            <a:extLst>
              <a:ext uri="{FF2B5EF4-FFF2-40B4-BE49-F238E27FC236}">
                <a16:creationId xmlns:a16="http://schemas.microsoft.com/office/drawing/2014/main" id="{C8655903-FC10-2F8E-CBB3-890499D62CD2}"/>
              </a:ext>
              <a:ext uri="{C183D7F6-B498-43B3-948B-1728B52AA6E4}">
                <adec:decorative xmlns:adec="http://schemas.microsoft.com/office/drawing/2017/decorative" val="1"/>
              </a:ext>
            </a:extLst>
          </p:cNvPr>
          <p:cNvSpPr>
            <a:spLocks noGrp="1"/>
          </p:cNvSpPr>
          <p:nvPr>
            <p:ph type="ftr" sz="quarter" idx="3"/>
          </p:nvPr>
        </p:nvSpPr>
        <p:spPr>
          <a:xfrm>
            <a:off x="5292080" y="4615010"/>
            <a:ext cx="2870076" cy="274637"/>
          </a:xfrm>
          <a:prstGeom prst="rect">
            <a:avLst/>
          </a:prstGeom>
        </p:spPr>
        <p:txBody>
          <a:bodyPr vert="horz" lIns="91440" tIns="45720" rIns="91440" bIns="45720" rtlCol="0" anchor="ctr"/>
          <a:lstStyle>
            <a:lvl1pPr algn="ctr">
              <a:defRPr sz="1200">
                <a:solidFill>
                  <a:schemeClr val="tx1"/>
                </a:solidFill>
              </a:defRPr>
            </a:lvl1pPr>
          </a:lstStyle>
          <a:p>
            <a:endParaRPr lang="de-DE" dirty="0"/>
          </a:p>
        </p:txBody>
      </p:sp>
      <p:pic>
        <p:nvPicPr>
          <p:cNvPr id="10" name="UHH-Logo">
            <a:extLst>
              <a:ext uri="{FF2B5EF4-FFF2-40B4-BE49-F238E27FC236}">
                <a16:creationId xmlns:a16="http://schemas.microsoft.com/office/drawing/2014/main" id="{EA56778A-D8C2-3522-4BDE-8E5736FA4803}"/>
              </a:ext>
              <a:ext uri="{C183D7F6-B498-43B3-948B-1728B52AA6E4}">
                <adec:decorative xmlns:adec="http://schemas.microsoft.com/office/drawing/2017/decorative" val="1"/>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35496" y="4127776"/>
            <a:ext cx="1769139" cy="820237"/>
          </a:xfrm>
          <a:prstGeom prst="rect">
            <a:avLst/>
          </a:prstGeom>
        </p:spPr>
      </p:pic>
      <p:sp>
        <p:nvSpPr>
          <p:cNvPr id="8" name="Foliennummernplatzhalter">
            <a:extLst>
              <a:ext uri="{FF2B5EF4-FFF2-40B4-BE49-F238E27FC236}">
                <a16:creationId xmlns:a16="http://schemas.microsoft.com/office/drawing/2014/main" id="{F0FD46E1-37CF-B929-B565-E8D8B2CAE41F}"/>
              </a:ext>
              <a:ext uri="{C183D7F6-B498-43B3-948B-1728B52AA6E4}">
                <adec:decorative xmlns:adec="http://schemas.microsoft.com/office/drawing/2017/decorative" val="1"/>
              </a:ext>
            </a:extLst>
          </p:cNvPr>
          <p:cNvSpPr>
            <a:spLocks noGrp="1"/>
          </p:cNvSpPr>
          <p:nvPr>
            <p:ph type="sldNum" sz="quarter" idx="4"/>
          </p:nvPr>
        </p:nvSpPr>
        <p:spPr>
          <a:xfrm>
            <a:off x="8162156" y="4615009"/>
            <a:ext cx="657994" cy="274637"/>
          </a:xfrm>
          <a:prstGeom prst="rect">
            <a:avLst/>
          </a:prstGeom>
        </p:spPr>
        <p:txBody>
          <a:bodyPr vert="horz" lIns="91440" tIns="45720" rIns="0" bIns="45720" rtlCol="0" anchor="ctr"/>
          <a:lstStyle>
            <a:lvl1pPr algn="r">
              <a:defRPr sz="1200">
                <a:solidFill>
                  <a:schemeClr val="tx1"/>
                </a:solidFill>
              </a:defRPr>
            </a:lvl1pPr>
          </a:lstStyle>
          <a:p>
            <a:fld id="{3449650F-E03B-624E-B2AD-4F9591B58B11}" type="slidenum">
              <a:rPr lang="de-DE" smtClean="0"/>
              <a:pPr/>
              <a:t>‹Nr.›</a:t>
            </a:fld>
            <a:endParaRPr lang="de-DE" dirty="0"/>
          </a:p>
        </p:txBody>
      </p:sp>
    </p:spTree>
    <p:extLst>
      <p:ext uri="{BB962C8B-B14F-4D97-AF65-F5344CB8AC3E}">
        <p14:creationId xmlns:p14="http://schemas.microsoft.com/office/powerpoint/2010/main" val="3650806544"/>
      </p:ext>
    </p:extLst>
  </p:cSld>
  <p:clrMap bg1="lt1" tx1="dk1" bg2="lt2" tx2="dk2" accent1="accent1" accent2="accent2" accent3="accent3" accent4="accent4" accent5="accent5" accent6="accent6" hlink="hlink" folHlink="folHlink"/>
  <p:sldLayoutIdLst>
    <p:sldLayoutId id="2147483730" r:id="rId1"/>
    <p:sldLayoutId id="2147483709" r:id="rId2"/>
    <p:sldLayoutId id="2147483720" r:id="rId3"/>
    <p:sldLayoutId id="2147483738" r:id="rId4"/>
    <p:sldLayoutId id="2147483739" r:id="rId5"/>
    <p:sldLayoutId id="2147483711" r:id="rId6"/>
    <p:sldLayoutId id="2147483735" r:id="rId7"/>
    <p:sldLayoutId id="2147483710" r:id="rId8"/>
    <p:sldLayoutId id="2147483722" r:id="rId9"/>
    <p:sldLayoutId id="2147483740" r:id="rId10"/>
    <p:sldLayoutId id="2147483727" r:id="rId11"/>
    <p:sldLayoutId id="2147483728" r:id="rId12"/>
    <p:sldLayoutId id="2147483726" r:id="rId13"/>
    <p:sldLayoutId id="2147483714" r:id="rId14"/>
    <p:sldLayoutId id="2147483715" r:id="rId15"/>
    <p:sldLayoutId id="2147483712" r:id="rId16"/>
    <p:sldLayoutId id="2147483713" r:id="rId17"/>
    <p:sldLayoutId id="2147483716" r:id="rId18"/>
    <p:sldLayoutId id="2147483717" r:id="rId19"/>
    <p:sldLayoutId id="2147483718" r:id="rId20"/>
    <p:sldLayoutId id="2147483719" r:id="rId21"/>
  </p:sldLayoutIdLst>
  <p:hf hdr="0" ftr="0" dt="0"/>
  <p:txStyles>
    <p:titleStyle>
      <a:lvl1pPr algn="l" defTabSz="914400" rtl="0" eaLnBrk="1" latinLnBrk="0" hangingPunct="1">
        <a:lnSpc>
          <a:spcPct val="110000"/>
        </a:lnSpc>
        <a:spcBef>
          <a:spcPct val="0"/>
        </a:spcBef>
        <a:buNone/>
        <a:defRPr lang="de-DE" sz="2600" b="1" kern="1200" dirty="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tx2"/>
        </a:buClr>
        <a:buFont typeface="Wingdings" pitchFamily="2" charset="2"/>
        <a:buChar char="§"/>
        <a:defRPr sz="1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4" userDrawn="1">
          <p15:clr>
            <a:srgbClr val="F26B43"/>
          </p15:clr>
        </p15:guide>
        <p15:guide id="2" pos="204" userDrawn="1">
          <p15:clr>
            <a:srgbClr val="F26B43"/>
          </p15:clr>
        </p15:guide>
        <p15:guide id="3" pos="5556" userDrawn="1">
          <p15:clr>
            <a:srgbClr val="F26B43"/>
          </p15:clr>
        </p15:guide>
        <p15:guide id="4" orient="horz" pos="3026" userDrawn="1">
          <p15:clr>
            <a:srgbClr val="F26B43"/>
          </p15:clr>
        </p15:guide>
        <p15:guide id="5" orient="horz" pos="2573" userDrawn="1">
          <p15:clr>
            <a:srgbClr val="F26B43"/>
          </p15:clr>
        </p15:guide>
        <p15:guide id="6" orient="horz" pos="713" userDrawn="1">
          <p15:clr>
            <a:srgbClr val="F26B43"/>
          </p15:clr>
        </p15:guide>
        <p15:guide id="7" pos="3560" userDrawn="1">
          <p15:clr>
            <a:srgbClr val="F26B43"/>
          </p15:clr>
        </p15:guide>
        <p15:guide id="8" pos="2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gitlab-ce.rrz.uni-hamburg.de/uahh-digitale-dienste/rdm-for-arts-and-humanities/-/blob/master/part-03.md?ref_type=heads#36-long-term-archiving" TargetMode="External"/><Relationship Id="rId2" Type="http://schemas.openxmlformats.org/officeDocument/2006/relationships/hyperlink" Target="https://doi.org/10.25592/uhhfdm.10494"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rrz.uni-hamburg.de/services/weitere/virtuelle-server/rrz-managed-linux-server.html" TargetMode="External"/><Relationship Id="rId2" Type="http://schemas.openxmlformats.org/officeDocument/2006/relationships/hyperlink" Target="https://repository.lboro.ac.uk/articles/report/Case_study_Virtualising_servers_at_Loughborough_University_Library/9490445/1"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viper.openpreservation.org/" TargetMode="External"/><Relationship Id="rId2" Type="http://schemas.openxmlformats.org/officeDocument/2006/relationships/hyperlink" Target="https://www.ocr4all.org/"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www.virtualbox.org/"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www.mycore.de/"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www.schuredo.uni-hamburg.de/" TargetMode="External"/><Relationship Id="rId2" Type="http://schemas.openxmlformats.org/officeDocument/2006/relationships/hyperlink" Target="http://www.josta.uni-hamburg.de/" TargetMode="Externa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0705C76A-0CEE-5B65-5E61-E23757629F31}"/>
              </a:ext>
            </a:extLst>
          </p:cNvPr>
          <p:cNvSpPr>
            <a:spLocks noGrp="1"/>
          </p:cNvSpPr>
          <p:nvPr>
            <p:ph type="ctrTitle"/>
          </p:nvPr>
        </p:nvSpPr>
        <p:spPr>
          <a:xfrm>
            <a:off x="395536" y="2051289"/>
            <a:ext cx="2879996" cy="1776255"/>
          </a:xfrm>
        </p:spPr>
        <p:txBody>
          <a:bodyPr/>
          <a:lstStyle/>
          <a:p>
            <a:r>
              <a:rPr lang="en-US" dirty="0"/>
              <a:t>Different Virtual Machines for Different Archival Needs (with a Focus on Database Preservation)</a:t>
            </a:r>
            <a:endParaRPr lang="de-DE" dirty="0"/>
          </a:p>
        </p:txBody>
      </p:sp>
      <p:sp>
        <p:nvSpPr>
          <p:cNvPr id="3" name="Untertitel">
            <a:extLst>
              <a:ext uri="{FF2B5EF4-FFF2-40B4-BE49-F238E27FC236}">
                <a16:creationId xmlns:a16="http://schemas.microsoft.com/office/drawing/2014/main" id="{6ABA5C89-5204-85CE-7E3B-09DDAC7DF9B7}"/>
              </a:ext>
            </a:extLst>
          </p:cNvPr>
          <p:cNvSpPr>
            <a:spLocks noGrp="1"/>
          </p:cNvSpPr>
          <p:nvPr>
            <p:ph type="subTitle" idx="1"/>
          </p:nvPr>
        </p:nvSpPr>
        <p:spPr>
          <a:xfrm>
            <a:off x="395536" y="4083918"/>
            <a:ext cx="2879998" cy="354896"/>
          </a:xfrm>
        </p:spPr>
        <p:txBody>
          <a:bodyPr/>
          <a:lstStyle/>
          <a:p>
            <a:r>
              <a:rPr lang="de-DE" dirty="0"/>
              <a:t>Francesco Gelati (he/</a:t>
            </a:r>
            <a:r>
              <a:rPr lang="de-DE" dirty="0" err="1"/>
              <a:t>him</a:t>
            </a:r>
            <a:r>
              <a:rPr lang="de-DE" dirty="0"/>
              <a:t>)</a:t>
            </a:r>
          </a:p>
        </p:txBody>
      </p:sp>
      <p:sp>
        <p:nvSpPr>
          <p:cNvPr id="14" name="Datum">
            <a:extLst>
              <a:ext uri="{FF2B5EF4-FFF2-40B4-BE49-F238E27FC236}">
                <a16:creationId xmlns:a16="http://schemas.microsoft.com/office/drawing/2014/main" id="{438B3D4C-5E0E-57D4-A91F-408EAFD51935}"/>
              </a:ext>
            </a:extLst>
          </p:cNvPr>
          <p:cNvSpPr>
            <a:spLocks noGrp="1"/>
          </p:cNvSpPr>
          <p:nvPr>
            <p:ph type="body" sz="quarter" idx="15"/>
          </p:nvPr>
        </p:nvSpPr>
        <p:spPr>
          <a:xfrm>
            <a:off x="391599" y="4371950"/>
            <a:ext cx="2883933" cy="431800"/>
          </a:xfrm>
        </p:spPr>
        <p:txBody>
          <a:bodyPr/>
          <a:lstStyle/>
          <a:p>
            <a:r>
              <a:rPr lang="de-DE" dirty="0"/>
              <a:t>2025-03-11</a:t>
            </a:r>
          </a:p>
        </p:txBody>
      </p:sp>
      <p:pic>
        <p:nvPicPr>
          <p:cNvPr id="5" name="Bildplatzhalter" descr="Blick von vorne aus der Froschperspektive auf das Uni-Hauptgebäude in der Edmund-Siemers-Allee vor blauem Himmel">
            <a:extLst>
              <a:ext uri="{FF2B5EF4-FFF2-40B4-BE49-F238E27FC236}">
                <a16:creationId xmlns:a16="http://schemas.microsoft.com/office/drawing/2014/main" id="{FA30894F-7A15-E08A-7A12-40A6FCC26704}"/>
              </a:ext>
            </a:extLst>
          </p:cNvPr>
          <p:cNvPicPr>
            <a:picLocks noGrp="1" noChangeAspect="1"/>
          </p:cNvPicPr>
          <p:nvPr>
            <p:ph type="pic" sz="quarter" idx="13"/>
          </p:nvPr>
        </p:nvPicPr>
        <p:blipFill>
          <a:blip r:embed="rId3"/>
          <a:srcRect l="21212" r="21212"/>
          <a:stretch/>
        </p:blipFill>
        <p:spPr>
          <a:xfrm>
            <a:off x="3492501" y="0"/>
            <a:ext cx="5651499" cy="5143500"/>
          </a:xfrm>
        </p:spPr>
      </p:pic>
      <p:sp>
        <p:nvSpPr>
          <p:cNvPr id="11" name="Copyright">
            <a:extLst>
              <a:ext uri="{FF2B5EF4-FFF2-40B4-BE49-F238E27FC236}">
                <a16:creationId xmlns:a16="http://schemas.microsoft.com/office/drawing/2014/main" id="{11561EE1-B92F-0CA9-95E8-65662662990E}"/>
              </a:ext>
            </a:extLst>
          </p:cNvPr>
          <p:cNvSpPr>
            <a:spLocks noGrp="1"/>
          </p:cNvSpPr>
          <p:nvPr>
            <p:ph type="body" sz="quarter" idx="14"/>
          </p:nvPr>
        </p:nvSpPr>
        <p:spPr>
          <a:xfrm>
            <a:off x="7874842" y="4869835"/>
            <a:ext cx="1273921" cy="273665"/>
          </a:xfrm>
        </p:spPr>
        <p:txBody>
          <a:bodyPr/>
          <a:lstStyle/>
          <a:p>
            <a:r>
              <a:rPr lang="de-DE" dirty="0"/>
              <a:t>Foto: UHH/Lutsch</a:t>
            </a:r>
          </a:p>
        </p:txBody>
      </p:sp>
    </p:spTree>
    <p:extLst>
      <p:ext uri="{BB962C8B-B14F-4D97-AF65-F5344CB8AC3E}">
        <p14:creationId xmlns:p14="http://schemas.microsoft.com/office/powerpoint/2010/main" val="285704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2952751"/>
          </a:xfrm>
        </p:spPr>
        <p:txBody>
          <a:bodyPr>
            <a:noAutofit/>
          </a:bodyPr>
          <a:lstStyle/>
          <a:p>
            <a:pPr marL="0" indent="0">
              <a:lnSpc>
                <a:spcPct val="100000"/>
              </a:lnSpc>
              <a:spcAft>
                <a:spcPts val="2400"/>
              </a:spcAft>
              <a:buNone/>
            </a:pPr>
            <a:r>
              <a:rPr lang="en-US" dirty="0"/>
              <a:t>Some questions remain open.</a:t>
            </a:r>
          </a:p>
          <a:p>
            <a:pPr marL="0" indent="0">
              <a:lnSpc>
                <a:spcPct val="100000"/>
              </a:lnSpc>
              <a:spcAft>
                <a:spcPts val="2400"/>
              </a:spcAft>
              <a:buNone/>
            </a:pPr>
            <a:r>
              <a:rPr lang="en-US" dirty="0"/>
              <a:t>Database archiving at the UAHH seems to adjoin research data management. In this case too, not only the database was processed, but also project-management information. A data management plan was a posteriori created. To which extent is the work of a data steward different from the work of an archivist?</a:t>
            </a:r>
          </a:p>
          <a:p>
            <a:pPr marL="0" indent="0">
              <a:lnSpc>
                <a:spcPct val="100000"/>
              </a:lnSpc>
              <a:spcAft>
                <a:spcPts val="2400"/>
              </a:spcAft>
              <a:buNone/>
            </a:pPr>
            <a:r>
              <a:rPr lang="en-US" dirty="0"/>
              <a:t>In other words: to which extent database archiving at big archival institutions (e.g. national archives) and at smaller (e.g. university or municipal archives) differ and should differ? </a:t>
            </a:r>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10</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err="1"/>
              <a:t>Conclusion</a:t>
            </a:r>
            <a:endParaRPr lang="de-DE" dirty="0"/>
          </a:p>
        </p:txBody>
      </p:sp>
    </p:spTree>
    <p:extLst>
      <p:ext uri="{BB962C8B-B14F-4D97-AF65-F5344CB8AC3E}">
        <p14:creationId xmlns:p14="http://schemas.microsoft.com/office/powerpoint/2010/main" val="407679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8B1B29A0-9DBA-9669-73AC-C206AA59A49F}"/>
              </a:ext>
            </a:extLst>
          </p:cNvPr>
          <p:cNvSpPr>
            <a:spLocks noGrp="1"/>
          </p:cNvSpPr>
          <p:nvPr>
            <p:ph type="title"/>
          </p:nvPr>
        </p:nvSpPr>
        <p:spPr/>
        <p:txBody>
          <a:bodyPr/>
          <a:lstStyle/>
          <a:p>
            <a:r>
              <a:rPr lang="de-DE" dirty="0"/>
              <a:t>Contact</a:t>
            </a:r>
          </a:p>
        </p:txBody>
      </p:sp>
      <p:sp>
        <p:nvSpPr>
          <p:cNvPr id="3" name="Inhaltsplatzhalter">
            <a:extLst>
              <a:ext uri="{FF2B5EF4-FFF2-40B4-BE49-F238E27FC236}">
                <a16:creationId xmlns:a16="http://schemas.microsoft.com/office/drawing/2014/main" id="{391097B4-1F31-90F5-A5CF-3E82987DB8DB}"/>
              </a:ext>
            </a:extLst>
          </p:cNvPr>
          <p:cNvSpPr>
            <a:spLocks noGrp="1"/>
          </p:cNvSpPr>
          <p:nvPr>
            <p:ph idx="4294967295"/>
          </p:nvPr>
        </p:nvSpPr>
        <p:spPr>
          <a:xfrm>
            <a:off x="3492500" y="1131888"/>
            <a:ext cx="5327650" cy="2933345"/>
          </a:xfrm>
        </p:spPr>
        <p:txBody>
          <a:bodyPr anchor="t" anchorCtr="0">
            <a:normAutofit/>
          </a:bodyPr>
          <a:lstStyle/>
          <a:p>
            <a:pPr marL="0" indent="0">
              <a:lnSpc>
                <a:spcPct val="110000"/>
              </a:lnSpc>
              <a:buNone/>
            </a:pPr>
            <a:r>
              <a:rPr lang="de-DE" b="1" dirty="0">
                <a:latin typeface="+mj-lt"/>
              </a:rPr>
              <a:t>Francesco  Gelati</a:t>
            </a:r>
            <a:br>
              <a:rPr lang="de-DE" dirty="0">
                <a:latin typeface="+mj-lt"/>
              </a:rPr>
            </a:br>
            <a:r>
              <a:rPr lang="de-DE" dirty="0">
                <a:latin typeface="+mj-lt"/>
              </a:rPr>
              <a:t>Head </a:t>
            </a:r>
            <a:r>
              <a:rPr lang="de-DE" dirty="0" err="1">
                <a:latin typeface="+mj-lt"/>
              </a:rPr>
              <a:t>of</a:t>
            </a:r>
            <a:r>
              <a:rPr lang="de-DE" dirty="0">
                <a:latin typeface="+mj-lt"/>
              </a:rPr>
              <a:t> </a:t>
            </a:r>
            <a:r>
              <a:rPr lang="de-DE" dirty="0" err="1">
                <a:latin typeface="+mj-lt"/>
              </a:rPr>
              <a:t>Section</a:t>
            </a:r>
            <a:endParaRPr lang="de-DE" dirty="0">
              <a:latin typeface="+mj-lt"/>
            </a:endParaRPr>
          </a:p>
          <a:p>
            <a:pPr marL="0" indent="0">
              <a:buNone/>
            </a:pPr>
            <a:r>
              <a:rPr lang="de-DE" dirty="0">
                <a:latin typeface="+mj-lt"/>
              </a:rPr>
              <a:t>University </a:t>
            </a:r>
            <a:r>
              <a:rPr lang="de-DE" dirty="0" err="1">
                <a:latin typeface="+mj-lt"/>
              </a:rPr>
              <a:t>of</a:t>
            </a:r>
            <a:r>
              <a:rPr lang="de-DE" dirty="0">
                <a:latin typeface="+mj-lt"/>
              </a:rPr>
              <a:t> Hamburg Archives</a:t>
            </a:r>
            <a:br>
              <a:rPr lang="de-DE" dirty="0">
                <a:latin typeface="+mj-lt"/>
              </a:rPr>
            </a:br>
            <a:r>
              <a:rPr lang="de-DE" dirty="0" err="1">
                <a:latin typeface="+mj-lt"/>
              </a:rPr>
              <a:t>Section</a:t>
            </a:r>
            <a:r>
              <a:rPr lang="de-DE" dirty="0">
                <a:latin typeface="+mj-lt"/>
              </a:rPr>
              <a:t> A13 - Digital Services and Internal </a:t>
            </a:r>
            <a:r>
              <a:rPr lang="de-DE" dirty="0" err="1">
                <a:latin typeface="+mj-lt"/>
              </a:rPr>
              <a:t>Consultancy</a:t>
            </a:r>
            <a:br>
              <a:rPr lang="de-DE" dirty="0">
                <a:latin typeface="+mj-lt"/>
              </a:rPr>
            </a:br>
            <a:r>
              <a:rPr lang="de-DE" dirty="0">
                <a:latin typeface="+mj-lt"/>
              </a:rPr>
              <a:t>Mittelweg 177</a:t>
            </a:r>
            <a:br>
              <a:rPr lang="de-DE" dirty="0">
                <a:latin typeface="+mj-lt"/>
              </a:rPr>
            </a:br>
            <a:r>
              <a:rPr lang="de-DE" dirty="0">
                <a:latin typeface="+mj-lt"/>
              </a:rPr>
              <a:t>D-20148 Hamburg</a:t>
            </a:r>
          </a:p>
          <a:p>
            <a:pPr marL="0" indent="0">
              <a:buNone/>
            </a:pPr>
            <a:br>
              <a:rPr lang="de-DE" dirty="0">
                <a:latin typeface="+mj-lt"/>
              </a:rPr>
            </a:br>
            <a:r>
              <a:rPr lang="de-DE" u="sng" dirty="0">
                <a:latin typeface="+mj-lt"/>
              </a:rPr>
              <a:t>francesco.gelati@uni-hamburg.de </a:t>
            </a:r>
          </a:p>
          <a:p>
            <a:pPr marL="0" indent="0">
              <a:buNone/>
            </a:pPr>
            <a:r>
              <a:rPr lang="de-DE" u="sng" dirty="0">
                <a:latin typeface="+mj-lt"/>
              </a:rPr>
              <a:t>https://orcid.org/0000-0002-6066-1308</a:t>
            </a:r>
          </a:p>
        </p:txBody>
      </p:sp>
      <p:pic>
        <p:nvPicPr>
          <p:cNvPr id="25" name="Icon" descr="Illustration zweier sich überlappender Sprechblasen">
            <a:extLst>
              <a:ext uri="{FF2B5EF4-FFF2-40B4-BE49-F238E27FC236}">
                <a16:creationId xmlns:a16="http://schemas.microsoft.com/office/drawing/2014/main" id="{A5C087E1-C06C-0B5D-D8FE-008543CB970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6236" t="19639" r="28197" b="16533"/>
          <a:stretch/>
        </p:blipFill>
        <p:spPr>
          <a:xfrm>
            <a:off x="107504" y="1203598"/>
            <a:ext cx="2300038" cy="1812259"/>
          </a:xfrm>
          <a:prstGeom prst="rect">
            <a:avLst/>
          </a:prstGeom>
        </p:spPr>
      </p:pic>
      <p:sp>
        <p:nvSpPr>
          <p:cNvPr id="7" name="Foliennummernplatzhalter">
            <a:extLst>
              <a:ext uri="{FF2B5EF4-FFF2-40B4-BE49-F238E27FC236}">
                <a16:creationId xmlns:a16="http://schemas.microsoft.com/office/drawing/2014/main" id="{350E63C7-F181-A3D4-3604-E924655C0FF9}"/>
              </a:ext>
            </a:extLst>
          </p:cNvPr>
          <p:cNvSpPr>
            <a:spLocks noGrp="1"/>
          </p:cNvSpPr>
          <p:nvPr>
            <p:ph type="sldNum" sz="quarter" idx="12"/>
          </p:nvPr>
        </p:nvSpPr>
        <p:spPr/>
        <p:txBody>
          <a:bodyPr/>
          <a:lstStyle/>
          <a:p>
            <a:fld id="{309D5144-004E-1E45-907B-65C86CA25C3F}" type="slidenum">
              <a:rPr lang="de-DE" smtClean="0"/>
              <a:t>11</a:t>
            </a:fld>
            <a:endParaRPr lang="de-DE"/>
          </a:p>
        </p:txBody>
      </p:sp>
    </p:spTree>
    <p:extLst>
      <p:ext uri="{BB962C8B-B14F-4D97-AF65-F5344CB8AC3E}">
        <p14:creationId xmlns:p14="http://schemas.microsoft.com/office/powerpoint/2010/main" val="3707567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a:extLst>
              <a:ext uri="{FF2B5EF4-FFF2-40B4-BE49-F238E27FC236}">
                <a16:creationId xmlns:a16="http://schemas.microsoft.com/office/drawing/2014/main" id="{94BCFC1B-EDB1-71E4-AC4F-B5EEE91607AB}"/>
              </a:ext>
            </a:extLst>
          </p:cNvPr>
          <p:cNvSpPr>
            <a:spLocks noGrp="1"/>
          </p:cNvSpPr>
          <p:nvPr>
            <p:ph type="title"/>
          </p:nvPr>
        </p:nvSpPr>
        <p:spPr>
          <a:xfrm>
            <a:off x="323850" y="339502"/>
            <a:ext cx="8496300" cy="575841"/>
          </a:xfrm>
        </p:spPr>
        <p:txBody>
          <a:bodyPr/>
          <a:lstStyle/>
          <a:p>
            <a:r>
              <a:rPr lang="de-DE"/>
              <a:t>Agenda</a:t>
            </a:r>
            <a:endParaRPr lang="de-DE" dirty="0"/>
          </a:p>
        </p:txBody>
      </p:sp>
      <p:sp>
        <p:nvSpPr>
          <p:cNvPr id="21" name="Inhaltsplatzhalter">
            <a:extLst>
              <a:ext uri="{FF2B5EF4-FFF2-40B4-BE49-F238E27FC236}">
                <a16:creationId xmlns:a16="http://schemas.microsoft.com/office/drawing/2014/main" id="{68C495D2-F20C-BBD9-ED55-DAC439DF9AA9}"/>
              </a:ext>
            </a:extLst>
          </p:cNvPr>
          <p:cNvSpPr>
            <a:spLocks noGrp="1"/>
          </p:cNvSpPr>
          <p:nvPr>
            <p:ph idx="1"/>
          </p:nvPr>
        </p:nvSpPr>
        <p:spPr>
          <a:xfrm>
            <a:off x="2627784" y="1131887"/>
            <a:ext cx="6192366" cy="2952751"/>
          </a:xfrm>
        </p:spPr>
        <p:txBody>
          <a:bodyPr>
            <a:normAutofit/>
          </a:bodyPr>
          <a:lstStyle/>
          <a:p>
            <a:r>
              <a:rPr lang="de-DE" dirty="0"/>
              <a:t>VMs and Archives</a:t>
            </a:r>
          </a:p>
          <a:p>
            <a:r>
              <a:rPr lang="de-DE" dirty="0"/>
              <a:t>VMs </a:t>
            </a:r>
            <a:r>
              <a:rPr lang="en-US" dirty="0"/>
              <a:t>for Digital Storage</a:t>
            </a:r>
            <a:endParaRPr lang="de-DE" dirty="0"/>
          </a:p>
          <a:p>
            <a:r>
              <a:rPr lang="de-DE" dirty="0"/>
              <a:t>VMs and Digital </a:t>
            </a:r>
            <a:r>
              <a:rPr lang="de-DE" dirty="0" err="1"/>
              <a:t>Preservation</a:t>
            </a:r>
            <a:endParaRPr lang="de-DE" dirty="0"/>
          </a:p>
          <a:p>
            <a:r>
              <a:rPr lang="de-DE" dirty="0"/>
              <a:t>VMs and Emulation</a:t>
            </a:r>
          </a:p>
          <a:p>
            <a:r>
              <a:rPr lang="de-DE" dirty="0" err="1"/>
              <a:t>Conclusion</a:t>
            </a:r>
            <a:endParaRPr lang="de-DE" dirty="0"/>
          </a:p>
          <a:p>
            <a:pPr marL="0" indent="0">
              <a:buNone/>
            </a:pPr>
            <a:endParaRPr lang="de-DE" dirty="0"/>
          </a:p>
        </p:txBody>
      </p:sp>
      <p:sp>
        <p:nvSpPr>
          <p:cNvPr id="4" name="Foliennummernplatzhalter">
            <a:extLst>
              <a:ext uri="{FF2B5EF4-FFF2-40B4-BE49-F238E27FC236}">
                <a16:creationId xmlns:a16="http://schemas.microsoft.com/office/drawing/2014/main" id="{2C5475E3-B666-AE18-C8AE-B07CBFA9DCC2}"/>
              </a:ext>
            </a:extLst>
          </p:cNvPr>
          <p:cNvSpPr>
            <a:spLocks noGrp="1"/>
          </p:cNvSpPr>
          <p:nvPr>
            <p:ph type="sldNum" sz="quarter" idx="12"/>
          </p:nvPr>
        </p:nvSpPr>
        <p:spPr>
          <a:xfrm>
            <a:off x="8117160" y="4616957"/>
            <a:ext cx="702990" cy="274637"/>
          </a:xfrm>
        </p:spPr>
        <p:txBody>
          <a:bodyPr/>
          <a:lstStyle/>
          <a:p>
            <a:fld id="{3449650F-E03B-624E-B2AD-4F9591B58B11}" type="slidenum">
              <a:rPr lang="de-DE" smtClean="0"/>
              <a:pPr/>
              <a:t>2</a:t>
            </a:fld>
            <a:endParaRPr lang="de-DE" dirty="0"/>
          </a:p>
        </p:txBody>
      </p:sp>
    </p:spTree>
    <p:extLst>
      <p:ext uri="{BB962C8B-B14F-4D97-AF65-F5344CB8AC3E}">
        <p14:creationId xmlns:p14="http://schemas.microsoft.com/office/powerpoint/2010/main" val="373267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2952751"/>
          </a:xfrm>
        </p:spPr>
        <p:txBody>
          <a:bodyPr>
            <a:noAutofit/>
          </a:bodyPr>
          <a:lstStyle/>
          <a:p>
            <a:pPr marL="0" indent="0">
              <a:buNone/>
            </a:pPr>
            <a:r>
              <a:rPr lang="en-US" dirty="0"/>
              <a:t>In computing, Virtual Machines (VMs) can be used for managing servers, for creating powerful applications, but also for the digital preservation strategy of emulation. A clear overview for which goals which VMs are used in archives seems however to lack.</a:t>
            </a:r>
          </a:p>
          <a:p>
            <a:pPr marL="0" indent="0">
              <a:buNone/>
            </a:pPr>
            <a:r>
              <a:rPr lang="en-US" dirty="0"/>
              <a:t>This presentation refers three types of VMs used by the University of Hamburg Archives (UAHH), the third one tackling specifically database preservation.</a:t>
            </a:r>
          </a:p>
          <a:p>
            <a:pPr marL="0" indent="0">
              <a:buNone/>
            </a:pPr>
            <a:r>
              <a:rPr lang="en-US" dirty="0"/>
              <a:t>UAHH has received in the last few years a couple of SQL databases from the faculty of humanities. About its first project in this field, see </a:t>
            </a:r>
            <a:r>
              <a:rPr lang="en-US" dirty="0">
                <a:hlinkClick r:id="rId2"/>
              </a:rPr>
              <a:t>Gelati and Rau 2022</a:t>
            </a:r>
            <a:r>
              <a:rPr lang="en-US" dirty="0"/>
              <a:t>. For digital preservation of SQL and NoSQL databases in research institutions, see </a:t>
            </a:r>
            <a:r>
              <a:rPr lang="de-DE" dirty="0" err="1">
                <a:hlinkClick r:id="rId3"/>
              </a:rPr>
              <a:t>Buelinckx</a:t>
            </a:r>
            <a:r>
              <a:rPr lang="de-DE" dirty="0">
                <a:hlinkClick r:id="rId3"/>
              </a:rPr>
              <a:t>, </a:t>
            </a:r>
            <a:r>
              <a:rPr lang="de-DE" dirty="0" err="1">
                <a:hlinkClick r:id="rId3"/>
              </a:rPr>
              <a:t>Gautschy</a:t>
            </a:r>
            <a:r>
              <a:rPr lang="de-DE" dirty="0">
                <a:hlinkClick r:id="rId3"/>
              </a:rPr>
              <a:t>, Gelati et al. 2023</a:t>
            </a:r>
            <a:r>
              <a:rPr lang="de-DE" dirty="0"/>
              <a:t>.</a:t>
            </a:r>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3</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and Archives</a:t>
            </a:r>
          </a:p>
        </p:txBody>
      </p:sp>
    </p:spTree>
    <p:extLst>
      <p:ext uri="{BB962C8B-B14F-4D97-AF65-F5344CB8AC3E}">
        <p14:creationId xmlns:p14="http://schemas.microsoft.com/office/powerpoint/2010/main" val="2904960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2952751"/>
          </a:xfrm>
        </p:spPr>
        <p:txBody>
          <a:bodyPr>
            <a:noAutofit/>
          </a:bodyPr>
          <a:lstStyle/>
          <a:p>
            <a:pPr marL="0" indent="0">
              <a:buNone/>
            </a:pPr>
            <a:r>
              <a:rPr lang="en-US" dirty="0"/>
              <a:t>First of all, the VM may serve as a server thanks to </a:t>
            </a:r>
            <a:r>
              <a:rPr lang="en-US" b="1" dirty="0"/>
              <a:t>server </a:t>
            </a:r>
            <a:r>
              <a:rPr lang="en-US" b="1" dirty="0" err="1"/>
              <a:t>virtualisation</a:t>
            </a:r>
            <a:r>
              <a:rPr lang="en-US" dirty="0"/>
              <a:t>, when a single physical server is partitioned into multiple virtual servers. The Loughborough University Library did so already in 2009, reporting several benefits, from flexibility in allocating server resources to a faster commissioning of new servers and reduced hardware maintenance (</a:t>
            </a:r>
            <a:r>
              <a:rPr lang="en-US" dirty="0">
                <a:hlinkClick r:id="rId2"/>
              </a:rPr>
              <a:t>Cooper and Brewerton 2010</a:t>
            </a:r>
            <a:r>
              <a:rPr lang="en-US" dirty="0"/>
              <a:t>). The UAHH uses a </a:t>
            </a:r>
            <a:r>
              <a:rPr lang="en-US" b="1" dirty="0"/>
              <a:t>secured Linux server</a:t>
            </a:r>
            <a:r>
              <a:rPr lang="en-US" dirty="0"/>
              <a:t> on which basic Linux services (authentication; users’ and permission management; firewall; and a few more) run. It hosts for the moment one single VM where the UAHH’s digital archival holdings (but neither current nor semi-current records) are stored (see, in German: </a:t>
            </a:r>
            <a:r>
              <a:rPr lang="en-US" dirty="0">
                <a:hlinkClick r:id="rId3"/>
              </a:rPr>
              <a:t>https://www.rrz.uni-hamburg.de/services/weitere/virtuelle-server/rrz-managed-linux-server.html</a:t>
            </a:r>
            <a:r>
              <a:rPr lang="en-US" dirty="0"/>
              <a:t>).</a:t>
            </a:r>
            <a:endParaRPr lang="de-DE" sz="2000" dirty="0"/>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4</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t>
            </a:r>
            <a:r>
              <a:rPr lang="en-US" dirty="0"/>
              <a:t>for Digital Storage</a:t>
            </a:r>
            <a:endParaRPr lang="de-DE" dirty="0"/>
          </a:p>
        </p:txBody>
      </p:sp>
    </p:spTree>
    <p:extLst>
      <p:ext uri="{BB962C8B-B14F-4D97-AF65-F5344CB8AC3E}">
        <p14:creationId xmlns:p14="http://schemas.microsoft.com/office/powerpoint/2010/main" val="1712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2952751"/>
          </a:xfrm>
        </p:spPr>
        <p:txBody>
          <a:bodyPr>
            <a:noAutofit/>
          </a:bodyPr>
          <a:lstStyle/>
          <a:p>
            <a:pPr marL="0" indent="0">
              <a:lnSpc>
                <a:spcPct val="100000"/>
              </a:lnSpc>
              <a:spcAft>
                <a:spcPts val="2400"/>
              </a:spcAft>
              <a:buNone/>
            </a:pPr>
            <a:r>
              <a:rPr lang="en-US" dirty="0"/>
              <a:t>VMs also permit application-level </a:t>
            </a:r>
            <a:r>
              <a:rPr lang="en-US" dirty="0" err="1"/>
              <a:t>virtualisation</a:t>
            </a:r>
            <a:r>
              <a:rPr lang="en-US" dirty="0"/>
              <a:t> which encapsulate computer programs to be run on a different operating system inside one single </a:t>
            </a:r>
            <a:r>
              <a:rPr lang="en-US" dirty="0" err="1"/>
              <a:t>virtualisation</a:t>
            </a:r>
            <a:r>
              <a:rPr lang="en-US" dirty="0"/>
              <a:t> environment (known as container).</a:t>
            </a:r>
          </a:p>
          <a:p>
            <a:pPr marL="0" indent="0">
              <a:lnSpc>
                <a:spcPct val="100000"/>
              </a:lnSpc>
              <a:spcAft>
                <a:spcPts val="2400"/>
              </a:spcAft>
              <a:buNone/>
            </a:pPr>
            <a:r>
              <a:rPr lang="en-US" dirty="0"/>
              <a:t>Two of such </a:t>
            </a:r>
            <a:r>
              <a:rPr lang="en-US" dirty="0" err="1"/>
              <a:t>virtualised</a:t>
            </a:r>
            <a:r>
              <a:rPr lang="en-US" dirty="0"/>
              <a:t> programs are of interest for archival institutions: </a:t>
            </a:r>
            <a:r>
              <a:rPr lang="en-US" dirty="0">
                <a:hlinkClick r:id="rId2"/>
              </a:rPr>
              <a:t>OCR4all</a:t>
            </a:r>
            <a:r>
              <a:rPr lang="en-US" dirty="0"/>
              <a:t> for optical character recognition (OCR) and handwritten text recognition (HTR), and </a:t>
            </a:r>
            <a:r>
              <a:rPr lang="en-US" dirty="0">
                <a:hlinkClick r:id="rId3"/>
              </a:rPr>
              <a:t>ViPER</a:t>
            </a:r>
            <a:r>
              <a:rPr lang="en-US" dirty="0"/>
              <a:t>, englobing several digital preservation tools like DROID and JHOVE. The UAHH already uses OCR4all.</a:t>
            </a:r>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5</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and Digital </a:t>
            </a:r>
            <a:r>
              <a:rPr lang="de-DE" dirty="0" err="1"/>
              <a:t>Preservation</a:t>
            </a:r>
            <a:endParaRPr lang="de-DE" dirty="0"/>
          </a:p>
        </p:txBody>
      </p:sp>
    </p:spTree>
    <p:extLst>
      <p:ext uri="{BB962C8B-B14F-4D97-AF65-F5344CB8AC3E}">
        <p14:creationId xmlns:p14="http://schemas.microsoft.com/office/powerpoint/2010/main" val="256259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2952751"/>
          </a:xfrm>
        </p:spPr>
        <p:txBody>
          <a:bodyPr>
            <a:noAutofit/>
          </a:bodyPr>
          <a:lstStyle/>
          <a:p>
            <a:pPr marL="0" indent="0">
              <a:lnSpc>
                <a:spcPct val="100000"/>
              </a:lnSpc>
              <a:spcAft>
                <a:spcPts val="2400"/>
              </a:spcAft>
              <a:buNone/>
            </a:pPr>
            <a:r>
              <a:rPr lang="en-US" dirty="0">
                <a:solidFill>
                  <a:prstClr val="black"/>
                </a:solidFill>
              </a:rPr>
              <a:t>VMs can also perform emulation for archival purposes. A VMs was developed in 2024 by the University of Hamburg IT department together with the Archives as an example of an active digital preservation action. The VM is an executable Open Virtualization Package (OVP) which can be run in the open-source </a:t>
            </a:r>
            <a:r>
              <a:rPr lang="en-US" dirty="0" err="1">
                <a:solidFill>
                  <a:prstClr val="black"/>
                </a:solidFill>
              </a:rPr>
              <a:t>virtualisation</a:t>
            </a:r>
            <a:r>
              <a:rPr lang="en-US" dirty="0">
                <a:solidFill>
                  <a:prstClr val="black"/>
                </a:solidFill>
              </a:rPr>
              <a:t> environment </a:t>
            </a:r>
            <a:r>
              <a:rPr lang="en-US" dirty="0">
                <a:solidFill>
                  <a:prstClr val="black"/>
                </a:solidFill>
                <a:hlinkClick r:id="rId2"/>
              </a:rPr>
              <a:t>VirtualBox</a:t>
            </a:r>
            <a:r>
              <a:rPr lang="en-US" dirty="0">
                <a:solidFill>
                  <a:prstClr val="black"/>
                </a:solidFill>
              </a:rPr>
              <a:t>. </a:t>
            </a:r>
          </a:p>
          <a:p>
            <a:pPr marL="0" indent="0">
              <a:lnSpc>
                <a:spcPct val="100000"/>
              </a:lnSpc>
              <a:spcAft>
                <a:spcPts val="2400"/>
              </a:spcAft>
              <a:buNone/>
            </a:pPr>
            <a:r>
              <a:rPr lang="en-US" dirty="0">
                <a:solidFill>
                  <a:prstClr val="black"/>
                </a:solidFill>
              </a:rPr>
              <a:t>The OPV contains two </a:t>
            </a:r>
            <a:r>
              <a:rPr lang="en-US" b="1" dirty="0" err="1">
                <a:solidFill>
                  <a:prstClr val="black"/>
                </a:solidFill>
              </a:rPr>
              <a:t>MyCoRe</a:t>
            </a:r>
            <a:r>
              <a:rPr lang="en-US" dirty="0">
                <a:solidFill>
                  <a:prstClr val="black"/>
                </a:solidFill>
              </a:rPr>
              <a:t>-powered repositories, in fact two web-based XML-running databases.</a:t>
            </a:r>
            <a:endParaRPr lang="en-US" dirty="0"/>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6</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and Emulation (1)</a:t>
            </a:r>
          </a:p>
        </p:txBody>
      </p:sp>
    </p:spTree>
    <p:extLst>
      <p:ext uri="{BB962C8B-B14F-4D97-AF65-F5344CB8AC3E}">
        <p14:creationId xmlns:p14="http://schemas.microsoft.com/office/powerpoint/2010/main" val="281513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2952751"/>
          </a:xfrm>
        </p:spPr>
        <p:txBody>
          <a:bodyPr>
            <a:noAutofit/>
          </a:bodyPr>
          <a:lstStyle/>
          <a:p>
            <a:pPr marL="0" indent="0">
              <a:lnSpc>
                <a:spcPct val="100000"/>
              </a:lnSpc>
              <a:spcAft>
                <a:spcPts val="2400"/>
              </a:spcAft>
              <a:buNone/>
            </a:pPr>
            <a:r>
              <a:rPr lang="en-US" dirty="0" err="1">
                <a:hlinkClick r:id="rId2"/>
              </a:rPr>
              <a:t>MyCoRe</a:t>
            </a:r>
            <a:r>
              <a:rPr lang="en-US" dirty="0"/>
              <a:t> (acronym for My Content Repository) is an open source repository software framework for building disciplinary or institutional repositories, digital archives, digital libraries, and scientific journals. It is from an archival perspective a complex application, for it encompasses several building blocks and modules written in different languages  (Java, XSLT, Shell, JavaScript, CSS). It is </a:t>
            </a:r>
            <a:r>
              <a:rPr lang="en-US" dirty="0" err="1"/>
              <a:t>stricto</a:t>
            </a:r>
            <a:r>
              <a:rPr lang="en-US" dirty="0"/>
              <a:t> </a:t>
            </a:r>
            <a:r>
              <a:rPr lang="en-US" dirty="0" err="1"/>
              <a:t>sensu</a:t>
            </a:r>
            <a:r>
              <a:rPr lang="en-US" dirty="0"/>
              <a:t> no relational database, for rather XML instead of SQL is the query language. This is why SIARD was not an option, even though it may be appropriate to </a:t>
            </a:r>
            <a:r>
              <a:rPr lang="en-US" dirty="0" err="1"/>
              <a:t>siard</a:t>
            </a:r>
            <a:r>
              <a:rPr lang="en-US" dirty="0"/>
              <a:t> a data dump. </a:t>
            </a:r>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7</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and Emulation (2)</a:t>
            </a:r>
          </a:p>
        </p:txBody>
      </p:sp>
    </p:spTree>
    <p:extLst>
      <p:ext uri="{BB962C8B-B14F-4D97-AF65-F5344CB8AC3E}">
        <p14:creationId xmlns:p14="http://schemas.microsoft.com/office/powerpoint/2010/main" val="3584836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1439863"/>
          </a:xfrm>
        </p:spPr>
        <p:txBody>
          <a:bodyPr>
            <a:noAutofit/>
          </a:bodyPr>
          <a:lstStyle/>
          <a:p>
            <a:pPr marL="0" indent="0">
              <a:lnSpc>
                <a:spcPct val="100000"/>
              </a:lnSpc>
              <a:spcAft>
                <a:spcPts val="2400"/>
              </a:spcAft>
              <a:buNone/>
            </a:pPr>
            <a:r>
              <a:rPr lang="en-US" dirty="0">
                <a:solidFill>
                  <a:prstClr val="black"/>
                </a:solidFill>
              </a:rPr>
              <a:t>Our two, to-be-archived databases show late-medieval transcriptions (without images): </a:t>
            </a:r>
            <a:r>
              <a:rPr lang="en-US" b="1" dirty="0" err="1">
                <a:solidFill>
                  <a:prstClr val="black"/>
                </a:solidFill>
                <a:hlinkClick r:id="rId2"/>
              </a:rPr>
              <a:t>JoSta</a:t>
            </a:r>
            <a:r>
              <a:rPr lang="en-US" dirty="0">
                <a:solidFill>
                  <a:prstClr val="black"/>
                </a:solidFill>
              </a:rPr>
              <a:t> and </a:t>
            </a:r>
            <a:r>
              <a:rPr lang="en-US" b="1" dirty="0" err="1">
                <a:solidFill>
                  <a:prstClr val="black"/>
                </a:solidFill>
                <a:hlinkClick r:id="rId3"/>
              </a:rPr>
              <a:t>SchuReDo</a:t>
            </a:r>
            <a:r>
              <a:rPr lang="en-US" dirty="0">
                <a:solidFill>
                  <a:prstClr val="black"/>
                </a:solidFill>
              </a:rPr>
              <a:t>. Both databases are digital-humanities research projects from the faculty of humanities, which were launched in 2007/2008 and are now obsolete. The OVP is designed exclusively for local use and is not suitable for web-based server operations. </a:t>
            </a:r>
            <a:endParaRPr lang="en-US" dirty="0"/>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8</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and Emulation (3)</a:t>
            </a:r>
          </a:p>
        </p:txBody>
      </p:sp>
      <p:pic>
        <p:nvPicPr>
          <p:cNvPr id="6" name="Inhaltsplatzhalter 1">
            <a:extLst>
              <a:ext uri="{FF2B5EF4-FFF2-40B4-BE49-F238E27FC236}">
                <a16:creationId xmlns:a16="http://schemas.microsoft.com/office/drawing/2014/main" id="{44EE604D-FD64-4E29-9330-564B58C16C37}"/>
              </a:ext>
            </a:extLst>
          </p:cNvPr>
          <p:cNvPicPr>
            <a:picLocks noChangeAspect="1"/>
          </p:cNvPicPr>
          <p:nvPr/>
        </p:nvPicPr>
        <p:blipFill>
          <a:blip r:embed="rId4"/>
          <a:stretch>
            <a:fillRect/>
          </a:stretch>
        </p:blipFill>
        <p:spPr>
          <a:xfrm>
            <a:off x="1475656" y="30294830"/>
            <a:ext cx="4802648" cy="2248731"/>
          </a:xfrm>
          <a:prstGeom prst="rect">
            <a:avLst/>
          </a:prstGeom>
        </p:spPr>
      </p:pic>
      <p:pic>
        <p:nvPicPr>
          <p:cNvPr id="11" name="Grafik 10">
            <a:extLst>
              <a:ext uri="{FF2B5EF4-FFF2-40B4-BE49-F238E27FC236}">
                <a16:creationId xmlns:a16="http://schemas.microsoft.com/office/drawing/2014/main" id="{B3E0BA85-D3F6-4FF0-A3BB-59409F01CADF}"/>
              </a:ext>
            </a:extLst>
          </p:cNvPr>
          <p:cNvPicPr>
            <a:picLocks noChangeAspect="1"/>
          </p:cNvPicPr>
          <p:nvPr/>
        </p:nvPicPr>
        <p:blipFill>
          <a:blip r:embed="rId5"/>
          <a:stretch>
            <a:fillRect/>
          </a:stretch>
        </p:blipFill>
        <p:spPr>
          <a:xfrm>
            <a:off x="2483768" y="2278332"/>
            <a:ext cx="5292080" cy="2479259"/>
          </a:xfrm>
          <a:prstGeom prst="rect">
            <a:avLst/>
          </a:prstGeom>
        </p:spPr>
      </p:pic>
    </p:spTree>
    <p:extLst>
      <p:ext uri="{BB962C8B-B14F-4D97-AF65-F5344CB8AC3E}">
        <p14:creationId xmlns:p14="http://schemas.microsoft.com/office/powerpoint/2010/main" val="402724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D97EFA-323F-86C0-8127-E8A0C4B4978C}"/>
              </a:ext>
            </a:extLst>
          </p:cNvPr>
          <p:cNvSpPr>
            <a:spLocks noGrp="1"/>
          </p:cNvSpPr>
          <p:nvPr>
            <p:ph idx="1"/>
          </p:nvPr>
        </p:nvSpPr>
        <p:spPr>
          <a:xfrm>
            <a:off x="323850" y="1131887"/>
            <a:ext cx="7838306" cy="1439863"/>
          </a:xfrm>
        </p:spPr>
        <p:txBody>
          <a:bodyPr>
            <a:noAutofit/>
          </a:bodyPr>
          <a:lstStyle/>
          <a:p>
            <a:pPr marL="0" indent="0">
              <a:lnSpc>
                <a:spcPct val="100000"/>
              </a:lnSpc>
              <a:spcAft>
                <a:spcPts val="2400"/>
              </a:spcAft>
              <a:buNone/>
            </a:pPr>
            <a:r>
              <a:rPr lang="en-US" dirty="0">
                <a:solidFill>
                  <a:prstClr val="black"/>
                </a:solidFill>
              </a:rPr>
              <a:t>The OVP includes, as an emulation should do, all the pieces of software that are needed, i.e.: apache2, tomcat, PostgreSQL, Firefox. All these building blocks are open-source, so that no fees will apply.</a:t>
            </a:r>
            <a:endParaRPr lang="en-US" dirty="0"/>
          </a:p>
        </p:txBody>
      </p:sp>
      <p:sp>
        <p:nvSpPr>
          <p:cNvPr id="3" name="Foliennummernplatzhalter 2">
            <a:extLst>
              <a:ext uri="{FF2B5EF4-FFF2-40B4-BE49-F238E27FC236}">
                <a16:creationId xmlns:a16="http://schemas.microsoft.com/office/drawing/2014/main" id="{33B95EC0-F695-04B6-6569-6C07E52A56F5}"/>
              </a:ext>
            </a:extLst>
          </p:cNvPr>
          <p:cNvSpPr>
            <a:spLocks noGrp="1"/>
          </p:cNvSpPr>
          <p:nvPr>
            <p:ph type="sldNum" sz="quarter" idx="12"/>
          </p:nvPr>
        </p:nvSpPr>
        <p:spPr/>
        <p:txBody>
          <a:bodyPr/>
          <a:lstStyle/>
          <a:p>
            <a:fld id="{3449650F-E03B-624E-B2AD-4F9591B58B11}" type="slidenum">
              <a:rPr lang="de-DE" smtClean="0"/>
              <a:pPr/>
              <a:t>9</a:t>
            </a:fld>
            <a:endParaRPr lang="de-DE" dirty="0"/>
          </a:p>
        </p:txBody>
      </p:sp>
      <p:sp>
        <p:nvSpPr>
          <p:cNvPr id="4" name="Titel 3">
            <a:extLst>
              <a:ext uri="{FF2B5EF4-FFF2-40B4-BE49-F238E27FC236}">
                <a16:creationId xmlns:a16="http://schemas.microsoft.com/office/drawing/2014/main" id="{33842CE5-7CCC-D947-6372-30E436BA96AA}"/>
              </a:ext>
            </a:extLst>
          </p:cNvPr>
          <p:cNvSpPr>
            <a:spLocks noGrp="1"/>
          </p:cNvSpPr>
          <p:nvPr>
            <p:ph type="title"/>
          </p:nvPr>
        </p:nvSpPr>
        <p:spPr/>
        <p:txBody>
          <a:bodyPr/>
          <a:lstStyle/>
          <a:p>
            <a:r>
              <a:rPr lang="de-DE" dirty="0"/>
              <a:t>Virtual Machines and Emulation (4)</a:t>
            </a:r>
          </a:p>
        </p:txBody>
      </p:sp>
      <p:pic>
        <p:nvPicPr>
          <p:cNvPr id="6" name="Inhaltsplatzhalter 1">
            <a:extLst>
              <a:ext uri="{FF2B5EF4-FFF2-40B4-BE49-F238E27FC236}">
                <a16:creationId xmlns:a16="http://schemas.microsoft.com/office/drawing/2014/main" id="{44EE604D-FD64-4E29-9330-564B58C16C37}"/>
              </a:ext>
            </a:extLst>
          </p:cNvPr>
          <p:cNvPicPr>
            <a:picLocks noChangeAspect="1"/>
          </p:cNvPicPr>
          <p:nvPr/>
        </p:nvPicPr>
        <p:blipFill>
          <a:blip r:embed="rId2"/>
          <a:stretch>
            <a:fillRect/>
          </a:stretch>
        </p:blipFill>
        <p:spPr>
          <a:xfrm>
            <a:off x="1475656" y="30294830"/>
            <a:ext cx="4802648" cy="2248731"/>
          </a:xfrm>
          <a:prstGeom prst="rect">
            <a:avLst/>
          </a:prstGeom>
        </p:spPr>
      </p:pic>
      <p:pic>
        <p:nvPicPr>
          <p:cNvPr id="5" name="Grafik 4">
            <a:extLst>
              <a:ext uri="{FF2B5EF4-FFF2-40B4-BE49-F238E27FC236}">
                <a16:creationId xmlns:a16="http://schemas.microsoft.com/office/drawing/2014/main" id="{5F079781-7676-4C4F-A3F2-EDE801565394}"/>
              </a:ext>
            </a:extLst>
          </p:cNvPr>
          <p:cNvPicPr>
            <a:picLocks noChangeAspect="1"/>
          </p:cNvPicPr>
          <p:nvPr/>
        </p:nvPicPr>
        <p:blipFill>
          <a:blip r:embed="rId3"/>
          <a:stretch>
            <a:fillRect/>
          </a:stretch>
        </p:blipFill>
        <p:spPr>
          <a:xfrm>
            <a:off x="2483768" y="1855297"/>
            <a:ext cx="6228184" cy="2753688"/>
          </a:xfrm>
          <a:prstGeom prst="rect">
            <a:avLst/>
          </a:prstGeom>
        </p:spPr>
      </p:pic>
    </p:spTree>
    <p:extLst>
      <p:ext uri="{BB962C8B-B14F-4D97-AF65-F5344CB8AC3E}">
        <p14:creationId xmlns:p14="http://schemas.microsoft.com/office/powerpoint/2010/main" val="3626190316"/>
      </p:ext>
    </p:extLst>
  </p:cSld>
  <p:clrMapOvr>
    <a:masterClrMapping/>
  </p:clrMapOvr>
</p:sld>
</file>

<file path=ppt/theme/theme1.xml><?xml version="1.0" encoding="utf-8"?>
<a:theme xmlns:a="http://schemas.openxmlformats.org/drawingml/2006/main" name="Benutzerdefiniertes Design">
  <a:themeElements>
    <a:clrScheme name="Benutzerdefiniert 6">
      <a:dk1>
        <a:srgbClr val="333333"/>
      </a:dk1>
      <a:lt1>
        <a:srgbClr val="FFFFFF"/>
      </a:lt1>
      <a:dk2>
        <a:srgbClr val="0271BB"/>
      </a:dk2>
      <a:lt2>
        <a:srgbClr val="F0F3F6"/>
      </a:lt2>
      <a:accent1>
        <a:srgbClr val="E2001A"/>
      </a:accent1>
      <a:accent2>
        <a:srgbClr val="0271BB"/>
      </a:accent2>
      <a:accent3>
        <a:srgbClr val="3B515B"/>
      </a:accent3>
      <a:accent4>
        <a:srgbClr val="F07F8C"/>
      </a:accent4>
      <a:accent5>
        <a:srgbClr val="80B8DD"/>
      </a:accent5>
      <a:accent6>
        <a:srgbClr val="9DA8AD"/>
      </a:accent6>
      <a:hlink>
        <a:srgbClr val="0271BB"/>
      </a:hlink>
      <a:folHlink>
        <a:srgbClr val="80B8DD"/>
      </a:folHlink>
    </a:clrScheme>
    <a:fontScheme name="Benutzerdefiniert 19">
      <a:majorFont>
        <a:latin typeface="TheSans UHH"/>
        <a:ea typeface=""/>
        <a:cs typeface=""/>
      </a:majorFont>
      <a:minorFont>
        <a:latin typeface="TheSans UH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w="28575">
          <a:solidFill>
            <a:schemeClr val="accent3">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smtClean="0">
            <a:latin typeface="TheSans UHH" panose="020B0502050302020203" pitchFamily="34" charset="77"/>
          </a:defRPr>
        </a:defPPr>
      </a:lstStyle>
    </a:txDef>
  </a:objectDefaults>
  <a:extraClrSchemeLst/>
  <a:extLst>
    <a:ext uri="{05A4C25C-085E-4340-85A3-A5531E510DB2}">
      <thm15:themeFamily xmlns:thm15="http://schemas.microsoft.com/office/thememl/2012/main" name="230522-Vorlage-PPT-v12" id="{93E51D71-30E6-944F-AF76-1663F22A654C}" vid="{1A941132-CFFB-364C-ACFC-9EF91DACCF55}"/>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E1E6C15FD80AF49AEB1DEFF5F33194F" ma:contentTypeVersion="4" ma:contentTypeDescription="Ein neues Dokument erstellen." ma:contentTypeScope="" ma:versionID="b71729b5ce3a8ea50c81940ea1098782">
  <xsd:schema xmlns:xsd="http://www.w3.org/2001/XMLSchema" xmlns:xs="http://www.w3.org/2001/XMLSchema" xmlns:p="http://schemas.microsoft.com/office/2006/metadata/properties" xmlns:ns2="a8d2fd8b-ea47-4297-a2a4-bbaafe68126a" targetNamespace="http://schemas.microsoft.com/office/2006/metadata/properties" ma:root="true" ma:fieldsID="d825ee8331a942623613287f67bffd49" ns2:_="">
    <xsd:import namespace="a8d2fd8b-ea47-4297-a2a4-bbaafe6812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d2fd8b-ea47-4297-a2a4-bbaafe6812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E76099-763A-4686-B3F5-939F3E16EF65}">
  <ds:schemaRefs>
    <ds:schemaRef ds:uri="http://schemas.openxmlformats.org/package/2006/metadata/core-propertie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a8d2fd8b-ea47-4297-a2a4-bbaafe68126a"/>
    <ds:schemaRef ds:uri="http://purl.org/dc/terms/"/>
  </ds:schemaRefs>
</ds:datastoreItem>
</file>

<file path=customXml/itemProps2.xml><?xml version="1.0" encoding="utf-8"?>
<ds:datastoreItem xmlns:ds="http://schemas.openxmlformats.org/officeDocument/2006/customXml" ds:itemID="{EC8E9F1F-EDFC-4B9F-90D6-FF7629612A7D}">
  <ds:schemaRefs>
    <ds:schemaRef ds:uri="http://schemas.microsoft.com/sharepoint/v3/contenttype/forms"/>
  </ds:schemaRefs>
</ds:datastoreItem>
</file>

<file path=customXml/itemProps3.xml><?xml version="1.0" encoding="utf-8"?>
<ds:datastoreItem xmlns:ds="http://schemas.openxmlformats.org/officeDocument/2006/customXml" ds:itemID="{631BA0E0-62B6-46F5-8A82-BCE103D7A7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d2fd8b-ea47-4297-a2a4-bbaafe6812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Benutzerdefiniertes Design</Template>
  <TotalTime>0</TotalTime>
  <Words>862</Words>
  <Application>Microsoft Office PowerPoint</Application>
  <PresentationFormat>Bildschirmpräsentation (16:9)</PresentationFormat>
  <Paragraphs>48</Paragraphs>
  <Slides>11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TheSans UHH</vt:lpstr>
      <vt:lpstr>TheSans UHH SemiLight Caps</vt:lpstr>
      <vt:lpstr>Arial</vt:lpstr>
      <vt:lpstr>Wingdings</vt:lpstr>
      <vt:lpstr>Benutzerdefiniertes Design</vt:lpstr>
      <vt:lpstr>Different Virtual Machines for Different Archival Needs (with a Focus on Database Preservation)</vt:lpstr>
      <vt:lpstr>Agenda</vt:lpstr>
      <vt:lpstr>Virtual Machines and Archives</vt:lpstr>
      <vt:lpstr>Virtual Machines for Digital Storage</vt:lpstr>
      <vt:lpstr>Virtual Machines and Digital Preservation</vt:lpstr>
      <vt:lpstr>Virtual Machines and Emulation (1)</vt:lpstr>
      <vt:lpstr>Virtual Machines and Emulation (2)</vt:lpstr>
      <vt:lpstr>Virtual Machines and Emulation (3)</vt:lpstr>
      <vt:lpstr>Virtual Machines and Emulation (4)</vt:lpstr>
      <vt:lpstr>Conclusion</vt:lpstr>
      <vt:lpstr>Contact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PowerPoint-Vorlage der Universität Hamburg</dc:title>
  <dc:subject/>
  <dc:creator>Gelati, Francesco</dc:creator>
  <cp:keywords/>
  <dc:description/>
  <cp:lastModifiedBy>Francesco Gelati</cp:lastModifiedBy>
  <cp:revision>37</cp:revision>
  <dcterms:created xsi:type="dcterms:W3CDTF">2023-05-30T13:23:33Z</dcterms:created>
  <dcterms:modified xsi:type="dcterms:W3CDTF">2025-03-11T10:45:54Z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rache">
    <vt:lpwstr>Deutsch</vt:lpwstr>
  </property>
  <property fmtid="{D5CDD505-2E9C-101B-9397-08002B2CF9AE}" pid="3" name="ContentTypeId">
    <vt:lpwstr>0x0101004E1E6C15FD80AF49AEB1DEFF5F33194F</vt:lpwstr>
  </property>
</Properties>
</file>