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4"/>
  </p:notesMasterIdLst>
  <p:sldIdLst>
    <p:sldId id="395" r:id="rId3"/>
    <p:sldId id="396" r:id="rId4"/>
    <p:sldId id="397" r:id="rId5"/>
    <p:sldId id="398" r:id="rId6"/>
    <p:sldId id="298" r:id="rId7"/>
    <p:sldId id="271" r:id="rId8"/>
    <p:sldId id="274" r:id="rId9"/>
    <p:sldId id="275" r:id="rId10"/>
    <p:sldId id="264" r:id="rId11"/>
    <p:sldId id="278" r:id="rId12"/>
    <p:sldId id="261" r:id="rId13"/>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4B3CB7A-03FA-470D-A59F-40DC950A61A6}">
          <p14:sldIdLst>
            <p14:sldId id="395"/>
            <p14:sldId id="396"/>
            <p14:sldId id="397"/>
            <p14:sldId id="398"/>
          </p14:sldIdLst>
        </p14:section>
        <p14:section name="Introduction" id="{F8EE98D8-7BD6-4714-8C18-070B2256955E}">
          <p14:sldIdLst>
            <p14:sldId id="298"/>
            <p14:sldId id="271"/>
            <p14:sldId id="274"/>
            <p14:sldId id="275"/>
            <p14:sldId id="264"/>
            <p14:sldId id="278"/>
          </p14:sldIdLst>
        </p14:section>
        <p14:section name="About us" id="{96A9CC7C-C929-4F14-B895-F78E69EE5E65}">
          <p14:sldIdLst>
            <p14:sldId id="261"/>
          </p14:sldIdLst>
        </p14:section>
        <p14:section name="Portfolio" id="{745EECBD-20A3-4821-9205-1B18D72EF7B2}">
          <p14:sldIdLst/>
        </p14:section>
        <p14:section name="Proposal" id="{10875A89-F6F7-4D02-A1A9-8D3AEFFD89C1}">
          <p14:sldIdLst/>
        </p14:section>
        <p14:section name="Analysis" id="{A52ECE30-712A-4A6A-ADF2-A6A1A92322AE}">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7" d="100"/>
          <a:sy n="57" d="100"/>
        </p:scale>
        <p:origin x="42" y="-22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4B700-E454-4935-A6FA-FD6D01281268}" type="datetimeFigureOut">
              <a:rPr kumimoji="1" lang="ja-JP" altLang="en-US" smtClean="0"/>
              <a:t>2018/7/12</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180D7-54DB-4F7F-AE75-6A189328228B}" type="slidenum">
              <a:rPr kumimoji="1" lang="ja-JP" altLang="en-US" smtClean="0"/>
              <a:t>‹#›</a:t>
            </a:fld>
            <a:endParaRPr kumimoji="1" lang="ja-JP" altLang="en-US"/>
          </a:p>
        </p:txBody>
      </p:sp>
    </p:spTree>
    <p:extLst>
      <p:ext uri="{BB962C8B-B14F-4D97-AF65-F5344CB8AC3E}">
        <p14:creationId xmlns:p14="http://schemas.microsoft.com/office/powerpoint/2010/main" val="63994027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8280401" y="4725988"/>
            <a:ext cx="6984999" cy="3657600"/>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280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626600" y="5689600"/>
            <a:ext cx="5638800" cy="2693987"/>
          </a:xfrm>
        </p:spPr>
        <p:txBody>
          <a:bodyPr anchor="b"/>
          <a:lstStyle>
            <a:lvl1pPr marL="0" indent="0" algn="l">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3359151"/>
            <a:ext cx="6121400" cy="5113336"/>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66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56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910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943100"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2309586"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2309586"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8723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1635642"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2002128"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2002128"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050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1403350" y="3842259"/>
            <a:ext cx="5708650" cy="2599308"/>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11175999" y="3457056"/>
            <a:ext cx="5708651" cy="3371302"/>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408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9143999" y="1317399"/>
            <a:ext cx="7740651" cy="1861230"/>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9144001" y="3178629"/>
            <a:ext cx="7740650" cy="1963284"/>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1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0" y="0"/>
            <a:ext cx="8810171" cy="10285413"/>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1403349" y="1433513"/>
            <a:ext cx="8437337" cy="28118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4514087"/>
            <a:ext cx="5355772" cy="2975283"/>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146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1"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0-#ppt_h/2"/>
                                          </p:val>
                                        </p:tav>
                                        <p:tav tm="100000">
                                          <p:val>
                                            <p:strVal val="#ppt_y"/>
                                          </p:val>
                                        </p:tav>
                                      </p:tavLst>
                                    </p:anim>
                                  </p:childTnLst>
                                </p:cTn>
                              </p:par>
                            </p:childTnLst>
                          </p:cTn>
                        </p:par>
                        <p:par>
                          <p:cTn id="16" fill="hold">
                            <p:stCondLst>
                              <p:cond delay="25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7" y="5416061"/>
            <a:ext cx="18288001" cy="4869347"/>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3022600" y="6664834"/>
            <a:ext cx="12242800" cy="2187066"/>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121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4"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51419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1403350"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1403350" y="5973799"/>
            <a:ext cx="4207741" cy="586241"/>
          </a:xfrm>
        </p:spPr>
        <p:txBody>
          <a:bodyPr anchor="b">
            <a:normAutofit/>
          </a:bodyPr>
          <a:lstStyle>
            <a:lvl1pPr marL="0" indent="0" algn="ctr">
              <a:lnSpc>
                <a:spcPct val="100000"/>
              </a:lnSpc>
              <a:spcBef>
                <a:spcPts val="0"/>
              </a:spcBef>
              <a:buFontTx/>
              <a:buNone/>
              <a:defRPr sz="2800" baseline="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704012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704012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1267690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1267690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3419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1398588"/>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9144000" y="5134043"/>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1017250" y="2115628"/>
            <a:ext cx="5184775" cy="2244333"/>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943100" y="5556343"/>
            <a:ext cx="5175250" cy="29176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33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3270250"/>
            <a:ext cx="7127874"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3020365"/>
            <a:ext cx="7221904" cy="114141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5046325"/>
            <a:ext cx="7221904" cy="1968837"/>
          </a:xfrm>
        </p:spPr>
        <p:txBody>
          <a:bodyPr anchor="b"/>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9144000" y="4040309"/>
            <a:ext cx="7221904" cy="701273"/>
          </a:xfrm>
        </p:spPr>
        <p:txBody>
          <a:bodyPr anchor="t">
            <a:normAutofit/>
          </a:bodyPr>
          <a:lstStyle>
            <a:lvl1pPr marL="0" indent="0" algn="just">
              <a:lnSpc>
                <a:spcPct val="13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656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3022600" y="2550707"/>
            <a:ext cx="5184774" cy="51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2393352"/>
            <a:ext cx="6121400" cy="191102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6184589"/>
            <a:ext cx="6121400" cy="1551621"/>
          </a:xfrm>
        </p:spPr>
        <p:txBody>
          <a:bodyPr anchor="b"/>
          <a:lstStyle>
            <a:lvl1pPr marL="285750" indent="-285750" algn="just">
              <a:spcBef>
                <a:spcPts val="0"/>
              </a:spcBef>
              <a:buFont typeface="Wingdings" panose="05000000000000000000" pitchFamily="2" charset="2"/>
              <a:buChar char="l"/>
              <a:defRPr>
                <a:solidFill>
                  <a:schemeClr val="accent4"/>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144000" y="4404471"/>
            <a:ext cx="6121400" cy="1565410"/>
          </a:xfrm>
        </p:spPr>
        <p:txBody>
          <a:bodyPr anchor="t"/>
          <a:lstStyle>
            <a:lvl1pPr marL="285750" indent="-285750" algn="just">
              <a:spcBef>
                <a:spcPts val="0"/>
              </a:spcBef>
              <a:buFont typeface="Wingdings" panose="05000000000000000000" pitchFamily="2" charset="2"/>
              <a:buChar char="l"/>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482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915204" y="2769697"/>
            <a:ext cx="7431650" cy="2277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2347442" y="2730374"/>
            <a:ext cx="4537208" cy="4823078"/>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523142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6127603" y="4199298"/>
            <a:ext cx="4718273"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6127603" y="3483427"/>
            <a:ext cx="4718273"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31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11160125"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1403350" y="1398589"/>
            <a:ext cx="74316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517651" y="5141913"/>
            <a:ext cx="9642474" cy="79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1422400"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458107" y="9616425"/>
            <a:ext cx="6781800" cy="547603"/>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4459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000" fill="hold"/>
                                        <p:tgtEl>
                                          <p:spTgt spid="12"/>
                                        </p:tgtEl>
                                        <p:attrNameLst>
                                          <p:attrName>ppt_x</p:attrName>
                                        </p:attrNameLst>
                                      </p:cBhvr>
                                      <p:tavLst>
                                        <p:tav tm="0">
                                          <p:val>
                                            <p:strVal val="#ppt_x"/>
                                          </p:val>
                                        </p:tav>
                                        <p:tav tm="100000">
                                          <p:val>
                                            <p:strVal val="#ppt_x"/>
                                          </p:val>
                                        </p:tav>
                                      </p:tavLst>
                                    </p:anim>
                                    <p:anim calcmode="lin" valueType="num">
                                      <p:cBhvr additive="base">
                                        <p:cTn id="15" dur="10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4030847"/>
            <a:ext cx="4690375" cy="3264171"/>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3314976"/>
            <a:ext cx="4690375"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5058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292922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220616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7456073" y="621285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7456073" y="548979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12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40262"/>
            <a:ext cx="12242800" cy="123283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3022601" y="5141912"/>
            <a:ext cx="12242800" cy="32416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43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7895771" y="1433513"/>
            <a:ext cx="8988878" cy="37084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7794171" y="5565640"/>
            <a:ext cx="9202058" cy="3311728"/>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2584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9144000" y="1433513"/>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9306619" y="150459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0389421" y="200305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0389421" y="143351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9144000" y="3026857"/>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9306619" y="309793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10389421" y="359639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10389421" y="302685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9144000" y="4620200"/>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9306619" y="4691281"/>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10389421" y="5189740"/>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10389421" y="4620200"/>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25" name="Group 24"/>
          <p:cNvGrpSpPr/>
          <p:nvPr userDrawn="1"/>
        </p:nvGrpSpPr>
        <p:grpSpPr>
          <a:xfrm>
            <a:off x="9144000" y="6213543"/>
            <a:ext cx="1052493" cy="1052493"/>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Text Placeholder 5"/>
          <p:cNvSpPr>
            <a:spLocks noGrp="1"/>
          </p:cNvSpPr>
          <p:nvPr>
            <p:ph type="body" sz="quarter" idx="22" hasCustomPrompt="1"/>
          </p:nvPr>
        </p:nvSpPr>
        <p:spPr>
          <a:xfrm>
            <a:off x="9306619" y="628462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10389421" y="678308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0389421" y="621354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1" name="Group 30"/>
          <p:cNvGrpSpPr/>
          <p:nvPr userDrawn="1"/>
        </p:nvGrpSpPr>
        <p:grpSpPr>
          <a:xfrm>
            <a:off x="9144000" y="7806887"/>
            <a:ext cx="1052493" cy="1052493"/>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Text Placeholder 5"/>
          <p:cNvSpPr>
            <a:spLocks noGrp="1"/>
          </p:cNvSpPr>
          <p:nvPr>
            <p:ph type="body" sz="quarter" idx="25" hasCustomPrompt="1"/>
          </p:nvPr>
        </p:nvSpPr>
        <p:spPr>
          <a:xfrm>
            <a:off x="9306619" y="787796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10389421" y="837642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10389421" y="780688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797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28">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1+#ppt_w/2"/>
                                          </p:val>
                                        </p:tav>
                                        <p:tav tm="100000">
                                          <p:val>
                                            <p:strVal val="#ppt_x"/>
                                          </p:val>
                                        </p:tav>
                                      </p:tavLst>
                                    </p:anim>
                                    <p:anim calcmode="lin" valueType="num">
                                      <p:cBhvr additive="base">
                                        <p:cTn id="104" dur="1000" fill="hold"/>
                                        <p:tgtEl>
                                          <p:spTgt spid="25"/>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28">
                                            <p:txEl>
                                              <p:pRg st="0" end="0"/>
                                            </p:txEl>
                                          </p:spTgt>
                                        </p:tgtEl>
                                        <p:attrNameLst>
                                          <p:attrName>style.visibility</p:attrName>
                                        </p:attrNameLst>
                                      </p:cBhvr>
                                      <p:to>
                                        <p:strVal val="visible"/>
                                      </p:to>
                                    </p:set>
                                    <p:anim calcmode="lin" valueType="num">
                                      <p:cBhvr>
                                        <p:cTn id="107"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28">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1000" fill="hold"/>
                                        <p:tgtEl>
                                          <p:spTgt spid="25"/>
                                        </p:tgtEl>
                                        <p:attrNameLst>
                                          <p:attrName>ppt_w</p:attrName>
                                        </p:attrNameLst>
                                      </p:cBhvr>
                                      <p:tavLst>
                                        <p:tav tm="0">
                                          <p:val>
                                            <p:fltVal val="0"/>
                                          </p:val>
                                        </p:tav>
                                        <p:tav tm="100000">
                                          <p:val>
                                            <p:strVal val="#ppt_w"/>
                                          </p:val>
                                        </p:tav>
                                      </p:tavLst>
                                    </p:anim>
                                    <p:anim calcmode="lin" valueType="num">
                                      <p:cBhvr>
                                        <p:cTn id="114" dur="1000" fill="hold"/>
                                        <p:tgtEl>
                                          <p:spTgt spid="25"/>
                                        </p:tgtEl>
                                        <p:attrNameLst>
                                          <p:attrName>ppt_h</p:attrName>
                                        </p:attrNameLst>
                                      </p:cBhvr>
                                      <p:tavLst>
                                        <p:tav tm="0">
                                          <p:val>
                                            <p:fltVal val="0"/>
                                          </p:val>
                                        </p:tav>
                                        <p:tav tm="100000">
                                          <p:val>
                                            <p:strVal val="#ppt_h"/>
                                          </p:val>
                                        </p:tav>
                                      </p:tavLst>
                                    </p:anim>
                                    <p:anim calcmode="lin" valueType="num">
                                      <p:cBhvr>
                                        <p:cTn id="115" dur="1000" fill="hold"/>
                                        <p:tgtEl>
                                          <p:spTgt spid="25"/>
                                        </p:tgtEl>
                                        <p:attrNameLst>
                                          <p:attrName>style.rotation</p:attrName>
                                        </p:attrNameLst>
                                      </p:cBhvr>
                                      <p:tavLst>
                                        <p:tav tm="0">
                                          <p:val>
                                            <p:fltVal val="360"/>
                                          </p:val>
                                        </p:tav>
                                        <p:tav tm="100000">
                                          <p:val>
                                            <p:fltVal val="0"/>
                                          </p:val>
                                        </p:tav>
                                      </p:tavLst>
                                    </p:anim>
                                    <p:animEffect transition="in" filter="fade">
                                      <p:cBhvr>
                                        <p:cTn id="116" dur="1000"/>
                                        <p:tgtEl>
                                          <p:spTgt spid="25"/>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34">
                                            <p:txEl>
                                              <p:pRg st="0" end="0"/>
                                            </p:txEl>
                                          </p:spTgt>
                                        </p:tgtEl>
                                        <p:attrNameLst>
                                          <p:attrName>style.visibility</p:attrName>
                                        </p:attrNameLst>
                                      </p:cBhvr>
                                      <p:to>
                                        <p:strVal val="visible"/>
                                      </p:to>
                                    </p:set>
                                    <p:anim calcmode="lin" valueType="num">
                                      <p:cBhvr additive="base">
                                        <p:cTn id="127"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34">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1000" fill="hold"/>
                                        <p:tgtEl>
                                          <p:spTgt spid="31"/>
                                        </p:tgtEl>
                                        <p:attrNameLst>
                                          <p:attrName>ppt_x</p:attrName>
                                        </p:attrNameLst>
                                      </p:cBhvr>
                                      <p:tavLst>
                                        <p:tav tm="0">
                                          <p:val>
                                            <p:strVal val="1+#ppt_w/2"/>
                                          </p:val>
                                        </p:tav>
                                        <p:tav tm="100000">
                                          <p:val>
                                            <p:strVal val="#ppt_x"/>
                                          </p:val>
                                        </p:tav>
                                      </p:tavLst>
                                    </p:anim>
                                    <p:anim calcmode="lin" valueType="num">
                                      <p:cBhvr additive="base">
                                        <p:cTn id="132" dur="1000" fill="hold"/>
                                        <p:tgtEl>
                                          <p:spTgt spid="31"/>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 calcmode="lin" valueType="num">
                                      <p:cBhvr>
                                        <p:cTn id="135"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34">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34">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1000" fill="hold"/>
                                        <p:tgtEl>
                                          <p:spTgt spid="31"/>
                                        </p:tgtEl>
                                        <p:attrNameLst>
                                          <p:attrName>ppt_w</p:attrName>
                                        </p:attrNameLst>
                                      </p:cBhvr>
                                      <p:tavLst>
                                        <p:tav tm="0">
                                          <p:val>
                                            <p:fltVal val="0"/>
                                          </p:val>
                                        </p:tav>
                                        <p:tav tm="100000">
                                          <p:val>
                                            <p:strVal val="#ppt_w"/>
                                          </p:val>
                                        </p:tav>
                                      </p:tavLst>
                                    </p:anim>
                                    <p:anim calcmode="lin" valueType="num">
                                      <p:cBhvr>
                                        <p:cTn id="142" dur="1000" fill="hold"/>
                                        <p:tgtEl>
                                          <p:spTgt spid="31"/>
                                        </p:tgtEl>
                                        <p:attrNameLst>
                                          <p:attrName>ppt_h</p:attrName>
                                        </p:attrNameLst>
                                      </p:cBhvr>
                                      <p:tavLst>
                                        <p:tav tm="0">
                                          <p:val>
                                            <p:fltVal val="0"/>
                                          </p:val>
                                        </p:tav>
                                        <p:tav tm="100000">
                                          <p:val>
                                            <p:strVal val="#ppt_h"/>
                                          </p:val>
                                        </p:tav>
                                      </p:tavLst>
                                    </p:anim>
                                    <p:anim calcmode="lin" valueType="num">
                                      <p:cBhvr>
                                        <p:cTn id="143" dur="1000" fill="hold"/>
                                        <p:tgtEl>
                                          <p:spTgt spid="31"/>
                                        </p:tgtEl>
                                        <p:attrNameLst>
                                          <p:attrName>style.rotation</p:attrName>
                                        </p:attrNameLst>
                                      </p:cBhvr>
                                      <p:tavLst>
                                        <p:tav tm="0">
                                          <p:val>
                                            <p:fltVal val="360"/>
                                          </p:val>
                                        </p:tav>
                                        <p:tav tm="100000">
                                          <p:val>
                                            <p:fltVal val="0"/>
                                          </p:val>
                                        </p:tav>
                                      </p:tavLst>
                                    </p:anim>
                                    <p:animEffect transition="in" filter="fade">
                                      <p:cBhvr>
                                        <p:cTn id="144" dur="1000"/>
                                        <p:tgtEl>
                                          <p:spTgt spid="31"/>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49" presetClass="entr" presetSubtype="0"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1000" fill="hold"/>
                        <p:tgtEl>
                          <p:spTgt spid="34"/>
                        </p:tgtEl>
                        <p:attrNameLst>
                          <p:attrName>ppt_w</p:attrName>
                        </p:attrNameLst>
                      </p:cBhvr>
                      <p:tavLst>
                        <p:tav tm="0">
                          <p:val>
                            <p:fltVal val="0"/>
                          </p:val>
                        </p:tav>
                        <p:tav tm="100000">
                          <p:val>
                            <p:strVal val="#ppt_w"/>
                          </p:val>
                        </p:tav>
                      </p:tavLst>
                    </p:anim>
                    <p:anim calcmode="lin" valueType="num">
                      <p:cBhvr>
                        <p:cTn dur="1000" fill="hold"/>
                        <p:tgtEl>
                          <p:spTgt spid="34"/>
                        </p:tgtEl>
                        <p:attrNameLst>
                          <p:attrName>ppt_h</p:attrName>
                        </p:attrNameLst>
                      </p:cBhvr>
                      <p:tavLst>
                        <p:tav tm="0">
                          <p:val>
                            <p:fltVal val="0"/>
                          </p:val>
                        </p:tav>
                        <p:tav tm="100000">
                          <p:val>
                            <p:strVal val="#ppt_h"/>
                          </p:val>
                        </p:tav>
                      </p:tavLst>
                    </p:anim>
                    <p:anim calcmode="lin" valueType="num">
                      <p:cBhvr>
                        <p:cTn dur="1000" fill="hold"/>
                        <p:tgtEl>
                          <p:spTgt spid="34"/>
                        </p:tgtEl>
                        <p:attrNameLst>
                          <p:attrName>style.rotation</p:attrName>
                        </p:attrNameLst>
                      </p:cBhvr>
                      <p:tavLst>
                        <p:tav tm="0">
                          <p:val>
                            <p:fltVal val="360"/>
                          </p:val>
                        </p:tav>
                        <p:tav tm="100000">
                          <p:val>
                            <p:fltVal val="0"/>
                          </p:val>
                        </p:tav>
                      </p:tavLst>
                    </p:anim>
                    <p:animEffect transition="in" filter="fade">
                      <p:cBhvr>
                        <p:cTn dur="10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7673979" y="3025884"/>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7836598"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8919401"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8919401"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7673979" y="4619228"/>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7836598"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8919401"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8919401"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7673979" y="6212571"/>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7836598"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8919401"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8919401"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7" name="Group 36"/>
          <p:cNvGrpSpPr/>
          <p:nvPr userDrawn="1"/>
        </p:nvGrpSpPr>
        <p:grpSpPr>
          <a:xfrm>
            <a:off x="12511506" y="3025884"/>
            <a:ext cx="1052493" cy="1052493"/>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Text Placeholder 5"/>
          <p:cNvSpPr>
            <a:spLocks noGrp="1"/>
          </p:cNvSpPr>
          <p:nvPr>
            <p:ph type="body" sz="quarter" idx="22" hasCustomPrompt="1"/>
          </p:nvPr>
        </p:nvSpPr>
        <p:spPr>
          <a:xfrm>
            <a:off x="12674125"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3756928"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3756928"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3" name="Group 42"/>
          <p:cNvGrpSpPr/>
          <p:nvPr userDrawn="1"/>
        </p:nvGrpSpPr>
        <p:grpSpPr>
          <a:xfrm>
            <a:off x="12511506" y="4619228"/>
            <a:ext cx="1052493" cy="1052493"/>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Text Placeholder 5"/>
          <p:cNvSpPr>
            <a:spLocks noGrp="1"/>
          </p:cNvSpPr>
          <p:nvPr>
            <p:ph type="body" sz="quarter" idx="25" hasCustomPrompt="1"/>
          </p:nvPr>
        </p:nvSpPr>
        <p:spPr>
          <a:xfrm>
            <a:off x="12674125"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13756928"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13756928"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9" name="Group 48"/>
          <p:cNvGrpSpPr/>
          <p:nvPr userDrawn="1"/>
        </p:nvGrpSpPr>
        <p:grpSpPr>
          <a:xfrm>
            <a:off x="12511506" y="6212571"/>
            <a:ext cx="1052493" cy="1052493"/>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Text Placeholder 5"/>
          <p:cNvSpPr>
            <a:spLocks noGrp="1"/>
          </p:cNvSpPr>
          <p:nvPr>
            <p:ph type="body" sz="quarter" idx="28" hasCustomPrompt="1"/>
          </p:nvPr>
        </p:nvSpPr>
        <p:spPr>
          <a:xfrm>
            <a:off x="12674125"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13756928"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13756928"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605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4034971"/>
            <a:ext cx="5175251" cy="305163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719235"/>
            <a:ext cx="5175250" cy="114668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500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2918733"/>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154012"/>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11169649" y="5973990"/>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11169650" y="5209269"/>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471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55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144000" y="2292005"/>
            <a:ext cx="7740650" cy="1141412"/>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9144000" y="4435579"/>
            <a:ext cx="7221904" cy="2496721"/>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144000" y="3311949"/>
            <a:ext cx="7740650" cy="701273"/>
          </a:xfrm>
        </p:spPr>
        <p:txBody>
          <a:bodyPr anchor="t">
            <a:normAutofit/>
          </a:bodyPr>
          <a:lstStyle>
            <a:lvl1pPr marL="0" indent="0" algn="just">
              <a:lnSpc>
                <a:spcPct val="130000"/>
              </a:lnSpc>
              <a:spcBef>
                <a:spcPts val="0"/>
              </a:spcBef>
              <a:buFontTx/>
              <a:buNone/>
              <a:defRPr sz="2800">
                <a:solidFill>
                  <a:schemeClr val="bg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9225281" y="4163666"/>
            <a:ext cx="9062719" cy="385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9144000" y="7086600"/>
            <a:ext cx="7221904" cy="1800225"/>
          </a:xfrm>
        </p:spPr>
        <p:txBody>
          <a:bodyPr anchor="b">
            <a:normAutofit/>
          </a:bodyPr>
          <a:lstStyle>
            <a:lvl1pPr marL="285750" indent="-285750" algn="just">
              <a:spcBef>
                <a:spcPts val="0"/>
              </a:spcBef>
              <a:buFont typeface="Wingdings" panose="05000000000000000000" pitchFamily="2" charset="2"/>
              <a:buChar char="l"/>
              <a:defRPr sz="1400">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401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1160124"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1398588"/>
            <a:ext cx="7740650" cy="1141412"/>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1403350" y="6155103"/>
            <a:ext cx="7221904" cy="2496721"/>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4061731"/>
            <a:ext cx="7221904" cy="2024765"/>
          </a:xfrm>
        </p:spPr>
        <p:txBody>
          <a:bodyPr anchor="b">
            <a:norm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1403350" y="2257867"/>
            <a:ext cx="7740650" cy="839263"/>
          </a:xfrm>
        </p:spPr>
        <p:txBody>
          <a:bodyPr anchor="t">
            <a:noAutofit/>
          </a:bodyPr>
          <a:lstStyle>
            <a:lvl1pPr marL="0" indent="0" algn="just">
              <a:lnSpc>
                <a:spcPct val="130000"/>
              </a:lnSpc>
              <a:spcBef>
                <a:spcPts val="0"/>
              </a:spcBef>
              <a:buFontTx/>
              <a:buNone/>
              <a:defRPr sz="3600" baseline="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9280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2118157"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403350"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03350"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775493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704012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704012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339171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1267690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267690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1403350"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704012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1267690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0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300"/>
                            </p:stCondLst>
                            <p:childTnLst>
                              <p:par>
                                <p:cTn id="34" presetID="22" presetClass="entr" presetSubtype="8" fill="hold" grpId="0"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par>
                          <p:cTn id="37" fill="hold">
                            <p:stCondLst>
                              <p:cond delay="58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630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7800"/>
                            </p:stCondLst>
                            <p:childTnLst>
                              <p:par>
                                <p:cTn id="50" presetID="22" presetClass="entr" presetSubtype="8"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par>
                          <p:cTn id="53" fill="hold">
                            <p:stCondLst>
                              <p:cond delay="83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800"/>
                            </p:stCondLst>
                            <p:childTnLst>
                              <p:par>
                                <p:cTn id="58" presetID="10" presetClass="entr" presetSubtype="0" fill="hold" grpId="0" nodeType="after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775493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704012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704012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1339171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1267690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1267690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704012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267690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571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798038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749637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749637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1245415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1197014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1197014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798038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749637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749637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1245415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1197014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1197014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614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751865"/>
            <a:ext cx="5854700" cy="278168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94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6816766"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753"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753"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5084"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1071"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1071"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340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939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939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766"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753"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753"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5084"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1071"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1071"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340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939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939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1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11699099" y="-1588"/>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7" name="Picture Placeholder 6"/>
          <p:cNvSpPr>
            <a:spLocks noGrp="1"/>
          </p:cNvSpPr>
          <p:nvPr>
            <p:ph type="pic" sz="quarter" idx="13"/>
          </p:nvPr>
        </p:nvSpPr>
        <p:spPr>
          <a:xfrm>
            <a:off x="6515099" y="0"/>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11700650" y="5141515"/>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6515099" y="5141913"/>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22" name="Text Placeholder 5"/>
          <p:cNvSpPr>
            <a:spLocks noGrp="1"/>
          </p:cNvSpPr>
          <p:nvPr>
            <p:ph type="body" sz="quarter" idx="12" hasCustomPrompt="1"/>
          </p:nvPr>
        </p:nvSpPr>
        <p:spPr>
          <a:xfrm>
            <a:off x="12496800" y="1973417"/>
            <a:ext cx="3666978" cy="2007738"/>
          </a:xfrm>
        </p:spPr>
        <p:txBody>
          <a:bodyPr anchor="t"/>
          <a:lstStyle>
            <a:lvl1pPr marL="0" indent="0" algn="l">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12496800" y="1314180"/>
            <a:ext cx="3666978" cy="586241"/>
          </a:xfrm>
        </p:spPr>
        <p:txBody>
          <a:bodyPr anchor="b">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7302522" y="7014529"/>
            <a:ext cx="3666978" cy="2007738"/>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7302522" y="6355292"/>
            <a:ext cx="3666978" cy="586241"/>
          </a:xfrm>
        </p:spPr>
        <p:txBody>
          <a:bodyPr anchor="b">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5614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1403350" y="5191943"/>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1403350" y="1398588"/>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5748803" y="1398587"/>
            <a:ext cx="3395197" cy="7488238"/>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11169650" y="1398589"/>
            <a:ext cx="51752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11188700" y="5360988"/>
            <a:ext cx="51752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11267147" y="5141913"/>
            <a:ext cx="7020853" cy="79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6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0" y="1398588"/>
            <a:ext cx="5372594"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6905033"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0274602"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13644170"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7127875" y="1398589"/>
            <a:ext cx="4041775" cy="3648420"/>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1788726" y="1398588"/>
            <a:ext cx="5095924" cy="3648421"/>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677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6515100"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1403350" y="4442002"/>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3782765"/>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9446987"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12507546" y="4442002"/>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12507546" y="3782765"/>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6515100"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1403350" y="7353888"/>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03350" y="6694651"/>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9446987"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12507546" y="7353888"/>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12507546" y="6694651"/>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9250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13024270" y="5556738"/>
            <a:ext cx="3320630" cy="332063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13024270" y="2775858"/>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8866119" y="1398587"/>
            <a:ext cx="4158151" cy="41581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10243390" y="5543569"/>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517651" y="5141913"/>
            <a:ext cx="73484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309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14033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14033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660600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660600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18086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118086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1403350" y="6312877"/>
            <a:ext cx="5724525" cy="253902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7702063" y="6312877"/>
            <a:ext cx="7563338" cy="2539024"/>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92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250"/>
                            </p:stCondLst>
                            <p:childTnLst>
                              <p:par>
                                <p:cTn id="21" presetID="10" presetClass="entr" presetSubtype="0" fill="hold" grpId="0" nodeType="after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par>
                          <p:cTn id="28" fill="hold">
                            <p:stCondLst>
                              <p:cond delay="3500"/>
                            </p:stCondLst>
                            <p:childTnLst>
                              <p:par>
                                <p:cTn id="29" presetID="2" presetClass="entr" presetSubtype="4" decel="100000" fill="hold" grpId="0" nodeType="afterEffect">
                                  <p:stCondLst>
                                    <p:cond delay="250"/>
                                  </p:stCondLst>
                                  <p:iterate type="wd">
                                    <p:tmPct val="10000"/>
                                  </p:iterate>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7127874"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3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412875"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2366170"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2366170"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967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1777366"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11777366"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itle 1"/>
          <p:cNvSpPr>
            <a:spLocks noGrp="1"/>
          </p:cNvSpPr>
          <p:nvPr>
            <p:ph type="title" hasCustomPrompt="1"/>
          </p:nvPr>
        </p:nvSpPr>
        <p:spPr>
          <a:xfrm>
            <a:off x="13007033"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13026083"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397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childTnLst>
                          </p:cTn>
                        </p:par>
                        <p:par>
                          <p:cTn id="16" fill="hold">
                            <p:stCondLst>
                              <p:cond delay="230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51865"/>
            <a:ext cx="4775200" cy="2781683"/>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440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914328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609552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914328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609552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163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5141912"/>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943100" y="3270249"/>
            <a:ext cx="14401800" cy="3744913"/>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3022600" y="3663399"/>
            <a:ext cx="4105275" cy="2957025"/>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7702063" y="3663399"/>
            <a:ext cx="6852137" cy="2957025"/>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47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914400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6200775" y="1398588"/>
            <a:ext cx="5886450" cy="7488237"/>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7127875" y="2209799"/>
            <a:ext cx="4032250" cy="28372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7146925" y="5360987"/>
            <a:ext cx="4032250" cy="2817813"/>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7127875"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7146925"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71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458107" y="8877368"/>
            <a:ext cx="1219200" cy="1012858"/>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144001" y="-1"/>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9144000" y="4232324"/>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13068650" y="0"/>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13068649" y="6151562"/>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1403350" y="1398589"/>
            <a:ext cx="6357257"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517651" y="5141913"/>
            <a:ext cx="76263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1422400" y="5360988"/>
            <a:ext cx="6357257"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476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1433439" y="0"/>
            <a:ext cx="3816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5358089" y="3270250"/>
            <a:ext cx="3816000" cy="701516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11169650" y="1398589"/>
            <a:ext cx="56959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11283951" y="5141913"/>
            <a:ext cx="7004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11188700" y="5360988"/>
            <a:ext cx="5695950"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33440" y="7182615"/>
            <a:ext cx="3816000" cy="644299"/>
          </a:xfrm>
        </p:spPr>
        <p:txBody>
          <a:bodyPr anchor="t">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5358089" y="2428907"/>
            <a:ext cx="3816000" cy="644299"/>
          </a:xfrm>
        </p:spPr>
        <p:txBody>
          <a:bodyPr anchor="b">
            <a:no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039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2545889"/>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88665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9144000" y="6025858"/>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9144000" y="5366621"/>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6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56715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05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5488440" y="-1"/>
            <a:ext cx="5655810" cy="10285413"/>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11169650" y="1997249"/>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11169650" y="1338012"/>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11169650" y="4731437"/>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11169650" y="4072200"/>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11169650" y="7465625"/>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11169650" y="6806388"/>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8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Rectangle 13"/>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5"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771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22600" y="3740262"/>
            <a:ext cx="12242800" cy="123283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3022601" y="5141913"/>
            <a:ext cx="12242800" cy="896938"/>
          </a:xfrm>
        </p:spPr>
        <p:txBody>
          <a:bodyPr anchor="t"/>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3022601" y="7015163"/>
            <a:ext cx="12242800" cy="1871662"/>
          </a:xfrm>
        </p:spPr>
        <p:txBody>
          <a:bodyPr anchor="b"/>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05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531403"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531403"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531403"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531403"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531403"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531403"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9437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9143999" y="7626096"/>
            <a:ext cx="1"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1403350" y="2116810"/>
            <a:ext cx="4789632"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1403349" y="5365094"/>
            <a:ext cx="4789633"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33177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9144000" y="7626096"/>
            <a:ext cx="0"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878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6924854" y="7424748"/>
            <a:ext cx="1052493" cy="1052493"/>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Text Placeholder 5"/>
          <p:cNvSpPr>
            <a:spLocks noGrp="1"/>
          </p:cNvSpPr>
          <p:nvPr>
            <p:ph type="body" sz="quarter" idx="15" hasCustomPrompt="1"/>
          </p:nvPr>
        </p:nvSpPr>
        <p:spPr>
          <a:xfrm>
            <a:off x="7088619" y="749582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cxnSp>
        <p:nvCxnSpPr>
          <p:cNvPr id="9" name="Straight Connector 8"/>
          <p:cNvCxnSpPr/>
          <p:nvPr userDrawn="1"/>
        </p:nvCxnSpPr>
        <p:spPr>
          <a:xfrm>
            <a:off x="0" y="8877368"/>
            <a:ext cx="6515100" cy="945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6515100" y="7015163"/>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6515100" y="7015163"/>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8387100" y="5143501"/>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8387100" y="5143501"/>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0275765" y="3270250"/>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0275765" y="3270250"/>
            <a:ext cx="80122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8796854" y="5553086"/>
            <a:ext cx="1052493" cy="1052493"/>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Text Placeholder 5"/>
          <p:cNvSpPr>
            <a:spLocks noGrp="1"/>
          </p:cNvSpPr>
          <p:nvPr userDrawn="1">
            <p:ph type="body" sz="quarter" idx="16" hasCustomPrompt="1"/>
          </p:nvPr>
        </p:nvSpPr>
        <p:spPr>
          <a:xfrm>
            <a:off x="8960619" y="5624167"/>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grpSp>
        <p:nvGrpSpPr>
          <p:cNvPr id="32" name="Group 31"/>
          <p:cNvGrpSpPr/>
          <p:nvPr userDrawn="1"/>
        </p:nvGrpSpPr>
        <p:grpSpPr>
          <a:xfrm>
            <a:off x="10685519" y="3679835"/>
            <a:ext cx="1052493" cy="1052493"/>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Text Placeholder 5"/>
          <p:cNvSpPr>
            <a:spLocks noGrp="1"/>
          </p:cNvSpPr>
          <p:nvPr userDrawn="1">
            <p:ph type="body" sz="quarter" idx="17" hasCustomPrompt="1"/>
          </p:nvPr>
        </p:nvSpPr>
        <p:spPr>
          <a:xfrm>
            <a:off x="10849284" y="3750916"/>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8189178" y="7396544"/>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943100" y="7630714"/>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3824499" y="57692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5727490" y="38937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0064721" y="5518987"/>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1970971" y="3645736"/>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131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73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17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46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56453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56324" y="1418560"/>
            <a:ext cx="5261219" cy="7468265"/>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itle 1"/>
          <p:cNvSpPr>
            <a:spLocks noGrp="1"/>
          </p:cNvSpPr>
          <p:nvPr>
            <p:ph type="title" hasCustomPrompt="1"/>
          </p:nvPr>
        </p:nvSpPr>
        <p:spPr>
          <a:xfrm>
            <a:off x="8915204" y="2104573"/>
            <a:ext cx="7431650" cy="294243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2306240"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698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8280400" y="2803525"/>
            <a:ext cx="10007600" cy="261937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8191501" y="5655510"/>
            <a:ext cx="7073899" cy="2728077"/>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10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517651" y="5141913"/>
            <a:ext cx="718270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11083681" y="1398588"/>
            <a:ext cx="5261219" cy="7468265"/>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Group 19"/>
          <p:cNvGrpSpPr/>
          <p:nvPr userDrawn="1"/>
        </p:nvGrpSpPr>
        <p:grpSpPr>
          <a:xfrm>
            <a:off x="8700358" y="3270250"/>
            <a:ext cx="2690898" cy="5616575"/>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13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517651" y="5141913"/>
            <a:ext cx="721057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11083681" y="1398588"/>
            <a:ext cx="5261219" cy="7468265"/>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Group 47"/>
          <p:cNvGrpSpPr/>
          <p:nvPr userDrawn="1"/>
        </p:nvGrpSpPr>
        <p:grpSpPr>
          <a:xfrm>
            <a:off x="8700358" y="3270250"/>
            <a:ext cx="2690898" cy="5616575"/>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7"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8162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403350" y="2556257"/>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Title 1"/>
          <p:cNvSpPr>
            <a:spLocks noGrp="1"/>
          </p:cNvSpPr>
          <p:nvPr>
            <p:ph type="title" hasCustomPrompt="1"/>
          </p:nvPr>
        </p:nvSpPr>
        <p:spPr>
          <a:xfrm>
            <a:off x="11160125" y="2235201"/>
            <a:ext cx="5165725" cy="281180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2561991" y="2939672"/>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88143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11832678" y="2222865"/>
            <a:ext cx="2109987" cy="440406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3584809" y="1477195"/>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Picture Placeholder 6"/>
          <p:cNvSpPr>
            <a:spLocks noGrp="1"/>
          </p:cNvSpPr>
          <p:nvPr>
            <p:ph type="pic" sz="quarter" idx="15"/>
          </p:nvPr>
        </p:nvSpPr>
        <p:spPr>
          <a:xfrm>
            <a:off x="4743450" y="1860610"/>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12029781" y="2835760"/>
            <a:ext cx="1740859" cy="315813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04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517651" y="5141913"/>
            <a:ext cx="737960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7127875" y="0"/>
            <a:ext cx="11160125" cy="8877369"/>
          </a:xfrm>
          <a:prstGeom prst="rect">
            <a:avLst/>
          </a:prstGeom>
        </p:spPr>
      </p:pic>
      <p:sp>
        <p:nvSpPr>
          <p:cNvPr id="13" name="Picture Placeholder 6"/>
          <p:cNvSpPr>
            <a:spLocks noGrp="1"/>
          </p:cNvSpPr>
          <p:nvPr>
            <p:ph type="pic" sz="quarter" idx="15"/>
          </p:nvPr>
        </p:nvSpPr>
        <p:spPr>
          <a:xfrm>
            <a:off x="9318625" y="0"/>
            <a:ext cx="8969376" cy="771525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8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43100" y="2177141"/>
            <a:ext cx="7661474" cy="6219281"/>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2245837" y="2543447"/>
            <a:ext cx="7056000" cy="396130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02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7127875" y="2939844"/>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Freeform: Shape 5"/>
          <p:cNvSpPr/>
          <p:nvPr userDrawn="1"/>
        </p:nvSpPr>
        <p:spPr>
          <a:xfrm>
            <a:off x="7176426" y="4081434"/>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Freeform: Shape 6"/>
          <p:cNvSpPr/>
          <p:nvPr userDrawn="1"/>
        </p:nvSpPr>
        <p:spPr>
          <a:xfrm>
            <a:off x="7127875" y="5226089"/>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5" hasCustomPrompt="1"/>
          </p:nvPr>
        </p:nvSpPr>
        <p:spPr>
          <a:xfrm>
            <a:off x="7453495" y="3508010"/>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7453495" y="606301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8229257" y="4834752"/>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1160124" y="2057825"/>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1160124" y="1398588"/>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11160124" y="4641679"/>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11160124" y="3982442"/>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11160124" y="7225532"/>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11160124" y="6566295"/>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8178457" y="1691709"/>
            <a:ext cx="2981667" cy="2122063"/>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8954220" y="4275563"/>
            <a:ext cx="2205905" cy="86635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8178458" y="6368778"/>
            <a:ext cx="2981667" cy="490638"/>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1403351" y="3633535"/>
            <a:ext cx="5111750"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9958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7262795" y="3601025"/>
            <a:ext cx="1831968" cy="211568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Freeform: Shape 34"/>
          <p:cNvSpPr/>
          <p:nvPr userDrawn="1"/>
        </p:nvSpPr>
        <p:spPr>
          <a:xfrm>
            <a:off x="9193237" y="3601025"/>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Freeform: Shape 35"/>
          <p:cNvSpPr/>
          <p:nvPr userDrawn="1"/>
        </p:nvSpPr>
        <p:spPr>
          <a:xfrm>
            <a:off x="9241788" y="4742615"/>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Freeform: Shape 36"/>
          <p:cNvSpPr/>
          <p:nvPr userDrawn="1"/>
        </p:nvSpPr>
        <p:spPr>
          <a:xfrm>
            <a:off x="6940550" y="4743201"/>
            <a:ext cx="2104290" cy="2116988"/>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Freeform: Shape 37"/>
          <p:cNvSpPr/>
          <p:nvPr userDrawn="1"/>
        </p:nvSpPr>
        <p:spPr>
          <a:xfrm>
            <a:off x="7262439" y="5886478"/>
            <a:ext cx="1832324" cy="2116475"/>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Freeform: Shape 38"/>
          <p:cNvSpPr/>
          <p:nvPr userDrawn="1"/>
        </p:nvSpPr>
        <p:spPr>
          <a:xfrm>
            <a:off x="9193237" y="5887270"/>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5" hasCustomPrompt="1"/>
          </p:nvPr>
        </p:nvSpPr>
        <p:spPr>
          <a:xfrm>
            <a:off x="9518857"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8049726"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9518857"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8049726"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10294619"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7268982"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12017326" y="3548121"/>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12017326" y="2888884"/>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12017326" y="5618836"/>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12017326" y="4959599"/>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12017326" y="7674217"/>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12017326" y="701498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1409181" y="3548121"/>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1409181" y="2888884"/>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1409181" y="5618836"/>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1409181" y="4959599"/>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1409181" y="7674217"/>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1409181" y="7014980"/>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10455739" y="2607604"/>
            <a:ext cx="987186" cy="2135988"/>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6850763" y="2607747"/>
            <a:ext cx="987186" cy="213570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6276506" y="5252721"/>
            <a:ext cx="992477"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11019582" y="5252719"/>
            <a:ext cx="997745"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10243820" y="7029959"/>
            <a:ext cx="1773507"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6276505" y="7029959"/>
            <a:ext cx="1773221"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269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6945523" y="3595852"/>
            <a:ext cx="2149241" cy="2149241"/>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reeform: Shape 20"/>
          <p:cNvSpPr/>
          <p:nvPr userDrawn="1"/>
        </p:nvSpPr>
        <p:spPr>
          <a:xfrm>
            <a:off x="9193238" y="3595852"/>
            <a:ext cx="2149241" cy="2149241"/>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Freeform: Shape 16"/>
          <p:cNvSpPr/>
          <p:nvPr userDrawn="1"/>
        </p:nvSpPr>
        <p:spPr>
          <a:xfrm>
            <a:off x="6945523" y="5843567"/>
            <a:ext cx="2149241" cy="2149241"/>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Freeform: Shape 15"/>
          <p:cNvSpPr/>
          <p:nvPr userDrawn="1"/>
        </p:nvSpPr>
        <p:spPr>
          <a:xfrm>
            <a:off x="9193238" y="5843567"/>
            <a:ext cx="2149241" cy="2149241"/>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9739175"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12017326" y="3798138"/>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12017326" y="313890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9739175"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12017326" y="6617249"/>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12017326" y="5958013"/>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7768372"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1425699" y="661724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1425699" y="595801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7768372"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425699" y="383061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425699" y="317138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85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90502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203241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7" name="Rectangle 6"/>
          <p:cNvSpPr/>
          <p:nvPr userDrawn="1"/>
        </p:nvSpPr>
        <p:spPr>
          <a:xfrm>
            <a:off x="7127875" y="3776687"/>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6" hasCustomPrompt="1"/>
          </p:nvPr>
        </p:nvSpPr>
        <p:spPr>
          <a:xfrm>
            <a:off x="7266012" y="3904079"/>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9" name="Rectangle 8"/>
          <p:cNvSpPr/>
          <p:nvPr userDrawn="1"/>
        </p:nvSpPr>
        <p:spPr>
          <a:xfrm>
            <a:off x="7127875" y="5648349"/>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7" hasCustomPrompt="1"/>
          </p:nvPr>
        </p:nvSpPr>
        <p:spPr>
          <a:xfrm>
            <a:off x="7266012" y="5775741"/>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Rectangle 10"/>
          <p:cNvSpPr/>
          <p:nvPr userDrawn="1"/>
        </p:nvSpPr>
        <p:spPr>
          <a:xfrm>
            <a:off x="7127875" y="752160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8" hasCustomPrompt="1"/>
          </p:nvPr>
        </p:nvSpPr>
        <p:spPr>
          <a:xfrm>
            <a:off x="7266012" y="764899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553624"/>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11477576" y="3425286"/>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11477576" y="5297313"/>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1477576" y="7169340"/>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038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5549900"/>
            <a:ext cx="9613900" cy="2833688"/>
          </a:xfrm>
        </p:spPr>
        <p:txBody>
          <a:bodyPr anchor="ctr"/>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933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689628"/>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1817020"/>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398588"/>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7127875" y="3220692"/>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Text Placeholder 5"/>
          <p:cNvSpPr>
            <a:spLocks noGrp="1"/>
          </p:cNvSpPr>
          <p:nvPr>
            <p:ph type="body" sz="quarter" idx="16" hasCustomPrompt="1"/>
          </p:nvPr>
        </p:nvSpPr>
        <p:spPr>
          <a:xfrm>
            <a:off x="7266012" y="3348084"/>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11477576" y="2929652"/>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1" name="Rectangle 20"/>
          <p:cNvSpPr/>
          <p:nvPr userDrawn="1"/>
        </p:nvSpPr>
        <p:spPr>
          <a:xfrm>
            <a:off x="7127875" y="4751756"/>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Text Placeholder 5"/>
          <p:cNvSpPr>
            <a:spLocks noGrp="1"/>
          </p:cNvSpPr>
          <p:nvPr>
            <p:ph type="body" sz="quarter" idx="18" hasCustomPrompt="1"/>
          </p:nvPr>
        </p:nvSpPr>
        <p:spPr>
          <a:xfrm>
            <a:off x="7266012" y="4879148"/>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11477576" y="4460716"/>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4" name="Rectangle 23"/>
          <p:cNvSpPr/>
          <p:nvPr userDrawn="1"/>
        </p:nvSpPr>
        <p:spPr>
          <a:xfrm>
            <a:off x="7127875" y="628282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Text Placeholder 5"/>
          <p:cNvSpPr>
            <a:spLocks noGrp="1"/>
          </p:cNvSpPr>
          <p:nvPr>
            <p:ph type="body" sz="quarter" idx="20" hasCustomPrompt="1"/>
          </p:nvPr>
        </p:nvSpPr>
        <p:spPr>
          <a:xfrm>
            <a:off x="7266012" y="641021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11477576" y="5991780"/>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7" name="Rectangle 26"/>
          <p:cNvSpPr/>
          <p:nvPr userDrawn="1"/>
        </p:nvSpPr>
        <p:spPr>
          <a:xfrm>
            <a:off x="7127875" y="781388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 Placeholder 5"/>
          <p:cNvSpPr>
            <a:spLocks noGrp="1"/>
          </p:cNvSpPr>
          <p:nvPr>
            <p:ph type="body" sz="quarter" idx="22" hasCustomPrompt="1"/>
          </p:nvPr>
        </p:nvSpPr>
        <p:spPr>
          <a:xfrm>
            <a:off x="7266012" y="794127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11477576" y="7522845"/>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Tree>
    <p:extLst>
      <p:ext uri="{BB962C8B-B14F-4D97-AF65-F5344CB8AC3E}">
        <p14:creationId xmlns:p14="http://schemas.microsoft.com/office/powerpoint/2010/main" val="3108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4494213" y="2254249"/>
            <a:ext cx="2830512" cy="28305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519906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5199065"/>
            <a:ext cx="2830512" cy="283051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4494213" y="3363743"/>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58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1925639"/>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2640014"/>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487045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5965825" y="5584830"/>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3022600" y="3035133"/>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597994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3749508"/>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5965825" y="6694324"/>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560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7731956" y="3231126"/>
            <a:ext cx="1080000" cy="29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userDrawn="1"/>
        </p:nvSpPr>
        <p:spPr>
          <a:xfrm>
            <a:off x="7731956" y="3727494"/>
            <a:ext cx="720000" cy="295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userDrawn="1"/>
        </p:nvSpPr>
        <p:spPr>
          <a:xfrm>
            <a:off x="7731956" y="4223862"/>
            <a:ext cx="360000" cy="29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ext Placeholder 5"/>
          <p:cNvSpPr>
            <a:spLocks noGrp="1"/>
          </p:cNvSpPr>
          <p:nvPr userDrawn="1">
            <p:ph type="body" sz="quarter" idx="14" hasCustomPrompt="1"/>
          </p:nvPr>
        </p:nvSpPr>
        <p:spPr>
          <a:xfrm>
            <a:off x="8898476" y="3097711"/>
            <a:ext cx="2976341" cy="569418"/>
          </a:xfrm>
        </p:spPr>
        <p:txBody>
          <a:bodyPr anchor="ctr">
            <a:normAutofit/>
          </a:bodyPr>
          <a:lstStyle>
            <a:lvl1pPr marL="0" indent="0" algn="l">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8535301" y="3600429"/>
            <a:ext cx="2976341" cy="569418"/>
          </a:xfrm>
        </p:spPr>
        <p:txBody>
          <a:bodyPr anchor="ctr">
            <a:normAutofit/>
          </a:bodyPr>
          <a:lstStyle>
            <a:lvl1pPr marL="0" indent="0" algn="l">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8183783" y="4103147"/>
            <a:ext cx="2976341" cy="569418"/>
          </a:xfrm>
        </p:spPr>
        <p:txBody>
          <a:bodyPr anchor="ctr">
            <a:normAutofit/>
          </a:bodyPr>
          <a:lstStyle>
            <a:lvl1pPr marL="0" indent="0" algn="l">
              <a:lnSpc>
                <a:spcPct val="100000"/>
              </a:lnSpc>
              <a:spcBef>
                <a:spcPts val="0"/>
              </a:spcBef>
              <a:buFontTx/>
              <a:buNone/>
              <a:defRPr sz="2000">
                <a:solidFill>
                  <a:schemeClr val="tx2">
                    <a:lumMod val="40000"/>
                    <a:lumOff val="6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12309230" y="3270249"/>
            <a:ext cx="4035669" cy="3744913"/>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6527800" y="2662239"/>
            <a:ext cx="2138290" cy="4959349"/>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45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3937000" y="3588883"/>
            <a:ext cx="1277258" cy="127725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3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2105076"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Diamond 4"/>
          <p:cNvSpPr/>
          <p:nvPr userDrawn="1"/>
        </p:nvSpPr>
        <p:spPr>
          <a:xfrm>
            <a:off x="2105076"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userDrawn="1">
            <p:ph type="body" sz="quarter" idx="17" hasCustomPrompt="1"/>
          </p:nvPr>
        </p:nvSpPr>
        <p:spPr>
          <a:xfrm>
            <a:off x="2282903"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0" name="Diamond 9"/>
          <p:cNvSpPr/>
          <p:nvPr userDrawn="1"/>
        </p:nvSpPr>
        <p:spPr>
          <a:xfrm rot="10800000">
            <a:off x="5045822"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rot="10800000">
            <a:off x="5045822"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userDrawn="1">
            <p:ph type="body" sz="quarter" idx="18" hasCustomPrompt="1"/>
          </p:nvPr>
        </p:nvSpPr>
        <p:spPr>
          <a:xfrm>
            <a:off x="5223649"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403351"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4380544"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Diamond 14"/>
          <p:cNvSpPr/>
          <p:nvPr userDrawn="1"/>
        </p:nvSpPr>
        <p:spPr>
          <a:xfrm>
            <a:off x="7986568"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Diamond 15"/>
          <p:cNvSpPr/>
          <p:nvPr userDrawn="1"/>
        </p:nvSpPr>
        <p:spPr>
          <a:xfrm>
            <a:off x="7986568"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Text Placeholder 5"/>
          <p:cNvSpPr>
            <a:spLocks noGrp="1"/>
          </p:cNvSpPr>
          <p:nvPr>
            <p:ph type="body" sz="quarter" idx="20" hasCustomPrompt="1"/>
          </p:nvPr>
        </p:nvSpPr>
        <p:spPr>
          <a:xfrm>
            <a:off x="8164395"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7266617"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Diamond 18"/>
          <p:cNvSpPr/>
          <p:nvPr userDrawn="1"/>
        </p:nvSpPr>
        <p:spPr>
          <a:xfrm rot="10800000">
            <a:off x="10927314"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Diamond 19"/>
          <p:cNvSpPr/>
          <p:nvPr userDrawn="1"/>
        </p:nvSpPr>
        <p:spPr>
          <a:xfrm rot="10800000">
            <a:off x="10927314"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Text Placeholder 5"/>
          <p:cNvSpPr>
            <a:spLocks noGrp="1"/>
          </p:cNvSpPr>
          <p:nvPr>
            <p:ph type="body" sz="quarter" idx="22" hasCustomPrompt="1"/>
          </p:nvPr>
        </p:nvSpPr>
        <p:spPr>
          <a:xfrm>
            <a:off x="11105141"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10243942"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Diamond 22"/>
          <p:cNvSpPr/>
          <p:nvPr userDrawn="1"/>
        </p:nvSpPr>
        <p:spPr>
          <a:xfrm>
            <a:off x="13868060"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Diamond 23"/>
          <p:cNvSpPr/>
          <p:nvPr userDrawn="1"/>
        </p:nvSpPr>
        <p:spPr>
          <a:xfrm>
            <a:off x="13868060"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Text Placeholder 5"/>
          <p:cNvSpPr>
            <a:spLocks noGrp="1"/>
          </p:cNvSpPr>
          <p:nvPr>
            <p:ph type="body" sz="quarter" idx="24" hasCustomPrompt="1"/>
          </p:nvPr>
        </p:nvSpPr>
        <p:spPr>
          <a:xfrm>
            <a:off x="14045887"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13184558"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9394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4227512"/>
            <a:ext cx="18288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3937000"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5641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1116012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1" y="1398588"/>
            <a:ext cx="51117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7017038"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 name="Straight Connector 6"/>
          <p:cNvCxnSpPr>
            <a:stCxn id="6" idx="6"/>
            <a:endCxn id="8" idx="2"/>
          </p:cNvCxnSpPr>
          <p:nvPr userDrawn="1"/>
        </p:nvCxnSpPr>
        <p:spPr>
          <a:xfrm>
            <a:off x="7238711" y="5142706"/>
            <a:ext cx="56697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2908446"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6" hasCustomPrompt="1"/>
          </p:nvPr>
        </p:nvSpPr>
        <p:spPr>
          <a:xfrm>
            <a:off x="1129826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11160126" y="5361730"/>
            <a:ext cx="3718316"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13130119" y="5142706"/>
            <a:ext cx="51578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7127875" y="1398587"/>
            <a:ext cx="7740650" cy="207955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61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childTnLst>
                          </p:cTn>
                        </p:par>
                        <p:par>
                          <p:cTn id="39" fill="hold">
                            <p:stCondLst>
                              <p:cond delay="430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50"/>
                            </p:stCondLst>
                            <p:childTnLst>
                              <p:par>
                                <p:cTn id="44" presetID="22" presetClass="entr" presetSubtype="8" fill="hold" nodeType="afterEffect">
                                  <p:stCondLst>
                                    <p:cond delay="25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6" grpId="0" animBg="1"/>
      <p:bldP spid="8" grpId="0" animBg="1"/>
      <p:bldP spid="10" grpId="0" build="p">
        <p:tmplLst>
          <p:tmpl lvl="1">
            <p:tnLst>
              <p:par>
                <p:cTn presetID="2" presetClass="entr" presetSubtype="1"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0" grpI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9"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56709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3163"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4842"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22979"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7280079"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9254836" y="5141913"/>
            <a:ext cx="56645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4919417"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13156807"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13294944"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13143765"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5141090" y="5141913"/>
            <a:ext cx="315286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138430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152243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1398587"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3362232" y="5141913"/>
            <a:ext cx="567569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037925"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727531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741345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7262273"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9259598" y="5141913"/>
            <a:ext cx="902840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1141071" y="1398588"/>
            <a:ext cx="5743579" cy="326389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7534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6669464"/>
            <a:ext cx="9613900" cy="1931833"/>
          </a:xfrm>
        </p:spPr>
        <p:txBody>
          <a:bodyPr anchor="t"/>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5382756"/>
            <a:ext cx="12242800" cy="114156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379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754755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0909784"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9148763"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9286900"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144000"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11131457" y="5141913"/>
            <a:ext cx="7169243" cy="1582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403350" y="1398588"/>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9144000" y="6624073"/>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949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childTnLst>
                          </p:cTn>
                        </p:par>
                        <p:par>
                          <p:cTn id="26" fill="hold">
                            <p:stCondLst>
                              <p:cond delay="1750"/>
                            </p:stCondLst>
                            <p:childTnLst>
                              <p:par>
                                <p:cTn id="27" presetID="10" presetClass="entr" presetSubtype="0" fill="hold" grpId="0"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750"/>
                                        <p:tgtEl>
                                          <p:spTgt spid="15"/>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1000" fill="hold"/>
                                        <p:tgtEl>
                                          <p:spTgt spid="25"/>
                                        </p:tgtEl>
                                        <p:attrNameLst>
                                          <p:attrName>ppt_x</p:attrName>
                                        </p:attrNameLst>
                                      </p:cBhvr>
                                      <p:tavLst>
                                        <p:tav tm="0">
                                          <p:val>
                                            <p:strVal val="#ppt_x"/>
                                          </p:val>
                                        </p:tav>
                                        <p:tav tm="100000">
                                          <p:val>
                                            <p:strVal val="#ppt_x"/>
                                          </p:val>
                                        </p:tav>
                                      </p:tavLst>
                                    </p:anim>
                                    <p:anim calcmode="lin" valueType="num">
                                      <p:cBhvr additive="base">
                                        <p:cTn id="45" dur="1000" fill="hold"/>
                                        <p:tgtEl>
                                          <p:spTgt spid="25"/>
                                        </p:tgtEl>
                                        <p:attrNameLst>
                                          <p:attrName>ppt_y</p:attrName>
                                        </p:attrNameLst>
                                      </p:cBhvr>
                                      <p:tavLst>
                                        <p:tav tm="0">
                                          <p:val>
                                            <p:strVal val="1+#ppt_h/2"/>
                                          </p:val>
                                        </p:tav>
                                        <p:tav tm="100000">
                                          <p:val>
                                            <p:strVal val="#ppt_y"/>
                                          </p:val>
                                        </p:tav>
                                      </p:tavLst>
                                    </p:anim>
                                  </p:childTnLst>
                                </p:cTn>
                              </p:par>
                              <p:par>
                                <p:cTn id="46" presetID="10" presetClass="entr" presetSubtype="0" fill="hold" grpId="1"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1000"/>
                                        <p:tgtEl>
                                          <p:spTgt spid="26">
                                            <p:txEl>
                                              <p:pRg st="0" end="0"/>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750"/>
                                        <p:tgtEl>
                                          <p:spTgt spid="28"/>
                                        </p:tgtEl>
                                      </p:cBhvr>
                                    </p:animEffect>
                                  </p:childTnLst>
                                </p:cTn>
                              </p:par>
                            </p:childTnLst>
                          </p:cTn>
                        </p:par>
                        <p:par>
                          <p:cTn id="56" fill="hold">
                            <p:stCondLst>
                              <p:cond delay="5000"/>
                            </p:stCondLst>
                            <p:childTnLst>
                              <p:par>
                                <p:cTn id="57" presetID="10" presetClass="entr" presetSubtype="0" fill="hold" grpId="0" nodeType="afterEffect">
                                  <p:stCondLst>
                                    <p:cond delay="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575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4" grpId="0" animBg="1"/>
      <p:bldP spid="2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7926"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7575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388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1403350" y="1398588"/>
            <a:ext cx="15481300" cy="348804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11547085" y="5431540"/>
            <a:ext cx="5337565" cy="3455285"/>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3073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8" grpId="0" animBg="1"/>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9037926" y="5031076"/>
            <a:ext cx="221673" cy="221673"/>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008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821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7280081" y="6705600"/>
            <a:ext cx="3718315" cy="218122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9144000" y="0"/>
            <a:ext cx="4763" cy="5031076"/>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6568113" y="139858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9254837" y="1424925"/>
            <a:ext cx="6010563" cy="543081"/>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419599" y="446165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6490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750"/>
                                        <p:tgtEl>
                                          <p:spTgt spid="30"/>
                                        </p:tgtEl>
                                      </p:cBhvr>
                                    </p:animEffect>
                                  </p:childTnLst>
                                </p:cTn>
                              </p:par>
                            </p:childTnLst>
                          </p:cTn>
                        </p:par>
                        <p:par>
                          <p:cTn id="42" fill="hold">
                            <p:stCondLst>
                              <p:cond delay="4250"/>
                            </p:stCondLst>
                            <p:childTnLst>
                              <p:par>
                                <p:cTn id="43" presetID="10" presetClass="entr" presetSubtype="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9144000" y="1398588"/>
            <a:ext cx="77406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5141913"/>
            <a:ext cx="8452592" cy="79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52592"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38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childTnLst>
                                </p:cTn>
                              </p:par>
                            </p:childTnLst>
                          </p:cTn>
                        </p:par>
                        <p:par>
                          <p:cTn id="12" fill="hold">
                            <p:stCondLst>
                              <p:cond delay="1250"/>
                            </p:stCondLst>
                            <p:childTnLst>
                              <p:par>
                                <p:cTn id="13" presetID="2" presetClass="entr" presetSubtype="1" decel="10000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2550"/>
                            </p:stCondLst>
                            <p:childTnLst>
                              <p:par>
                                <p:cTn id="18" presetID="10" presetClass="entr" presetSubtype="0" fill="hold" grpId="0" nodeType="after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23" grpId="0"/>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5703897" y="2881455"/>
            <a:ext cx="3695942" cy="591580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Freeform: Shape 50"/>
          <p:cNvSpPr/>
          <p:nvPr userDrawn="1"/>
        </p:nvSpPr>
        <p:spPr>
          <a:xfrm rot="19800000">
            <a:off x="8539033" y="2073743"/>
            <a:ext cx="1588054" cy="21837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Freeform: Shape 51"/>
          <p:cNvSpPr/>
          <p:nvPr userDrawn="1"/>
        </p:nvSpPr>
        <p:spPr>
          <a:xfrm rot="19800000">
            <a:off x="9680792" y="4049342"/>
            <a:ext cx="1590213" cy="218514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Freeform: Shape 52"/>
          <p:cNvSpPr/>
          <p:nvPr userDrawn="1"/>
        </p:nvSpPr>
        <p:spPr>
          <a:xfrm rot="19800000">
            <a:off x="8154437" y="6484759"/>
            <a:ext cx="2521294" cy="895451"/>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Text Placeholder 5"/>
          <p:cNvSpPr>
            <a:spLocks noGrp="1"/>
          </p:cNvSpPr>
          <p:nvPr userDrawn="1">
            <p:ph type="body" sz="quarter" idx="22" hasCustomPrompt="1"/>
          </p:nvPr>
        </p:nvSpPr>
        <p:spPr>
          <a:xfrm>
            <a:off x="9185928" y="2806224"/>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9185928" y="6727801"/>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0319816" y="4674080"/>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7120846" y="4693198"/>
            <a:ext cx="2465051" cy="569418"/>
          </a:xfrm>
        </p:spPr>
        <p:txBody>
          <a:bodyPr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920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1"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2"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animBg="1"/>
      <p:bldP spid="72" grpId="2"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94310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212925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Freeform: Shape 25"/>
          <p:cNvSpPr/>
          <p:nvPr userDrawn="1"/>
        </p:nvSpPr>
        <p:spPr>
          <a:xfrm>
            <a:off x="712194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730809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12300781"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12486937"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5295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10" presetClass="entr" presetSubtype="0" fill="hold" grpId="0" nodeType="afterEffect">
                                  <p:stCondLst>
                                    <p:cond delay="25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5287954"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5357010"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403350"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1589506"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9172558" y="342126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9324221" y="461355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13057163"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Text Placeholder 5"/>
          <p:cNvSpPr>
            <a:spLocks noGrp="1"/>
          </p:cNvSpPr>
          <p:nvPr>
            <p:ph type="body" sz="quarter" idx="28" hasCustomPrompt="1"/>
          </p:nvPr>
        </p:nvSpPr>
        <p:spPr>
          <a:xfrm>
            <a:off x="13026687" y="4642341"/>
            <a:ext cx="3248651" cy="59804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7094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8415564" y="2873828"/>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8415564" y="3458935"/>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8415564" y="4630056"/>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8415564" y="7203848"/>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8599174"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8599174"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8599174"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8599174"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8599174"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8599174"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2729029" y="2873828"/>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2729029" y="3458935"/>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2729029" y="4630056"/>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2729029" y="7203848"/>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2912639"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2912639"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2912639"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2912639"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2912639"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2912639"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33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3022600"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3022600"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5" hasCustomPrompt="1"/>
          </p:nvPr>
        </p:nvSpPr>
        <p:spPr>
          <a:xfrm>
            <a:off x="3206210"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3206210"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3206210"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3206210"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3206210"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3206210"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Rectangle 33"/>
          <p:cNvSpPr/>
          <p:nvPr userDrawn="1"/>
        </p:nvSpPr>
        <p:spPr>
          <a:xfrm>
            <a:off x="7336064" y="2021279"/>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7336064" y="2606386"/>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7336064" y="3777507"/>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7336064" y="6351299"/>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7519674"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7519674"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7519674"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7519674"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7519674"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7519674"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1649529"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1649529"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1649529"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1649529"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1833139"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1833139"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1833139"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1833139"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1833139"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1833139"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943100" y="7000825"/>
            <a:ext cx="5184775" cy="2048004"/>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100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2" y="4215132"/>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4209672" y="5146691"/>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4209672" y="6078250"/>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4209672" y="7009809"/>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4209672" y="7941368"/>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5951476"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7693280"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943508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1176888"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291869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1466049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0" y="4398423"/>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1403350" y="5329982"/>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1403350" y="6261541"/>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1403350" y="7180887"/>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1403350" y="8124659"/>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4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7492809"/>
            <a:ext cx="5724525" cy="1054484"/>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980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25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850"/>
                            </p:stCondLst>
                            <p:childTnLst>
                              <p:par>
                                <p:cTn id="14" presetID="10"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1" y="436325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622612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824258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1025904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227549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429195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1" y="436325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521790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723435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925081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1126726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1328372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5300183"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0" name="Rectangle 29"/>
          <p:cNvSpPr/>
          <p:nvPr userDrawn="1"/>
        </p:nvSpPr>
        <p:spPr>
          <a:xfrm>
            <a:off x="4209671" y="493267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Text Placeholder 5"/>
          <p:cNvSpPr>
            <a:spLocks noGrp="1"/>
          </p:cNvSpPr>
          <p:nvPr>
            <p:ph type="body" sz="quarter" idx="40" hasCustomPrompt="1"/>
          </p:nvPr>
        </p:nvSpPr>
        <p:spPr>
          <a:xfrm>
            <a:off x="1403351" y="493267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2" name="Rectangle 31"/>
          <p:cNvSpPr/>
          <p:nvPr userDrawn="1"/>
        </p:nvSpPr>
        <p:spPr>
          <a:xfrm>
            <a:off x="4209671" y="5502095"/>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Text Placeholder 5"/>
          <p:cNvSpPr>
            <a:spLocks noGrp="1"/>
          </p:cNvSpPr>
          <p:nvPr>
            <p:ph type="body" sz="quarter" idx="41" hasCustomPrompt="1"/>
          </p:nvPr>
        </p:nvSpPr>
        <p:spPr>
          <a:xfrm>
            <a:off x="1403351" y="5502095"/>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4" name="Rectangle 33"/>
          <p:cNvSpPr/>
          <p:nvPr userDrawn="1"/>
        </p:nvSpPr>
        <p:spPr>
          <a:xfrm>
            <a:off x="4209671" y="6071513"/>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 Placeholder 5"/>
          <p:cNvSpPr>
            <a:spLocks noGrp="1"/>
          </p:cNvSpPr>
          <p:nvPr>
            <p:ph type="body" sz="quarter" idx="42" hasCustomPrompt="1"/>
          </p:nvPr>
        </p:nvSpPr>
        <p:spPr>
          <a:xfrm>
            <a:off x="1403351" y="6071513"/>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6" name="Rectangle 35"/>
          <p:cNvSpPr/>
          <p:nvPr userDrawn="1"/>
        </p:nvSpPr>
        <p:spPr>
          <a:xfrm>
            <a:off x="4209671" y="6640931"/>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Text Placeholder 5"/>
          <p:cNvSpPr>
            <a:spLocks noGrp="1"/>
          </p:cNvSpPr>
          <p:nvPr>
            <p:ph type="body" sz="quarter" idx="43" hasCustomPrompt="1"/>
          </p:nvPr>
        </p:nvSpPr>
        <p:spPr>
          <a:xfrm>
            <a:off x="1403351" y="6640931"/>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8" name="Rectangle 37"/>
          <p:cNvSpPr/>
          <p:nvPr userDrawn="1"/>
        </p:nvSpPr>
        <p:spPr>
          <a:xfrm>
            <a:off x="4209671" y="7210349"/>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Text Placeholder 5"/>
          <p:cNvSpPr>
            <a:spLocks noGrp="1"/>
          </p:cNvSpPr>
          <p:nvPr>
            <p:ph type="body" sz="quarter" idx="44" hasCustomPrompt="1"/>
          </p:nvPr>
        </p:nvSpPr>
        <p:spPr>
          <a:xfrm>
            <a:off x="1403351" y="721034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Rectangle 39"/>
          <p:cNvSpPr/>
          <p:nvPr userDrawn="1"/>
        </p:nvSpPr>
        <p:spPr>
          <a:xfrm>
            <a:off x="4209671" y="774798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45" hasCustomPrompt="1"/>
          </p:nvPr>
        </p:nvSpPr>
        <p:spPr>
          <a:xfrm>
            <a:off x="1403351" y="774798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Rectangle 41"/>
          <p:cNvSpPr/>
          <p:nvPr userDrawn="1"/>
        </p:nvSpPr>
        <p:spPr>
          <a:xfrm>
            <a:off x="4209671" y="831740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 Placeholder 5"/>
          <p:cNvSpPr>
            <a:spLocks noGrp="1"/>
          </p:cNvSpPr>
          <p:nvPr>
            <p:ph type="body" sz="quarter" idx="46" hasCustomPrompt="1"/>
          </p:nvPr>
        </p:nvSpPr>
        <p:spPr>
          <a:xfrm>
            <a:off x="1403351" y="831740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3022600" y="1250122"/>
            <a:ext cx="12242800" cy="1042908"/>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997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9143999" y="3270250"/>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4201809"/>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513336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6064927"/>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99648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2338691"/>
            <a:ext cx="2628899" cy="9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3999" y="2338691"/>
            <a:ext cx="7740651"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3270250"/>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4201809"/>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513336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6064927"/>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99648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2521982"/>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423976"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3096010"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3453541"/>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438510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531665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6248218"/>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7179777"/>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432636"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432636"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432636"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432636"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432636"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3082155"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3082155"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3082155"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3082155"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3082155"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85142"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3688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626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9143999" y="2332814"/>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3269260"/>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420570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5142152"/>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07859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1396368"/>
            <a:ext cx="2628899"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4000" y="1396368"/>
            <a:ext cx="7740651"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2332814"/>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3269260"/>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420570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5142152"/>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07859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1557228"/>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311516"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1842621"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2549866"/>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3481425"/>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4412984"/>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5344543"/>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6276102"/>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32017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32017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32017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32017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32017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182876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182876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182876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182876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182876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1230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296229"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9143999" y="7015044"/>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Rectangle 42"/>
          <p:cNvSpPr/>
          <p:nvPr userDrawn="1"/>
        </p:nvSpPr>
        <p:spPr>
          <a:xfrm>
            <a:off x="9143999" y="795148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Rectangle 43"/>
          <p:cNvSpPr/>
          <p:nvPr userDrawn="1"/>
        </p:nvSpPr>
        <p:spPr>
          <a:xfrm>
            <a:off x="6515100" y="7015044"/>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6515100" y="795148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Text Placeholder 5"/>
          <p:cNvSpPr>
            <a:spLocks noGrp="1"/>
          </p:cNvSpPr>
          <p:nvPr>
            <p:ph type="body" sz="quarter" idx="40" hasCustomPrompt="1"/>
          </p:nvPr>
        </p:nvSpPr>
        <p:spPr>
          <a:xfrm>
            <a:off x="6658841" y="720322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6658841" y="813477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932017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932017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1182876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1182876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14337355"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14323499"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14323499"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14323499"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14323499"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14323499"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14323499"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14323499"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637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68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4697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11160124" y="1398589"/>
            <a:ext cx="5184775"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3" y="5360988"/>
            <a:ext cx="5165453"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82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22600" y="3270249"/>
            <a:ext cx="12242800" cy="3744913"/>
          </a:xfrm>
        </p:spPr>
        <p:txBody>
          <a:bodyPr anchor="ctr">
            <a:normAutofit/>
          </a:bodyPr>
          <a:lstStyle>
            <a:lvl1pPr algn="ctr">
              <a:lnSpc>
                <a:spcPct val="130000"/>
              </a:lnSpc>
              <a:defRPr sz="440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502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5271512" y="4720143"/>
            <a:ext cx="5486544"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Group 6"/>
          <p:cNvGrpSpPr/>
          <p:nvPr userDrawn="1"/>
        </p:nvGrpSpPr>
        <p:grpSpPr>
          <a:xfrm rot="2700000">
            <a:off x="5570309" y="4960383"/>
            <a:ext cx="569985" cy="364645"/>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 name="Text Placeholder 5"/>
          <p:cNvSpPr>
            <a:spLocks noGrp="1"/>
          </p:cNvSpPr>
          <p:nvPr>
            <p:ph type="body" sz="quarter" idx="12" hasCustomPrompt="1"/>
          </p:nvPr>
        </p:nvSpPr>
        <p:spPr>
          <a:xfrm>
            <a:off x="6430691" y="4756843"/>
            <a:ext cx="4155651" cy="753007"/>
          </a:xfrm>
        </p:spPr>
        <p:txBody>
          <a:bodyPr anchor="ctr">
            <a:normAutofit/>
          </a:bodyPr>
          <a:lstStyle>
            <a:lvl1pPr marL="0" indent="0" algn="just">
              <a:lnSpc>
                <a:spcPct val="100000"/>
              </a:lnSpc>
              <a:spcBef>
                <a:spcPts val="0"/>
              </a:spcBef>
              <a:buFontTx/>
              <a:buNone/>
              <a:defRPr sz="24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Rectangle 12"/>
          <p:cNvSpPr/>
          <p:nvPr userDrawn="1"/>
        </p:nvSpPr>
        <p:spPr>
          <a:xfrm>
            <a:off x="10940872" y="4720143"/>
            <a:ext cx="2227873"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 Placeholder 5"/>
          <p:cNvSpPr>
            <a:spLocks noGrp="1"/>
          </p:cNvSpPr>
          <p:nvPr>
            <p:ph type="body" sz="quarter" idx="22" hasCustomPrompt="1"/>
          </p:nvPr>
        </p:nvSpPr>
        <p:spPr>
          <a:xfrm>
            <a:off x="11098731" y="4857997"/>
            <a:ext cx="1903760"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grpSp>
        <p:nvGrpSpPr>
          <p:cNvPr id="17" name="Group 16"/>
          <p:cNvGrpSpPr/>
          <p:nvPr userDrawn="1"/>
        </p:nvGrpSpPr>
        <p:grpSpPr>
          <a:xfrm rot="20515710">
            <a:off x="15428813" y="10820954"/>
            <a:ext cx="478971" cy="100692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36982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4010044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44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11169650" y="9616425"/>
            <a:ext cx="6781800" cy="547603"/>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5265400" y="8877368"/>
            <a:ext cx="2711450" cy="1012858"/>
          </a:xfrm>
          <a:prstGeom prst="rect">
            <a:avLst/>
          </a:prstGeom>
        </p:spPr>
        <p:txBody>
          <a:bodyPr vert="horz" lIns="91440" tIns="45720" rIns="91440" bIns="45720" rtlCol="0" anchor="b"/>
          <a:lstStyle>
            <a:lvl1pPr algn="r">
              <a:defRPr sz="6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697645365"/>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758" r:id="rId3"/>
    <p:sldLayoutId id="2147483759" r:id="rId4"/>
    <p:sldLayoutId id="2147483765" r:id="rId5"/>
    <p:sldLayoutId id="2147483664" r:id="rId6"/>
    <p:sldLayoutId id="2147483665" r:id="rId7"/>
    <p:sldLayoutId id="2147483666" r:id="rId8"/>
    <p:sldLayoutId id="2147483681" r:id="rId9"/>
    <p:sldLayoutId id="2147483730" r:id="rId10"/>
    <p:sldLayoutId id="2147483689" r:id="rId11"/>
    <p:sldLayoutId id="2147483736" r:id="rId12"/>
    <p:sldLayoutId id="2147483686" r:id="rId13"/>
    <p:sldLayoutId id="2147483763" r:id="rId14"/>
    <p:sldLayoutId id="2147483667" r:id="rId15"/>
    <p:sldLayoutId id="2147483670" r:id="rId16"/>
    <p:sldLayoutId id="2147483668" r:id="rId17"/>
    <p:sldLayoutId id="2147483671" r:id="rId18"/>
    <p:sldLayoutId id="2147483672" r:id="rId19"/>
    <p:sldLayoutId id="2147483673" r:id="rId20"/>
    <p:sldLayoutId id="2147483678" r:id="rId21"/>
    <p:sldLayoutId id="2147483679" r:id="rId22"/>
    <p:sldLayoutId id="2147483685" r:id="rId23"/>
    <p:sldLayoutId id="2147483727" r:id="rId24"/>
    <p:sldLayoutId id="2147483682" r:id="rId25"/>
    <p:sldLayoutId id="2147483683" r:id="rId26"/>
    <p:sldLayoutId id="2147483687" r:id="rId27"/>
    <p:sldLayoutId id="2147483724" r:id="rId28"/>
    <p:sldLayoutId id="2147483726" r:id="rId29"/>
    <p:sldLayoutId id="2147483688" r:id="rId30"/>
    <p:sldLayoutId id="2147483699" r:id="rId31"/>
    <p:sldLayoutId id="2147483701" r:id="rId32"/>
    <p:sldLayoutId id="2147483705" r:id="rId33"/>
    <p:sldLayoutId id="2147483711" r:id="rId34"/>
    <p:sldLayoutId id="2147483725" r:id="rId35"/>
    <p:sldLayoutId id="2147483703" r:id="rId36"/>
    <p:sldLayoutId id="2147483710" r:id="rId37"/>
    <p:sldLayoutId id="2147483713" r:id="rId38"/>
    <p:sldLayoutId id="2147483728" r:id="rId39"/>
    <p:sldLayoutId id="2147483707" r:id="rId40"/>
    <p:sldLayoutId id="2147483709" r:id="rId41"/>
    <p:sldLayoutId id="2147483712" r:id="rId42"/>
    <p:sldLayoutId id="2147483708" r:id="rId43"/>
    <p:sldLayoutId id="2147483704" r:id="rId44"/>
    <p:sldLayoutId id="2147483706" r:id="rId45"/>
    <p:sldLayoutId id="2147483691" r:id="rId46"/>
    <p:sldLayoutId id="2147483690" r:id="rId47"/>
    <p:sldLayoutId id="2147483694" r:id="rId48"/>
    <p:sldLayoutId id="2147483693" r:id="rId49"/>
    <p:sldLayoutId id="2147483692" r:id="rId50"/>
    <p:sldLayoutId id="2147483696" r:id="rId51"/>
    <p:sldLayoutId id="2147483698" r:id="rId52"/>
    <p:sldLayoutId id="2147483697" r:id="rId53"/>
    <p:sldLayoutId id="2147483700" r:id="rId54"/>
    <p:sldLayoutId id="2147483714" r:id="rId55"/>
    <p:sldLayoutId id="2147483715" r:id="rId56"/>
    <p:sldLayoutId id="2147483716" r:id="rId57"/>
    <p:sldLayoutId id="2147483717" r:id="rId58"/>
    <p:sldLayoutId id="2147483718" r:id="rId59"/>
    <p:sldLayoutId id="2147483719" r:id="rId60"/>
    <p:sldLayoutId id="2147483750" r:id="rId61"/>
    <p:sldLayoutId id="2147483720" r:id="rId62"/>
    <p:sldLayoutId id="2147483723" r:id="rId63"/>
    <p:sldLayoutId id="2147483721" r:id="rId64"/>
    <p:sldLayoutId id="2147483722" r:id="rId65"/>
    <p:sldLayoutId id="2147483731" r:id="rId66"/>
    <p:sldLayoutId id="2147483729" r:id="rId67"/>
    <p:sldLayoutId id="2147483734" r:id="rId68"/>
    <p:sldLayoutId id="2147483732" r:id="rId69"/>
    <p:sldLayoutId id="2147483733" r:id="rId70"/>
    <p:sldLayoutId id="2147483770" r:id="rId71"/>
    <p:sldLayoutId id="2147483769" r:id="rId72"/>
    <p:sldLayoutId id="2147483735" r:id="rId73"/>
    <p:sldLayoutId id="2147483737" r:id="rId74"/>
    <p:sldLayoutId id="2147483745" r:id="rId75"/>
    <p:sldLayoutId id="2147483751" r:id="rId76"/>
    <p:sldLayoutId id="2147483738" r:id="rId77"/>
    <p:sldLayoutId id="2147483739" r:id="rId78"/>
    <p:sldLayoutId id="2147483740" r:id="rId79"/>
    <p:sldLayoutId id="2147483741" r:id="rId80"/>
    <p:sldLayoutId id="2147483742" r:id="rId81"/>
    <p:sldLayoutId id="2147483743" r:id="rId82"/>
    <p:sldLayoutId id="2147483744" r:id="rId83"/>
    <p:sldLayoutId id="2147483746" r:id="rId84"/>
    <p:sldLayoutId id="2147483766" r:id="rId85"/>
    <p:sldLayoutId id="2147483767" r:id="rId86"/>
    <p:sldLayoutId id="2147483747" r:id="rId87"/>
    <p:sldLayoutId id="2147483748" r:id="rId88"/>
    <p:sldLayoutId id="2147483749" r:id="rId89"/>
    <p:sldLayoutId id="2147483754" r:id="rId90"/>
    <p:sldLayoutId id="2147483752" r:id="rId91"/>
    <p:sldLayoutId id="2147483753" r:id="rId92"/>
    <p:sldLayoutId id="2147483755" r:id="rId93"/>
    <p:sldLayoutId id="2147483756" r:id="rId94"/>
    <p:sldLayoutId id="2147483757" r:id="rId95"/>
    <p:sldLayoutId id="2147483760" r:id="rId96"/>
    <p:sldLayoutId id="2147483764" r:id="rId97"/>
    <p:sldLayoutId id="2147483669" r:id="rId98"/>
    <p:sldLayoutId id="2147483772" r:id="rId9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371417" rtl="0" eaLnBrk="1" latinLnBrk="0" hangingPunct="1">
        <a:lnSpc>
          <a:spcPct val="90000"/>
        </a:lnSpc>
        <a:spcBef>
          <a:spcPct val="0"/>
        </a:spcBef>
        <a:buNone/>
        <a:defRPr kumimoji="1" sz="54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guide id="3" orient="horz" pos="881" userDrawn="1">
          <p15:clr>
            <a:srgbClr val="F26B43"/>
          </p15:clr>
        </p15:guide>
        <p15:guide id="4" orient="horz" pos="5598" userDrawn="1">
          <p15:clr>
            <a:srgbClr val="F26B43"/>
          </p15:clr>
        </p15:guide>
        <p15:guide id="5" pos="1224" userDrawn="1">
          <p15:clr>
            <a:srgbClr val="F26B43"/>
          </p15:clr>
        </p15:guide>
        <p15:guide id="6" pos="10296" userDrawn="1">
          <p15:clr>
            <a:srgbClr val="F26B43"/>
          </p15:clr>
        </p15:guide>
        <p15:guide id="7" pos="9616" userDrawn="1">
          <p15:clr>
            <a:srgbClr val="F26B43"/>
          </p15:clr>
        </p15:guide>
        <p15:guide id="8" pos="1904" userDrawn="1">
          <p15:clr>
            <a:srgbClr val="F26B43"/>
          </p15:clr>
        </p15:guide>
        <p15:guide id="9" pos="884" userDrawn="1">
          <p15:clr>
            <a:srgbClr val="F26B43"/>
          </p15:clr>
        </p15:guide>
        <p15:guide id="10" pos="10636" userDrawn="1">
          <p15:clr>
            <a:srgbClr val="F26B43"/>
          </p15:clr>
        </p15:guide>
        <p15:guide id="11" orient="horz" pos="2060" userDrawn="1">
          <p15:clr>
            <a:srgbClr val="F26B43"/>
          </p15:clr>
        </p15:guide>
        <p15:guide id="12" orient="horz" pos="4419" userDrawn="1">
          <p15:clr>
            <a:srgbClr val="F26B43"/>
          </p15:clr>
        </p15:guide>
        <p15:guide id="13" pos="7030" userDrawn="1">
          <p15:clr>
            <a:srgbClr val="F26B43"/>
          </p15:clr>
        </p15:guide>
        <p15:guide id="14" pos="4490" userDrawn="1">
          <p15:clr>
            <a:srgbClr val="F26B43"/>
          </p15:clr>
        </p15:guide>
        <p15:guide id="15"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3008180864"/>
      </p:ext>
    </p:extLst>
  </p:cSld>
  <p:clrMap bg1="lt1" tx1="dk1" bg2="lt2" tx2="dk2" accent1="accent1" accent2="accent2" accent3="accent3" accent4="accent4" accent5="accent5" accent6="accent6" hlink="hlink" folHlink="folHlink"/>
  <p:sldLayoutIdLst>
    <p:sldLayoutId id="2147483675" r:id="rId1"/>
    <p:sldLayoutId id="2147483768" r:id="rId2"/>
    <p:sldLayoutId id="2147483676" r:id="rId3"/>
    <p:sldLayoutId id="2147483680" r:id="rId4"/>
    <p:sldLayoutId id="2147483684" r:id="rId5"/>
    <p:sldLayoutId id="2147483695" r:id="rId6"/>
    <p:sldLayoutId id="2147483761" r:id="rId7"/>
    <p:sldLayoutId id="2147483762" r:id="rId8"/>
  </p:sldLayoutIdLst>
  <p:hf hdr="0" dt="0"/>
  <p:txStyles>
    <p:titleStyle>
      <a:lvl1pPr algn="l" defTabSz="1371417" rtl="0" eaLnBrk="1" latinLnBrk="0" hangingPunct="1">
        <a:lnSpc>
          <a:spcPct val="90000"/>
        </a:lnSpc>
        <a:spcBef>
          <a:spcPct val="0"/>
        </a:spcBef>
        <a:buNone/>
        <a:defRPr kumimoji="1" sz="60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kumimoji="1" lang="ja-JP" altLang="en-US"/>
          </a:p>
        </p:txBody>
      </p:sp>
      <p:sp>
        <p:nvSpPr>
          <p:cNvPr id="3" name="Text Placeholder 2"/>
          <p:cNvSpPr>
            <a:spLocks noGrp="1"/>
          </p:cNvSpPr>
          <p:nvPr>
            <p:ph type="body" sz="quarter" idx="19"/>
          </p:nvPr>
        </p:nvSpPr>
        <p:spPr/>
        <p:txBody>
          <a:bodyPr/>
          <a:lstStyle/>
          <a:p>
            <a:endParaRPr kumimoji="1" lang="ja-JP" altLang="en-US" dirty="0"/>
          </a:p>
        </p:txBody>
      </p:sp>
      <p:sp>
        <p:nvSpPr>
          <p:cNvPr id="4" name="Title 3"/>
          <p:cNvSpPr>
            <a:spLocks noGrp="1"/>
          </p:cNvSpPr>
          <p:nvPr>
            <p:ph type="title"/>
          </p:nvPr>
        </p:nvSpPr>
        <p:spPr/>
        <p:txBody>
          <a:bodyPr/>
          <a:lstStyle/>
          <a:p>
            <a:r>
              <a:rPr kumimoji="1" lang="en-US" altLang="ja-JP" dirty="0" smtClean="0"/>
              <a:t>Our project :</a:t>
            </a:r>
            <a:endParaRPr kumimoji="1" lang="ja-JP" altLang="en-US" dirty="0"/>
          </a:p>
        </p:txBody>
      </p:sp>
      <p:sp>
        <p:nvSpPr>
          <p:cNvPr id="5" name="Text Placeholder 4"/>
          <p:cNvSpPr>
            <a:spLocks noGrp="1"/>
          </p:cNvSpPr>
          <p:nvPr>
            <p:ph type="body" sz="quarter" idx="15"/>
          </p:nvPr>
        </p:nvSpPr>
        <p:spPr/>
        <p:txBody>
          <a:bodyPr/>
          <a:lstStyle/>
          <a:p>
            <a:r>
              <a:rPr kumimoji="1" lang="en-US" altLang="ja-JP" dirty="0" smtClean="0"/>
              <a:t>08/12/2018</a:t>
            </a:r>
            <a:endParaRPr kumimoji="1" lang="ja-JP" altLang="en-US" dirty="0"/>
          </a:p>
        </p:txBody>
      </p:sp>
    </p:spTree>
    <p:extLst>
      <p:ext uri="{BB962C8B-B14F-4D97-AF65-F5344CB8AC3E}">
        <p14:creationId xmlns:p14="http://schemas.microsoft.com/office/powerpoint/2010/main" val="175722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kumimoji="1" lang="en-US" altLang="ja-JP" dirty="0"/>
              <a:t>E-</a:t>
            </a:r>
            <a:r>
              <a:rPr kumimoji="1" lang="en-US" altLang="ja-JP" dirty="0" err="1"/>
              <a:t>Nitiate</a:t>
            </a:r>
            <a:endParaRPr kumimoji="1" lang="ja-JP" altLang="en-US" dirty="0"/>
          </a:p>
        </p:txBody>
      </p:sp>
      <p:sp>
        <p:nvSpPr>
          <p:cNvPr id="9" name="Slide Number Placeholder 8"/>
          <p:cNvSpPr>
            <a:spLocks noGrp="1"/>
          </p:cNvSpPr>
          <p:nvPr>
            <p:ph type="sldNum" sz="quarter" idx="11"/>
          </p:nvPr>
        </p:nvSpPr>
        <p:spPr/>
        <p:txBody>
          <a:bodyPr/>
          <a:lstStyle/>
          <a:p>
            <a:fld id="{B54AD89C-DF1E-4948-B597-5DD47B34A9CA}" type="slidenum">
              <a:rPr kumimoji="1" lang="ja-JP" altLang="en-US" smtClean="0"/>
              <a:pPr/>
              <a:t>10</a:t>
            </a:fld>
            <a:endParaRPr kumimoji="1" lang="ja-JP" altLang="en-US" dirty="0"/>
          </a:p>
        </p:txBody>
      </p:sp>
      <p:sp>
        <p:nvSpPr>
          <p:cNvPr id="5" name="Title 4"/>
          <p:cNvSpPr>
            <a:spLocks noGrp="1"/>
          </p:cNvSpPr>
          <p:nvPr>
            <p:ph type="title"/>
          </p:nvPr>
        </p:nvSpPr>
        <p:spPr/>
        <p:txBody>
          <a:bodyPr/>
          <a:lstStyle/>
          <a:p>
            <a:r>
              <a:rPr lang="en-US" altLang="ja-JP" dirty="0" smtClean="0"/>
              <a:t>Why we do it ? </a:t>
            </a:r>
            <a:endParaRPr kumimoji="1" lang="ja-JP" altLang="en-US" dirty="0"/>
          </a:p>
        </p:txBody>
      </p:sp>
      <p:sp>
        <p:nvSpPr>
          <p:cNvPr id="7" name="Text Placeholder 6"/>
          <p:cNvSpPr>
            <a:spLocks noGrp="1"/>
          </p:cNvSpPr>
          <p:nvPr>
            <p:ph type="body" sz="quarter" idx="15"/>
          </p:nvPr>
        </p:nvSpPr>
        <p:spPr>
          <a:xfrm>
            <a:off x="11169650" y="2566246"/>
            <a:ext cx="5175250" cy="6311121"/>
          </a:xfrm>
        </p:spPr>
        <p:txBody>
          <a:bodyPr>
            <a:normAutofit/>
          </a:bodyPr>
          <a:lstStyle/>
          <a:p>
            <a:r>
              <a:rPr lang="en-US" altLang="ja-JP" sz="1800" dirty="0"/>
              <a:t>Youth Opportunities believes that ‘Access to Information’ is not a privilege rather a basic right. Despite praiseworthy development of Information Communication Technology, there exists acute deficiency in awareness level among youth about different opportunities pertaining to youth development. As a result, thousands of youth are missing out important chances for self-development in form of education, international exposure, training, and employment.</a:t>
            </a:r>
          </a:p>
          <a:p>
            <a:r>
              <a:rPr lang="en-US" altLang="ja-JP" sz="1800" dirty="0"/>
              <a:t>Youth Opportunities, thus, is working to build global awareness by sharing opportunities to ensure free and equal access regardless of geographical location.</a:t>
            </a:r>
            <a:endParaRPr kumimoji="1" lang="ja-JP" altLang="en-US" sz="1800" dirty="0"/>
          </a:p>
        </p:txBody>
      </p:sp>
      <p:sp>
        <p:nvSpPr>
          <p:cNvPr id="6" name="Text Placeholder 5"/>
          <p:cNvSpPr>
            <a:spLocks noGrp="1"/>
          </p:cNvSpPr>
          <p:nvPr>
            <p:ph type="body" sz="quarter" idx="14"/>
          </p:nvPr>
        </p:nvSpPr>
        <p:spPr>
          <a:xfrm>
            <a:off x="11169650" y="1419566"/>
            <a:ext cx="5175250" cy="1146681"/>
          </a:xfrm>
        </p:spPr>
        <p:txBody>
          <a:bodyPr/>
          <a:lstStyle/>
          <a:p>
            <a:r>
              <a:rPr lang="en-US" altLang="ja-JP" dirty="0"/>
              <a:t>How to make </a:t>
            </a:r>
            <a:r>
              <a:rPr lang="en-US" altLang="ja-JP" dirty="0" smtClean="0"/>
              <a:t>effective social impact :</a:t>
            </a:r>
            <a:endParaRPr lang="en-US" altLang="ja-JP" dirty="0"/>
          </a:p>
        </p:txBody>
      </p:sp>
    </p:spTree>
    <p:extLst>
      <p:ext uri="{BB962C8B-B14F-4D97-AF65-F5344CB8AC3E}">
        <p14:creationId xmlns:p14="http://schemas.microsoft.com/office/powerpoint/2010/main" val="911781814"/>
      </p:ext>
    </p:extLst>
  </p:cSld>
  <p:clrMapOvr>
    <a:masterClrMapping/>
  </p:clrMapOvr>
  <p:transition spd="slow" advTm="3919">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dirty="0" smtClean="0"/>
              <a:t>E-</a:t>
            </a:r>
            <a:r>
              <a:rPr kumimoji="1" lang="en-US" altLang="ja-JP" dirty="0" err="1" smtClean="0"/>
              <a:t>Nitiate</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11</a:t>
            </a:fld>
            <a:endParaRPr kumimoji="1" lang="ja-JP" altLang="en-US" dirty="0"/>
          </a:p>
        </p:txBody>
      </p:sp>
      <p:sp>
        <p:nvSpPr>
          <p:cNvPr id="8" name="Text Placeholder 7"/>
          <p:cNvSpPr>
            <a:spLocks noGrp="1"/>
          </p:cNvSpPr>
          <p:nvPr>
            <p:ph type="body" sz="quarter" idx="12"/>
          </p:nvPr>
        </p:nvSpPr>
        <p:spPr>
          <a:xfrm>
            <a:off x="4337050" y="6765167"/>
            <a:ext cx="9613900" cy="1931833"/>
          </a:xfrm>
        </p:spPr>
        <p:txBody>
          <a:bodyPr>
            <a:normAutofit lnSpcReduction="10000"/>
          </a:bodyPr>
          <a:lstStyle/>
          <a:p>
            <a:r>
              <a:rPr lang="en-US" altLang="ja-JP" dirty="0"/>
              <a:t>The core of </a:t>
            </a:r>
            <a:r>
              <a:rPr lang="en-US" altLang="ja-JP" dirty="0" smtClean="0"/>
              <a:t>our project </a:t>
            </a:r>
            <a:r>
              <a:rPr lang="en-US" altLang="ja-JP" dirty="0"/>
              <a:t>is young people like you: enthusiastic, responsible and active citizens around the world who understand the importance of ‘Access to Information’ for self-development and appreciate our endeavor in this regard. </a:t>
            </a:r>
            <a:r>
              <a:rPr lang="en-US" altLang="ja-JP" dirty="0" err="1" smtClean="0"/>
              <a:t>Opportunitiy</a:t>
            </a:r>
            <a:r>
              <a:rPr lang="en-US" altLang="ja-JP" dirty="0" smtClean="0"/>
              <a:t> catchers </a:t>
            </a:r>
            <a:r>
              <a:rPr lang="en-US" altLang="ja-JP" dirty="0"/>
              <a:t>is grateful to you and requests to join its journey for change.</a:t>
            </a:r>
          </a:p>
          <a:p>
            <a:r>
              <a:rPr lang="en-US" altLang="ja-JP" dirty="0"/>
              <a:t>Support </a:t>
            </a:r>
            <a:r>
              <a:rPr lang="en-US" altLang="ja-JP" dirty="0" smtClean="0"/>
              <a:t>us </a:t>
            </a:r>
            <a:r>
              <a:rPr lang="en-US" altLang="ja-JP" dirty="0"/>
              <a:t>by sharing us in your personal, social and professional networks!</a:t>
            </a:r>
            <a:endParaRPr lang="en-US" altLang="ja-JP" dirty="0"/>
          </a:p>
        </p:txBody>
      </p:sp>
      <p:sp>
        <p:nvSpPr>
          <p:cNvPr id="7" name="Title 6"/>
          <p:cNvSpPr>
            <a:spLocks noGrp="1"/>
          </p:cNvSpPr>
          <p:nvPr>
            <p:ph type="title"/>
          </p:nvPr>
        </p:nvSpPr>
        <p:spPr/>
        <p:txBody>
          <a:bodyPr/>
          <a:lstStyle/>
          <a:p>
            <a:r>
              <a:rPr kumimoji="1" lang="en-US" altLang="ja-JP" dirty="0" smtClean="0"/>
              <a:t>Help us !</a:t>
            </a:r>
            <a:endParaRPr kumimoji="1" lang="ja-JP" alt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766" b="39766"/>
          <a:stretch>
            <a:fillRect/>
          </a:stretch>
        </p:blipFill>
        <p:spPr/>
      </p:pic>
    </p:spTree>
    <p:extLst>
      <p:ext uri="{BB962C8B-B14F-4D97-AF65-F5344CB8AC3E}">
        <p14:creationId xmlns:p14="http://schemas.microsoft.com/office/powerpoint/2010/main" val="558504519"/>
      </p:ext>
    </p:extLst>
  </p:cSld>
  <p:clrMapOvr>
    <a:masterClrMapping/>
  </p:clrMapOvr>
  <p:transition spd="slow" advTm="3094">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Welcome to our presentation!</a:t>
            </a:r>
            <a:endParaRPr kumimoji="1" lang="ja-JP" altLang="en-US" dirty="0"/>
          </a:p>
        </p:txBody>
      </p:sp>
      <p:sp>
        <p:nvSpPr>
          <p:cNvPr id="3" name="Footer Placeholder 2"/>
          <p:cNvSpPr>
            <a:spLocks noGrp="1"/>
          </p:cNvSpPr>
          <p:nvPr>
            <p:ph type="ftr" sz="quarter" idx="10"/>
          </p:nvPr>
        </p:nvSpPr>
        <p:spPr/>
        <p:txBody>
          <a:bodyPr/>
          <a:lstStyle/>
          <a:p>
            <a:r>
              <a:rPr kumimoji="1" lang="en-US" altLang="ja-JP" dirty="0" smtClean="0"/>
              <a:t>E-</a:t>
            </a:r>
            <a:r>
              <a:rPr kumimoji="1" lang="en-US" altLang="ja-JP" dirty="0" err="1" smtClean="0"/>
              <a:t>Nitiate</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2</a:t>
            </a:fld>
            <a:endParaRPr kumimoji="1" lang="ja-JP" altLang="en-US" dirty="0"/>
          </a:p>
        </p:txBody>
      </p:sp>
      <p:sp>
        <p:nvSpPr>
          <p:cNvPr id="7" name="Text Placeholder 6"/>
          <p:cNvSpPr>
            <a:spLocks noGrp="1"/>
          </p:cNvSpPr>
          <p:nvPr>
            <p:ph type="body" sz="quarter" idx="12"/>
          </p:nvPr>
        </p:nvSpPr>
        <p:spPr/>
        <p:txBody>
          <a:bodyPr/>
          <a:lstStyle/>
          <a:p>
            <a:r>
              <a:rPr lang="en-US" altLang="ja-JP" dirty="0" smtClean="0"/>
              <a:t>We are extremely grateful and happy to be presenting today our final project ! </a:t>
            </a:r>
          </a:p>
          <a:p>
            <a:r>
              <a:rPr lang="en-US" altLang="ja-JP" dirty="0" smtClean="0"/>
              <a:t>We wish that our idea is appreciated and hope to make a positive change and impac</a:t>
            </a:r>
            <a:r>
              <a:rPr lang="en-US" altLang="ja-JP" dirty="0" smtClean="0"/>
              <a:t>t while using it.</a:t>
            </a:r>
          </a:p>
          <a:p>
            <a:r>
              <a:rPr lang="en-US" altLang="ja-JP" dirty="0" smtClean="0"/>
              <a:t>Enjoy !</a:t>
            </a:r>
            <a:endParaRPr kumimoji="1" lang="ja-JP" altLang="en-US" dirty="0"/>
          </a:p>
        </p:txBody>
      </p:sp>
    </p:spTree>
    <p:extLst>
      <p:ext uri="{BB962C8B-B14F-4D97-AF65-F5344CB8AC3E}">
        <p14:creationId xmlns:p14="http://schemas.microsoft.com/office/powerpoint/2010/main" val="882407081"/>
      </p:ext>
    </p:extLst>
  </p:cSld>
  <p:clrMapOvr>
    <a:masterClrMapping/>
  </p:clrMapOvr>
  <p:transition spd="slow" advTm="4321">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ltLang="ja-JP" dirty="0"/>
              <a:t>Before starting</a:t>
            </a:r>
            <a:endParaRPr kumimoji="1" lang="ja-JP" altLang="en-US" dirty="0"/>
          </a:p>
        </p:txBody>
      </p:sp>
      <p:sp>
        <p:nvSpPr>
          <p:cNvPr id="2" name="Footer Placeholder 1"/>
          <p:cNvSpPr>
            <a:spLocks noGrp="1"/>
          </p:cNvSpPr>
          <p:nvPr>
            <p:ph type="ftr" sz="quarter" idx="10"/>
          </p:nvPr>
        </p:nvSpPr>
        <p:spPr/>
        <p:txBody>
          <a:bodyPr/>
          <a:lstStyle/>
          <a:p>
            <a:r>
              <a:rPr kumimoji="1" lang="en-US" altLang="ja-JP" dirty="0" smtClean="0"/>
              <a:t>E-</a:t>
            </a:r>
            <a:r>
              <a:rPr kumimoji="1" lang="en-US" altLang="ja-JP" dirty="0" err="1" smtClean="0"/>
              <a:t>Nitiate</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a:t>
            </a:fld>
            <a:endParaRPr kumimoji="1" lang="ja-JP" altLang="en-US" dirty="0"/>
          </a:p>
        </p:txBody>
      </p:sp>
      <p:sp>
        <p:nvSpPr>
          <p:cNvPr id="26" name="Text Placeholder 25"/>
          <p:cNvSpPr>
            <a:spLocks noGrp="1"/>
          </p:cNvSpPr>
          <p:nvPr>
            <p:ph type="body" sz="quarter" idx="12"/>
          </p:nvPr>
        </p:nvSpPr>
        <p:spPr/>
        <p:txBody>
          <a:bodyPr/>
          <a:lstStyle/>
          <a:p>
            <a:r>
              <a:rPr lang="en-US" altLang="ja-JP" dirty="0" smtClean="0"/>
              <a:t>We would like to thank every single person, who helped us and took his time to help us. </a:t>
            </a:r>
          </a:p>
          <a:p>
            <a:pPr algn="ctr"/>
            <a:r>
              <a:rPr lang="en-US" altLang="ja-JP" dirty="0" smtClean="0"/>
              <a:t>We would like to thank E-</a:t>
            </a:r>
            <a:r>
              <a:rPr lang="en-US" altLang="ja-JP" dirty="0" err="1" smtClean="0"/>
              <a:t>Nitiate</a:t>
            </a:r>
            <a:r>
              <a:rPr lang="en-US" altLang="ja-JP" dirty="0" smtClean="0"/>
              <a:t> program for giving us the opportunity to develop and improve our skills. And make us discover a new passion : </a:t>
            </a:r>
            <a:r>
              <a:rPr lang="en-US" altLang="ja-JP" sz="2000" b="1" dirty="0" smtClean="0"/>
              <a:t>CODING </a:t>
            </a:r>
            <a:endParaRPr lang="en-US" altLang="ja-JP" b="1" dirty="0" smtClean="0"/>
          </a:p>
        </p:txBody>
      </p:sp>
    </p:spTree>
    <p:extLst>
      <p:ext uri="{BB962C8B-B14F-4D97-AF65-F5344CB8AC3E}">
        <p14:creationId xmlns:p14="http://schemas.microsoft.com/office/powerpoint/2010/main" val="3462816468"/>
      </p:ext>
    </p:extLst>
  </p:cSld>
  <p:clrMapOvr>
    <a:masterClrMapping/>
  </p:clrMapOvr>
  <p:transition spd="slow" advTm="4050">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6409909" y="4766202"/>
            <a:ext cx="4155651" cy="753007"/>
          </a:xfrm>
        </p:spPr>
        <p:txBody>
          <a:bodyPr>
            <a:normAutofit/>
          </a:bodyPr>
          <a:lstStyle/>
          <a:p>
            <a:r>
              <a:rPr lang="en-US" altLang="ja-JP" dirty="0" smtClean="0"/>
              <a:t>Our project</a:t>
            </a:r>
            <a:endParaRPr kumimoji="1" lang="ja-JP" altLang="en-US" dirty="0"/>
          </a:p>
        </p:txBody>
      </p:sp>
      <p:sp>
        <p:nvSpPr>
          <p:cNvPr id="10" name="Text Placeholder 9"/>
          <p:cNvSpPr>
            <a:spLocks noGrp="1"/>
          </p:cNvSpPr>
          <p:nvPr>
            <p:ph type="body" sz="quarter" idx="22"/>
          </p:nvPr>
        </p:nvSpPr>
        <p:spPr/>
        <p:txBody>
          <a:bodyPr/>
          <a:lstStyle/>
          <a:p>
            <a:r>
              <a:rPr kumimoji="1" lang="en-US" altLang="ja-JP" dirty="0"/>
              <a:t>SEARCH</a:t>
            </a:r>
            <a:endParaRPr kumimoji="1" lang="ja-JP" altLang="en-US" dirty="0"/>
          </a:p>
        </p:txBody>
      </p:sp>
    </p:spTree>
    <p:extLst>
      <p:ext uri="{BB962C8B-B14F-4D97-AF65-F5344CB8AC3E}">
        <p14:creationId xmlns:p14="http://schemas.microsoft.com/office/powerpoint/2010/main" val="4057649510"/>
      </p:ext>
    </p:extLst>
  </p:cSld>
  <p:clrMapOvr>
    <a:masterClrMapping/>
  </p:clrMapOvr>
  <p:transition spd="slow" advTm="5495">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a:t>
            </a:fld>
            <a:endParaRPr kumimoji="1" lang="ja-JP" altLang="en-US" dirty="0"/>
          </a:p>
        </p:txBody>
      </p:sp>
      <p:sp>
        <p:nvSpPr>
          <p:cNvPr id="5" name="Text Placeholder 4"/>
          <p:cNvSpPr>
            <a:spLocks noGrp="1"/>
          </p:cNvSpPr>
          <p:nvPr>
            <p:ph type="body" sz="quarter" idx="14"/>
          </p:nvPr>
        </p:nvSpPr>
        <p:spPr/>
        <p:txBody>
          <a:bodyPr/>
          <a:lstStyle/>
          <a:p>
            <a:r>
              <a:rPr lang="en-US" altLang="ja-JP" dirty="0" smtClean="0"/>
              <a:t>Birth of an idea :</a:t>
            </a:r>
            <a:endParaRPr kumimoji="1" lang="ja-JP" altLang="en-US" dirty="0"/>
          </a:p>
        </p:txBody>
      </p:sp>
      <p:sp>
        <p:nvSpPr>
          <p:cNvPr id="7" name="Text Placeholder 6"/>
          <p:cNvSpPr>
            <a:spLocks noGrp="1"/>
          </p:cNvSpPr>
          <p:nvPr>
            <p:ph type="body" sz="quarter" idx="16"/>
          </p:nvPr>
        </p:nvSpPr>
        <p:spPr/>
        <p:txBody>
          <a:bodyPr/>
          <a:lstStyle/>
          <a:p>
            <a:r>
              <a:rPr kumimoji="1" lang="en-US" altLang="ja-JP" dirty="0" smtClean="0"/>
              <a:t>Development </a:t>
            </a:r>
            <a:endParaRPr kumimoji="1" lang="ja-JP" altLang="en-US" dirty="0"/>
          </a:p>
        </p:txBody>
      </p:sp>
      <p:sp>
        <p:nvSpPr>
          <p:cNvPr id="9" name="Text Placeholder 8"/>
          <p:cNvSpPr>
            <a:spLocks noGrp="1"/>
          </p:cNvSpPr>
          <p:nvPr>
            <p:ph type="body" sz="quarter" idx="18"/>
          </p:nvPr>
        </p:nvSpPr>
        <p:spPr/>
        <p:txBody>
          <a:bodyPr/>
          <a:lstStyle/>
          <a:p>
            <a:r>
              <a:rPr lang="en-US" altLang="ja-JP" dirty="0" smtClean="0"/>
              <a:t>Finalization </a:t>
            </a:r>
            <a:endParaRPr kumimoji="1" lang="ja-JP" altLang="en-US" dirty="0"/>
          </a:p>
        </p:txBody>
      </p:sp>
      <p:sp>
        <p:nvSpPr>
          <p:cNvPr id="10" name="Title 9"/>
          <p:cNvSpPr>
            <a:spLocks noGrp="1"/>
          </p:cNvSpPr>
          <p:nvPr>
            <p:ph type="title"/>
          </p:nvPr>
        </p:nvSpPr>
        <p:spPr/>
        <p:txBody>
          <a:bodyPr/>
          <a:lstStyle/>
          <a:p>
            <a:r>
              <a:rPr lang="en-US" altLang="ja-JP" dirty="0" smtClean="0"/>
              <a:t>How did we do it ?</a:t>
            </a:r>
            <a:r>
              <a:rPr lang="en-US" altLang="ja-JP" dirty="0"/>
              <a:t/>
            </a:r>
            <a:br>
              <a:rPr lang="en-US" altLang="ja-JP" dirty="0"/>
            </a:br>
            <a:endParaRPr kumimoji="1" lang="ja-JP" altLang="en-US" dirty="0"/>
          </a:p>
        </p:txBody>
      </p:sp>
      <p:sp>
        <p:nvSpPr>
          <p:cNvPr id="11" name="Text Placeholder 10"/>
          <p:cNvSpPr>
            <a:spLocks noGrp="1"/>
          </p:cNvSpPr>
          <p:nvPr>
            <p:ph type="body" sz="quarter" idx="24"/>
          </p:nvPr>
        </p:nvSpPr>
        <p:spPr>
          <a:xfrm>
            <a:off x="1403349" y="6146800"/>
            <a:ext cx="4789633" cy="2730567"/>
          </a:xfrm>
        </p:spPr>
        <p:txBody>
          <a:bodyPr/>
          <a:lstStyle/>
          <a:p>
            <a:r>
              <a:rPr lang="en-US" altLang="ja-JP" dirty="0" smtClean="0"/>
              <a:t>The perfect way and strategy to manage time was extremely crucial. We had so many difficulty managing time effectively and taking profit of every single presented minute.</a:t>
            </a:r>
            <a:endParaRPr lang="ja-JP" altLang="en-US" dirty="0"/>
          </a:p>
          <a:p>
            <a:endParaRPr kumimoji="1" lang="ja-JP" altLang="en-US" dirty="0"/>
          </a:p>
        </p:txBody>
      </p:sp>
      <p:sp>
        <p:nvSpPr>
          <p:cNvPr id="12" name="Text Placeholder 11"/>
          <p:cNvSpPr>
            <a:spLocks noGrp="1"/>
          </p:cNvSpPr>
          <p:nvPr>
            <p:ph type="body" sz="quarter" idx="21"/>
          </p:nvPr>
        </p:nvSpPr>
        <p:spPr/>
        <p:txBody>
          <a:bodyPr/>
          <a:lstStyle/>
          <a:p>
            <a:r>
              <a:rPr kumimoji="1" lang="en-US" altLang="ja-JP" dirty="0" smtClean="0"/>
              <a:t>10 </a:t>
            </a:r>
            <a:r>
              <a:rPr kumimoji="1" lang="en-US" altLang="ja-JP" dirty="0" err="1" smtClean="0"/>
              <a:t>Tu</a:t>
            </a:r>
            <a:endParaRPr kumimoji="1" lang="ja-JP" altLang="en-US" dirty="0"/>
          </a:p>
        </p:txBody>
      </p:sp>
      <p:sp>
        <p:nvSpPr>
          <p:cNvPr id="13" name="Text Placeholder 12"/>
          <p:cNvSpPr>
            <a:spLocks noGrp="1"/>
          </p:cNvSpPr>
          <p:nvPr>
            <p:ph type="body" sz="quarter" idx="22"/>
          </p:nvPr>
        </p:nvSpPr>
        <p:spPr/>
        <p:txBody>
          <a:bodyPr/>
          <a:lstStyle/>
          <a:p>
            <a:r>
              <a:rPr kumimoji="1" lang="en-US" altLang="ja-JP" dirty="0" smtClean="0"/>
              <a:t>11 Wen</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smtClean="0"/>
              <a:t>12 </a:t>
            </a:r>
            <a:r>
              <a:rPr kumimoji="1" lang="en-US" altLang="ja-JP" dirty="0" err="1" smtClean="0"/>
              <a:t>Th</a:t>
            </a:r>
            <a:endParaRPr kumimoji="1" lang="ja-JP" altLang="en-US" dirty="0"/>
          </a:p>
        </p:txBody>
      </p:sp>
    </p:spTree>
    <p:extLst>
      <p:ext uri="{BB962C8B-B14F-4D97-AF65-F5344CB8AC3E}">
        <p14:creationId xmlns:p14="http://schemas.microsoft.com/office/powerpoint/2010/main" val="1393021352"/>
      </p:ext>
    </p:extLst>
  </p:cSld>
  <p:clrMapOvr>
    <a:masterClrMapping/>
  </p:clrMapOvr>
  <p:transition spd="slow" advTm="9147">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15" b="9115"/>
          <a:stretch>
            <a:fillRect/>
          </a:stretch>
        </p:blipFill>
        <p:spPr/>
      </p:pic>
    </p:spTree>
    <p:extLst>
      <p:ext uri="{BB962C8B-B14F-4D97-AF65-F5344CB8AC3E}">
        <p14:creationId xmlns:p14="http://schemas.microsoft.com/office/powerpoint/2010/main" val="4269492531"/>
      </p:ext>
    </p:extLst>
  </p:cSld>
  <p:clrMapOvr>
    <a:masterClrMapping/>
  </p:clrMapOvr>
  <mc:AlternateContent xmlns:mc="http://schemas.openxmlformats.org/markup-compatibility/2006" xmlns:p14="http://schemas.microsoft.com/office/powerpoint/2010/main">
    <mc:Choice Requires="p14">
      <p:transition spd="slow" p14:dur="1250" advTm="3539">
        <p14:flip dir="r"/>
      </p:transition>
    </mc:Choice>
    <mc:Fallback xmlns="">
      <p:transition spd="slow" advTm="353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dirty="0" smtClean="0"/>
              <a:t>E-</a:t>
            </a:r>
            <a:r>
              <a:rPr kumimoji="1" lang="en-US" altLang="ja-JP" dirty="0" err="1" smtClean="0"/>
              <a:t>Nitiate</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7</a:t>
            </a:fld>
            <a:endParaRPr kumimoji="1" lang="ja-JP" altLang="en-US" dirty="0"/>
          </a:p>
        </p:txBody>
      </p:sp>
      <p:sp>
        <p:nvSpPr>
          <p:cNvPr id="7" name="Title 6"/>
          <p:cNvSpPr>
            <a:spLocks noGrp="1"/>
          </p:cNvSpPr>
          <p:nvPr>
            <p:ph type="title"/>
          </p:nvPr>
        </p:nvSpPr>
        <p:spPr/>
        <p:txBody>
          <a:bodyPr/>
          <a:lstStyle/>
          <a:p>
            <a:r>
              <a:rPr lang="en-US" altLang="ja-JP" dirty="0" smtClean="0"/>
              <a:t>Main problem</a:t>
            </a:r>
            <a:endParaRPr kumimoji="1" lang="ja-JP" altLang="en-US" dirty="0"/>
          </a:p>
        </p:txBody>
      </p:sp>
      <p:sp>
        <p:nvSpPr>
          <p:cNvPr id="8" name="Text Placeholder 7"/>
          <p:cNvSpPr>
            <a:spLocks noGrp="1"/>
          </p:cNvSpPr>
          <p:nvPr>
            <p:ph type="body" sz="quarter" idx="12"/>
          </p:nvPr>
        </p:nvSpPr>
        <p:spPr>
          <a:xfrm>
            <a:off x="9144000" y="4435579"/>
            <a:ext cx="7221904" cy="3316039"/>
          </a:xfrm>
        </p:spPr>
        <p:txBody>
          <a:bodyPr>
            <a:normAutofit/>
          </a:bodyPr>
          <a:lstStyle/>
          <a:p>
            <a:pPr marL="971459" lvl="1" indent="-285750" algn="just">
              <a:buFont typeface="Arial" panose="020B0604020202020204" pitchFamily="34" charset="0"/>
              <a:buChar char="•"/>
            </a:pPr>
            <a:r>
              <a:rPr lang="en-US" altLang="ja-JP" dirty="0" smtClean="0">
                <a:solidFill>
                  <a:schemeClr val="bg1"/>
                </a:solidFill>
              </a:rPr>
              <a:t>Lack of </a:t>
            </a:r>
            <a:r>
              <a:rPr lang="en-US" altLang="ja-JP" dirty="0" err="1" smtClean="0">
                <a:solidFill>
                  <a:schemeClr val="bg1"/>
                </a:solidFill>
              </a:rPr>
              <a:t>informations</a:t>
            </a:r>
            <a:r>
              <a:rPr lang="en-US" altLang="ja-JP" dirty="0" smtClean="0">
                <a:solidFill>
                  <a:schemeClr val="bg1"/>
                </a:solidFill>
              </a:rPr>
              <a:t> in some regions in Morocco	</a:t>
            </a:r>
          </a:p>
          <a:p>
            <a:pPr marL="971459" lvl="1" indent="-285750" algn="just">
              <a:buFont typeface="Arial" panose="020B0604020202020204" pitchFamily="34" charset="0"/>
              <a:buChar char="•"/>
            </a:pPr>
            <a:r>
              <a:rPr lang="en-US" altLang="ja-JP" dirty="0" smtClean="0">
                <a:solidFill>
                  <a:schemeClr val="bg1"/>
                </a:solidFill>
              </a:rPr>
              <a:t>Difficulty for young people to  finding opportunities, exchanging ideas and preparing themselves in the future</a:t>
            </a:r>
          </a:p>
          <a:p>
            <a:pPr marL="971459" lvl="1" indent="-285750" algn="just">
              <a:buFont typeface="Arial" panose="020B0604020202020204" pitchFamily="34" charset="0"/>
              <a:buChar char="•"/>
            </a:pPr>
            <a:r>
              <a:rPr lang="en-US" altLang="ja-JP" dirty="0" smtClean="0">
                <a:solidFill>
                  <a:schemeClr val="bg1"/>
                </a:solidFill>
              </a:rPr>
              <a:t>The disconnect of young people to the latest changing opportunities</a:t>
            </a:r>
          </a:p>
          <a:p>
            <a:pPr marL="971459" lvl="1" indent="-285750" algn="just">
              <a:buFont typeface="Arial" panose="020B0604020202020204" pitchFamily="34" charset="0"/>
              <a:buChar char="•"/>
            </a:pPr>
            <a:r>
              <a:rPr lang="en-US" altLang="ja-JP" dirty="0" smtClean="0">
                <a:solidFill>
                  <a:schemeClr val="bg1"/>
                </a:solidFill>
              </a:rPr>
              <a:t>Difficult </a:t>
            </a:r>
            <a:r>
              <a:rPr lang="en-US" altLang="ja-JP" dirty="0">
                <a:solidFill>
                  <a:schemeClr val="bg1"/>
                </a:solidFill>
              </a:rPr>
              <a:t>access to  educational resources, suggestions and advice &amp; support from </a:t>
            </a:r>
            <a:r>
              <a:rPr lang="en-US" altLang="ja-JP" dirty="0" smtClean="0">
                <a:solidFill>
                  <a:schemeClr val="bg1"/>
                </a:solidFill>
              </a:rPr>
              <a:t>experts</a:t>
            </a:r>
          </a:p>
          <a:p>
            <a:pPr marL="971459" lvl="1" indent="-285750" algn="just">
              <a:buFont typeface="Arial" panose="020B0604020202020204" pitchFamily="34" charset="0"/>
              <a:buChar char="•"/>
            </a:pPr>
            <a:r>
              <a:rPr lang="en-US" altLang="ja-JP" dirty="0" smtClean="0">
                <a:solidFill>
                  <a:schemeClr val="bg1"/>
                </a:solidFill>
              </a:rPr>
              <a:t>Youth </a:t>
            </a:r>
            <a:r>
              <a:rPr lang="en-US" altLang="ja-JP" dirty="0">
                <a:solidFill>
                  <a:schemeClr val="bg1"/>
                </a:solidFill>
              </a:rPr>
              <a:t>missing out important chances for self-development in form of education, international exposure, training, and employment.</a:t>
            </a:r>
            <a:endParaRPr lang="en-US" altLang="ja-JP" dirty="0" smtClean="0">
              <a:solidFill>
                <a:schemeClr val="bg1"/>
              </a:solidFill>
            </a:endParaRPr>
          </a:p>
        </p:txBody>
      </p:sp>
      <p:sp>
        <p:nvSpPr>
          <p:cNvPr id="10" name="Text Placeholder 9"/>
          <p:cNvSpPr>
            <a:spLocks noGrp="1"/>
          </p:cNvSpPr>
          <p:nvPr>
            <p:ph type="body" sz="quarter" idx="14"/>
          </p:nvPr>
        </p:nvSpPr>
        <p:spPr/>
        <p:txBody>
          <a:bodyPr/>
          <a:lstStyle/>
          <a:p>
            <a:r>
              <a:rPr lang="en-US" altLang="ja-JP" dirty="0" smtClean="0"/>
              <a:t>We’re trying to solve :</a:t>
            </a:r>
            <a:endParaRPr kumimoji="1" lang="ja-JP" alt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955" r="36955"/>
          <a:stretch>
            <a:fillRect/>
          </a:stretch>
        </p:blipFill>
        <p:spPr/>
      </p:pic>
    </p:spTree>
    <p:extLst>
      <p:ext uri="{BB962C8B-B14F-4D97-AF65-F5344CB8AC3E}">
        <p14:creationId xmlns:p14="http://schemas.microsoft.com/office/powerpoint/2010/main" val="1802430966"/>
      </p:ext>
    </p:extLst>
  </p:cSld>
  <p:clrMapOvr>
    <a:masterClrMapping/>
  </p:clrMapOvr>
  <p:transition spd="slow" advTm="5335">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smtClean="0"/>
              <a:t>E-</a:t>
            </a:r>
            <a:r>
              <a:rPr kumimoji="1" lang="en-US" altLang="ja-JP" dirty="0" err="1" smtClean="0"/>
              <a:t>Nitiate</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a:t>
            </a:fld>
            <a:endParaRPr kumimoji="1" lang="ja-JP" altLang="en-US" dirty="0"/>
          </a:p>
        </p:txBody>
      </p:sp>
      <p:sp>
        <p:nvSpPr>
          <p:cNvPr id="9" name="Title 8"/>
          <p:cNvSpPr>
            <a:spLocks noGrp="1"/>
          </p:cNvSpPr>
          <p:nvPr>
            <p:ph type="title"/>
          </p:nvPr>
        </p:nvSpPr>
        <p:spPr/>
        <p:txBody>
          <a:bodyPr>
            <a:normAutofit/>
          </a:bodyPr>
          <a:lstStyle/>
          <a:p>
            <a:r>
              <a:rPr lang="en-US" altLang="ja-JP" dirty="0"/>
              <a:t>What we </a:t>
            </a:r>
            <a:r>
              <a:rPr lang="en-US" altLang="ja-JP" dirty="0" smtClean="0"/>
              <a:t>do </a:t>
            </a:r>
            <a:endParaRPr kumimoji="1" lang="ja-JP" altLang="en-US" dirty="0"/>
          </a:p>
        </p:txBody>
      </p:sp>
      <p:sp>
        <p:nvSpPr>
          <p:cNvPr id="10" name="Text Placeholder 9"/>
          <p:cNvSpPr>
            <a:spLocks noGrp="1"/>
          </p:cNvSpPr>
          <p:nvPr>
            <p:ph type="body" sz="quarter" idx="12"/>
          </p:nvPr>
        </p:nvSpPr>
        <p:spPr>
          <a:xfrm>
            <a:off x="1403350" y="2979051"/>
            <a:ext cx="7221904" cy="5672774"/>
          </a:xfrm>
        </p:spPr>
        <p:txBody>
          <a:bodyPr>
            <a:normAutofit/>
          </a:bodyPr>
          <a:lstStyle/>
          <a:p>
            <a:r>
              <a:rPr lang="en-US" altLang="ja-JP" sz="2000" dirty="0"/>
              <a:t>As a global youth development platform, </a:t>
            </a:r>
            <a:r>
              <a:rPr lang="en-US" altLang="ja-JP" sz="2000" dirty="0" smtClean="0"/>
              <a:t>we developed Opportunity Catchers that provides </a:t>
            </a:r>
            <a:r>
              <a:rPr lang="en-US" altLang="ja-JP" sz="2000" dirty="0"/>
              <a:t>easy and instantaneous access to unlimited opportunities to millions of youth for free. </a:t>
            </a:r>
            <a:r>
              <a:rPr lang="en-US" altLang="ja-JP" sz="2000" dirty="0" smtClean="0"/>
              <a:t>Opportunity catchers </a:t>
            </a:r>
            <a:r>
              <a:rPr lang="en-US" altLang="ja-JP" sz="2000" dirty="0"/>
              <a:t>thrives on promoting youth development and thus, produces and delivers high-quality, value additive educational and capacity building materials. The purpose is to facilitate young people in translating every opportunity into success. YO works relentlessly to create an efficacious bridge between opportunity seekers with opportunity providers for mutually beneficial development through sharing of information.</a:t>
            </a:r>
          </a:p>
        </p:txBody>
      </p:sp>
      <p:sp>
        <p:nvSpPr>
          <p:cNvPr id="13" name="Text Placeholder 12"/>
          <p:cNvSpPr>
            <a:spLocks noGrp="1"/>
          </p:cNvSpPr>
          <p:nvPr>
            <p:ph type="body" sz="quarter" idx="15"/>
          </p:nvPr>
        </p:nvSpPr>
        <p:spPr>
          <a:xfrm>
            <a:off x="1403350" y="1837638"/>
            <a:ext cx="7740650" cy="839263"/>
          </a:xfrm>
        </p:spPr>
        <p:txBody>
          <a:bodyPr/>
          <a:lstStyle/>
          <a:p>
            <a:r>
              <a:rPr lang="en-US" altLang="ja-JP" dirty="0">
                <a:solidFill>
                  <a:schemeClr val="tx2"/>
                </a:solidFill>
              </a:rPr>
              <a:t>t</a:t>
            </a:r>
            <a:r>
              <a:rPr lang="en-US" altLang="ja-JP" dirty="0" smtClean="0">
                <a:solidFill>
                  <a:schemeClr val="tx2"/>
                </a:solidFill>
              </a:rPr>
              <a:t>o solve it :</a:t>
            </a:r>
            <a:endParaRPr lang="en-US" altLang="ja-JP" dirty="0">
              <a:solidFill>
                <a:schemeClr val="tx2"/>
              </a:solidFill>
            </a:endParaRPr>
          </a:p>
          <a:p>
            <a:endParaRPr kumimoji="1" lang="ja-JP" alt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955" r="36955"/>
          <a:stretch>
            <a:fillRect/>
          </a:stretch>
        </p:blipFill>
        <p:spPr/>
      </p:pic>
    </p:spTree>
    <p:extLst>
      <p:ext uri="{BB962C8B-B14F-4D97-AF65-F5344CB8AC3E}">
        <p14:creationId xmlns:p14="http://schemas.microsoft.com/office/powerpoint/2010/main" val="2773369178"/>
      </p:ext>
    </p:extLst>
  </p:cSld>
  <p:clrMapOvr>
    <a:masterClrMapping/>
  </p:clrMapOvr>
  <p:transition spd="slow" advTm="4959">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Our vision</a:t>
            </a:r>
            <a:endParaRPr kumimoji="1" lang="ja-JP" altLang="en-US" dirty="0"/>
          </a:p>
        </p:txBody>
      </p:sp>
      <p:sp>
        <p:nvSpPr>
          <p:cNvPr id="3" name="Footer Placeholder 2"/>
          <p:cNvSpPr>
            <a:spLocks noGrp="1"/>
          </p:cNvSpPr>
          <p:nvPr>
            <p:ph type="ftr" sz="quarter" idx="10"/>
          </p:nvPr>
        </p:nvSpPr>
        <p:spPr/>
        <p:txBody>
          <a:bodyPr/>
          <a:lstStyle/>
          <a:p>
            <a:r>
              <a:rPr kumimoji="1" lang="en-US" altLang="ja-JP" dirty="0"/>
              <a:t>E-</a:t>
            </a:r>
            <a:r>
              <a:rPr kumimoji="1" lang="en-US" altLang="ja-JP" dirty="0" err="1"/>
              <a:t>Nitiate</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9</a:t>
            </a:fld>
            <a:endParaRPr kumimoji="1" lang="ja-JP" altLang="en-US" dirty="0"/>
          </a:p>
        </p:txBody>
      </p:sp>
      <p:sp>
        <p:nvSpPr>
          <p:cNvPr id="6" name="Text Placeholder 5"/>
          <p:cNvSpPr>
            <a:spLocks noGrp="1"/>
          </p:cNvSpPr>
          <p:nvPr>
            <p:ph type="body" sz="quarter" idx="12"/>
          </p:nvPr>
        </p:nvSpPr>
        <p:spPr>
          <a:xfrm>
            <a:off x="8191501" y="5655510"/>
            <a:ext cx="9785349" cy="3687113"/>
          </a:xfrm>
        </p:spPr>
        <p:txBody>
          <a:bodyPr>
            <a:normAutofit/>
          </a:bodyPr>
          <a:lstStyle/>
          <a:p>
            <a:r>
              <a:rPr lang="en-US" sz="1800" dirty="0" smtClean="0"/>
              <a:t>We want Opportunity catchers to be THE platform that young people can use </a:t>
            </a:r>
            <a:r>
              <a:rPr lang="en-US" sz="1800" dirty="0"/>
              <a:t>to be an accelerator to their personal and professional development.</a:t>
            </a:r>
          </a:p>
          <a:p>
            <a:pPr marL="285750" indent="-285750">
              <a:buFont typeface="Arial" panose="020B0604020202020204" pitchFamily="34" charset="0"/>
              <a:buChar char="•"/>
            </a:pPr>
            <a:r>
              <a:rPr lang="en-US" sz="1800" dirty="0" smtClean="0"/>
              <a:t>Free </a:t>
            </a:r>
            <a:r>
              <a:rPr lang="en-US" sz="1800" dirty="0"/>
              <a:t>access to hundreds of international opportunities</a:t>
            </a:r>
          </a:p>
          <a:p>
            <a:pPr marL="285750" indent="-285750">
              <a:buFont typeface="Arial" panose="020B0604020202020204" pitchFamily="34" charset="0"/>
              <a:buChar char="•"/>
            </a:pPr>
            <a:r>
              <a:rPr lang="en-US" sz="1800" dirty="0"/>
              <a:t>Get connected with successful local and global young leaders</a:t>
            </a:r>
          </a:p>
          <a:p>
            <a:pPr marL="285750" indent="-285750">
              <a:buFont typeface="Arial" panose="020B0604020202020204" pitchFamily="34" charset="0"/>
              <a:buChar char="•"/>
            </a:pPr>
            <a:r>
              <a:rPr lang="en-US" sz="1800" dirty="0"/>
              <a:t>Avail the opportunity of direct communication with opportunity providers and recruiters</a:t>
            </a:r>
          </a:p>
          <a:p>
            <a:pPr marL="285750" indent="-285750">
              <a:buFont typeface="Arial" panose="020B0604020202020204" pitchFamily="34" charset="0"/>
              <a:buChar char="•"/>
            </a:pPr>
            <a:r>
              <a:rPr lang="en-US" sz="1800" dirty="0"/>
              <a:t>Free access to  educational resources, suggestions and advice &amp; support from experts</a:t>
            </a:r>
          </a:p>
          <a:p>
            <a:pPr marL="285750" indent="-285750">
              <a:buFont typeface="Arial" panose="020B0604020202020204" pitchFamily="34" charset="0"/>
              <a:buChar char="•"/>
            </a:pPr>
            <a:r>
              <a:rPr lang="en-US" sz="1800" dirty="0"/>
              <a:t>Share your success story with millions of youth.</a:t>
            </a:r>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902" b="27902"/>
          <a:stretch>
            <a:fillRect/>
          </a:stretch>
        </p:blipFill>
        <p:spPr/>
      </p:pic>
    </p:spTree>
    <p:extLst>
      <p:ext uri="{BB962C8B-B14F-4D97-AF65-F5344CB8AC3E}">
        <p14:creationId xmlns:p14="http://schemas.microsoft.com/office/powerpoint/2010/main" val="711405188"/>
      </p:ext>
    </p:extLst>
  </p:cSld>
  <p:clrMapOvr>
    <a:masterClrMapping/>
  </p:clrMapOvr>
  <p:transition spd="slow" advTm="3999">
    <p:strips dir="rd"/>
  </p:transition>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5736</TotalTime>
  <Words>511</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Coo Hew</vt:lpstr>
      <vt:lpstr>Gidole</vt:lpstr>
      <vt:lpstr>Spica Neue</vt:lpstr>
      <vt:lpstr>Spica Neue Bold</vt:lpstr>
      <vt:lpstr>Wingdings</vt:lpstr>
      <vt:lpstr>游ゴシック</vt:lpstr>
      <vt:lpstr>Contents</vt:lpstr>
      <vt:lpstr>No Footer</vt:lpstr>
      <vt:lpstr>Our project :</vt:lpstr>
      <vt:lpstr>Welcome to our presentation!</vt:lpstr>
      <vt:lpstr>Before starting</vt:lpstr>
      <vt:lpstr>PowerPoint Presentation</vt:lpstr>
      <vt:lpstr>How did we do it ? </vt:lpstr>
      <vt:lpstr>PowerPoint Presentation</vt:lpstr>
      <vt:lpstr>Main problem</vt:lpstr>
      <vt:lpstr>What we do </vt:lpstr>
      <vt:lpstr>Our vision</vt:lpstr>
      <vt:lpstr>Why we do it ? </vt:lpstr>
      <vt:lpstr>Help us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Jun Akizaki</dc:creator>
  <cp:lastModifiedBy>Students Account For test only</cp:lastModifiedBy>
  <cp:revision>258</cp:revision>
  <dcterms:created xsi:type="dcterms:W3CDTF">2016-10-08T14:15:50Z</dcterms:created>
  <dcterms:modified xsi:type="dcterms:W3CDTF">2018-07-13T00:45:36Z</dcterms:modified>
</cp:coreProperties>
</file>