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00" y="1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29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1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5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8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634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487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2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575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63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83F5-C145-4013-9F38-806CD298B104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FF3-52D4-41EC-9B79-6693931DFB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68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1825862" y="3815481"/>
            <a:ext cx="1233970" cy="12339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5436096" y="1844824"/>
            <a:ext cx="288032" cy="12241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5868144" y="1887210"/>
                <a:ext cx="1020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= 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887210"/>
                <a:ext cx="10207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CuadroTexto"/>
              <p:cNvSpPr txBox="1"/>
              <p:nvPr/>
            </p:nvSpPr>
            <p:spPr>
              <a:xfrm>
                <a:off x="5868144" y="2258288"/>
                <a:ext cx="96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58288"/>
                <a:ext cx="9674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5881899" y="2627620"/>
                <a:ext cx="14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𝐴𝑟𝑔</m:t>
                      </m:r>
                      <m:r>
                        <a:rPr lang="es-AR" b="0" i="1" smtClean="0">
                          <a:latin typeface="Cambria Math"/>
                        </a:rPr>
                        <m:t>(</m:t>
                      </m:r>
                      <m:r>
                        <a:rPr lang="es-AR" b="0" i="1" smtClean="0">
                          <a:latin typeface="Cambria Math"/>
                        </a:rPr>
                        <m:t>𝑅</m:t>
                      </m:r>
                      <m:r>
                        <a:rPr lang="es-AR" b="0" i="1" smtClean="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99" y="2627620"/>
                <a:ext cx="14136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5412432" y="3784394"/>
            <a:ext cx="239688" cy="1224136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0 CuadroTexto"/>
              <p:cNvSpPr txBox="1"/>
              <p:nvPr/>
            </p:nvSpPr>
            <p:spPr>
              <a:xfrm>
                <a:off x="5868144" y="3840718"/>
                <a:ext cx="162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+</m:t>
                      </m:r>
                      <m:r>
                        <a:rPr lang="es-AR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40718"/>
                <a:ext cx="162076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CuadroTexto"/>
              <p:cNvSpPr txBox="1"/>
              <p:nvPr/>
            </p:nvSpPr>
            <p:spPr>
              <a:xfrm>
                <a:off x="5868144" y="4211796"/>
                <a:ext cx="96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&lt;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11796"/>
                <a:ext cx="9674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2 CuadroTexto"/>
              <p:cNvSpPr txBox="1"/>
              <p:nvPr/>
            </p:nvSpPr>
            <p:spPr>
              <a:xfrm>
                <a:off x="5881899" y="4581128"/>
                <a:ext cx="14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𝐴𝑟𝑔</m:t>
                      </m:r>
                      <m:r>
                        <a:rPr lang="es-AR" b="0" i="1" smtClean="0">
                          <a:latin typeface="Cambria Math"/>
                        </a:rPr>
                        <m:t>(</m:t>
                      </m:r>
                      <m:r>
                        <a:rPr lang="es-AR" b="0" i="1" smtClean="0">
                          <a:latin typeface="Cambria Math"/>
                        </a:rPr>
                        <m:t>𝑅</m:t>
                      </m:r>
                      <m:r>
                        <a:rPr lang="es-AR" b="0" i="1" smtClean="0">
                          <a:latin typeface="Cambria Math"/>
                        </a:rPr>
                        <m:t>)≠0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99" y="4581128"/>
                <a:ext cx="14136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Rectángulo"/>
          <p:cNvSpPr/>
          <p:nvPr/>
        </p:nvSpPr>
        <p:spPr>
          <a:xfrm>
            <a:off x="5652120" y="3784394"/>
            <a:ext cx="72008" cy="12241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CuadroTexto"/>
              <p:cNvSpPr txBox="1"/>
              <p:nvPr/>
            </p:nvSpPr>
            <p:spPr>
              <a:xfrm>
                <a:off x="3420375" y="3840718"/>
                <a:ext cx="1624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+</m:t>
                      </m:r>
                      <m:r>
                        <a:rPr lang="es-AR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75" y="3840718"/>
                <a:ext cx="162403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CuadroTexto"/>
              <p:cNvSpPr txBox="1"/>
              <p:nvPr/>
            </p:nvSpPr>
            <p:spPr>
              <a:xfrm>
                <a:off x="3420375" y="4211796"/>
                <a:ext cx="96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&lt;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75" y="4211796"/>
                <a:ext cx="96744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CuadroTexto"/>
              <p:cNvSpPr txBox="1"/>
              <p:nvPr/>
            </p:nvSpPr>
            <p:spPr>
              <a:xfrm>
                <a:off x="3434130" y="4581128"/>
                <a:ext cx="14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𝐴𝑟𝑔</m:t>
                      </m:r>
                      <m:r>
                        <a:rPr lang="es-AR" b="0" i="1" smtClean="0">
                          <a:latin typeface="Cambria Math"/>
                        </a:rPr>
                        <m:t>(</m:t>
                      </m:r>
                      <m:r>
                        <a:rPr lang="es-AR" b="0" i="1" smtClean="0">
                          <a:latin typeface="Cambria Math"/>
                        </a:rPr>
                        <m:t>𝑅</m:t>
                      </m:r>
                      <m:r>
                        <a:rPr lang="es-AR" b="0" i="1" smtClean="0">
                          <a:latin typeface="Cambria Math"/>
                        </a:rPr>
                        <m:t>)≠0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30" y="4581128"/>
                <a:ext cx="14136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39 Grupo"/>
          <p:cNvGrpSpPr/>
          <p:nvPr/>
        </p:nvGrpSpPr>
        <p:grpSpPr>
          <a:xfrm>
            <a:off x="2231740" y="1844824"/>
            <a:ext cx="2237737" cy="1152128"/>
            <a:chOff x="2231740" y="1844824"/>
            <a:chExt cx="2237737" cy="1152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2699792" y="1887210"/>
                  <a:ext cx="902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</a:rPr>
                          <m:t>=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1887210"/>
                  <a:ext cx="90210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2699792" y="2258288"/>
                  <a:ext cx="967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es-AR" b="0" i="1" smtClean="0">
                            <a:latin typeface="Cambria Math"/>
                          </a:rPr>
                          <m:t>=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258288"/>
                  <a:ext cx="9674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2713547" y="2627620"/>
                  <a:ext cx="1755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𝐴𝑟𝑔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es-AR" b="0" i="1" smtClean="0">
                            <a:latin typeface="Cambria Math"/>
                          </a:rPr>
                          <m:t>=</m:t>
                        </m:r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180°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547" y="2627620"/>
                  <a:ext cx="175593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28 Grupo"/>
            <p:cNvGrpSpPr/>
            <p:nvPr/>
          </p:nvGrpSpPr>
          <p:grpSpPr>
            <a:xfrm>
              <a:off x="2231740" y="1844824"/>
              <a:ext cx="360040" cy="1152128"/>
              <a:chOff x="2231740" y="2276872"/>
              <a:chExt cx="360040" cy="1152128"/>
            </a:xfrm>
          </p:grpSpPr>
          <p:sp>
            <p:nvSpPr>
              <p:cNvPr id="15" name="14 Rectángulo"/>
              <p:cNvSpPr/>
              <p:nvPr/>
            </p:nvSpPr>
            <p:spPr>
              <a:xfrm>
                <a:off x="2267744" y="2276872"/>
                <a:ext cx="288032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2231740" y="2298065"/>
                <a:ext cx="360040" cy="1109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35" name="34 Elipse"/>
          <p:cNvSpPr/>
          <p:nvPr/>
        </p:nvSpPr>
        <p:spPr>
          <a:xfrm>
            <a:off x="1702180" y="3698106"/>
            <a:ext cx="1481334" cy="148133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Elipse"/>
          <p:cNvSpPr/>
          <p:nvPr/>
        </p:nvSpPr>
        <p:spPr>
          <a:xfrm>
            <a:off x="1590222" y="3595958"/>
            <a:ext cx="1705250" cy="1705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Elipse"/>
          <p:cNvSpPr/>
          <p:nvPr/>
        </p:nvSpPr>
        <p:spPr>
          <a:xfrm>
            <a:off x="1465319" y="3471055"/>
            <a:ext cx="1955056" cy="195505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"/>
          <p:cNvSpPr/>
          <p:nvPr/>
        </p:nvSpPr>
        <p:spPr>
          <a:xfrm>
            <a:off x="899592" y="3407807"/>
            <a:ext cx="1692188" cy="2181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0" name="29 Grupo"/>
          <p:cNvGrpSpPr/>
          <p:nvPr/>
        </p:nvGrpSpPr>
        <p:grpSpPr>
          <a:xfrm>
            <a:off x="2267744" y="3856402"/>
            <a:ext cx="360040" cy="1152128"/>
            <a:chOff x="2231740" y="2276872"/>
            <a:chExt cx="360040" cy="1152128"/>
          </a:xfrm>
        </p:grpSpPr>
        <p:sp>
          <p:nvSpPr>
            <p:cNvPr id="31" name="30 Rectángulo"/>
            <p:cNvSpPr/>
            <p:nvPr/>
          </p:nvSpPr>
          <p:spPr>
            <a:xfrm>
              <a:off x="2267744" y="2276872"/>
              <a:ext cx="28803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31740" y="2298065"/>
              <a:ext cx="360040" cy="1109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817070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</dc:creator>
  <cp:lastModifiedBy>Mariano</cp:lastModifiedBy>
  <cp:revision>3</cp:revision>
  <dcterms:created xsi:type="dcterms:W3CDTF">2021-02-04T15:36:58Z</dcterms:created>
  <dcterms:modified xsi:type="dcterms:W3CDTF">2021-02-04T16:05:50Z</dcterms:modified>
</cp:coreProperties>
</file>