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0" r:id="rId2"/>
    <p:sldId id="267" r:id="rId3"/>
    <p:sldId id="291" r:id="rId4"/>
    <p:sldId id="300" r:id="rId5"/>
    <p:sldId id="269" r:id="rId6"/>
    <p:sldId id="298" r:id="rId7"/>
    <p:sldId id="299" r:id="rId8"/>
    <p:sldId id="268" r:id="rId9"/>
    <p:sldId id="301" r:id="rId10"/>
    <p:sldId id="303" r:id="rId11"/>
    <p:sldId id="304" r:id="rId12"/>
    <p:sldId id="306" r:id="rId13"/>
    <p:sldId id="305" r:id="rId14"/>
    <p:sldId id="307" r:id="rId15"/>
    <p:sldId id="290" r:id="rId1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7188"/>
    <a:srgbClr val="8FA4B7"/>
    <a:srgbClr val="FFD70D"/>
    <a:srgbClr val="FFDA25"/>
    <a:srgbClr val="A6A6A6"/>
    <a:srgbClr val="FECAB2"/>
    <a:srgbClr val="FFC8B3"/>
    <a:srgbClr val="374552"/>
    <a:srgbClr val="984C9E"/>
    <a:srgbClr val="36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89547"/>
  </p:normalViewPr>
  <p:slideViewPr>
    <p:cSldViewPr snapToGrid="0">
      <p:cViewPr varScale="1">
        <p:scale>
          <a:sx n="156" d="100"/>
          <a:sy n="156" d="100"/>
        </p:scale>
        <p:origin x="1184" y="168"/>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114B6-6EDC-447E-B20D-8184C0EC2F95}" type="datetimeFigureOut">
              <a:rPr lang="zh-CN" altLang="en-US" smtClean="0"/>
              <a:t>2018/9/13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DF707-8859-4E0D-9A22-DA180B778DCB}" type="slidenum">
              <a:rPr lang="zh-CN" altLang="en-US" smtClean="0"/>
              <a:t>‹#›</a:t>
            </a:fld>
            <a:endParaRPr lang="zh-CN" altLang="en-US"/>
          </a:p>
        </p:txBody>
      </p:sp>
    </p:spTree>
    <p:extLst>
      <p:ext uri="{BB962C8B-B14F-4D97-AF65-F5344CB8AC3E}">
        <p14:creationId xmlns:p14="http://schemas.microsoft.com/office/powerpoint/2010/main" val="365420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4DF707-8859-4E0D-9A22-DA180B778DCB}" type="slidenum">
              <a:rPr lang="zh-CN" altLang="en-US" smtClean="0"/>
              <a:t>1</a:t>
            </a:fld>
            <a:endParaRPr lang="zh-CN" altLang="en-US"/>
          </a:p>
        </p:txBody>
      </p:sp>
    </p:spTree>
    <p:extLst>
      <p:ext uri="{BB962C8B-B14F-4D97-AF65-F5344CB8AC3E}">
        <p14:creationId xmlns:p14="http://schemas.microsoft.com/office/powerpoint/2010/main" val="425365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a:t>爬虫简介：爬虫分类</a:t>
            </a:r>
            <a:r>
              <a:rPr kumimoji="1" lang="en-US" altLang="zh-Hans" dirty="0"/>
              <a:t>{</a:t>
            </a:r>
            <a:r>
              <a:rPr kumimoji="1" lang="zh-Hans" altLang="en-US" dirty="0"/>
              <a:t>接口爬虫，页面爬虫</a:t>
            </a:r>
            <a:r>
              <a:rPr kumimoji="1" lang="en-US" altLang="zh-Hans" dirty="0"/>
              <a:t>}</a:t>
            </a:r>
            <a:r>
              <a:rPr kumimoji="1" lang="zh-Hans" altLang="en-US" dirty="0"/>
              <a:t>，</a:t>
            </a:r>
            <a:r>
              <a:rPr kumimoji="1" lang="en-US" altLang="zh-Hans" dirty="0" err="1"/>
              <a:t>robot.txt</a:t>
            </a:r>
            <a:endParaRPr kumimoji="1" lang="en-US" altLang="zh-Hans" dirty="0"/>
          </a:p>
          <a:p>
            <a:r>
              <a:rPr kumimoji="1" lang="zh-Hans" altLang="en-US" dirty="0"/>
              <a:t>爬虫实战：分两类爬虫进行展示</a:t>
            </a:r>
            <a:endParaRPr kumimoji="1" lang="en-US" altLang="zh-Hans" dirty="0"/>
          </a:p>
          <a:p>
            <a:r>
              <a:rPr kumimoji="1" lang="zh-Hans" altLang="en-US" dirty="0"/>
              <a:t>反爬虫实例：针对于前端如何做反爬虫处理</a:t>
            </a:r>
            <a:endParaRPr kumimoji="1" lang="en-US" altLang="zh-Hans" dirty="0"/>
          </a:p>
          <a:p>
            <a:r>
              <a:rPr kumimoji="1" lang="zh-Hans" altLang="en-US" dirty="0"/>
              <a:t>总结：爬虫与反爬虫对战</a:t>
            </a:r>
            <a:endParaRPr kumimoji="1" lang="en-US" altLang="zh-Hans" dirty="0"/>
          </a:p>
          <a:p>
            <a:endParaRPr kumimoji="1" lang="zh-CN" altLang="en-US" dirty="0"/>
          </a:p>
        </p:txBody>
      </p:sp>
      <p:sp>
        <p:nvSpPr>
          <p:cNvPr id="4" name="幻灯片编号占位符 3"/>
          <p:cNvSpPr>
            <a:spLocks noGrp="1"/>
          </p:cNvSpPr>
          <p:nvPr>
            <p:ph type="sldNum" sz="quarter" idx="10"/>
          </p:nvPr>
        </p:nvSpPr>
        <p:spPr/>
        <p:txBody>
          <a:bodyPr/>
          <a:lstStyle/>
          <a:p>
            <a:fld id="{264DF707-8859-4E0D-9A22-DA180B778DCB}" type="slidenum">
              <a:rPr lang="zh-CN" altLang="en-US" smtClean="0"/>
              <a:t>2</a:t>
            </a:fld>
            <a:endParaRPr lang="zh-CN" altLang="en-US"/>
          </a:p>
        </p:txBody>
      </p:sp>
    </p:spTree>
    <p:extLst>
      <p:ext uri="{BB962C8B-B14F-4D97-AF65-F5344CB8AC3E}">
        <p14:creationId xmlns:p14="http://schemas.microsoft.com/office/powerpoint/2010/main" val="287517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64DF707-8859-4E0D-9A22-DA180B778DCB}" type="slidenum">
              <a:rPr lang="zh-CN" altLang="en-US" smtClean="0"/>
              <a:t>3</a:t>
            </a:fld>
            <a:endParaRPr lang="zh-CN" altLang="en-US"/>
          </a:p>
        </p:txBody>
      </p:sp>
    </p:spTree>
    <p:extLst>
      <p:ext uri="{BB962C8B-B14F-4D97-AF65-F5344CB8AC3E}">
        <p14:creationId xmlns:p14="http://schemas.microsoft.com/office/powerpoint/2010/main" val="250407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Hans" dirty="0" err="1"/>
              <a:t>www.taobao.com</a:t>
            </a:r>
            <a:r>
              <a:rPr kumimoji="1" lang="en-US" altLang="zh-Hans" dirty="0"/>
              <a:t>/</a:t>
            </a:r>
            <a:r>
              <a:rPr kumimoji="1" lang="en-US" altLang="zh-Hans" dirty="0" err="1"/>
              <a:t>robots.txt</a:t>
            </a:r>
            <a:endParaRPr kumimoji="1" lang="en-US" altLang="zh-Hans" dirty="0"/>
          </a:p>
          <a:p>
            <a:r>
              <a:rPr kumimoji="1" lang="en-US" altLang="zh-Hans" dirty="0" err="1"/>
              <a:t>www.jd.com</a:t>
            </a:r>
            <a:r>
              <a:rPr kumimoji="1" lang="en-US" altLang="zh-Hans" dirty="0"/>
              <a:t>/</a:t>
            </a:r>
            <a:r>
              <a:rPr kumimoji="1" lang="en-US" altLang="zh-Hans" dirty="0" err="1"/>
              <a:t>robots.txt</a:t>
            </a:r>
            <a:endParaRPr kumimoji="1" lang="en-US" altLang="zh-Hans" dirty="0"/>
          </a:p>
          <a:p>
            <a:r>
              <a:rPr kumimoji="1" lang="en-US" altLang="zh-Hans" dirty="0" err="1"/>
              <a:t>www.baidu.com</a:t>
            </a:r>
            <a:r>
              <a:rPr kumimoji="1" lang="en-US" altLang="zh-Hans" dirty="0"/>
              <a:t>/</a:t>
            </a:r>
            <a:r>
              <a:rPr kumimoji="1" lang="en-US" altLang="zh-Hans" dirty="0" err="1"/>
              <a:t>robots.txt</a:t>
            </a:r>
            <a:endParaRPr kumimoji="1" lang="en-US" altLang="zh-Hans" dirty="0"/>
          </a:p>
          <a:p>
            <a:endParaRPr kumimoji="1" lang="en-US" altLang="zh-Hans" dirty="0"/>
          </a:p>
        </p:txBody>
      </p:sp>
      <p:sp>
        <p:nvSpPr>
          <p:cNvPr id="4" name="幻灯片编号占位符 3"/>
          <p:cNvSpPr>
            <a:spLocks noGrp="1"/>
          </p:cNvSpPr>
          <p:nvPr>
            <p:ph type="sldNum" sz="quarter" idx="10"/>
          </p:nvPr>
        </p:nvSpPr>
        <p:spPr/>
        <p:txBody>
          <a:bodyPr/>
          <a:lstStyle/>
          <a:p>
            <a:fld id="{264DF707-8859-4E0D-9A22-DA180B778DCB}" type="slidenum">
              <a:rPr lang="zh-CN" altLang="en-US" smtClean="0"/>
              <a:t>7</a:t>
            </a:fld>
            <a:endParaRPr lang="zh-CN" altLang="en-US"/>
          </a:p>
        </p:txBody>
      </p:sp>
    </p:spTree>
    <p:extLst>
      <p:ext uri="{BB962C8B-B14F-4D97-AF65-F5344CB8AC3E}">
        <p14:creationId xmlns:p14="http://schemas.microsoft.com/office/powerpoint/2010/main" val="271056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a:t>猫眼：</a:t>
            </a:r>
            <a:r>
              <a:rPr lang="zh-CN" altLang="en-US" sz="1200" b="0" i="0" u="none" strike="noStrike" kern="1200" dirty="0">
                <a:solidFill>
                  <a:schemeClr val="tx1"/>
                </a:solidFill>
                <a:effectLst/>
                <a:latin typeface="+mn-lt"/>
                <a:ea typeface="+mn-ea"/>
                <a:cs typeface="+mn-cs"/>
              </a:rPr>
              <a:t>页面使用了</a:t>
            </a:r>
            <a:r>
              <a:rPr lang="en-US" altLang="zh-CN" sz="1200" b="0" i="0" u="none" strike="noStrike" kern="1200" dirty="0">
                <a:solidFill>
                  <a:schemeClr val="tx1"/>
                </a:solidFill>
                <a:effectLst/>
                <a:latin typeface="+mn-lt"/>
                <a:ea typeface="+mn-ea"/>
                <a:cs typeface="+mn-cs"/>
              </a:rPr>
              <a:t>font-face</a:t>
            </a:r>
            <a:r>
              <a:rPr lang="zh-CN" altLang="en-US" sz="1200" b="0" i="0" u="none" strike="noStrike" kern="1200" dirty="0">
                <a:solidFill>
                  <a:schemeClr val="tx1"/>
                </a:solidFill>
                <a:effectLst/>
                <a:latin typeface="+mn-lt"/>
                <a:ea typeface="+mn-ea"/>
                <a:cs typeface="+mn-cs"/>
              </a:rPr>
              <a:t>定义了字符集，并通过</a:t>
            </a:r>
            <a:r>
              <a:rPr lang="en-US" altLang="zh-CN" sz="1200" b="0" i="0" u="none" strike="noStrike" kern="1200" dirty="0" err="1">
                <a:solidFill>
                  <a:schemeClr val="tx1"/>
                </a:solidFill>
                <a:effectLst/>
                <a:latin typeface="+mn-lt"/>
                <a:ea typeface="+mn-ea"/>
                <a:cs typeface="+mn-cs"/>
              </a:rPr>
              <a:t>unicode</a:t>
            </a:r>
            <a:r>
              <a:rPr lang="zh-CN" altLang="en-US" sz="1200" b="0" i="0" u="none" strike="noStrike" kern="1200" dirty="0">
                <a:solidFill>
                  <a:schemeClr val="tx1"/>
                </a:solidFill>
                <a:effectLst/>
                <a:latin typeface="+mn-lt"/>
                <a:ea typeface="+mn-ea"/>
                <a:cs typeface="+mn-cs"/>
              </a:rPr>
              <a:t>去映射展示。也就是说，除去图像识别，必须同时爬取字符集，才能识别出数字</a:t>
            </a:r>
            <a:endParaRPr lang="en-US" altLang="zh-CN" sz="1200" b="0" i="0" u="none" strike="noStrike" kern="1200" dirty="0">
              <a:solidFill>
                <a:schemeClr val="tx1"/>
              </a:solidFill>
              <a:effectLst/>
              <a:latin typeface="+mn-lt"/>
              <a:ea typeface="+mn-ea"/>
              <a:cs typeface="+mn-cs"/>
            </a:endParaRPr>
          </a:p>
          <a:p>
            <a:r>
              <a:rPr kumimoji="1" lang="zh-Hans" altLang="en-US" dirty="0"/>
              <a:t>微信公众号：字符穿插式，</a:t>
            </a:r>
            <a:r>
              <a:rPr lang="zh-CN" altLang="en-US" sz="1200" b="0" i="0" u="none" strike="noStrike" kern="1200" dirty="0">
                <a:solidFill>
                  <a:schemeClr val="tx1"/>
                </a:solidFill>
                <a:effectLst/>
                <a:latin typeface="+mn-lt"/>
                <a:ea typeface="+mn-ea"/>
                <a:cs typeface="+mn-cs"/>
              </a:rPr>
              <a:t>穿插了各种迷之字符，并且通过样式把这些字符隐藏掉。</a:t>
            </a:r>
            <a:endParaRPr lang="en-US" altLang="zh-CN" sz="1200" b="0" i="0" u="none" strike="noStrike" kern="1200" dirty="0">
              <a:solidFill>
                <a:schemeClr val="tx1"/>
              </a:solidFill>
              <a:effectLst/>
              <a:latin typeface="+mn-lt"/>
              <a:ea typeface="+mn-ea"/>
              <a:cs typeface="+mn-cs"/>
            </a:endParaRPr>
          </a:p>
          <a:p>
            <a:r>
              <a:rPr kumimoji="1" lang="zh-Hans" altLang="en-US" sz="1200" b="0" i="0" u="none" strike="noStrike" kern="1200" dirty="0">
                <a:solidFill>
                  <a:schemeClr val="tx1"/>
                </a:solidFill>
                <a:effectLst/>
                <a:latin typeface="+mn-lt"/>
                <a:ea typeface="+mn-ea"/>
                <a:cs typeface="+mn-cs"/>
              </a:rPr>
              <a:t>全网代理</a:t>
            </a:r>
            <a:r>
              <a:rPr kumimoji="1" lang="en-US" altLang="zh-Hans" sz="1200" b="0" i="0" u="none" strike="noStrike" kern="1200" dirty="0">
                <a:solidFill>
                  <a:schemeClr val="tx1"/>
                </a:solidFill>
                <a:effectLst/>
                <a:latin typeface="+mn-lt"/>
                <a:ea typeface="+mn-ea"/>
                <a:cs typeface="+mn-cs"/>
              </a:rPr>
              <a:t>IP</a:t>
            </a:r>
            <a:r>
              <a:rPr kumimoji="1" lang="zh-Hans" altLang="en-US"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先把</a:t>
            </a:r>
            <a:r>
              <a:rPr lang="en-US" altLang="zh-CN" sz="1200" b="0" i="0" u="none" strike="noStrike" kern="1200" dirty="0">
                <a:solidFill>
                  <a:schemeClr val="tx1"/>
                </a:solidFill>
                <a:effectLst/>
                <a:latin typeface="+mn-lt"/>
                <a:ea typeface="+mn-ea"/>
                <a:cs typeface="+mn-cs"/>
              </a:rPr>
              <a:t>IP</a:t>
            </a:r>
            <a:r>
              <a:rPr lang="zh-CN" altLang="en-US" sz="1200" b="0" i="0" u="none" strike="noStrike" kern="1200" dirty="0">
                <a:solidFill>
                  <a:schemeClr val="tx1"/>
                </a:solidFill>
                <a:effectLst/>
                <a:latin typeface="+mn-lt"/>
                <a:ea typeface="+mn-ea"/>
                <a:cs typeface="+mn-cs"/>
              </a:rPr>
              <a:t>的数字与符号分割成</a:t>
            </a:r>
            <a:r>
              <a:rPr lang="en-US" altLang="zh-CN" sz="1200" b="0" i="0" u="none" strike="noStrike" kern="1200" dirty="0" err="1">
                <a:solidFill>
                  <a:schemeClr val="tx1"/>
                </a:solidFill>
                <a:effectLst/>
                <a:latin typeface="+mn-lt"/>
                <a:ea typeface="+mn-ea"/>
                <a:cs typeface="+mn-cs"/>
              </a:rPr>
              <a:t>dom</a:t>
            </a:r>
            <a:r>
              <a:rPr lang="zh-CN" altLang="en-US" sz="1200" b="0" i="0" u="none" strike="noStrike" kern="1200" dirty="0">
                <a:solidFill>
                  <a:schemeClr val="tx1"/>
                </a:solidFill>
                <a:effectLst/>
                <a:latin typeface="+mn-lt"/>
                <a:ea typeface="+mn-ea"/>
                <a:cs typeface="+mn-cs"/>
              </a:rPr>
              <a:t>节点，再在中间插入迷惑人的数字，如果爬虫不知道这个策略，还会以为自己成功拿到了数值；不过如果爬虫注意到，就很好解决了。</a:t>
            </a:r>
            <a:endParaRPr lang="en-US" altLang="zh-CN" sz="1200" b="0" i="0" u="none" strike="noStrike" kern="1200" dirty="0">
              <a:solidFill>
                <a:schemeClr val="tx1"/>
              </a:solidFill>
              <a:effectLst/>
              <a:latin typeface="+mn-lt"/>
              <a:ea typeface="+mn-ea"/>
              <a:cs typeface="+mn-cs"/>
            </a:endParaRPr>
          </a:p>
          <a:p>
            <a:r>
              <a:rPr lang="zh-Hans" altLang="en-US" sz="1200" b="0" i="0" u="none" strike="noStrike" kern="1200" dirty="0">
                <a:solidFill>
                  <a:schemeClr val="tx1"/>
                </a:solidFill>
                <a:effectLst/>
                <a:latin typeface="+mn-lt"/>
                <a:ea typeface="+mn-ea"/>
                <a:cs typeface="+mn-cs"/>
              </a:rPr>
              <a:t>去哪儿元素定位覆盖式：</a:t>
            </a:r>
            <a:r>
              <a:rPr lang="zh-CN" altLang="en-US" sz="1200" b="0" i="0" u="none" strike="noStrike" kern="1200" dirty="0">
                <a:solidFill>
                  <a:schemeClr val="tx1"/>
                </a:solidFill>
                <a:effectLst/>
                <a:latin typeface="+mn-lt"/>
                <a:ea typeface="+mn-ea"/>
                <a:cs typeface="+mn-cs"/>
              </a:rPr>
              <a:t>，对于一个</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位数字的机票价格，先用四个</a:t>
            </a:r>
            <a:r>
              <a:rPr lang="en-US" altLang="zh-CN" sz="1200" b="0" i="0" u="none" strike="noStrike" kern="1200" dirty="0" err="1">
                <a:solidFill>
                  <a:schemeClr val="tx1"/>
                </a:solidFill>
                <a:effectLst/>
                <a:latin typeface="+mn-lt"/>
                <a:ea typeface="+mn-ea"/>
                <a:cs typeface="+mn-cs"/>
              </a:rPr>
              <a:t>i</a:t>
            </a:r>
            <a:r>
              <a:rPr lang="zh-CN" altLang="en-US" sz="1200" b="0" i="0" u="none" strike="noStrike" kern="1200" dirty="0">
                <a:solidFill>
                  <a:schemeClr val="tx1"/>
                </a:solidFill>
                <a:effectLst/>
                <a:latin typeface="+mn-lt"/>
                <a:ea typeface="+mn-ea"/>
                <a:cs typeface="+mn-cs"/>
              </a:rPr>
              <a:t>标签渲染，再用两个</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标签去绝对定位偏移量，覆盖故意展示错误的</a:t>
            </a:r>
            <a:r>
              <a:rPr lang="en-US" altLang="zh-CN" sz="1200" b="0" i="0" u="none" strike="noStrike" kern="1200" dirty="0" err="1">
                <a:solidFill>
                  <a:schemeClr val="tx1"/>
                </a:solidFill>
                <a:effectLst/>
                <a:latin typeface="+mn-lt"/>
                <a:ea typeface="+mn-ea"/>
                <a:cs typeface="+mn-cs"/>
              </a:rPr>
              <a:t>i</a:t>
            </a:r>
            <a:r>
              <a:rPr lang="zh-CN" altLang="en-US" sz="1200" b="0" i="0" u="none" strike="noStrike" kern="1200" dirty="0">
                <a:solidFill>
                  <a:schemeClr val="tx1"/>
                </a:solidFill>
                <a:effectLst/>
                <a:latin typeface="+mn-lt"/>
                <a:ea typeface="+mn-ea"/>
                <a:cs typeface="+mn-cs"/>
              </a:rPr>
              <a:t>标签，最后在视觉上形成正确的</a:t>
            </a:r>
            <a:r>
              <a:rPr lang="zh-Hans" altLang="en-US" sz="1200" b="0" i="0" u="none" strike="noStrike" kern="1200" dirty="0">
                <a:solidFill>
                  <a:schemeClr val="tx1"/>
                </a:solidFill>
                <a:effectLst/>
                <a:latin typeface="+mn-lt"/>
                <a:ea typeface="+mn-ea"/>
                <a:cs typeface="+mn-cs"/>
              </a:rPr>
              <a:t>价格。</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这说明爬虫会解析</a:t>
            </a:r>
            <a:r>
              <a:rPr lang="en-US" altLang="zh-CN" sz="1200" b="0" i="0" u="none" strike="noStrike" kern="1200" dirty="0" err="1">
                <a:solidFill>
                  <a:schemeClr val="tx1"/>
                </a:solidFill>
                <a:effectLst/>
                <a:latin typeface="+mn-lt"/>
                <a:ea typeface="+mn-ea"/>
                <a:cs typeface="+mn-cs"/>
              </a:rPr>
              <a:t>css</a:t>
            </a:r>
            <a:r>
              <a:rPr lang="zh-CN" altLang="en-US" sz="1200" b="0" i="0" u="none" strike="noStrike" kern="1200" dirty="0">
                <a:solidFill>
                  <a:schemeClr val="tx1"/>
                </a:solidFill>
                <a:effectLst/>
                <a:latin typeface="+mn-lt"/>
                <a:ea typeface="+mn-ea"/>
                <a:cs typeface="+mn-cs"/>
              </a:rPr>
              <a:t>还不行，还得会做数学题。</a:t>
            </a:r>
            <a:endParaRPr lang="en-US" altLang="zh-CN" sz="1200" b="0" i="0" u="none" strike="noStrike" kern="1200" dirty="0">
              <a:solidFill>
                <a:schemeClr val="tx1"/>
              </a:solidFill>
              <a:effectLst/>
              <a:latin typeface="+mn-lt"/>
              <a:ea typeface="+mn-ea"/>
              <a:cs typeface="+mn-cs"/>
            </a:endParaRPr>
          </a:p>
          <a:p>
            <a:endParaRPr kumimoji="1" lang="en-US" altLang="zh-CN" sz="1200" b="0" i="0" u="none" strike="noStrike"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64DF707-8859-4E0D-9A22-DA180B778DCB}" type="slidenum">
              <a:rPr lang="zh-CN" altLang="en-US" smtClean="0"/>
              <a:t>12</a:t>
            </a:fld>
            <a:endParaRPr lang="zh-CN" altLang="en-US"/>
          </a:p>
        </p:txBody>
      </p:sp>
    </p:spTree>
    <p:extLst>
      <p:ext uri="{BB962C8B-B14F-4D97-AF65-F5344CB8AC3E}">
        <p14:creationId xmlns:p14="http://schemas.microsoft.com/office/powerpoint/2010/main" val="70829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47122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60155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88555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51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49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9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96035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13027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128110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340127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CB143D-C435-4951-B49A-F9FD94B99A55}" type="datetimeFigureOut">
              <a:rPr lang="zh-CN" altLang="en-US" smtClean="0"/>
              <a:t>2018/9/13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47985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9CB143D-C435-4951-B49A-F9FD94B99A55}" type="datetimeFigureOut">
              <a:rPr lang="zh-CN" altLang="en-US" smtClean="0"/>
              <a:t>2018/9/13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162980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www.goubanjia.com/" TargetMode="External"/><Relationship Id="rId3" Type="http://schemas.openxmlformats.org/officeDocument/2006/relationships/hyperlink" Target="https://book.qidian.com/info/3578389" TargetMode="External"/><Relationship Id="rId7" Type="http://schemas.openxmlformats.org/officeDocument/2006/relationships/hyperlink" Target="https://flight.qunar.com/site/oneway_list.htm?searchDepartureAirport=%E5%B9%BF%E5%B7%9E&amp;searchArrivalAirport=%E5%8C%97%E4%BA%AC&amp;searchDepartureTime=2018-09-13&amp;searchArrivalTime=2018-09-15&amp;nextNDays=0&amp;startSearch=true&amp;fromCode=CAN&amp;toCode=BJS&amp;from=qunarindex&amp;lowestPrice=nul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ar.autohome.com.cn/config/series/3170.html" TargetMode="External"/><Relationship Id="rId5" Type="http://schemas.openxmlformats.org/officeDocument/2006/relationships/hyperlink" Target="https://mp.weixin.qq.com/s?__biz=MzI0MDYwNjk2OA==&amp;mid=2247484365&amp;idx=4&amp;sn=291a93e8a4ce6e90d3b6ef8b98fe09c4&amp;chksm=e919085ade6e814cc037ecf6a873f22da0e492911a4e539e6f8fdeff022806b4d248c4d54194&amp;scene=4" TargetMode="External"/><Relationship Id="rId4" Type="http://schemas.openxmlformats.org/officeDocument/2006/relationships/hyperlink" Target="http://maoyan.com/films/248907" TargetMode="External"/><Relationship Id="rId9" Type="http://schemas.openxmlformats.org/officeDocument/2006/relationships/hyperlink" Target="https://m.flight.qunar.com/ncs/page/flightlist?arrCity=%E4%B8%8A%E6%B5%B7&amp;depCity=%E5%8C%97%E4%BA%AC&amp;goDate=2018-09-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8" name="矩形 67"/>
          <p:cNvSpPr/>
          <p:nvPr/>
        </p:nvSpPr>
        <p:spPr>
          <a:xfrm>
            <a:off x="2258478" y="1644332"/>
            <a:ext cx="3570208" cy="769441"/>
          </a:xfrm>
          <a:prstGeom prst="rect">
            <a:avLst/>
          </a:prstGeom>
          <a:effectLst/>
        </p:spPr>
        <p:txBody>
          <a:bodyPr wrap="none">
            <a:spAutoFit/>
          </a:bodyPr>
          <a:lstStyle/>
          <a:p>
            <a:r>
              <a:rPr lang="zh-Hans" altLang="en-US" sz="4400" dirty="0">
                <a:solidFill>
                  <a:srgbClr val="374552"/>
                </a:solidFill>
                <a:latin typeface="微软雅黑" panose="020B0503020204020204" pitchFamily="34" charset="-122"/>
                <a:ea typeface="微软雅黑" panose="020B0503020204020204" pitchFamily="34" charset="-122"/>
              </a:rPr>
              <a:t>爬虫与反爬虫</a:t>
            </a:r>
            <a:endParaRPr lang="zh-CN" altLang="en-US" sz="4400" dirty="0">
              <a:solidFill>
                <a:srgbClr val="374552"/>
              </a:solidFill>
              <a:latin typeface="微软雅黑" panose="020B0503020204020204" pitchFamily="34" charset="-122"/>
              <a:ea typeface="微软雅黑" panose="020B0503020204020204" pitchFamily="34" charset="-122"/>
            </a:endParaRPr>
          </a:p>
        </p:txBody>
      </p:sp>
      <p:sp>
        <p:nvSpPr>
          <p:cNvPr id="74" name="TextBox 12"/>
          <p:cNvSpPr txBox="1"/>
          <p:nvPr/>
        </p:nvSpPr>
        <p:spPr>
          <a:xfrm>
            <a:off x="5404619" y="2374803"/>
            <a:ext cx="3989388" cy="369332"/>
          </a:xfrm>
          <a:prstGeom prst="rect">
            <a:avLst/>
          </a:prstGeom>
          <a:noFill/>
          <a:effectLst/>
        </p:spPr>
        <p:txBody>
          <a:bodyPr wrap="square" rtlCol="0">
            <a:spAutoFit/>
          </a:bodyPr>
          <a:lstStyle/>
          <a:p>
            <a:r>
              <a:rPr lang="zh-Hans" altLang="en-US" sz="1800" dirty="0">
                <a:solidFill>
                  <a:srgbClr val="7D7876"/>
                </a:solidFill>
                <a:latin typeface="HandelGotDLig" pitchFamily="34" charset="0"/>
                <a:ea typeface="汉真广标" pitchFamily="49" charset="-122"/>
              </a:rPr>
              <a:t>分享人：李冬冬</a:t>
            </a:r>
            <a:endParaRPr lang="zh-CN" altLang="en-US" sz="1800" dirty="0">
              <a:solidFill>
                <a:srgbClr val="7D7876"/>
              </a:solidFill>
              <a:latin typeface="HandelGotDLig" pitchFamily="34" charset="0"/>
              <a:ea typeface="汉真广标" pitchFamily="49" charset="-122"/>
            </a:endParaRPr>
          </a:p>
        </p:txBody>
      </p:sp>
      <p:grpSp>
        <p:nvGrpSpPr>
          <p:cNvPr id="70" name="组合 6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71"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2"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3"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5"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6"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77"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78" name="椭圆 77"/>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79" name="椭圆 78"/>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5" name="椭圆 84"/>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6" name="椭圆 85"/>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8" name="椭圆 8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9" name="椭圆 8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0" name="椭圆 8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1" name="椭圆 9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2" name="椭圆 9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4" name="椭圆 9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5" name="椭圆 94"/>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6" name="椭圆 95"/>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7" name="椭圆 96"/>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8" name="椭圆 97"/>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9" name="椭圆 98"/>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107" name="直接连接符 106">
            <a:extLst>
              <a:ext uri="{FF2B5EF4-FFF2-40B4-BE49-F238E27FC236}">
                <a16:creationId xmlns:a16="http://schemas.microsoft.com/office/drawing/2014/main" id="{E313177E-59BA-45B4-A649-116184D482FA}"/>
              </a:ext>
            </a:extLst>
          </p:cNvPr>
          <p:cNvCxnSpPr/>
          <p:nvPr/>
        </p:nvCxnSpPr>
        <p:spPr>
          <a:xfrm>
            <a:off x="1701936" y="162119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813C647-C18F-49A4-9F27-02A75536227E}"/>
              </a:ext>
            </a:extLst>
          </p:cNvPr>
          <p:cNvCxnSpPr/>
          <p:nvPr/>
        </p:nvCxnSpPr>
        <p:spPr>
          <a:xfrm>
            <a:off x="1701936" y="2751725"/>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7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wipe(left)">
                                      <p:cBhvr>
                                        <p:cTn id="10" dur="500"/>
                                        <p:tgtEl>
                                          <p:spTgt spid="93"/>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580">
                                          <p:stCondLst>
                                            <p:cond delay="0"/>
                                          </p:stCondLst>
                                        </p:cTn>
                                        <p:tgtEl>
                                          <p:spTgt spid="78"/>
                                        </p:tgtEl>
                                      </p:cBhvr>
                                    </p:animEffect>
                                    <p:anim calcmode="lin" valueType="num">
                                      <p:cBhvr>
                                        <p:cTn id="14"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9" dur="26">
                                          <p:stCondLst>
                                            <p:cond delay="650"/>
                                          </p:stCondLst>
                                        </p:cTn>
                                        <p:tgtEl>
                                          <p:spTgt spid="78"/>
                                        </p:tgtEl>
                                      </p:cBhvr>
                                      <p:to x="100000" y="60000"/>
                                    </p:animScale>
                                    <p:animScale>
                                      <p:cBhvr>
                                        <p:cTn id="20" dur="166" decel="50000">
                                          <p:stCondLst>
                                            <p:cond delay="676"/>
                                          </p:stCondLst>
                                        </p:cTn>
                                        <p:tgtEl>
                                          <p:spTgt spid="78"/>
                                        </p:tgtEl>
                                      </p:cBhvr>
                                      <p:to x="100000" y="100000"/>
                                    </p:animScale>
                                    <p:animScale>
                                      <p:cBhvr>
                                        <p:cTn id="21" dur="26">
                                          <p:stCondLst>
                                            <p:cond delay="1312"/>
                                          </p:stCondLst>
                                        </p:cTn>
                                        <p:tgtEl>
                                          <p:spTgt spid="78"/>
                                        </p:tgtEl>
                                      </p:cBhvr>
                                      <p:to x="100000" y="80000"/>
                                    </p:animScale>
                                    <p:animScale>
                                      <p:cBhvr>
                                        <p:cTn id="22" dur="166" decel="50000">
                                          <p:stCondLst>
                                            <p:cond delay="1338"/>
                                          </p:stCondLst>
                                        </p:cTn>
                                        <p:tgtEl>
                                          <p:spTgt spid="78"/>
                                        </p:tgtEl>
                                      </p:cBhvr>
                                      <p:to x="100000" y="100000"/>
                                    </p:animScale>
                                    <p:animScale>
                                      <p:cBhvr>
                                        <p:cTn id="23" dur="26">
                                          <p:stCondLst>
                                            <p:cond delay="1642"/>
                                          </p:stCondLst>
                                        </p:cTn>
                                        <p:tgtEl>
                                          <p:spTgt spid="78"/>
                                        </p:tgtEl>
                                      </p:cBhvr>
                                      <p:to x="100000" y="90000"/>
                                    </p:animScale>
                                    <p:animScale>
                                      <p:cBhvr>
                                        <p:cTn id="24" dur="166" decel="50000">
                                          <p:stCondLst>
                                            <p:cond delay="1668"/>
                                          </p:stCondLst>
                                        </p:cTn>
                                        <p:tgtEl>
                                          <p:spTgt spid="78"/>
                                        </p:tgtEl>
                                      </p:cBhvr>
                                      <p:to x="100000" y="100000"/>
                                    </p:animScale>
                                    <p:animScale>
                                      <p:cBhvr>
                                        <p:cTn id="25" dur="26">
                                          <p:stCondLst>
                                            <p:cond delay="1808"/>
                                          </p:stCondLst>
                                        </p:cTn>
                                        <p:tgtEl>
                                          <p:spTgt spid="78"/>
                                        </p:tgtEl>
                                      </p:cBhvr>
                                      <p:to x="100000" y="95000"/>
                                    </p:animScale>
                                    <p:animScale>
                                      <p:cBhvr>
                                        <p:cTn id="26" dur="166" decel="50000">
                                          <p:stCondLst>
                                            <p:cond delay="1834"/>
                                          </p:stCondLst>
                                        </p:cTn>
                                        <p:tgtEl>
                                          <p:spTgt spid="78"/>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79"/>
                                        </p:tgtEl>
                                        <p:attrNameLst>
                                          <p:attrName>style.visibility</p:attrName>
                                        </p:attrNameLst>
                                      </p:cBhvr>
                                      <p:to>
                                        <p:strVal val="visible"/>
                                      </p:to>
                                    </p:set>
                                    <p:animEffect transition="in" filter="wipe(down)">
                                      <p:cBhvr>
                                        <p:cTn id="29" dur="580">
                                          <p:stCondLst>
                                            <p:cond delay="0"/>
                                          </p:stCondLst>
                                        </p:cTn>
                                        <p:tgtEl>
                                          <p:spTgt spid="79"/>
                                        </p:tgtEl>
                                      </p:cBhvr>
                                    </p:animEffect>
                                    <p:anim calcmode="lin" valueType="num">
                                      <p:cBhvr>
                                        <p:cTn id="30"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35" dur="26">
                                          <p:stCondLst>
                                            <p:cond delay="650"/>
                                          </p:stCondLst>
                                        </p:cTn>
                                        <p:tgtEl>
                                          <p:spTgt spid="79"/>
                                        </p:tgtEl>
                                      </p:cBhvr>
                                      <p:to x="100000" y="60000"/>
                                    </p:animScale>
                                    <p:animScale>
                                      <p:cBhvr>
                                        <p:cTn id="36" dur="166" decel="50000">
                                          <p:stCondLst>
                                            <p:cond delay="676"/>
                                          </p:stCondLst>
                                        </p:cTn>
                                        <p:tgtEl>
                                          <p:spTgt spid="79"/>
                                        </p:tgtEl>
                                      </p:cBhvr>
                                      <p:to x="100000" y="100000"/>
                                    </p:animScale>
                                    <p:animScale>
                                      <p:cBhvr>
                                        <p:cTn id="37" dur="26">
                                          <p:stCondLst>
                                            <p:cond delay="1312"/>
                                          </p:stCondLst>
                                        </p:cTn>
                                        <p:tgtEl>
                                          <p:spTgt spid="79"/>
                                        </p:tgtEl>
                                      </p:cBhvr>
                                      <p:to x="100000" y="80000"/>
                                    </p:animScale>
                                    <p:animScale>
                                      <p:cBhvr>
                                        <p:cTn id="38" dur="166" decel="50000">
                                          <p:stCondLst>
                                            <p:cond delay="1338"/>
                                          </p:stCondLst>
                                        </p:cTn>
                                        <p:tgtEl>
                                          <p:spTgt spid="79"/>
                                        </p:tgtEl>
                                      </p:cBhvr>
                                      <p:to x="100000" y="100000"/>
                                    </p:animScale>
                                    <p:animScale>
                                      <p:cBhvr>
                                        <p:cTn id="39" dur="26">
                                          <p:stCondLst>
                                            <p:cond delay="1642"/>
                                          </p:stCondLst>
                                        </p:cTn>
                                        <p:tgtEl>
                                          <p:spTgt spid="79"/>
                                        </p:tgtEl>
                                      </p:cBhvr>
                                      <p:to x="100000" y="90000"/>
                                    </p:animScale>
                                    <p:animScale>
                                      <p:cBhvr>
                                        <p:cTn id="40" dur="166" decel="50000">
                                          <p:stCondLst>
                                            <p:cond delay="1668"/>
                                          </p:stCondLst>
                                        </p:cTn>
                                        <p:tgtEl>
                                          <p:spTgt spid="79"/>
                                        </p:tgtEl>
                                      </p:cBhvr>
                                      <p:to x="100000" y="100000"/>
                                    </p:animScale>
                                    <p:animScale>
                                      <p:cBhvr>
                                        <p:cTn id="41" dur="26">
                                          <p:stCondLst>
                                            <p:cond delay="1808"/>
                                          </p:stCondLst>
                                        </p:cTn>
                                        <p:tgtEl>
                                          <p:spTgt spid="79"/>
                                        </p:tgtEl>
                                      </p:cBhvr>
                                      <p:to x="100000" y="95000"/>
                                    </p:animScale>
                                    <p:animScale>
                                      <p:cBhvr>
                                        <p:cTn id="42" dur="166" decel="50000">
                                          <p:stCondLst>
                                            <p:cond delay="1834"/>
                                          </p:stCondLst>
                                        </p:cTn>
                                        <p:tgtEl>
                                          <p:spTgt spid="79"/>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down)">
                                      <p:cBhvr>
                                        <p:cTn id="45" dur="580">
                                          <p:stCondLst>
                                            <p:cond delay="0"/>
                                          </p:stCondLst>
                                        </p:cTn>
                                        <p:tgtEl>
                                          <p:spTgt spid="94"/>
                                        </p:tgtEl>
                                      </p:cBhvr>
                                    </p:animEffect>
                                    <p:anim calcmode="lin" valueType="num">
                                      <p:cBhvr>
                                        <p:cTn id="46"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51" dur="26">
                                          <p:stCondLst>
                                            <p:cond delay="650"/>
                                          </p:stCondLst>
                                        </p:cTn>
                                        <p:tgtEl>
                                          <p:spTgt spid="94"/>
                                        </p:tgtEl>
                                      </p:cBhvr>
                                      <p:to x="100000" y="60000"/>
                                    </p:animScale>
                                    <p:animScale>
                                      <p:cBhvr>
                                        <p:cTn id="52" dur="166" decel="50000">
                                          <p:stCondLst>
                                            <p:cond delay="676"/>
                                          </p:stCondLst>
                                        </p:cTn>
                                        <p:tgtEl>
                                          <p:spTgt spid="94"/>
                                        </p:tgtEl>
                                      </p:cBhvr>
                                      <p:to x="100000" y="100000"/>
                                    </p:animScale>
                                    <p:animScale>
                                      <p:cBhvr>
                                        <p:cTn id="53" dur="26">
                                          <p:stCondLst>
                                            <p:cond delay="1312"/>
                                          </p:stCondLst>
                                        </p:cTn>
                                        <p:tgtEl>
                                          <p:spTgt spid="94"/>
                                        </p:tgtEl>
                                      </p:cBhvr>
                                      <p:to x="100000" y="80000"/>
                                    </p:animScale>
                                    <p:animScale>
                                      <p:cBhvr>
                                        <p:cTn id="54" dur="166" decel="50000">
                                          <p:stCondLst>
                                            <p:cond delay="1338"/>
                                          </p:stCondLst>
                                        </p:cTn>
                                        <p:tgtEl>
                                          <p:spTgt spid="94"/>
                                        </p:tgtEl>
                                      </p:cBhvr>
                                      <p:to x="100000" y="100000"/>
                                    </p:animScale>
                                    <p:animScale>
                                      <p:cBhvr>
                                        <p:cTn id="55" dur="26">
                                          <p:stCondLst>
                                            <p:cond delay="1642"/>
                                          </p:stCondLst>
                                        </p:cTn>
                                        <p:tgtEl>
                                          <p:spTgt spid="94"/>
                                        </p:tgtEl>
                                      </p:cBhvr>
                                      <p:to x="100000" y="90000"/>
                                    </p:animScale>
                                    <p:animScale>
                                      <p:cBhvr>
                                        <p:cTn id="56" dur="166" decel="50000">
                                          <p:stCondLst>
                                            <p:cond delay="1668"/>
                                          </p:stCondLst>
                                        </p:cTn>
                                        <p:tgtEl>
                                          <p:spTgt spid="94"/>
                                        </p:tgtEl>
                                      </p:cBhvr>
                                      <p:to x="100000" y="100000"/>
                                    </p:animScale>
                                    <p:animScale>
                                      <p:cBhvr>
                                        <p:cTn id="57" dur="26">
                                          <p:stCondLst>
                                            <p:cond delay="1808"/>
                                          </p:stCondLst>
                                        </p:cTn>
                                        <p:tgtEl>
                                          <p:spTgt spid="94"/>
                                        </p:tgtEl>
                                      </p:cBhvr>
                                      <p:to x="100000" y="95000"/>
                                    </p:animScale>
                                    <p:animScale>
                                      <p:cBhvr>
                                        <p:cTn id="58" dur="166" decel="50000">
                                          <p:stCondLst>
                                            <p:cond delay="1834"/>
                                          </p:stCondLst>
                                        </p:cTn>
                                        <p:tgtEl>
                                          <p:spTgt spid="94"/>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95"/>
                                        </p:tgtEl>
                                        <p:attrNameLst>
                                          <p:attrName>style.visibility</p:attrName>
                                        </p:attrNameLst>
                                      </p:cBhvr>
                                      <p:to>
                                        <p:strVal val="visible"/>
                                      </p:to>
                                    </p:set>
                                    <p:animEffect transition="in" filter="wipe(down)">
                                      <p:cBhvr>
                                        <p:cTn id="61" dur="580">
                                          <p:stCondLst>
                                            <p:cond delay="0"/>
                                          </p:stCondLst>
                                        </p:cTn>
                                        <p:tgtEl>
                                          <p:spTgt spid="95"/>
                                        </p:tgtEl>
                                      </p:cBhvr>
                                    </p:animEffect>
                                    <p:anim calcmode="lin" valueType="num">
                                      <p:cBhvr>
                                        <p:cTn id="62"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67" dur="26">
                                          <p:stCondLst>
                                            <p:cond delay="650"/>
                                          </p:stCondLst>
                                        </p:cTn>
                                        <p:tgtEl>
                                          <p:spTgt spid="95"/>
                                        </p:tgtEl>
                                      </p:cBhvr>
                                      <p:to x="100000" y="60000"/>
                                    </p:animScale>
                                    <p:animScale>
                                      <p:cBhvr>
                                        <p:cTn id="68" dur="166" decel="50000">
                                          <p:stCondLst>
                                            <p:cond delay="676"/>
                                          </p:stCondLst>
                                        </p:cTn>
                                        <p:tgtEl>
                                          <p:spTgt spid="95"/>
                                        </p:tgtEl>
                                      </p:cBhvr>
                                      <p:to x="100000" y="100000"/>
                                    </p:animScale>
                                    <p:animScale>
                                      <p:cBhvr>
                                        <p:cTn id="69" dur="26">
                                          <p:stCondLst>
                                            <p:cond delay="1312"/>
                                          </p:stCondLst>
                                        </p:cTn>
                                        <p:tgtEl>
                                          <p:spTgt spid="95"/>
                                        </p:tgtEl>
                                      </p:cBhvr>
                                      <p:to x="100000" y="80000"/>
                                    </p:animScale>
                                    <p:animScale>
                                      <p:cBhvr>
                                        <p:cTn id="70" dur="166" decel="50000">
                                          <p:stCondLst>
                                            <p:cond delay="1338"/>
                                          </p:stCondLst>
                                        </p:cTn>
                                        <p:tgtEl>
                                          <p:spTgt spid="95"/>
                                        </p:tgtEl>
                                      </p:cBhvr>
                                      <p:to x="100000" y="100000"/>
                                    </p:animScale>
                                    <p:animScale>
                                      <p:cBhvr>
                                        <p:cTn id="71" dur="26">
                                          <p:stCondLst>
                                            <p:cond delay="1642"/>
                                          </p:stCondLst>
                                        </p:cTn>
                                        <p:tgtEl>
                                          <p:spTgt spid="95"/>
                                        </p:tgtEl>
                                      </p:cBhvr>
                                      <p:to x="100000" y="90000"/>
                                    </p:animScale>
                                    <p:animScale>
                                      <p:cBhvr>
                                        <p:cTn id="72" dur="166" decel="50000">
                                          <p:stCondLst>
                                            <p:cond delay="1668"/>
                                          </p:stCondLst>
                                        </p:cTn>
                                        <p:tgtEl>
                                          <p:spTgt spid="95"/>
                                        </p:tgtEl>
                                      </p:cBhvr>
                                      <p:to x="100000" y="100000"/>
                                    </p:animScale>
                                    <p:animScale>
                                      <p:cBhvr>
                                        <p:cTn id="73" dur="26">
                                          <p:stCondLst>
                                            <p:cond delay="1808"/>
                                          </p:stCondLst>
                                        </p:cTn>
                                        <p:tgtEl>
                                          <p:spTgt spid="95"/>
                                        </p:tgtEl>
                                      </p:cBhvr>
                                      <p:to x="100000" y="95000"/>
                                    </p:animScale>
                                    <p:animScale>
                                      <p:cBhvr>
                                        <p:cTn id="74" dur="166" decel="50000">
                                          <p:stCondLst>
                                            <p:cond delay="1834"/>
                                          </p:stCondLst>
                                        </p:cTn>
                                        <p:tgtEl>
                                          <p:spTgt spid="95"/>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down)">
                                      <p:cBhvr>
                                        <p:cTn id="77" dur="580">
                                          <p:stCondLst>
                                            <p:cond delay="0"/>
                                          </p:stCondLst>
                                        </p:cTn>
                                        <p:tgtEl>
                                          <p:spTgt spid="85"/>
                                        </p:tgtEl>
                                      </p:cBhvr>
                                    </p:animEffect>
                                    <p:anim calcmode="lin" valueType="num">
                                      <p:cBhvr>
                                        <p:cTn id="78"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83" dur="26">
                                          <p:stCondLst>
                                            <p:cond delay="650"/>
                                          </p:stCondLst>
                                        </p:cTn>
                                        <p:tgtEl>
                                          <p:spTgt spid="85"/>
                                        </p:tgtEl>
                                      </p:cBhvr>
                                      <p:to x="100000" y="60000"/>
                                    </p:animScale>
                                    <p:animScale>
                                      <p:cBhvr>
                                        <p:cTn id="84" dur="166" decel="50000">
                                          <p:stCondLst>
                                            <p:cond delay="676"/>
                                          </p:stCondLst>
                                        </p:cTn>
                                        <p:tgtEl>
                                          <p:spTgt spid="85"/>
                                        </p:tgtEl>
                                      </p:cBhvr>
                                      <p:to x="100000" y="100000"/>
                                    </p:animScale>
                                    <p:animScale>
                                      <p:cBhvr>
                                        <p:cTn id="85" dur="26">
                                          <p:stCondLst>
                                            <p:cond delay="1312"/>
                                          </p:stCondLst>
                                        </p:cTn>
                                        <p:tgtEl>
                                          <p:spTgt spid="85"/>
                                        </p:tgtEl>
                                      </p:cBhvr>
                                      <p:to x="100000" y="80000"/>
                                    </p:animScale>
                                    <p:animScale>
                                      <p:cBhvr>
                                        <p:cTn id="86" dur="166" decel="50000">
                                          <p:stCondLst>
                                            <p:cond delay="1338"/>
                                          </p:stCondLst>
                                        </p:cTn>
                                        <p:tgtEl>
                                          <p:spTgt spid="85"/>
                                        </p:tgtEl>
                                      </p:cBhvr>
                                      <p:to x="100000" y="100000"/>
                                    </p:animScale>
                                    <p:animScale>
                                      <p:cBhvr>
                                        <p:cTn id="87" dur="26">
                                          <p:stCondLst>
                                            <p:cond delay="1642"/>
                                          </p:stCondLst>
                                        </p:cTn>
                                        <p:tgtEl>
                                          <p:spTgt spid="85"/>
                                        </p:tgtEl>
                                      </p:cBhvr>
                                      <p:to x="100000" y="90000"/>
                                    </p:animScale>
                                    <p:animScale>
                                      <p:cBhvr>
                                        <p:cTn id="88" dur="166" decel="50000">
                                          <p:stCondLst>
                                            <p:cond delay="1668"/>
                                          </p:stCondLst>
                                        </p:cTn>
                                        <p:tgtEl>
                                          <p:spTgt spid="85"/>
                                        </p:tgtEl>
                                      </p:cBhvr>
                                      <p:to x="100000" y="100000"/>
                                    </p:animScale>
                                    <p:animScale>
                                      <p:cBhvr>
                                        <p:cTn id="89" dur="26">
                                          <p:stCondLst>
                                            <p:cond delay="1808"/>
                                          </p:stCondLst>
                                        </p:cTn>
                                        <p:tgtEl>
                                          <p:spTgt spid="85"/>
                                        </p:tgtEl>
                                      </p:cBhvr>
                                      <p:to x="100000" y="95000"/>
                                    </p:animScale>
                                    <p:animScale>
                                      <p:cBhvr>
                                        <p:cTn id="90" dur="166" decel="50000">
                                          <p:stCondLst>
                                            <p:cond delay="1834"/>
                                          </p:stCondLst>
                                        </p:cTn>
                                        <p:tgtEl>
                                          <p:spTgt spid="85"/>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86"/>
                                        </p:tgtEl>
                                        <p:attrNameLst>
                                          <p:attrName>style.visibility</p:attrName>
                                        </p:attrNameLst>
                                      </p:cBhvr>
                                      <p:to>
                                        <p:strVal val="visible"/>
                                      </p:to>
                                    </p:set>
                                    <p:animEffect transition="in" filter="wipe(down)">
                                      <p:cBhvr>
                                        <p:cTn id="93" dur="580">
                                          <p:stCondLst>
                                            <p:cond delay="0"/>
                                          </p:stCondLst>
                                        </p:cTn>
                                        <p:tgtEl>
                                          <p:spTgt spid="86"/>
                                        </p:tgtEl>
                                      </p:cBhvr>
                                    </p:animEffect>
                                    <p:anim calcmode="lin" valueType="num">
                                      <p:cBhvr>
                                        <p:cTn id="94"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99" dur="26">
                                          <p:stCondLst>
                                            <p:cond delay="650"/>
                                          </p:stCondLst>
                                        </p:cTn>
                                        <p:tgtEl>
                                          <p:spTgt spid="86"/>
                                        </p:tgtEl>
                                      </p:cBhvr>
                                      <p:to x="100000" y="60000"/>
                                    </p:animScale>
                                    <p:animScale>
                                      <p:cBhvr>
                                        <p:cTn id="100" dur="166" decel="50000">
                                          <p:stCondLst>
                                            <p:cond delay="676"/>
                                          </p:stCondLst>
                                        </p:cTn>
                                        <p:tgtEl>
                                          <p:spTgt spid="86"/>
                                        </p:tgtEl>
                                      </p:cBhvr>
                                      <p:to x="100000" y="100000"/>
                                    </p:animScale>
                                    <p:animScale>
                                      <p:cBhvr>
                                        <p:cTn id="101" dur="26">
                                          <p:stCondLst>
                                            <p:cond delay="1312"/>
                                          </p:stCondLst>
                                        </p:cTn>
                                        <p:tgtEl>
                                          <p:spTgt spid="86"/>
                                        </p:tgtEl>
                                      </p:cBhvr>
                                      <p:to x="100000" y="80000"/>
                                    </p:animScale>
                                    <p:animScale>
                                      <p:cBhvr>
                                        <p:cTn id="102" dur="166" decel="50000">
                                          <p:stCondLst>
                                            <p:cond delay="1338"/>
                                          </p:stCondLst>
                                        </p:cTn>
                                        <p:tgtEl>
                                          <p:spTgt spid="86"/>
                                        </p:tgtEl>
                                      </p:cBhvr>
                                      <p:to x="100000" y="100000"/>
                                    </p:animScale>
                                    <p:animScale>
                                      <p:cBhvr>
                                        <p:cTn id="103" dur="26">
                                          <p:stCondLst>
                                            <p:cond delay="1642"/>
                                          </p:stCondLst>
                                        </p:cTn>
                                        <p:tgtEl>
                                          <p:spTgt spid="86"/>
                                        </p:tgtEl>
                                      </p:cBhvr>
                                      <p:to x="100000" y="90000"/>
                                    </p:animScale>
                                    <p:animScale>
                                      <p:cBhvr>
                                        <p:cTn id="104" dur="166" decel="50000">
                                          <p:stCondLst>
                                            <p:cond delay="1668"/>
                                          </p:stCondLst>
                                        </p:cTn>
                                        <p:tgtEl>
                                          <p:spTgt spid="86"/>
                                        </p:tgtEl>
                                      </p:cBhvr>
                                      <p:to x="100000" y="100000"/>
                                    </p:animScale>
                                    <p:animScale>
                                      <p:cBhvr>
                                        <p:cTn id="105" dur="26">
                                          <p:stCondLst>
                                            <p:cond delay="1808"/>
                                          </p:stCondLst>
                                        </p:cTn>
                                        <p:tgtEl>
                                          <p:spTgt spid="86"/>
                                        </p:tgtEl>
                                      </p:cBhvr>
                                      <p:to x="100000" y="95000"/>
                                    </p:animScale>
                                    <p:animScale>
                                      <p:cBhvr>
                                        <p:cTn id="106" dur="166" decel="50000">
                                          <p:stCondLst>
                                            <p:cond delay="1834"/>
                                          </p:stCondLst>
                                        </p:cTn>
                                        <p:tgtEl>
                                          <p:spTgt spid="86"/>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wipe(down)">
                                      <p:cBhvr>
                                        <p:cTn id="109" dur="580">
                                          <p:stCondLst>
                                            <p:cond delay="0"/>
                                          </p:stCondLst>
                                        </p:cTn>
                                        <p:tgtEl>
                                          <p:spTgt spid="88"/>
                                        </p:tgtEl>
                                      </p:cBhvr>
                                    </p:animEffect>
                                    <p:anim calcmode="lin" valueType="num">
                                      <p:cBhvr>
                                        <p:cTn id="110"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15" dur="26">
                                          <p:stCondLst>
                                            <p:cond delay="650"/>
                                          </p:stCondLst>
                                        </p:cTn>
                                        <p:tgtEl>
                                          <p:spTgt spid="88"/>
                                        </p:tgtEl>
                                      </p:cBhvr>
                                      <p:to x="100000" y="60000"/>
                                    </p:animScale>
                                    <p:animScale>
                                      <p:cBhvr>
                                        <p:cTn id="116" dur="166" decel="50000">
                                          <p:stCondLst>
                                            <p:cond delay="676"/>
                                          </p:stCondLst>
                                        </p:cTn>
                                        <p:tgtEl>
                                          <p:spTgt spid="88"/>
                                        </p:tgtEl>
                                      </p:cBhvr>
                                      <p:to x="100000" y="100000"/>
                                    </p:animScale>
                                    <p:animScale>
                                      <p:cBhvr>
                                        <p:cTn id="117" dur="26">
                                          <p:stCondLst>
                                            <p:cond delay="1312"/>
                                          </p:stCondLst>
                                        </p:cTn>
                                        <p:tgtEl>
                                          <p:spTgt spid="88"/>
                                        </p:tgtEl>
                                      </p:cBhvr>
                                      <p:to x="100000" y="80000"/>
                                    </p:animScale>
                                    <p:animScale>
                                      <p:cBhvr>
                                        <p:cTn id="118" dur="166" decel="50000">
                                          <p:stCondLst>
                                            <p:cond delay="1338"/>
                                          </p:stCondLst>
                                        </p:cTn>
                                        <p:tgtEl>
                                          <p:spTgt spid="88"/>
                                        </p:tgtEl>
                                      </p:cBhvr>
                                      <p:to x="100000" y="100000"/>
                                    </p:animScale>
                                    <p:animScale>
                                      <p:cBhvr>
                                        <p:cTn id="119" dur="26">
                                          <p:stCondLst>
                                            <p:cond delay="1642"/>
                                          </p:stCondLst>
                                        </p:cTn>
                                        <p:tgtEl>
                                          <p:spTgt spid="88"/>
                                        </p:tgtEl>
                                      </p:cBhvr>
                                      <p:to x="100000" y="90000"/>
                                    </p:animScale>
                                    <p:animScale>
                                      <p:cBhvr>
                                        <p:cTn id="120" dur="166" decel="50000">
                                          <p:stCondLst>
                                            <p:cond delay="1668"/>
                                          </p:stCondLst>
                                        </p:cTn>
                                        <p:tgtEl>
                                          <p:spTgt spid="88"/>
                                        </p:tgtEl>
                                      </p:cBhvr>
                                      <p:to x="100000" y="100000"/>
                                    </p:animScale>
                                    <p:animScale>
                                      <p:cBhvr>
                                        <p:cTn id="121" dur="26">
                                          <p:stCondLst>
                                            <p:cond delay="1808"/>
                                          </p:stCondLst>
                                        </p:cTn>
                                        <p:tgtEl>
                                          <p:spTgt spid="88"/>
                                        </p:tgtEl>
                                      </p:cBhvr>
                                      <p:to x="100000" y="95000"/>
                                    </p:animScale>
                                    <p:animScale>
                                      <p:cBhvr>
                                        <p:cTn id="122" dur="166" decel="50000">
                                          <p:stCondLst>
                                            <p:cond delay="1834"/>
                                          </p:stCondLst>
                                        </p:cTn>
                                        <p:tgtEl>
                                          <p:spTgt spid="88"/>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96"/>
                                        </p:tgtEl>
                                        <p:attrNameLst>
                                          <p:attrName>style.visibility</p:attrName>
                                        </p:attrNameLst>
                                      </p:cBhvr>
                                      <p:to>
                                        <p:strVal val="visible"/>
                                      </p:to>
                                    </p:set>
                                    <p:animEffect transition="in" filter="wipe(down)">
                                      <p:cBhvr>
                                        <p:cTn id="125" dur="580">
                                          <p:stCondLst>
                                            <p:cond delay="0"/>
                                          </p:stCondLst>
                                        </p:cTn>
                                        <p:tgtEl>
                                          <p:spTgt spid="96"/>
                                        </p:tgtEl>
                                      </p:cBhvr>
                                    </p:animEffect>
                                    <p:anim calcmode="lin" valueType="num">
                                      <p:cBhvr>
                                        <p:cTn id="126" dur="1822"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96"/>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96"/>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96"/>
                                        </p:tgtEl>
                                        <p:attrNameLst>
                                          <p:attrName>ppt_y</p:attrName>
                                        </p:attrNameLst>
                                      </p:cBhvr>
                                      <p:tavLst>
                                        <p:tav tm="0" fmla="#ppt_y-sin(pi*$)/81">
                                          <p:val>
                                            <p:fltVal val="0"/>
                                          </p:val>
                                        </p:tav>
                                        <p:tav tm="100000">
                                          <p:val>
                                            <p:fltVal val="1"/>
                                          </p:val>
                                        </p:tav>
                                      </p:tavLst>
                                    </p:anim>
                                    <p:animScale>
                                      <p:cBhvr>
                                        <p:cTn id="131" dur="26">
                                          <p:stCondLst>
                                            <p:cond delay="650"/>
                                          </p:stCondLst>
                                        </p:cTn>
                                        <p:tgtEl>
                                          <p:spTgt spid="96"/>
                                        </p:tgtEl>
                                      </p:cBhvr>
                                      <p:to x="100000" y="60000"/>
                                    </p:animScale>
                                    <p:animScale>
                                      <p:cBhvr>
                                        <p:cTn id="132" dur="166" decel="50000">
                                          <p:stCondLst>
                                            <p:cond delay="676"/>
                                          </p:stCondLst>
                                        </p:cTn>
                                        <p:tgtEl>
                                          <p:spTgt spid="96"/>
                                        </p:tgtEl>
                                      </p:cBhvr>
                                      <p:to x="100000" y="100000"/>
                                    </p:animScale>
                                    <p:animScale>
                                      <p:cBhvr>
                                        <p:cTn id="133" dur="26">
                                          <p:stCondLst>
                                            <p:cond delay="1312"/>
                                          </p:stCondLst>
                                        </p:cTn>
                                        <p:tgtEl>
                                          <p:spTgt spid="96"/>
                                        </p:tgtEl>
                                      </p:cBhvr>
                                      <p:to x="100000" y="80000"/>
                                    </p:animScale>
                                    <p:animScale>
                                      <p:cBhvr>
                                        <p:cTn id="134" dur="166" decel="50000">
                                          <p:stCondLst>
                                            <p:cond delay="1338"/>
                                          </p:stCondLst>
                                        </p:cTn>
                                        <p:tgtEl>
                                          <p:spTgt spid="96"/>
                                        </p:tgtEl>
                                      </p:cBhvr>
                                      <p:to x="100000" y="100000"/>
                                    </p:animScale>
                                    <p:animScale>
                                      <p:cBhvr>
                                        <p:cTn id="135" dur="26">
                                          <p:stCondLst>
                                            <p:cond delay="1642"/>
                                          </p:stCondLst>
                                        </p:cTn>
                                        <p:tgtEl>
                                          <p:spTgt spid="96"/>
                                        </p:tgtEl>
                                      </p:cBhvr>
                                      <p:to x="100000" y="90000"/>
                                    </p:animScale>
                                    <p:animScale>
                                      <p:cBhvr>
                                        <p:cTn id="136" dur="166" decel="50000">
                                          <p:stCondLst>
                                            <p:cond delay="1668"/>
                                          </p:stCondLst>
                                        </p:cTn>
                                        <p:tgtEl>
                                          <p:spTgt spid="96"/>
                                        </p:tgtEl>
                                      </p:cBhvr>
                                      <p:to x="100000" y="100000"/>
                                    </p:animScale>
                                    <p:animScale>
                                      <p:cBhvr>
                                        <p:cTn id="137" dur="26">
                                          <p:stCondLst>
                                            <p:cond delay="1808"/>
                                          </p:stCondLst>
                                        </p:cTn>
                                        <p:tgtEl>
                                          <p:spTgt spid="96"/>
                                        </p:tgtEl>
                                      </p:cBhvr>
                                      <p:to x="100000" y="95000"/>
                                    </p:animScale>
                                    <p:animScale>
                                      <p:cBhvr>
                                        <p:cTn id="138" dur="166" decel="50000">
                                          <p:stCondLst>
                                            <p:cond delay="1834"/>
                                          </p:stCondLst>
                                        </p:cTn>
                                        <p:tgtEl>
                                          <p:spTgt spid="96"/>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wipe(down)">
                                      <p:cBhvr>
                                        <p:cTn id="141" dur="580">
                                          <p:stCondLst>
                                            <p:cond delay="0"/>
                                          </p:stCondLst>
                                        </p:cTn>
                                        <p:tgtEl>
                                          <p:spTgt spid="89"/>
                                        </p:tgtEl>
                                      </p:cBhvr>
                                    </p:animEffect>
                                    <p:anim calcmode="lin" valueType="num">
                                      <p:cBhvr>
                                        <p:cTn id="142" dur="1822"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89"/>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89"/>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89"/>
                                        </p:tgtEl>
                                        <p:attrNameLst>
                                          <p:attrName>ppt_y</p:attrName>
                                        </p:attrNameLst>
                                      </p:cBhvr>
                                      <p:tavLst>
                                        <p:tav tm="0" fmla="#ppt_y-sin(pi*$)/81">
                                          <p:val>
                                            <p:fltVal val="0"/>
                                          </p:val>
                                        </p:tav>
                                        <p:tav tm="100000">
                                          <p:val>
                                            <p:fltVal val="1"/>
                                          </p:val>
                                        </p:tav>
                                      </p:tavLst>
                                    </p:anim>
                                    <p:animScale>
                                      <p:cBhvr>
                                        <p:cTn id="147" dur="26">
                                          <p:stCondLst>
                                            <p:cond delay="650"/>
                                          </p:stCondLst>
                                        </p:cTn>
                                        <p:tgtEl>
                                          <p:spTgt spid="89"/>
                                        </p:tgtEl>
                                      </p:cBhvr>
                                      <p:to x="100000" y="60000"/>
                                    </p:animScale>
                                    <p:animScale>
                                      <p:cBhvr>
                                        <p:cTn id="148" dur="166" decel="50000">
                                          <p:stCondLst>
                                            <p:cond delay="676"/>
                                          </p:stCondLst>
                                        </p:cTn>
                                        <p:tgtEl>
                                          <p:spTgt spid="89"/>
                                        </p:tgtEl>
                                      </p:cBhvr>
                                      <p:to x="100000" y="100000"/>
                                    </p:animScale>
                                    <p:animScale>
                                      <p:cBhvr>
                                        <p:cTn id="149" dur="26">
                                          <p:stCondLst>
                                            <p:cond delay="1312"/>
                                          </p:stCondLst>
                                        </p:cTn>
                                        <p:tgtEl>
                                          <p:spTgt spid="89"/>
                                        </p:tgtEl>
                                      </p:cBhvr>
                                      <p:to x="100000" y="80000"/>
                                    </p:animScale>
                                    <p:animScale>
                                      <p:cBhvr>
                                        <p:cTn id="150" dur="166" decel="50000">
                                          <p:stCondLst>
                                            <p:cond delay="1338"/>
                                          </p:stCondLst>
                                        </p:cTn>
                                        <p:tgtEl>
                                          <p:spTgt spid="89"/>
                                        </p:tgtEl>
                                      </p:cBhvr>
                                      <p:to x="100000" y="100000"/>
                                    </p:animScale>
                                    <p:animScale>
                                      <p:cBhvr>
                                        <p:cTn id="151" dur="26">
                                          <p:stCondLst>
                                            <p:cond delay="1642"/>
                                          </p:stCondLst>
                                        </p:cTn>
                                        <p:tgtEl>
                                          <p:spTgt spid="89"/>
                                        </p:tgtEl>
                                      </p:cBhvr>
                                      <p:to x="100000" y="90000"/>
                                    </p:animScale>
                                    <p:animScale>
                                      <p:cBhvr>
                                        <p:cTn id="152" dur="166" decel="50000">
                                          <p:stCondLst>
                                            <p:cond delay="1668"/>
                                          </p:stCondLst>
                                        </p:cTn>
                                        <p:tgtEl>
                                          <p:spTgt spid="89"/>
                                        </p:tgtEl>
                                      </p:cBhvr>
                                      <p:to x="100000" y="100000"/>
                                    </p:animScale>
                                    <p:animScale>
                                      <p:cBhvr>
                                        <p:cTn id="153" dur="26">
                                          <p:stCondLst>
                                            <p:cond delay="1808"/>
                                          </p:stCondLst>
                                        </p:cTn>
                                        <p:tgtEl>
                                          <p:spTgt spid="89"/>
                                        </p:tgtEl>
                                      </p:cBhvr>
                                      <p:to x="100000" y="95000"/>
                                    </p:animScale>
                                    <p:animScale>
                                      <p:cBhvr>
                                        <p:cTn id="154" dur="166" decel="50000">
                                          <p:stCondLst>
                                            <p:cond delay="1834"/>
                                          </p:stCondLst>
                                        </p:cTn>
                                        <p:tgtEl>
                                          <p:spTgt spid="89"/>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97"/>
                                        </p:tgtEl>
                                        <p:attrNameLst>
                                          <p:attrName>style.visibility</p:attrName>
                                        </p:attrNameLst>
                                      </p:cBhvr>
                                      <p:to>
                                        <p:strVal val="visible"/>
                                      </p:to>
                                    </p:set>
                                    <p:animEffect transition="in" filter="wipe(down)">
                                      <p:cBhvr>
                                        <p:cTn id="157" dur="580">
                                          <p:stCondLst>
                                            <p:cond delay="0"/>
                                          </p:stCondLst>
                                        </p:cTn>
                                        <p:tgtEl>
                                          <p:spTgt spid="97"/>
                                        </p:tgtEl>
                                      </p:cBhvr>
                                    </p:animEffect>
                                    <p:anim calcmode="lin" valueType="num">
                                      <p:cBhvr>
                                        <p:cTn id="15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163" dur="26">
                                          <p:stCondLst>
                                            <p:cond delay="650"/>
                                          </p:stCondLst>
                                        </p:cTn>
                                        <p:tgtEl>
                                          <p:spTgt spid="97"/>
                                        </p:tgtEl>
                                      </p:cBhvr>
                                      <p:to x="100000" y="60000"/>
                                    </p:animScale>
                                    <p:animScale>
                                      <p:cBhvr>
                                        <p:cTn id="164" dur="166" decel="50000">
                                          <p:stCondLst>
                                            <p:cond delay="676"/>
                                          </p:stCondLst>
                                        </p:cTn>
                                        <p:tgtEl>
                                          <p:spTgt spid="97"/>
                                        </p:tgtEl>
                                      </p:cBhvr>
                                      <p:to x="100000" y="100000"/>
                                    </p:animScale>
                                    <p:animScale>
                                      <p:cBhvr>
                                        <p:cTn id="165" dur="26">
                                          <p:stCondLst>
                                            <p:cond delay="1312"/>
                                          </p:stCondLst>
                                        </p:cTn>
                                        <p:tgtEl>
                                          <p:spTgt spid="97"/>
                                        </p:tgtEl>
                                      </p:cBhvr>
                                      <p:to x="100000" y="80000"/>
                                    </p:animScale>
                                    <p:animScale>
                                      <p:cBhvr>
                                        <p:cTn id="166" dur="166" decel="50000">
                                          <p:stCondLst>
                                            <p:cond delay="1338"/>
                                          </p:stCondLst>
                                        </p:cTn>
                                        <p:tgtEl>
                                          <p:spTgt spid="97"/>
                                        </p:tgtEl>
                                      </p:cBhvr>
                                      <p:to x="100000" y="100000"/>
                                    </p:animScale>
                                    <p:animScale>
                                      <p:cBhvr>
                                        <p:cTn id="167" dur="26">
                                          <p:stCondLst>
                                            <p:cond delay="1642"/>
                                          </p:stCondLst>
                                        </p:cTn>
                                        <p:tgtEl>
                                          <p:spTgt spid="97"/>
                                        </p:tgtEl>
                                      </p:cBhvr>
                                      <p:to x="100000" y="90000"/>
                                    </p:animScale>
                                    <p:animScale>
                                      <p:cBhvr>
                                        <p:cTn id="168" dur="166" decel="50000">
                                          <p:stCondLst>
                                            <p:cond delay="1668"/>
                                          </p:stCondLst>
                                        </p:cTn>
                                        <p:tgtEl>
                                          <p:spTgt spid="97"/>
                                        </p:tgtEl>
                                      </p:cBhvr>
                                      <p:to x="100000" y="100000"/>
                                    </p:animScale>
                                    <p:animScale>
                                      <p:cBhvr>
                                        <p:cTn id="169" dur="26">
                                          <p:stCondLst>
                                            <p:cond delay="1808"/>
                                          </p:stCondLst>
                                        </p:cTn>
                                        <p:tgtEl>
                                          <p:spTgt spid="97"/>
                                        </p:tgtEl>
                                      </p:cBhvr>
                                      <p:to x="100000" y="95000"/>
                                    </p:animScale>
                                    <p:animScale>
                                      <p:cBhvr>
                                        <p:cTn id="170" dur="166" decel="50000">
                                          <p:stCondLst>
                                            <p:cond delay="1834"/>
                                          </p:stCondLst>
                                        </p:cTn>
                                        <p:tgtEl>
                                          <p:spTgt spid="97"/>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98"/>
                                        </p:tgtEl>
                                        <p:attrNameLst>
                                          <p:attrName>style.visibility</p:attrName>
                                        </p:attrNameLst>
                                      </p:cBhvr>
                                      <p:to>
                                        <p:strVal val="visible"/>
                                      </p:to>
                                    </p:set>
                                    <p:animEffect transition="in" filter="wipe(down)">
                                      <p:cBhvr>
                                        <p:cTn id="173" dur="580">
                                          <p:stCondLst>
                                            <p:cond delay="0"/>
                                          </p:stCondLst>
                                        </p:cTn>
                                        <p:tgtEl>
                                          <p:spTgt spid="98"/>
                                        </p:tgtEl>
                                      </p:cBhvr>
                                    </p:animEffect>
                                    <p:anim calcmode="lin" valueType="num">
                                      <p:cBhvr>
                                        <p:cTn id="174"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179" dur="26">
                                          <p:stCondLst>
                                            <p:cond delay="650"/>
                                          </p:stCondLst>
                                        </p:cTn>
                                        <p:tgtEl>
                                          <p:spTgt spid="98"/>
                                        </p:tgtEl>
                                      </p:cBhvr>
                                      <p:to x="100000" y="60000"/>
                                    </p:animScale>
                                    <p:animScale>
                                      <p:cBhvr>
                                        <p:cTn id="180" dur="166" decel="50000">
                                          <p:stCondLst>
                                            <p:cond delay="676"/>
                                          </p:stCondLst>
                                        </p:cTn>
                                        <p:tgtEl>
                                          <p:spTgt spid="98"/>
                                        </p:tgtEl>
                                      </p:cBhvr>
                                      <p:to x="100000" y="100000"/>
                                    </p:animScale>
                                    <p:animScale>
                                      <p:cBhvr>
                                        <p:cTn id="181" dur="26">
                                          <p:stCondLst>
                                            <p:cond delay="1312"/>
                                          </p:stCondLst>
                                        </p:cTn>
                                        <p:tgtEl>
                                          <p:spTgt spid="98"/>
                                        </p:tgtEl>
                                      </p:cBhvr>
                                      <p:to x="100000" y="80000"/>
                                    </p:animScale>
                                    <p:animScale>
                                      <p:cBhvr>
                                        <p:cTn id="182" dur="166" decel="50000">
                                          <p:stCondLst>
                                            <p:cond delay="1338"/>
                                          </p:stCondLst>
                                        </p:cTn>
                                        <p:tgtEl>
                                          <p:spTgt spid="98"/>
                                        </p:tgtEl>
                                      </p:cBhvr>
                                      <p:to x="100000" y="100000"/>
                                    </p:animScale>
                                    <p:animScale>
                                      <p:cBhvr>
                                        <p:cTn id="183" dur="26">
                                          <p:stCondLst>
                                            <p:cond delay="1642"/>
                                          </p:stCondLst>
                                        </p:cTn>
                                        <p:tgtEl>
                                          <p:spTgt spid="98"/>
                                        </p:tgtEl>
                                      </p:cBhvr>
                                      <p:to x="100000" y="90000"/>
                                    </p:animScale>
                                    <p:animScale>
                                      <p:cBhvr>
                                        <p:cTn id="184" dur="166" decel="50000">
                                          <p:stCondLst>
                                            <p:cond delay="1668"/>
                                          </p:stCondLst>
                                        </p:cTn>
                                        <p:tgtEl>
                                          <p:spTgt spid="98"/>
                                        </p:tgtEl>
                                      </p:cBhvr>
                                      <p:to x="100000" y="100000"/>
                                    </p:animScale>
                                    <p:animScale>
                                      <p:cBhvr>
                                        <p:cTn id="185" dur="26">
                                          <p:stCondLst>
                                            <p:cond delay="1808"/>
                                          </p:stCondLst>
                                        </p:cTn>
                                        <p:tgtEl>
                                          <p:spTgt spid="98"/>
                                        </p:tgtEl>
                                      </p:cBhvr>
                                      <p:to x="100000" y="95000"/>
                                    </p:animScale>
                                    <p:animScale>
                                      <p:cBhvr>
                                        <p:cTn id="186" dur="166" decel="50000">
                                          <p:stCondLst>
                                            <p:cond delay="1834"/>
                                          </p:stCondLst>
                                        </p:cTn>
                                        <p:tgtEl>
                                          <p:spTgt spid="98"/>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90"/>
                                        </p:tgtEl>
                                        <p:attrNameLst>
                                          <p:attrName>style.visibility</p:attrName>
                                        </p:attrNameLst>
                                      </p:cBhvr>
                                      <p:to>
                                        <p:strVal val="visible"/>
                                      </p:to>
                                    </p:set>
                                    <p:animEffect transition="in" filter="wipe(down)">
                                      <p:cBhvr>
                                        <p:cTn id="189" dur="580">
                                          <p:stCondLst>
                                            <p:cond delay="0"/>
                                          </p:stCondLst>
                                        </p:cTn>
                                        <p:tgtEl>
                                          <p:spTgt spid="90"/>
                                        </p:tgtEl>
                                      </p:cBhvr>
                                    </p:animEffect>
                                    <p:anim calcmode="lin" valueType="num">
                                      <p:cBhvr>
                                        <p:cTn id="190" dur="1822"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90"/>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90"/>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90"/>
                                        </p:tgtEl>
                                        <p:attrNameLst>
                                          <p:attrName>ppt_y</p:attrName>
                                        </p:attrNameLst>
                                      </p:cBhvr>
                                      <p:tavLst>
                                        <p:tav tm="0" fmla="#ppt_y-sin(pi*$)/81">
                                          <p:val>
                                            <p:fltVal val="0"/>
                                          </p:val>
                                        </p:tav>
                                        <p:tav tm="100000">
                                          <p:val>
                                            <p:fltVal val="1"/>
                                          </p:val>
                                        </p:tav>
                                      </p:tavLst>
                                    </p:anim>
                                    <p:animScale>
                                      <p:cBhvr>
                                        <p:cTn id="195" dur="26">
                                          <p:stCondLst>
                                            <p:cond delay="650"/>
                                          </p:stCondLst>
                                        </p:cTn>
                                        <p:tgtEl>
                                          <p:spTgt spid="90"/>
                                        </p:tgtEl>
                                      </p:cBhvr>
                                      <p:to x="100000" y="60000"/>
                                    </p:animScale>
                                    <p:animScale>
                                      <p:cBhvr>
                                        <p:cTn id="196" dur="166" decel="50000">
                                          <p:stCondLst>
                                            <p:cond delay="676"/>
                                          </p:stCondLst>
                                        </p:cTn>
                                        <p:tgtEl>
                                          <p:spTgt spid="90"/>
                                        </p:tgtEl>
                                      </p:cBhvr>
                                      <p:to x="100000" y="100000"/>
                                    </p:animScale>
                                    <p:animScale>
                                      <p:cBhvr>
                                        <p:cTn id="197" dur="26">
                                          <p:stCondLst>
                                            <p:cond delay="1312"/>
                                          </p:stCondLst>
                                        </p:cTn>
                                        <p:tgtEl>
                                          <p:spTgt spid="90"/>
                                        </p:tgtEl>
                                      </p:cBhvr>
                                      <p:to x="100000" y="80000"/>
                                    </p:animScale>
                                    <p:animScale>
                                      <p:cBhvr>
                                        <p:cTn id="198" dur="166" decel="50000">
                                          <p:stCondLst>
                                            <p:cond delay="1338"/>
                                          </p:stCondLst>
                                        </p:cTn>
                                        <p:tgtEl>
                                          <p:spTgt spid="90"/>
                                        </p:tgtEl>
                                      </p:cBhvr>
                                      <p:to x="100000" y="100000"/>
                                    </p:animScale>
                                    <p:animScale>
                                      <p:cBhvr>
                                        <p:cTn id="199" dur="26">
                                          <p:stCondLst>
                                            <p:cond delay="1642"/>
                                          </p:stCondLst>
                                        </p:cTn>
                                        <p:tgtEl>
                                          <p:spTgt spid="90"/>
                                        </p:tgtEl>
                                      </p:cBhvr>
                                      <p:to x="100000" y="90000"/>
                                    </p:animScale>
                                    <p:animScale>
                                      <p:cBhvr>
                                        <p:cTn id="200" dur="166" decel="50000">
                                          <p:stCondLst>
                                            <p:cond delay="1668"/>
                                          </p:stCondLst>
                                        </p:cTn>
                                        <p:tgtEl>
                                          <p:spTgt spid="90"/>
                                        </p:tgtEl>
                                      </p:cBhvr>
                                      <p:to x="100000" y="100000"/>
                                    </p:animScale>
                                    <p:animScale>
                                      <p:cBhvr>
                                        <p:cTn id="201" dur="26">
                                          <p:stCondLst>
                                            <p:cond delay="1808"/>
                                          </p:stCondLst>
                                        </p:cTn>
                                        <p:tgtEl>
                                          <p:spTgt spid="90"/>
                                        </p:tgtEl>
                                      </p:cBhvr>
                                      <p:to x="100000" y="95000"/>
                                    </p:animScale>
                                    <p:animScale>
                                      <p:cBhvr>
                                        <p:cTn id="202" dur="166" decel="50000">
                                          <p:stCondLst>
                                            <p:cond delay="1834"/>
                                          </p:stCondLst>
                                        </p:cTn>
                                        <p:tgtEl>
                                          <p:spTgt spid="90"/>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91"/>
                                        </p:tgtEl>
                                        <p:attrNameLst>
                                          <p:attrName>style.visibility</p:attrName>
                                        </p:attrNameLst>
                                      </p:cBhvr>
                                      <p:to>
                                        <p:strVal val="visible"/>
                                      </p:to>
                                    </p:set>
                                    <p:animEffect transition="in" filter="wipe(down)">
                                      <p:cBhvr>
                                        <p:cTn id="205" dur="580">
                                          <p:stCondLst>
                                            <p:cond delay="0"/>
                                          </p:stCondLst>
                                        </p:cTn>
                                        <p:tgtEl>
                                          <p:spTgt spid="91"/>
                                        </p:tgtEl>
                                      </p:cBhvr>
                                    </p:animEffect>
                                    <p:anim calcmode="lin" valueType="num">
                                      <p:cBhvr>
                                        <p:cTn id="206"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211" dur="26">
                                          <p:stCondLst>
                                            <p:cond delay="650"/>
                                          </p:stCondLst>
                                        </p:cTn>
                                        <p:tgtEl>
                                          <p:spTgt spid="91"/>
                                        </p:tgtEl>
                                      </p:cBhvr>
                                      <p:to x="100000" y="60000"/>
                                    </p:animScale>
                                    <p:animScale>
                                      <p:cBhvr>
                                        <p:cTn id="212" dur="166" decel="50000">
                                          <p:stCondLst>
                                            <p:cond delay="676"/>
                                          </p:stCondLst>
                                        </p:cTn>
                                        <p:tgtEl>
                                          <p:spTgt spid="91"/>
                                        </p:tgtEl>
                                      </p:cBhvr>
                                      <p:to x="100000" y="100000"/>
                                    </p:animScale>
                                    <p:animScale>
                                      <p:cBhvr>
                                        <p:cTn id="213" dur="26">
                                          <p:stCondLst>
                                            <p:cond delay="1312"/>
                                          </p:stCondLst>
                                        </p:cTn>
                                        <p:tgtEl>
                                          <p:spTgt spid="91"/>
                                        </p:tgtEl>
                                      </p:cBhvr>
                                      <p:to x="100000" y="80000"/>
                                    </p:animScale>
                                    <p:animScale>
                                      <p:cBhvr>
                                        <p:cTn id="214" dur="166" decel="50000">
                                          <p:stCondLst>
                                            <p:cond delay="1338"/>
                                          </p:stCondLst>
                                        </p:cTn>
                                        <p:tgtEl>
                                          <p:spTgt spid="91"/>
                                        </p:tgtEl>
                                      </p:cBhvr>
                                      <p:to x="100000" y="100000"/>
                                    </p:animScale>
                                    <p:animScale>
                                      <p:cBhvr>
                                        <p:cTn id="215" dur="26">
                                          <p:stCondLst>
                                            <p:cond delay="1642"/>
                                          </p:stCondLst>
                                        </p:cTn>
                                        <p:tgtEl>
                                          <p:spTgt spid="91"/>
                                        </p:tgtEl>
                                      </p:cBhvr>
                                      <p:to x="100000" y="90000"/>
                                    </p:animScale>
                                    <p:animScale>
                                      <p:cBhvr>
                                        <p:cTn id="216" dur="166" decel="50000">
                                          <p:stCondLst>
                                            <p:cond delay="1668"/>
                                          </p:stCondLst>
                                        </p:cTn>
                                        <p:tgtEl>
                                          <p:spTgt spid="91"/>
                                        </p:tgtEl>
                                      </p:cBhvr>
                                      <p:to x="100000" y="100000"/>
                                    </p:animScale>
                                    <p:animScale>
                                      <p:cBhvr>
                                        <p:cTn id="217" dur="26">
                                          <p:stCondLst>
                                            <p:cond delay="1808"/>
                                          </p:stCondLst>
                                        </p:cTn>
                                        <p:tgtEl>
                                          <p:spTgt spid="91"/>
                                        </p:tgtEl>
                                      </p:cBhvr>
                                      <p:to x="100000" y="95000"/>
                                    </p:animScale>
                                    <p:animScale>
                                      <p:cBhvr>
                                        <p:cTn id="218" dur="166" decel="50000">
                                          <p:stCondLst>
                                            <p:cond delay="1834"/>
                                          </p:stCondLst>
                                        </p:cTn>
                                        <p:tgtEl>
                                          <p:spTgt spid="91"/>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92"/>
                                        </p:tgtEl>
                                        <p:attrNameLst>
                                          <p:attrName>style.visibility</p:attrName>
                                        </p:attrNameLst>
                                      </p:cBhvr>
                                      <p:to>
                                        <p:strVal val="visible"/>
                                      </p:to>
                                    </p:set>
                                    <p:animEffect transition="in" filter="wipe(down)">
                                      <p:cBhvr>
                                        <p:cTn id="221" dur="580">
                                          <p:stCondLst>
                                            <p:cond delay="0"/>
                                          </p:stCondLst>
                                        </p:cTn>
                                        <p:tgtEl>
                                          <p:spTgt spid="92"/>
                                        </p:tgtEl>
                                      </p:cBhvr>
                                    </p:animEffect>
                                    <p:anim calcmode="lin" valueType="num">
                                      <p:cBhvr>
                                        <p:cTn id="222"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227" dur="26">
                                          <p:stCondLst>
                                            <p:cond delay="650"/>
                                          </p:stCondLst>
                                        </p:cTn>
                                        <p:tgtEl>
                                          <p:spTgt spid="92"/>
                                        </p:tgtEl>
                                      </p:cBhvr>
                                      <p:to x="100000" y="60000"/>
                                    </p:animScale>
                                    <p:animScale>
                                      <p:cBhvr>
                                        <p:cTn id="228" dur="166" decel="50000">
                                          <p:stCondLst>
                                            <p:cond delay="676"/>
                                          </p:stCondLst>
                                        </p:cTn>
                                        <p:tgtEl>
                                          <p:spTgt spid="92"/>
                                        </p:tgtEl>
                                      </p:cBhvr>
                                      <p:to x="100000" y="100000"/>
                                    </p:animScale>
                                    <p:animScale>
                                      <p:cBhvr>
                                        <p:cTn id="229" dur="26">
                                          <p:stCondLst>
                                            <p:cond delay="1312"/>
                                          </p:stCondLst>
                                        </p:cTn>
                                        <p:tgtEl>
                                          <p:spTgt spid="92"/>
                                        </p:tgtEl>
                                      </p:cBhvr>
                                      <p:to x="100000" y="80000"/>
                                    </p:animScale>
                                    <p:animScale>
                                      <p:cBhvr>
                                        <p:cTn id="230" dur="166" decel="50000">
                                          <p:stCondLst>
                                            <p:cond delay="1338"/>
                                          </p:stCondLst>
                                        </p:cTn>
                                        <p:tgtEl>
                                          <p:spTgt spid="92"/>
                                        </p:tgtEl>
                                      </p:cBhvr>
                                      <p:to x="100000" y="100000"/>
                                    </p:animScale>
                                    <p:animScale>
                                      <p:cBhvr>
                                        <p:cTn id="231" dur="26">
                                          <p:stCondLst>
                                            <p:cond delay="1642"/>
                                          </p:stCondLst>
                                        </p:cTn>
                                        <p:tgtEl>
                                          <p:spTgt spid="92"/>
                                        </p:tgtEl>
                                      </p:cBhvr>
                                      <p:to x="100000" y="90000"/>
                                    </p:animScale>
                                    <p:animScale>
                                      <p:cBhvr>
                                        <p:cTn id="232" dur="166" decel="50000">
                                          <p:stCondLst>
                                            <p:cond delay="1668"/>
                                          </p:stCondLst>
                                        </p:cTn>
                                        <p:tgtEl>
                                          <p:spTgt spid="92"/>
                                        </p:tgtEl>
                                      </p:cBhvr>
                                      <p:to x="100000" y="100000"/>
                                    </p:animScale>
                                    <p:animScale>
                                      <p:cBhvr>
                                        <p:cTn id="233" dur="26">
                                          <p:stCondLst>
                                            <p:cond delay="1808"/>
                                          </p:stCondLst>
                                        </p:cTn>
                                        <p:tgtEl>
                                          <p:spTgt spid="92"/>
                                        </p:tgtEl>
                                      </p:cBhvr>
                                      <p:to x="100000" y="95000"/>
                                    </p:animScale>
                                    <p:animScale>
                                      <p:cBhvr>
                                        <p:cTn id="234" dur="166" decel="50000">
                                          <p:stCondLst>
                                            <p:cond delay="1834"/>
                                          </p:stCondLst>
                                        </p:cTn>
                                        <p:tgtEl>
                                          <p:spTgt spid="92"/>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99"/>
                                        </p:tgtEl>
                                        <p:attrNameLst>
                                          <p:attrName>style.visibility</p:attrName>
                                        </p:attrNameLst>
                                      </p:cBhvr>
                                      <p:to>
                                        <p:strVal val="visible"/>
                                      </p:to>
                                    </p:set>
                                    <p:animEffect transition="in" filter="wipe(down)">
                                      <p:cBhvr>
                                        <p:cTn id="237" dur="580">
                                          <p:stCondLst>
                                            <p:cond delay="0"/>
                                          </p:stCondLst>
                                        </p:cTn>
                                        <p:tgtEl>
                                          <p:spTgt spid="99"/>
                                        </p:tgtEl>
                                      </p:cBhvr>
                                    </p:animEffect>
                                    <p:anim calcmode="lin" valueType="num">
                                      <p:cBhvr>
                                        <p:cTn id="238" dur="1822"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99"/>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99"/>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99"/>
                                        </p:tgtEl>
                                        <p:attrNameLst>
                                          <p:attrName>ppt_y</p:attrName>
                                        </p:attrNameLst>
                                      </p:cBhvr>
                                      <p:tavLst>
                                        <p:tav tm="0" fmla="#ppt_y-sin(pi*$)/81">
                                          <p:val>
                                            <p:fltVal val="0"/>
                                          </p:val>
                                        </p:tav>
                                        <p:tav tm="100000">
                                          <p:val>
                                            <p:fltVal val="1"/>
                                          </p:val>
                                        </p:tav>
                                      </p:tavLst>
                                    </p:anim>
                                    <p:animScale>
                                      <p:cBhvr>
                                        <p:cTn id="243" dur="26">
                                          <p:stCondLst>
                                            <p:cond delay="650"/>
                                          </p:stCondLst>
                                        </p:cTn>
                                        <p:tgtEl>
                                          <p:spTgt spid="99"/>
                                        </p:tgtEl>
                                      </p:cBhvr>
                                      <p:to x="100000" y="60000"/>
                                    </p:animScale>
                                    <p:animScale>
                                      <p:cBhvr>
                                        <p:cTn id="244" dur="166" decel="50000">
                                          <p:stCondLst>
                                            <p:cond delay="676"/>
                                          </p:stCondLst>
                                        </p:cTn>
                                        <p:tgtEl>
                                          <p:spTgt spid="99"/>
                                        </p:tgtEl>
                                      </p:cBhvr>
                                      <p:to x="100000" y="100000"/>
                                    </p:animScale>
                                    <p:animScale>
                                      <p:cBhvr>
                                        <p:cTn id="245" dur="26">
                                          <p:stCondLst>
                                            <p:cond delay="1312"/>
                                          </p:stCondLst>
                                        </p:cTn>
                                        <p:tgtEl>
                                          <p:spTgt spid="99"/>
                                        </p:tgtEl>
                                      </p:cBhvr>
                                      <p:to x="100000" y="80000"/>
                                    </p:animScale>
                                    <p:animScale>
                                      <p:cBhvr>
                                        <p:cTn id="246" dur="166" decel="50000">
                                          <p:stCondLst>
                                            <p:cond delay="1338"/>
                                          </p:stCondLst>
                                        </p:cTn>
                                        <p:tgtEl>
                                          <p:spTgt spid="99"/>
                                        </p:tgtEl>
                                      </p:cBhvr>
                                      <p:to x="100000" y="100000"/>
                                    </p:animScale>
                                    <p:animScale>
                                      <p:cBhvr>
                                        <p:cTn id="247" dur="26">
                                          <p:stCondLst>
                                            <p:cond delay="1642"/>
                                          </p:stCondLst>
                                        </p:cTn>
                                        <p:tgtEl>
                                          <p:spTgt spid="99"/>
                                        </p:tgtEl>
                                      </p:cBhvr>
                                      <p:to x="100000" y="90000"/>
                                    </p:animScale>
                                    <p:animScale>
                                      <p:cBhvr>
                                        <p:cTn id="248" dur="166" decel="50000">
                                          <p:stCondLst>
                                            <p:cond delay="1668"/>
                                          </p:stCondLst>
                                        </p:cTn>
                                        <p:tgtEl>
                                          <p:spTgt spid="99"/>
                                        </p:tgtEl>
                                      </p:cBhvr>
                                      <p:to x="100000" y="100000"/>
                                    </p:animScale>
                                    <p:animScale>
                                      <p:cBhvr>
                                        <p:cTn id="249" dur="26">
                                          <p:stCondLst>
                                            <p:cond delay="1808"/>
                                          </p:stCondLst>
                                        </p:cTn>
                                        <p:tgtEl>
                                          <p:spTgt spid="99"/>
                                        </p:tgtEl>
                                      </p:cBhvr>
                                      <p:to x="100000" y="95000"/>
                                    </p:animScale>
                                    <p:animScale>
                                      <p:cBhvr>
                                        <p:cTn id="250" dur="166" decel="50000">
                                          <p:stCondLst>
                                            <p:cond delay="1834"/>
                                          </p:stCondLst>
                                        </p:cTn>
                                        <p:tgtEl>
                                          <p:spTgt spid="99"/>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70"/>
                                        </p:tgtEl>
                                        <p:attrNameLst>
                                          <p:attrName>style.visibility</p:attrName>
                                        </p:attrNameLst>
                                      </p:cBhvr>
                                      <p:to>
                                        <p:strVal val="visible"/>
                                      </p:to>
                                    </p:set>
                                    <p:animEffect transition="in" filter="fade">
                                      <p:cBhvr>
                                        <p:cTn id="253" dur="2750"/>
                                        <p:tgtEl>
                                          <p:spTgt spid="70"/>
                                        </p:tgtEl>
                                      </p:cBhvr>
                                    </p:animEffect>
                                  </p:childTnLst>
                                </p:cTn>
                              </p:par>
                            </p:childTnLst>
                          </p:cTn>
                        </p:par>
                        <p:par>
                          <p:cTn id="254" fill="hold">
                            <p:stCondLst>
                              <p:cond delay="2750"/>
                            </p:stCondLst>
                            <p:childTnLst>
                              <p:par>
                                <p:cTn id="255" presetID="16" presetClass="entr" presetSubtype="21" fill="hold" nodeType="afterEffect">
                                  <p:stCondLst>
                                    <p:cond delay="0"/>
                                  </p:stCondLst>
                                  <p:childTnLst>
                                    <p:set>
                                      <p:cBhvr>
                                        <p:cTn id="256" dur="1" fill="hold">
                                          <p:stCondLst>
                                            <p:cond delay="0"/>
                                          </p:stCondLst>
                                        </p:cTn>
                                        <p:tgtEl>
                                          <p:spTgt spid="107"/>
                                        </p:tgtEl>
                                        <p:attrNameLst>
                                          <p:attrName>style.visibility</p:attrName>
                                        </p:attrNameLst>
                                      </p:cBhvr>
                                      <p:to>
                                        <p:strVal val="visible"/>
                                      </p:to>
                                    </p:set>
                                    <p:animEffect transition="in" filter="barn(inVertical)">
                                      <p:cBhvr>
                                        <p:cTn id="257" dur="500"/>
                                        <p:tgtEl>
                                          <p:spTgt spid="107"/>
                                        </p:tgtEl>
                                      </p:cBhvr>
                                    </p:animEffect>
                                  </p:childTnLst>
                                </p:cTn>
                              </p:par>
                              <p:par>
                                <p:cTn id="258" presetID="16" presetClass="entr" presetSubtype="21" fill="hold" nodeType="with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barn(inVertical)">
                                      <p:cBhvr>
                                        <p:cTn id="260" dur="500"/>
                                        <p:tgtEl>
                                          <p:spTgt spid="108"/>
                                        </p:tgtEl>
                                      </p:cBhvr>
                                    </p:animEffect>
                                  </p:childTnLst>
                                </p:cTn>
                              </p:par>
                            </p:childTnLst>
                          </p:cTn>
                        </p:par>
                        <p:par>
                          <p:cTn id="261" fill="hold">
                            <p:stCondLst>
                              <p:cond delay="3250"/>
                            </p:stCondLst>
                            <p:childTnLst>
                              <p:par>
                                <p:cTn id="262" presetID="23" presetClass="entr" presetSubtype="32" fill="hold" grpId="0" nodeType="afterEffect">
                                  <p:stCondLst>
                                    <p:cond delay="0"/>
                                  </p:stCondLst>
                                  <p:iterate type="lt">
                                    <p:tmPct val="10000"/>
                                  </p:iterate>
                                  <p:childTnLst>
                                    <p:set>
                                      <p:cBhvr>
                                        <p:cTn id="263" dur="1" fill="hold">
                                          <p:stCondLst>
                                            <p:cond delay="0"/>
                                          </p:stCondLst>
                                        </p:cTn>
                                        <p:tgtEl>
                                          <p:spTgt spid="68"/>
                                        </p:tgtEl>
                                        <p:attrNameLst>
                                          <p:attrName>style.visibility</p:attrName>
                                        </p:attrNameLst>
                                      </p:cBhvr>
                                      <p:to>
                                        <p:strVal val="visible"/>
                                      </p:to>
                                    </p:set>
                                    <p:anim calcmode="lin" valueType="num">
                                      <p:cBhvr>
                                        <p:cTn id="264" dur="500" fill="hold"/>
                                        <p:tgtEl>
                                          <p:spTgt spid="68"/>
                                        </p:tgtEl>
                                        <p:attrNameLst>
                                          <p:attrName>ppt_w</p:attrName>
                                        </p:attrNameLst>
                                      </p:cBhvr>
                                      <p:tavLst>
                                        <p:tav tm="0">
                                          <p:val>
                                            <p:strVal val="4*#ppt_w"/>
                                          </p:val>
                                        </p:tav>
                                        <p:tav tm="100000">
                                          <p:val>
                                            <p:strVal val="#ppt_w"/>
                                          </p:val>
                                        </p:tav>
                                      </p:tavLst>
                                    </p:anim>
                                    <p:anim calcmode="lin" valueType="num">
                                      <p:cBhvr>
                                        <p:cTn id="265" dur="500" fill="hold"/>
                                        <p:tgtEl>
                                          <p:spTgt spid="68"/>
                                        </p:tgtEl>
                                        <p:attrNameLst>
                                          <p:attrName>ppt_h</p:attrName>
                                        </p:attrNameLst>
                                      </p:cBhvr>
                                      <p:tavLst>
                                        <p:tav tm="0">
                                          <p:val>
                                            <p:strVal val="4*#ppt_h"/>
                                          </p:val>
                                        </p:tav>
                                        <p:tav tm="100000">
                                          <p:val>
                                            <p:strVal val="#ppt_h"/>
                                          </p:val>
                                        </p:tav>
                                      </p:tavLst>
                                    </p:anim>
                                  </p:childTnLst>
                                </p:cTn>
                              </p:par>
                            </p:childTnLst>
                          </p:cTn>
                        </p:par>
                        <p:par>
                          <p:cTn id="266" fill="hold">
                            <p:stCondLst>
                              <p:cond delay="4000"/>
                            </p:stCondLst>
                            <p:childTnLst>
                              <p:par>
                                <p:cTn id="267" presetID="10" presetClass="entr" presetSubtype="0" fill="hold" grpId="0" nodeType="afterEffect">
                                  <p:stCondLst>
                                    <p:cond delay="0"/>
                                  </p:stCondLst>
                                  <p:childTnLst>
                                    <p:set>
                                      <p:cBhvr>
                                        <p:cTn id="268" dur="1" fill="hold">
                                          <p:stCondLst>
                                            <p:cond delay="0"/>
                                          </p:stCondLst>
                                        </p:cTn>
                                        <p:tgtEl>
                                          <p:spTgt spid="74"/>
                                        </p:tgtEl>
                                        <p:attrNameLst>
                                          <p:attrName>style.visibility</p:attrName>
                                        </p:attrNameLst>
                                      </p:cBhvr>
                                      <p:to>
                                        <p:strVal val="visible"/>
                                      </p:to>
                                    </p:set>
                                    <p:animEffect transition="in" filter="fade">
                                      <p:cBhvr>
                                        <p:cTn id="26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4" grpId="0"/>
      <p:bldP spid="77" grpId="0" animBg="1"/>
      <p:bldP spid="78" grpId="0" animBg="1"/>
      <p:bldP spid="79" grpId="0" animBg="1"/>
      <p:bldP spid="85" grpId="0" animBg="1"/>
      <p:bldP spid="86"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6"/>
          <p:cNvSpPr txBox="1">
            <a:spLocks noChangeArrowheads="1"/>
          </p:cNvSpPr>
          <p:nvPr/>
        </p:nvSpPr>
        <p:spPr bwMode="auto">
          <a:xfrm>
            <a:off x="2538257" y="2002035"/>
            <a:ext cx="395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爬虫实战</a:t>
            </a:r>
            <a:r>
              <a:rPr kumimoji="0" lang="en-US" altLang="zh-Hans" sz="2400" i="0" u="none" strike="noStrike" cap="none" normalizeH="0" baseline="0" dirty="0">
                <a:ln>
                  <a:noFill/>
                </a:ln>
                <a:solidFill>
                  <a:schemeClr val="tx1">
                    <a:lumMod val="65000"/>
                    <a:lumOff val="35000"/>
                  </a:schemeClr>
                </a:solidFill>
                <a:effectLst/>
                <a:latin typeface="Arial" pitchFamily="34" charset="0"/>
                <a:cs typeface="+mn-ea"/>
              </a:rPr>
              <a:t>---</a:t>
            </a: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接口</a:t>
            </a:r>
            <a:r>
              <a:rPr lang="zh-Hans" altLang="en-US" sz="2400" dirty="0">
                <a:solidFill>
                  <a:schemeClr val="tx1">
                    <a:lumMod val="65000"/>
                    <a:lumOff val="35000"/>
                  </a:schemeClr>
                </a:solidFill>
                <a:latin typeface="Arial" pitchFamily="34" charset="0"/>
                <a:cs typeface="+mn-ea"/>
              </a:rPr>
              <a:t>爬虫</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3255171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72000"/>
          </a:schemeClr>
        </a:solidFill>
        <a:effectLst/>
      </p:bgPr>
    </p:bg>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4800" dirty="0">
                <a:solidFill>
                  <a:srgbClr val="577188"/>
                </a:solidFill>
                <a:latin typeface="Impact" pitchFamily="34" charset="0"/>
                <a:cs typeface="+mn-ea"/>
              </a:rPr>
              <a:t>03</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12" name="TextBox 6"/>
          <p:cNvSpPr txBox="1">
            <a:spLocks noChangeArrowheads="1"/>
          </p:cNvSpPr>
          <p:nvPr/>
        </p:nvSpPr>
        <p:spPr bwMode="auto">
          <a:xfrm>
            <a:off x="3261496" y="1813268"/>
            <a:ext cx="3045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反爬虫实例</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4" name="TextBox 6"/>
          <p:cNvSpPr txBox="1">
            <a:spLocks noChangeArrowheads="1"/>
          </p:cNvSpPr>
          <p:nvPr/>
        </p:nvSpPr>
        <p:spPr bwMode="auto">
          <a:xfrm>
            <a:off x="3666255" y="2279628"/>
            <a:ext cx="376414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lang="zh-Hans" altLang="en-US" sz="1400" dirty="0">
                <a:latin typeface="+mn-ea"/>
                <a:cs typeface="+mn-ea"/>
              </a:rPr>
              <a:t>本节讲解前端如何有效的做到反爬虫</a:t>
            </a:r>
            <a:endParaRPr lang="en-US" altLang="zh-CN" sz="1400" dirty="0">
              <a:latin typeface="+mn-ea"/>
              <a:cs typeface="+mn-ea"/>
            </a:endParaRPr>
          </a:p>
        </p:txBody>
      </p:sp>
      <p:sp>
        <p:nvSpPr>
          <p:cNvPr id="15"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16" name="直接连接符 15"/>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4715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80">
                                          <p:stCondLst>
                                            <p:cond delay="0"/>
                                          </p:stCondLst>
                                        </p:cTn>
                                        <p:tgtEl>
                                          <p:spTgt spid="24"/>
                                        </p:tgtEl>
                                      </p:cBhvr>
                                    </p:animEffect>
                                    <p:anim calcmode="lin" valueType="num">
                                      <p:cBhvr>
                                        <p:cTn id="1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9" dur="26">
                                          <p:stCondLst>
                                            <p:cond delay="650"/>
                                          </p:stCondLst>
                                        </p:cTn>
                                        <p:tgtEl>
                                          <p:spTgt spid="24"/>
                                        </p:tgtEl>
                                      </p:cBhvr>
                                      <p:to x="100000" y="60000"/>
                                    </p:animScale>
                                    <p:animScale>
                                      <p:cBhvr>
                                        <p:cTn id="20" dur="166" decel="50000">
                                          <p:stCondLst>
                                            <p:cond delay="676"/>
                                          </p:stCondLst>
                                        </p:cTn>
                                        <p:tgtEl>
                                          <p:spTgt spid="24"/>
                                        </p:tgtEl>
                                      </p:cBhvr>
                                      <p:to x="100000" y="100000"/>
                                    </p:animScale>
                                    <p:animScale>
                                      <p:cBhvr>
                                        <p:cTn id="21" dur="26">
                                          <p:stCondLst>
                                            <p:cond delay="1312"/>
                                          </p:stCondLst>
                                        </p:cTn>
                                        <p:tgtEl>
                                          <p:spTgt spid="24"/>
                                        </p:tgtEl>
                                      </p:cBhvr>
                                      <p:to x="100000" y="80000"/>
                                    </p:animScale>
                                    <p:animScale>
                                      <p:cBhvr>
                                        <p:cTn id="22" dur="166" decel="50000">
                                          <p:stCondLst>
                                            <p:cond delay="1338"/>
                                          </p:stCondLst>
                                        </p:cTn>
                                        <p:tgtEl>
                                          <p:spTgt spid="24"/>
                                        </p:tgtEl>
                                      </p:cBhvr>
                                      <p:to x="100000" y="100000"/>
                                    </p:animScale>
                                    <p:animScale>
                                      <p:cBhvr>
                                        <p:cTn id="23" dur="26">
                                          <p:stCondLst>
                                            <p:cond delay="1642"/>
                                          </p:stCondLst>
                                        </p:cTn>
                                        <p:tgtEl>
                                          <p:spTgt spid="24"/>
                                        </p:tgtEl>
                                      </p:cBhvr>
                                      <p:to x="100000" y="90000"/>
                                    </p:animScale>
                                    <p:animScale>
                                      <p:cBhvr>
                                        <p:cTn id="24" dur="166" decel="50000">
                                          <p:stCondLst>
                                            <p:cond delay="1668"/>
                                          </p:stCondLst>
                                        </p:cTn>
                                        <p:tgtEl>
                                          <p:spTgt spid="24"/>
                                        </p:tgtEl>
                                      </p:cBhvr>
                                      <p:to x="100000" y="100000"/>
                                    </p:animScale>
                                    <p:animScale>
                                      <p:cBhvr>
                                        <p:cTn id="25" dur="26">
                                          <p:stCondLst>
                                            <p:cond delay="1808"/>
                                          </p:stCondLst>
                                        </p:cTn>
                                        <p:tgtEl>
                                          <p:spTgt spid="24"/>
                                        </p:tgtEl>
                                      </p:cBhvr>
                                      <p:to x="100000" y="95000"/>
                                    </p:animScale>
                                    <p:animScale>
                                      <p:cBhvr>
                                        <p:cTn id="26" dur="166" decel="50000">
                                          <p:stCondLst>
                                            <p:cond delay="1834"/>
                                          </p:stCondLst>
                                        </p:cTn>
                                        <p:tgtEl>
                                          <p:spTgt spid="24"/>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80">
                                          <p:stCondLst>
                                            <p:cond delay="0"/>
                                          </p:stCondLst>
                                        </p:cTn>
                                        <p:tgtEl>
                                          <p:spTgt spid="25"/>
                                        </p:tgtEl>
                                      </p:cBhvr>
                                    </p:animEffect>
                                    <p:anim calcmode="lin" valueType="num">
                                      <p:cBhvr>
                                        <p:cTn id="3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35" dur="26">
                                          <p:stCondLst>
                                            <p:cond delay="650"/>
                                          </p:stCondLst>
                                        </p:cTn>
                                        <p:tgtEl>
                                          <p:spTgt spid="25"/>
                                        </p:tgtEl>
                                      </p:cBhvr>
                                      <p:to x="100000" y="60000"/>
                                    </p:animScale>
                                    <p:animScale>
                                      <p:cBhvr>
                                        <p:cTn id="36" dur="166" decel="50000">
                                          <p:stCondLst>
                                            <p:cond delay="676"/>
                                          </p:stCondLst>
                                        </p:cTn>
                                        <p:tgtEl>
                                          <p:spTgt spid="25"/>
                                        </p:tgtEl>
                                      </p:cBhvr>
                                      <p:to x="100000" y="100000"/>
                                    </p:animScale>
                                    <p:animScale>
                                      <p:cBhvr>
                                        <p:cTn id="37" dur="26">
                                          <p:stCondLst>
                                            <p:cond delay="1312"/>
                                          </p:stCondLst>
                                        </p:cTn>
                                        <p:tgtEl>
                                          <p:spTgt spid="25"/>
                                        </p:tgtEl>
                                      </p:cBhvr>
                                      <p:to x="100000" y="80000"/>
                                    </p:animScale>
                                    <p:animScale>
                                      <p:cBhvr>
                                        <p:cTn id="38" dur="166" decel="50000">
                                          <p:stCondLst>
                                            <p:cond delay="1338"/>
                                          </p:stCondLst>
                                        </p:cTn>
                                        <p:tgtEl>
                                          <p:spTgt spid="25"/>
                                        </p:tgtEl>
                                      </p:cBhvr>
                                      <p:to x="100000" y="100000"/>
                                    </p:animScale>
                                    <p:animScale>
                                      <p:cBhvr>
                                        <p:cTn id="39" dur="26">
                                          <p:stCondLst>
                                            <p:cond delay="1642"/>
                                          </p:stCondLst>
                                        </p:cTn>
                                        <p:tgtEl>
                                          <p:spTgt spid="25"/>
                                        </p:tgtEl>
                                      </p:cBhvr>
                                      <p:to x="100000" y="90000"/>
                                    </p:animScale>
                                    <p:animScale>
                                      <p:cBhvr>
                                        <p:cTn id="40" dur="166" decel="50000">
                                          <p:stCondLst>
                                            <p:cond delay="1668"/>
                                          </p:stCondLst>
                                        </p:cTn>
                                        <p:tgtEl>
                                          <p:spTgt spid="25"/>
                                        </p:tgtEl>
                                      </p:cBhvr>
                                      <p:to x="100000" y="100000"/>
                                    </p:animScale>
                                    <p:animScale>
                                      <p:cBhvr>
                                        <p:cTn id="41" dur="26">
                                          <p:stCondLst>
                                            <p:cond delay="1808"/>
                                          </p:stCondLst>
                                        </p:cTn>
                                        <p:tgtEl>
                                          <p:spTgt spid="25"/>
                                        </p:tgtEl>
                                      </p:cBhvr>
                                      <p:to x="100000" y="95000"/>
                                    </p:animScale>
                                    <p:animScale>
                                      <p:cBhvr>
                                        <p:cTn id="42" dur="166" decel="50000">
                                          <p:stCondLst>
                                            <p:cond delay="1834"/>
                                          </p:stCondLst>
                                        </p:cTn>
                                        <p:tgtEl>
                                          <p:spTgt spid="25"/>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80">
                                          <p:stCondLst>
                                            <p:cond delay="0"/>
                                          </p:stCondLst>
                                        </p:cTn>
                                        <p:tgtEl>
                                          <p:spTgt spid="34"/>
                                        </p:tgtEl>
                                      </p:cBhvr>
                                    </p:animEffect>
                                    <p:anim calcmode="lin" valueType="num">
                                      <p:cBhvr>
                                        <p:cTn id="46"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51" dur="26">
                                          <p:stCondLst>
                                            <p:cond delay="650"/>
                                          </p:stCondLst>
                                        </p:cTn>
                                        <p:tgtEl>
                                          <p:spTgt spid="34"/>
                                        </p:tgtEl>
                                      </p:cBhvr>
                                      <p:to x="100000" y="60000"/>
                                    </p:animScale>
                                    <p:animScale>
                                      <p:cBhvr>
                                        <p:cTn id="52" dur="166" decel="50000">
                                          <p:stCondLst>
                                            <p:cond delay="676"/>
                                          </p:stCondLst>
                                        </p:cTn>
                                        <p:tgtEl>
                                          <p:spTgt spid="34"/>
                                        </p:tgtEl>
                                      </p:cBhvr>
                                      <p:to x="100000" y="100000"/>
                                    </p:animScale>
                                    <p:animScale>
                                      <p:cBhvr>
                                        <p:cTn id="53" dur="26">
                                          <p:stCondLst>
                                            <p:cond delay="1312"/>
                                          </p:stCondLst>
                                        </p:cTn>
                                        <p:tgtEl>
                                          <p:spTgt spid="34"/>
                                        </p:tgtEl>
                                      </p:cBhvr>
                                      <p:to x="100000" y="80000"/>
                                    </p:animScale>
                                    <p:animScale>
                                      <p:cBhvr>
                                        <p:cTn id="54" dur="166" decel="50000">
                                          <p:stCondLst>
                                            <p:cond delay="1338"/>
                                          </p:stCondLst>
                                        </p:cTn>
                                        <p:tgtEl>
                                          <p:spTgt spid="34"/>
                                        </p:tgtEl>
                                      </p:cBhvr>
                                      <p:to x="100000" y="100000"/>
                                    </p:animScale>
                                    <p:animScale>
                                      <p:cBhvr>
                                        <p:cTn id="55" dur="26">
                                          <p:stCondLst>
                                            <p:cond delay="1642"/>
                                          </p:stCondLst>
                                        </p:cTn>
                                        <p:tgtEl>
                                          <p:spTgt spid="34"/>
                                        </p:tgtEl>
                                      </p:cBhvr>
                                      <p:to x="100000" y="90000"/>
                                    </p:animScale>
                                    <p:animScale>
                                      <p:cBhvr>
                                        <p:cTn id="56" dur="166" decel="50000">
                                          <p:stCondLst>
                                            <p:cond delay="1668"/>
                                          </p:stCondLst>
                                        </p:cTn>
                                        <p:tgtEl>
                                          <p:spTgt spid="34"/>
                                        </p:tgtEl>
                                      </p:cBhvr>
                                      <p:to x="100000" y="100000"/>
                                    </p:animScale>
                                    <p:animScale>
                                      <p:cBhvr>
                                        <p:cTn id="57" dur="26">
                                          <p:stCondLst>
                                            <p:cond delay="1808"/>
                                          </p:stCondLst>
                                        </p:cTn>
                                        <p:tgtEl>
                                          <p:spTgt spid="34"/>
                                        </p:tgtEl>
                                      </p:cBhvr>
                                      <p:to x="100000" y="95000"/>
                                    </p:animScale>
                                    <p:animScale>
                                      <p:cBhvr>
                                        <p:cTn id="58" dur="166" decel="50000">
                                          <p:stCondLst>
                                            <p:cond delay="1834"/>
                                          </p:stCondLst>
                                        </p:cTn>
                                        <p:tgtEl>
                                          <p:spTgt spid="34"/>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80">
                                          <p:stCondLst>
                                            <p:cond delay="0"/>
                                          </p:stCondLst>
                                        </p:cTn>
                                        <p:tgtEl>
                                          <p:spTgt spid="39"/>
                                        </p:tgtEl>
                                      </p:cBhvr>
                                    </p:animEffect>
                                    <p:anim calcmode="lin" valueType="num">
                                      <p:cBhvr>
                                        <p:cTn id="62"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67" dur="26">
                                          <p:stCondLst>
                                            <p:cond delay="650"/>
                                          </p:stCondLst>
                                        </p:cTn>
                                        <p:tgtEl>
                                          <p:spTgt spid="39"/>
                                        </p:tgtEl>
                                      </p:cBhvr>
                                      <p:to x="100000" y="60000"/>
                                    </p:animScale>
                                    <p:animScale>
                                      <p:cBhvr>
                                        <p:cTn id="68" dur="166" decel="50000">
                                          <p:stCondLst>
                                            <p:cond delay="676"/>
                                          </p:stCondLst>
                                        </p:cTn>
                                        <p:tgtEl>
                                          <p:spTgt spid="39"/>
                                        </p:tgtEl>
                                      </p:cBhvr>
                                      <p:to x="100000" y="100000"/>
                                    </p:animScale>
                                    <p:animScale>
                                      <p:cBhvr>
                                        <p:cTn id="69" dur="26">
                                          <p:stCondLst>
                                            <p:cond delay="1312"/>
                                          </p:stCondLst>
                                        </p:cTn>
                                        <p:tgtEl>
                                          <p:spTgt spid="39"/>
                                        </p:tgtEl>
                                      </p:cBhvr>
                                      <p:to x="100000" y="80000"/>
                                    </p:animScale>
                                    <p:animScale>
                                      <p:cBhvr>
                                        <p:cTn id="70" dur="166" decel="50000">
                                          <p:stCondLst>
                                            <p:cond delay="1338"/>
                                          </p:stCondLst>
                                        </p:cTn>
                                        <p:tgtEl>
                                          <p:spTgt spid="39"/>
                                        </p:tgtEl>
                                      </p:cBhvr>
                                      <p:to x="100000" y="100000"/>
                                    </p:animScale>
                                    <p:animScale>
                                      <p:cBhvr>
                                        <p:cTn id="71" dur="26">
                                          <p:stCondLst>
                                            <p:cond delay="1642"/>
                                          </p:stCondLst>
                                        </p:cTn>
                                        <p:tgtEl>
                                          <p:spTgt spid="39"/>
                                        </p:tgtEl>
                                      </p:cBhvr>
                                      <p:to x="100000" y="90000"/>
                                    </p:animScale>
                                    <p:animScale>
                                      <p:cBhvr>
                                        <p:cTn id="72" dur="166" decel="50000">
                                          <p:stCondLst>
                                            <p:cond delay="1668"/>
                                          </p:stCondLst>
                                        </p:cTn>
                                        <p:tgtEl>
                                          <p:spTgt spid="39"/>
                                        </p:tgtEl>
                                      </p:cBhvr>
                                      <p:to x="100000" y="100000"/>
                                    </p:animScale>
                                    <p:animScale>
                                      <p:cBhvr>
                                        <p:cTn id="73" dur="26">
                                          <p:stCondLst>
                                            <p:cond delay="1808"/>
                                          </p:stCondLst>
                                        </p:cTn>
                                        <p:tgtEl>
                                          <p:spTgt spid="39"/>
                                        </p:tgtEl>
                                      </p:cBhvr>
                                      <p:to x="100000" y="95000"/>
                                    </p:animScale>
                                    <p:animScale>
                                      <p:cBhvr>
                                        <p:cTn id="74" dur="166" decel="50000">
                                          <p:stCondLst>
                                            <p:cond delay="1834"/>
                                          </p:stCondLst>
                                        </p:cTn>
                                        <p:tgtEl>
                                          <p:spTgt spid="39"/>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80">
                                          <p:stCondLst>
                                            <p:cond delay="0"/>
                                          </p:stCondLst>
                                        </p:cTn>
                                        <p:tgtEl>
                                          <p:spTgt spid="26"/>
                                        </p:tgtEl>
                                      </p:cBhvr>
                                    </p:animEffect>
                                    <p:anim calcmode="lin" valueType="num">
                                      <p:cBhvr>
                                        <p:cTn id="7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83" dur="26">
                                          <p:stCondLst>
                                            <p:cond delay="650"/>
                                          </p:stCondLst>
                                        </p:cTn>
                                        <p:tgtEl>
                                          <p:spTgt spid="26"/>
                                        </p:tgtEl>
                                      </p:cBhvr>
                                      <p:to x="100000" y="60000"/>
                                    </p:animScale>
                                    <p:animScale>
                                      <p:cBhvr>
                                        <p:cTn id="84" dur="166" decel="50000">
                                          <p:stCondLst>
                                            <p:cond delay="676"/>
                                          </p:stCondLst>
                                        </p:cTn>
                                        <p:tgtEl>
                                          <p:spTgt spid="26"/>
                                        </p:tgtEl>
                                      </p:cBhvr>
                                      <p:to x="100000" y="100000"/>
                                    </p:animScale>
                                    <p:animScale>
                                      <p:cBhvr>
                                        <p:cTn id="85" dur="26">
                                          <p:stCondLst>
                                            <p:cond delay="1312"/>
                                          </p:stCondLst>
                                        </p:cTn>
                                        <p:tgtEl>
                                          <p:spTgt spid="26"/>
                                        </p:tgtEl>
                                      </p:cBhvr>
                                      <p:to x="100000" y="80000"/>
                                    </p:animScale>
                                    <p:animScale>
                                      <p:cBhvr>
                                        <p:cTn id="86" dur="166" decel="50000">
                                          <p:stCondLst>
                                            <p:cond delay="1338"/>
                                          </p:stCondLst>
                                        </p:cTn>
                                        <p:tgtEl>
                                          <p:spTgt spid="26"/>
                                        </p:tgtEl>
                                      </p:cBhvr>
                                      <p:to x="100000" y="100000"/>
                                    </p:animScale>
                                    <p:animScale>
                                      <p:cBhvr>
                                        <p:cTn id="87" dur="26">
                                          <p:stCondLst>
                                            <p:cond delay="1642"/>
                                          </p:stCondLst>
                                        </p:cTn>
                                        <p:tgtEl>
                                          <p:spTgt spid="26"/>
                                        </p:tgtEl>
                                      </p:cBhvr>
                                      <p:to x="100000" y="90000"/>
                                    </p:animScale>
                                    <p:animScale>
                                      <p:cBhvr>
                                        <p:cTn id="88" dur="166" decel="50000">
                                          <p:stCondLst>
                                            <p:cond delay="1668"/>
                                          </p:stCondLst>
                                        </p:cTn>
                                        <p:tgtEl>
                                          <p:spTgt spid="26"/>
                                        </p:tgtEl>
                                      </p:cBhvr>
                                      <p:to x="100000" y="100000"/>
                                    </p:animScale>
                                    <p:animScale>
                                      <p:cBhvr>
                                        <p:cTn id="89" dur="26">
                                          <p:stCondLst>
                                            <p:cond delay="1808"/>
                                          </p:stCondLst>
                                        </p:cTn>
                                        <p:tgtEl>
                                          <p:spTgt spid="26"/>
                                        </p:tgtEl>
                                      </p:cBhvr>
                                      <p:to x="100000" y="95000"/>
                                    </p:animScale>
                                    <p:animScale>
                                      <p:cBhvr>
                                        <p:cTn id="90" dur="166" decel="50000">
                                          <p:stCondLst>
                                            <p:cond delay="1834"/>
                                          </p:stCondLst>
                                        </p:cTn>
                                        <p:tgtEl>
                                          <p:spTgt spid="26"/>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7"/>
                                        </p:tgtEl>
                                        <p:attrNameLst>
                                          <p:attrName>style.visibility</p:attrName>
                                        </p:attrNameLst>
                                      </p:cBhvr>
                                      <p:to>
                                        <p:strVal val="visible"/>
                                      </p:to>
                                    </p:set>
                                    <p:animEffect transition="in" filter="wipe(down)">
                                      <p:cBhvr>
                                        <p:cTn id="93" dur="580">
                                          <p:stCondLst>
                                            <p:cond delay="0"/>
                                          </p:stCondLst>
                                        </p:cTn>
                                        <p:tgtEl>
                                          <p:spTgt spid="27"/>
                                        </p:tgtEl>
                                      </p:cBhvr>
                                    </p:animEffect>
                                    <p:anim calcmode="lin" valueType="num">
                                      <p:cBhvr>
                                        <p:cTn id="9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99" dur="26">
                                          <p:stCondLst>
                                            <p:cond delay="650"/>
                                          </p:stCondLst>
                                        </p:cTn>
                                        <p:tgtEl>
                                          <p:spTgt spid="27"/>
                                        </p:tgtEl>
                                      </p:cBhvr>
                                      <p:to x="100000" y="60000"/>
                                    </p:animScale>
                                    <p:animScale>
                                      <p:cBhvr>
                                        <p:cTn id="100" dur="166" decel="50000">
                                          <p:stCondLst>
                                            <p:cond delay="676"/>
                                          </p:stCondLst>
                                        </p:cTn>
                                        <p:tgtEl>
                                          <p:spTgt spid="27"/>
                                        </p:tgtEl>
                                      </p:cBhvr>
                                      <p:to x="100000" y="100000"/>
                                    </p:animScale>
                                    <p:animScale>
                                      <p:cBhvr>
                                        <p:cTn id="101" dur="26">
                                          <p:stCondLst>
                                            <p:cond delay="1312"/>
                                          </p:stCondLst>
                                        </p:cTn>
                                        <p:tgtEl>
                                          <p:spTgt spid="27"/>
                                        </p:tgtEl>
                                      </p:cBhvr>
                                      <p:to x="100000" y="80000"/>
                                    </p:animScale>
                                    <p:animScale>
                                      <p:cBhvr>
                                        <p:cTn id="102" dur="166" decel="50000">
                                          <p:stCondLst>
                                            <p:cond delay="1338"/>
                                          </p:stCondLst>
                                        </p:cTn>
                                        <p:tgtEl>
                                          <p:spTgt spid="27"/>
                                        </p:tgtEl>
                                      </p:cBhvr>
                                      <p:to x="100000" y="100000"/>
                                    </p:animScale>
                                    <p:animScale>
                                      <p:cBhvr>
                                        <p:cTn id="103" dur="26">
                                          <p:stCondLst>
                                            <p:cond delay="1642"/>
                                          </p:stCondLst>
                                        </p:cTn>
                                        <p:tgtEl>
                                          <p:spTgt spid="27"/>
                                        </p:tgtEl>
                                      </p:cBhvr>
                                      <p:to x="100000" y="90000"/>
                                    </p:animScale>
                                    <p:animScale>
                                      <p:cBhvr>
                                        <p:cTn id="104" dur="166" decel="50000">
                                          <p:stCondLst>
                                            <p:cond delay="1668"/>
                                          </p:stCondLst>
                                        </p:cTn>
                                        <p:tgtEl>
                                          <p:spTgt spid="27"/>
                                        </p:tgtEl>
                                      </p:cBhvr>
                                      <p:to x="100000" y="100000"/>
                                    </p:animScale>
                                    <p:animScale>
                                      <p:cBhvr>
                                        <p:cTn id="105" dur="26">
                                          <p:stCondLst>
                                            <p:cond delay="1808"/>
                                          </p:stCondLst>
                                        </p:cTn>
                                        <p:tgtEl>
                                          <p:spTgt spid="27"/>
                                        </p:tgtEl>
                                      </p:cBhvr>
                                      <p:to x="100000" y="95000"/>
                                    </p:animScale>
                                    <p:animScale>
                                      <p:cBhvr>
                                        <p:cTn id="106" dur="166" decel="50000">
                                          <p:stCondLst>
                                            <p:cond delay="1834"/>
                                          </p:stCondLst>
                                        </p:cTn>
                                        <p:tgtEl>
                                          <p:spTgt spid="27"/>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80">
                                          <p:stCondLst>
                                            <p:cond delay="0"/>
                                          </p:stCondLst>
                                        </p:cTn>
                                        <p:tgtEl>
                                          <p:spTgt spid="28"/>
                                        </p:tgtEl>
                                      </p:cBhvr>
                                    </p:animEffect>
                                    <p:anim calcmode="lin" valueType="num">
                                      <p:cBhvr>
                                        <p:cTn id="11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15" dur="26">
                                          <p:stCondLst>
                                            <p:cond delay="650"/>
                                          </p:stCondLst>
                                        </p:cTn>
                                        <p:tgtEl>
                                          <p:spTgt spid="28"/>
                                        </p:tgtEl>
                                      </p:cBhvr>
                                      <p:to x="100000" y="60000"/>
                                    </p:animScale>
                                    <p:animScale>
                                      <p:cBhvr>
                                        <p:cTn id="116" dur="166" decel="50000">
                                          <p:stCondLst>
                                            <p:cond delay="676"/>
                                          </p:stCondLst>
                                        </p:cTn>
                                        <p:tgtEl>
                                          <p:spTgt spid="28"/>
                                        </p:tgtEl>
                                      </p:cBhvr>
                                      <p:to x="100000" y="100000"/>
                                    </p:animScale>
                                    <p:animScale>
                                      <p:cBhvr>
                                        <p:cTn id="117" dur="26">
                                          <p:stCondLst>
                                            <p:cond delay="1312"/>
                                          </p:stCondLst>
                                        </p:cTn>
                                        <p:tgtEl>
                                          <p:spTgt spid="28"/>
                                        </p:tgtEl>
                                      </p:cBhvr>
                                      <p:to x="100000" y="80000"/>
                                    </p:animScale>
                                    <p:animScale>
                                      <p:cBhvr>
                                        <p:cTn id="118" dur="166" decel="50000">
                                          <p:stCondLst>
                                            <p:cond delay="1338"/>
                                          </p:stCondLst>
                                        </p:cTn>
                                        <p:tgtEl>
                                          <p:spTgt spid="28"/>
                                        </p:tgtEl>
                                      </p:cBhvr>
                                      <p:to x="100000" y="100000"/>
                                    </p:animScale>
                                    <p:animScale>
                                      <p:cBhvr>
                                        <p:cTn id="119" dur="26">
                                          <p:stCondLst>
                                            <p:cond delay="1642"/>
                                          </p:stCondLst>
                                        </p:cTn>
                                        <p:tgtEl>
                                          <p:spTgt spid="28"/>
                                        </p:tgtEl>
                                      </p:cBhvr>
                                      <p:to x="100000" y="90000"/>
                                    </p:animScale>
                                    <p:animScale>
                                      <p:cBhvr>
                                        <p:cTn id="120" dur="166" decel="50000">
                                          <p:stCondLst>
                                            <p:cond delay="1668"/>
                                          </p:stCondLst>
                                        </p:cTn>
                                        <p:tgtEl>
                                          <p:spTgt spid="28"/>
                                        </p:tgtEl>
                                      </p:cBhvr>
                                      <p:to x="100000" y="100000"/>
                                    </p:animScale>
                                    <p:animScale>
                                      <p:cBhvr>
                                        <p:cTn id="121" dur="26">
                                          <p:stCondLst>
                                            <p:cond delay="1808"/>
                                          </p:stCondLst>
                                        </p:cTn>
                                        <p:tgtEl>
                                          <p:spTgt spid="28"/>
                                        </p:tgtEl>
                                      </p:cBhvr>
                                      <p:to x="100000" y="95000"/>
                                    </p:animScale>
                                    <p:animScale>
                                      <p:cBhvr>
                                        <p:cTn id="122" dur="166" decel="50000">
                                          <p:stCondLst>
                                            <p:cond delay="1834"/>
                                          </p:stCondLst>
                                        </p:cTn>
                                        <p:tgtEl>
                                          <p:spTgt spid="28"/>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80">
                                          <p:stCondLst>
                                            <p:cond delay="0"/>
                                          </p:stCondLst>
                                        </p:cTn>
                                        <p:tgtEl>
                                          <p:spTgt spid="40"/>
                                        </p:tgtEl>
                                      </p:cBhvr>
                                    </p:animEffect>
                                    <p:anim calcmode="lin" valueType="num">
                                      <p:cBhvr>
                                        <p:cTn id="126"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1" dur="26">
                                          <p:stCondLst>
                                            <p:cond delay="650"/>
                                          </p:stCondLst>
                                        </p:cTn>
                                        <p:tgtEl>
                                          <p:spTgt spid="40"/>
                                        </p:tgtEl>
                                      </p:cBhvr>
                                      <p:to x="100000" y="60000"/>
                                    </p:animScale>
                                    <p:animScale>
                                      <p:cBhvr>
                                        <p:cTn id="132" dur="166" decel="50000">
                                          <p:stCondLst>
                                            <p:cond delay="676"/>
                                          </p:stCondLst>
                                        </p:cTn>
                                        <p:tgtEl>
                                          <p:spTgt spid="40"/>
                                        </p:tgtEl>
                                      </p:cBhvr>
                                      <p:to x="100000" y="100000"/>
                                    </p:animScale>
                                    <p:animScale>
                                      <p:cBhvr>
                                        <p:cTn id="133" dur="26">
                                          <p:stCondLst>
                                            <p:cond delay="1312"/>
                                          </p:stCondLst>
                                        </p:cTn>
                                        <p:tgtEl>
                                          <p:spTgt spid="40"/>
                                        </p:tgtEl>
                                      </p:cBhvr>
                                      <p:to x="100000" y="80000"/>
                                    </p:animScale>
                                    <p:animScale>
                                      <p:cBhvr>
                                        <p:cTn id="134" dur="166" decel="50000">
                                          <p:stCondLst>
                                            <p:cond delay="1338"/>
                                          </p:stCondLst>
                                        </p:cTn>
                                        <p:tgtEl>
                                          <p:spTgt spid="40"/>
                                        </p:tgtEl>
                                      </p:cBhvr>
                                      <p:to x="100000" y="100000"/>
                                    </p:animScale>
                                    <p:animScale>
                                      <p:cBhvr>
                                        <p:cTn id="135" dur="26">
                                          <p:stCondLst>
                                            <p:cond delay="1642"/>
                                          </p:stCondLst>
                                        </p:cTn>
                                        <p:tgtEl>
                                          <p:spTgt spid="40"/>
                                        </p:tgtEl>
                                      </p:cBhvr>
                                      <p:to x="100000" y="90000"/>
                                    </p:animScale>
                                    <p:animScale>
                                      <p:cBhvr>
                                        <p:cTn id="136" dur="166" decel="50000">
                                          <p:stCondLst>
                                            <p:cond delay="1668"/>
                                          </p:stCondLst>
                                        </p:cTn>
                                        <p:tgtEl>
                                          <p:spTgt spid="40"/>
                                        </p:tgtEl>
                                      </p:cBhvr>
                                      <p:to x="100000" y="100000"/>
                                    </p:animScale>
                                    <p:animScale>
                                      <p:cBhvr>
                                        <p:cTn id="137" dur="26">
                                          <p:stCondLst>
                                            <p:cond delay="1808"/>
                                          </p:stCondLst>
                                        </p:cTn>
                                        <p:tgtEl>
                                          <p:spTgt spid="40"/>
                                        </p:tgtEl>
                                      </p:cBhvr>
                                      <p:to x="100000" y="95000"/>
                                    </p:animScale>
                                    <p:animScale>
                                      <p:cBhvr>
                                        <p:cTn id="138" dur="166" decel="50000">
                                          <p:stCondLst>
                                            <p:cond delay="1834"/>
                                          </p:stCondLst>
                                        </p:cTn>
                                        <p:tgtEl>
                                          <p:spTgt spid="40"/>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down)">
                                      <p:cBhvr>
                                        <p:cTn id="141" dur="580">
                                          <p:stCondLst>
                                            <p:cond delay="0"/>
                                          </p:stCondLst>
                                        </p:cTn>
                                        <p:tgtEl>
                                          <p:spTgt spid="29"/>
                                        </p:tgtEl>
                                      </p:cBhvr>
                                    </p:animEffect>
                                    <p:anim calcmode="lin" valueType="num">
                                      <p:cBhvr>
                                        <p:cTn id="14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47" dur="26">
                                          <p:stCondLst>
                                            <p:cond delay="650"/>
                                          </p:stCondLst>
                                        </p:cTn>
                                        <p:tgtEl>
                                          <p:spTgt spid="29"/>
                                        </p:tgtEl>
                                      </p:cBhvr>
                                      <p:to x="100000" y="60000"/>
                                    </p:animScale>
                                    <p:animScale>
                                      <p:cBhvr>
                                        <p:cTn id="148" dur="166" decel="50000">
                                          <p:stCondLst>
                                            <p:cond delay="676"/>
                                          </p:stCondLst>
                                        </p:cTn>
                                        <p:tgtEl>
                                          <p:spTgt spid="29"/>
                                        </p:tgtEl>
                                      </p:cBhvr>
                                      <p:to x="100000" y="100000"/>
                                    </p:animScale>
                                    <p:animScale>
                                      <p:cBhvr>
                                        <p:cTn id="149" dur="26">
                                          <p:stCondLst>
                                            <p:cond delay="1312"/>
                                          </p:stCondLst>
                                        </p:cTn>
                                        <p:tgtEl>
                                          <p:spTgt spid="29"/>
                                        </p:tgtEl>
                                      </p:cBhvr>
                                      <p:to x="100000" y="80000"/>
                                    </p:animScale>
                                    <p:animScale>
                                      <p:cBhvr>
                                        <p:cTn id="150" dur="166" decel="50000">
                                          <p:stCondLst>
                                            <p:cond delay="1338"/>
                                          </p:stCondLst>
                                        </p:cTn>
                                        <p:tgtEl>
                                          <p:spTgt spid="29"/>
                                        </p:tgtEl>
                                      </p:cBhvr>
                                      <p:to x="100000" y="100000"/>
                                    </p:animScale>
                                    <p:animScale>
                                      <p:cBhvr>
                                        <p:cTn id="151" dur="26">
                                          <p:stCondLst>
                                            <p:cond delay="1642"/>
                                          </p:stCondLst>
                                        </p:cTn>
                                        <p:tgtEl>
                                          <p:spTgt spid="29"/>
                                        </p:tgtEl>
                                      </p:cBhvr>
                                      <p:to x="100000" y="90000"/>
                                    </p:animScale>
                                    <p:animScale>
                                      <p:cBhvr>
                                        <p:cTn id="152" dur="166" decel="50000">
                                          <p:stCondLst>
                                            <p:cond delay="1668"/>
                                          </p:stCondLst>
                                        </p:cTn>
                                        <p:tgtEl>
                                          <p:spTgt spid="29"/>
                                        </p:tgtEl>
                                      </p:cBhvr>
                                      <p:to x="100000" y="100000"/>
                                    </p:animScale>
                                    <p:animScale>
                                      <p:cBhvr>
                                        <p:cTn id="153" dur="26">
                                          <p:stCondLst>
                                            <p:cond delay="1808"/>
                                          </p:stCondLst>
                                        </p:cTn>
                                        <p:tgtEl>
                                          <p:spTgt spid="29"/>
                                        </p:tgtEl>
                                      </p:cBhvr>
                                      <p:to x="100000" y="95000"/>
                                    </p:animScale>
                                    <p:animScale>
                                      <p:cBhvr>
                                        <p:cTn id="154" dur="166" decel="50000">
                                          <p:stCondLst>
                                            <p:cond delay="1834"/>
                                          </p:stCondLst>
                                        </p:cTn>
                                        <p:tgtEl>
                                          <p:spTgt spid="29"/>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41"/>
                                        </p:tgtEl>
                                        <p:attrNameLst>
                                          <p:attrName>style.visibility</p:attrName>
                                        </p:attrNameLst>
                                      </p:cBhvr>
                                      <p:to>
                                        <p:strVal val="visible"/>
                                      </p:to>
                                    </p:set>
                                    <p:animEffect transition="in" filter="wipe(down)">
                                      <p:cBhvr>
                                        <p:cTn id="157" dur="580">
                                          <p:stCondLst>
                                            <p:cond delay="0"/>
                                          </p:stCondLst>
                                        </p:cTn>
                                        <p:tgtEl>
                                          <p:spTgt spid="41"/>
                                        </p:tgtEl>
                                      </p:cBhvr>
                                    </p:animEffect>
                                    <p:anim calcmode="lin" valueType="num">
                                      <p:cBhvr>
                                        <p:cTn id="158"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163" dur="26">
                                          <p:stCondLst>
                                            <p:cond delay="650"/>
                                          </p:stCondLst>
                                        </p:cTn>
                                        <p:tgtEl>
                                          <p:spTgt spid="41"/>
                                        </p:tgtEl>
                                      </p:cBhvr>
                                      <p:to x="100000" y="60000"/>
                                    </p:animScale>
                                    <p:animScale>
                                      <p:cBhvr>
                                        <p:cTn id="164" dur="166" decel="50000">
                                          <p:stCondLst>
                                            <p:cond delay="676"/>
                                          </p:stCondLst>
                                        </p:cTn>
                                        <p:tgtEl>
                                          <p:spTgt spid="41"/>
                                        </p:tgtEl>
                                      </p:cBhvr>
                                      <p:to x="100000" y="100000"/>
                                    </p:animScale>
                                    <p:animScale>
                                      <p:cBhvr>
                                        <p:cTn id="165" dur="26">
                                          <p:stCondLst>
                                            <p:cond delay="1312"/>
                                          </p:stCondLst>
                                        </p:cTn>
                                        <p:tgtEl>
                                          <p:spTgt spid="41"/>
                                        </p:tgtEl>
                                      </p:cBhvr>
                                      <p:to x="100000" y="80000"/>
                                    </p:animScale>
                                    <p:animScale>
                                      <p:cBhvr>
                                        <p:cTn id="166" dur="166" decel="50000">
                                          <p:stCondLst>
                                            <p:cond delay="1338"/>
                                          </p:stCondLst>
                                        </p:cTn>
                                        <p:tgtEl>
                                          <p:spTgt spid="41"/>
                                        </p:tgtEl>
                                      </p:cBhvr>
                                      <p:to x="100000" y="100000"/>
                                    </p:animScale>
                                    <p:animScale>
                                      <p:cBhvr>
                                        <p:cTn id="167" dur="26">
                                          <p:stCondLst>
                                            <p:cond delay="1642"/>
                                          </p:stCondLst>
                                        </p:cTn>
                                        <p:tgtEl>
                                          <p:spTgt spid="41"/>
                                        </p:tgtEl>
                                      </p:cBhvr>
                                      <p:to x="100000" y="90000"/>
                                    </p:animScale>
                                    <p:animScale>
                                      <p:cBhvr>
                                        <p:cTn id="168" dur="166" decel="50000">
                                          <p:stCondLst>
                                            <p:cond delay="1668"/>
                                          </p:stCondLst>
                                        </p:cTn>
                                        <p:tgtEl>
                                          <p:spTgt spid="41"/>
                                        </p:tgtEl>
                                      </p:cBhvr>
                                      <p:to x="100000" y="100000"/>
                                    </p:animScale>
                                    <p:animScale>
                                      <p:cBhvr>
                                        <p:cTn id="169" dur="26">
                                          <p:stCondLst>
                                            <p:cond delay="1808"/>
                                          </p:stCondLst>
                                        </p:cTn>
                                        <p:tgtEl>
                                          <p:spTgt spid="41"/>
                                        </p:tgtEl>
                                      </p:cBhvr>
                                      <p:to x="100000" y="95000"/>
                                    </p:animScale>
                                    <p:animScale>
                                      <p:cBhvr>
                                        <p:cTn id="170" dur="166" decel="50000">
                                          <p:stCondLst>
                                            <p:cond delay="1834"/>
                                          </p:stCondLst>
                                        </p:cTn>
                                        <p:tgtEl>
                                          <p:spTgt spid="41"/>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wipe(down)">
                                      <p:cBhvr>
                                        <p:cTn id="173" dur="580">
                                          <p:stCondLst>
                                            <p:cond delay="0"/>
                                          </p:stCondLst>
                                        </p:cTn>
                                        <p:tgtEl>
                                          <p:spTgt spid="42"/>
                                        </p:tgtEl>
                                      </p:cBhvr>
                                    </p:animEffect>
                                    <p:anim calcmode="lin" valueType="num">
                                      <p:cBhvr>
                                        <p:cTn id="174"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179" dur="26">
                                          <p:stCondLst>
                                            <p:cond delay="650"/>
                                          </p:stCondLst>
                                        </p:cTn>
                                        <p:tgtEl>
                                          <p:spTgt spid="42"/>
                                        </p:tgtEl>
                                      </p:cBhvr>
                                      <p:to x="100000" y="60000"/>
                                    </p:animScale>
                                    <p:animScale>
                                      <p:cBhvr>
                                        <p:cTn id="180" dur="166" decel="50000">
                                          <p:stCondLst>
                                            <p:cond delay="676"/>
                                          </p:stCondLst>
                                        </p:cTn>
                                        <p:tgtEl>
                                          <p:spTgt spid="42"/>
                                        </p:tgtEl>
                                      </p:cBhvr>
                                      <p:to x="100000" y="100000"/>
                                    </p:animScale>
                                    <p:animScale>
                                      <p:cBhvr>
                                        <p:cTn id="181" dur="26">
                                          <p:stCondLst>
                                            <p:cond delay="1312"/>
                                          </p:stCondLst>
                                        </p:cTn>
                                        <p:tgtEl>
                                          <p:spTgt spid="42"/>
                                        </p:tgtEl>
                                      </p:cBhvr>
                                      <p:to x="100000" y="80000"/>
                                    </p:animScale>
                                    <p:animScale>
                                      <p:cBhvr>
                                        <p:cTn id="182" dur="166" decel="50000">
                                          <p:stCondLst>
                                            <p:cond delay="1338"/>
                                          </p:stCondLst>
                                        </p:cTn>
                                        <p:tgtEl>
                                          <p:spTgt spid="42"/>
                                        </p:tgtEl>
                                      </p:cBhvr>
                                      <p:to x="100000" y="100000"/>
                                    </p:animScale>
                                    <p:animScale>
                                      <p:cBhvr>
                                        <p:cTn id="183" dur="26">
                                          <p:stCondLst>
                                            <p:cond delay="1642"/>
                                          </p:stCondLst>
                                        </p:cTn>
                                        <p:tgtEl>
                                          <p:spTgt spid="42"/>
                                        </p:tgtEl>
                                      </p:cBhvr>
                                      <p:to x="100000" y="90000"/>
                                    </p:animScale>
                                    <p:animScale>
                                      <p:cBhvr>
                                        <p:cTn id="184" dur="166" decel="50000">
                                          <p:stCondLst>
                                            <p:cond delay="1668"/>
                                          </p:stCondLst>
                                        </p:cTn>
                                        <p:tgtEl>
                                          <p:spTgt spid="42"/>
                                        </p:tgtEl>
                                      </p:cBhvr>
                                      <p:to x="100000" y="100000"/>
                                    </p:animScale>
                                    <p:animScale>
                                      <p:cBhvr>
                                        <p:cTn id="185" dur="26">
                                          <p:stCondLst>
                                            <p:cond delay="1808"/>
                                          </p:stCondLst>
                                        </p:cTn>
                                        <p:tgtEl>
                                          <p:spTgt spid="42"/>
                                        </p:tgtEl>
                                      </p:cBhvr>
                                      <p:to x="100000" y="95000"/>
                                    </p:animScale>
                                    <p:animScale>
                                      <p:cBhvr>
                                        <p:cTn id="186" dur="166" decel="50000">
                                          <p:stCondLst>
                                            <p:cond delay="1834"/>
                                          </p:stCondLst>
                                        </p:cTn>
                                        <p:tgtEl>
                                          <p:spTgt spid="42"/>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30"/>
                                        </p:tgtEl>
                                        <p:attrNameLst>
                                          <p:attrName>style.visibility</p:attrName>
                                        </p:attrNameLst>
                                      </p:cBhvr>
                                      <p:to>
                                        <p:strVal val="visible"/>
                                      </p:to>
                                    </p:set>
                                    <p:animEffect transition="in" filter="wipe(down)">
                                      <p:cBhvr>
                                        <p:cTn id="189" dur="580">
                                          <p:stCondLst>
                                            <p:cond delay="0"/>
                                          </p:stCondLst>
                                        </p:cTn>
                                        <p:tgtEl>
                                          <p:spTgt spid="30"/>
                                        </p:tgtEl>
                                      </p:cBhvr>
                                    </p:animEffect>
                                    <p:anim calcmode="lin" valueType="num">
                                      <p:cBhvr>
                                        <p:cTn id="190"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95" dur="26">
                                          <p:stCondLst>
                                            <p:cond delay="650"/>
                                          </p:stCondLst>
                                        </p:cTn>
                                        <p:tgtEl>
                                          <p:spTgt spid="30"/>
                                        </p:tgtEl>
                                      </p:cBhvr>
                                      <p:to x="100000" y="60000"/>
                                    </p:animScale>
                                    <p:animScale>
                                      <p:cBhvr>
                                        <p:cTn id="196" dur="166" decel="50000">
                                          <p:stCondLst>
                                            <p:cond delay="676"/>
                                          </p:stCondLst>
                                        </p:cTn>
                                        <p:tgtEl>
                                          <p:spTgt spid="30"/>
                                        </p:tgtEl>
                                      </p:cBhvr>
                                      <p:to x="100000" y="100000"/>
                                    </p:animScale>
                                    <p:animScale>
                                      <p:cBhvr>
                                        <p:cTn id="197" dur="26">
                                          <p:stCondLst>
                                            <p:cond delay="1312"/>
                                          </p:stCondLst>
                                        </p:cTn>
                                        <p:tgtEl>
                                          <p:spTgt spid="30"/>
                                        </p:tgtEl>
                                      </p:cBhvr>
                                      <p:to x="100000" y="80000"/>
                                    </p:animScale>
                                    <p:animScale>
                                      <p:cBhvr>
                                        <p:cTn id="198" dur="166" decel="50000">
                                          <p:stCondLst>
                                            <p:cond delay="1338"/>
                                          </p:stCondLst>
                                        </p:cTn>
                                        <p:tgtEl>
                                          <p:spTgt spid="30"/>
                                        </p:tgtEl>
                                      </p:cBhvr>
                                      <p:to x="100000" y="100000"/>
                                    </p:animScale>
                                    <p:animScale>
                                      <p:cBhvr>
                                        <p:cTn id="199" dur="26">
                                          <p:stCondLst>
                                            <p:cond delay="1642"/>
                                          </p:stCondLst>
                                        </p:cTn>
                                        <p:tgtEl>
                                          <p:spTgt spid="30"/>
                                        </p:tgtEl>
                                      </p:cBhvr>
                                      <p:to x="100000" y="90000"/>
                                    </p:animScale>
                                    <p:animScale>
                                      <p:cBhvr>
                                        <p:cTn id="200" dur="166" decel="50000">
                                          <p:stCondLst>
                                            <p:cond delay="1668"/>
                                          </p:stCondLst>
                                        </p:cTn>
                                        <p:tgtEl>
                                          <p:spTgt spid="30"/>
                                        </p:tgtEl>
                                      </p:cBhvr>
                                      <p:to x="100000" y="100000"/>
                                    </p:animScale>
                                    <p:animScale>
                                      <p:cBhvr>
                                        <p:cTn id="201" dur="26">
                                          <p:stCondLst>
                                            <p:cond delay="1808"/>
                                          </p:stCondLst>
                                        </p:cTn>
                                        <p:tgtEl>
                                          <p:spTgt spid="30"/>
                                        </p:tgtEl>
                                      </p:cBhvr>
                                      <p:to x="100000" y="95000"/>
                                    </p:animScale>
                                    <p:animScale>
                                      <p:cBhvr>
                                        <p:cTn id="202" dur="166" decel="50000">
                                          <p:stCondLst>
                                            <p:cond delay="1834"/>
                                          </p:stCondLst>
                                        </p:cTn>
                                        <p:tgtEl>
                                          <p:spTgt spid="30"/>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1"/>
                                        </p:tgtEl>
                                        <p:attrNameLst>
                                          <p:attrName>style.visibility</p:attrName>
                                        </p:attrNameLst>
                                      </p:cBhvr>
                                      <p:to>
                                        <p:strVal val="visible"/>
                                      </p:to>
                                    </p:set>
                                    <p:animEffect transition="in" filter="wipe(down)">
                                      <p:cBhvr>
                                        <p:cTn id="205" dur="580">
                                          <p:stCondLst>
                                            <p:cond delay="0"/>
                                          </p:stCondLst>
                                        </p:cTn>
                                        <p:tgtEl>
                                          <p:spTgt spid="31"/>
                                        </p:tgtEl>
                                      </p:cBhvr>
                                    </p:animEffect>
                                    <p:anim calcmode="lin" valueType="num">
                                      <p:cBhvr>
                                        <p:cTn id="20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11" dur="26">
                                          <p:stCondLst>
                                            <p:cond delay="650"/>
                                          </p:stCondLst>
                                        </p:cTn>
                                        <p:tgtEl>
                                          <p:spTgt spid="31"/>
                                        </p:tgtEl>
                                      </p:cBhvr>
                                      <p:to x="100000" y="60000"/>
                                    </p:animScale>
                                    <p:animScale>
                                      <p:cBhvr>
                                        <p:cTn id="212" dur="166" decel="50000">
                                          <p:stCondLst>
                                            <p:cond delay="676"/>
                                          </p:stCondLst>
                                        </p:cTn>
                                        <p:tgtEl>
                                          <p:spTgt spid="31"/>
                                        </p:tgtEl>
                                      </p:cBhvr>
                                      <p:to x="100000" y="100000"/>
                                    </p:animScale>
                                    <p:animScale>
                                      <p:cBhvr>
                                        <p:cTn id="213" dur="26">
                                          <p:stCondLst>
                                            <p:cond delay="1312"/>
                                          </p:stCondLst>
                                        </p:cTn>
                                        <p:tgtEl>
                                          <p:spTgt spid="31"/>
                                        </p:tgtEl>
                                      </p:cBhvr>
                                      <p:to x="100000" y="80000"/>
                                    </p:animScale>
                                    <p:animScale>
                                      <p:cBhvr>
                                        <p:cTn id="214" dur="166" decel="50000">
                                          <p:stCondLst>
                                            <p:cond delay="1338"/>
                                          </p:stCondLst>
                                        </p:cTn>
                                        <p:tgtEl>
                                          <p:spTgt spid="31"/>
                                        </p:tgtEl>
                                      </p:cBhvr>
                                      <p:to x="100000" y="100000"/>
                                    </p:animScale>
                                    <p:animScale>
                                      <p:cBhvr>
                                        <p:cTn id="215" dur="26">
                                          <p:stCondLst>
                                            <p:cond delay="1642"/>
                                          </p:stCondLst>
                                        </p:cTn>
                                        <p:tgtEl>
                                          <p:spTgt spid="31"/>
                                        </p:tgtEl>
                                      </p:cBhvr>
                                      <p:to x="100000" y="90000"/>
                                    </p:animScale>
                                    <p:animScale>
                                      <p:cBhvr>
                                        <p:cTn id="216" dur="166" decel="50000">
                                          <p:stCondLst>
                                            <p:cond delay="1668"/>
                                          </p:stCondLst>
                                        </p:cTn>
                                        <p:tgtEl>
                                          <p:spTgt spid="31"/>
                                        </p:tgtEl>
                                      </p:cBhvr>
                                      <p:to x="100000" y="100000"/>
                                    </p:animScale>
                                    <p:animScale>
                                      <p:cBhvr>
                                        <p:cTn id="217" dur="26">
                                          <p:stCondLst>
                                            <p:cond delay="1808"/>
                                          </p:stCondLst>
                                        </p:cTn>
                                        <p:tgtEl>
                                          <p:spTgt spid="31"/>
                                        </p:tgtEl>
                                      </p:cBhvr>
                                      <p:to x="100000" y="95000"/>
                                    </p:animScale>
                                    <p:animScale>
                                      <p:cBhvr>
                                        <p:cTn id="218" dur="166" decel="50000">
                                          <p:stCondLst>
                                            <p:cond delay="1834"/>
                                          </p:stCondLst>
                                        </p:cTn>
                                        <p:tgtEl>
                                          <p:spTgt spid="31"/>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32"/>
                                        </p:tgtEl>
                                        <p:attrNameLst>
                                          <p:attrName>style.visibility</p:attrName>
                                        </p:attrNameLst>
                                      </p:cBhvr>
                                      <p:to>
                                        <p:strVal val="visible"/>
                                      </p:to>
                                    </p:set>
                                    <p:animEffect transition="in" filter="wipe(down)">
                                      <p:cBhvr>
                                        <p:cTn id="221" dur="580">
                                          <p:stCondLst>
                                            <p:cond delay="0"/>
                                          </p:stCondLst>
                                        </p:cTn>
                                        <p:tgtEl>
                                          <p:spTgt spid="32"/>
                                        </p:tgtEl>
                                      </p:cBhvr>
                                    </p:animEffect>
                                    <p:anim calcmode="lin" valueType="num">
                                      <p:cBhvr>
                                        <p:cTn id="222"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27" dur="26">
                                          <p:stCondLst>
                                            <p:cond delay="650"/>
                                          </p:stCondLst>
                                        </p:cTn>
                                        <p:tgtEl>
                                          <p:spTgt spid="32"/>
                                        </p:tgtEl>
                                      </p:cBhvr>
                                      <p:to x="100000" y="60000"/>
                                    </p:animScale>
                                    <p:animScale>
                                      <p:cBhvr>
                                        <p:cTn id="228" dur="166" decel="50000">
                                          <p:stCondLst>
                                            <p:cond delay="676"/>
                                          </p:stCondLst>
                                        </p:cTn>
                                        <p:tgtEl>
                                          <p:spTgt spid="32"/>
                                        </p:tgtEl>
                                      </p:cBhvr>
                                      <p:to x="100000" y="100000"/>
                                    </p:animScale>
                                    <p:animScale>
                                      <p:cBhvr>
                                        <p:cTn id="229" dur="26">
                                          <p:stCondLst>
                                            <p:cond delay="1312"/>
                                          </p:stCondLst>
                                        </p:cTn>
                                        <p:tgtEl>
                                          <p:spTgt spid="32"/>
                                        </p:tgtEl>
                                      </p:cBhvr>
                                      <p:to x="100000" y="80000"/>
                                    </p:animScale>
                                    <p:animScale>
                                      <p:cBhvr>
                                        <p:cTn id="230" dur="166" decel="50000">
                                          <p:stCondLst>
                                            <p:cond delay="1338"/>
                                          </p:stCondLst>
                                        </p:cTn>
                                        <p:tgtEl>
                                          <p:spTgt spid="32"/>
                                        </p:tgtEl>
                                      </p:cBhvr>
                                      <p:to x="100000" y="100000"/>
                                    </p:animScale>
                                    <p:animScale>
                                      <p:cBhvr>
                                        <p:cTn id="231" dur="26">
                                          <p:stCondLst>
                                            <p:cond delay="1642"/>
                                          </p:stCondLst>
                                        </p:cTn>
                                        <p:tgtEl>
                                          <p:spTgt spid="32"/>
                                        </p:tgtEl>
                                      </p:cBhvr>
                                      <p:to x="100000" y="90000"/>
                                    </p:animScale>
                                    <p:animScale>
                                      <p:cBhvr>
                                        <p:cTn id="232" dur="166" decel="50000">
                                          <p:stCondLst>
                                            <p:cond delay="1668"/>
                                          </p:stCondLst>
                                        </p:cTn>
                                        <p:tgtEl>
                                          <p:spTgt spid="32"/>
                                        </p:tgtEl>
                                      </p:cBhvr>
                                      <p:to x="100000" y="100000"/>
                                    </p:animScale>
                                    <p:animScale>
                                      <p:cBhvr>
                                        <p:cTn id="233" dur="26">
                                          <p:stCondLst>
                                            <p:cond delay="1808"/>
                                          </p:stCondLst>
                                        </p:cTn>
                                        <p:tgtEl>
                                          <p:spTgt spid="32"/>
                                        </p:tgtEl>
                                      </p:cBhvr>
                                      <p:to x="100000" y="95000"/>
                                    </p:animScale>
                                    <p:animScale>
                                      <p:cBhvr>
                                        <p:cTn id="234" dur="166" decel="50000">
                                          <p:stCondLst>
                                            <p:cond delay="1834"/>
                                          </p:stCondLst>
                                        </p:cTn>
                                        <p:tgtEl>
                                          <p:spTgt spid="32"/>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43"/>
                                        </p:tgtEl>
                                        <p:attrNameLst>
                                          <p:attrName>style.visibility</p:attrName>
                                        </p:attrNameLst>
                                      </p:cBhvr>
                                      <p:to>
                                        <p:strVal val="visible"/>
                                      </p:to>
                                    </p:set>
                                    <p:animEffect transition="in" filter="wipe(down)">
                                      <p:cBhvr>
                                        <p:cTn id="237" dur="580">
                                          <p:stCondLst>
                                            <p:cond delay="0"/>
                                          </p:stCondLst>
                                        </p:cTn>
                                        <p:tgtEl>
                                          <p:spTgt spid="43"/>
                                        </p:tgtEl>
                                      </p:cBhvr>
                                    </p:animEffect>
                                    <p:anim calcmode="lin" valueType="num">
                                      <p:cBhvr>
                                        <p:cTn id="23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243" dur="26">
                                          <p:stCondLst>
                                            <p:cond delay="650"/>
                                          </p:stCondLst>
                                        </p:cTn>
                                        <p:tgtEl>
                                          <p:spTgt spid="43"/>
                                        </p:tgtEl>
                                      </p:cBhvr>
                                      <p:to x="100000" y="60000"/>
                                    </p:animScale>
                                    <p:animScale>
                                      <p:cBhvr>
                                        <p:cTn id="244" dur="166" decel="50000">
                                          <p:stCondLst>
                                            <p:cond delay="676"/>
                                          </p:stCondLst>
                                        </p:cTn>
                                        <p:tgtEl>
                                          <p:spTgt spid="43"/>
                                        </p:tgtEl>
                                      </p:cBhvr>
                                      <p:to x="100000" y="100000"/>
                                    </p:animScale>
                                    <p:animScale>
                                      <p:cBhvr>
                                        <p:cTn id="245" dur="26">
                                          <p:stCondLst>
                                            <p:cond delay="1312"/>
                                          </p:stCondLst>
                                        </p:cTn>
                                        <p:tgtEl>
                                          <p:spTgt spid="43"/>
                                        </p:tgtEl>
                                      </p:cBhvr>
                                      <p:to x="100000" y="80000"/>
                                    </p:animScale>
                                    <p:animScale>
                                      <p:cBhvr>
                                        <p:cTn id="246" dur="166" decel="50000">
                                          <p:stCondLst>
                                            <p:cond delay="1338"/>
                                          </p:stCondLst>
                                        </p:cTn>
                                        <p:tgtEl>
                                          <p:spTgt spid="43"/>
                                        </p:tgtEl>
                                      </p:cBhvr>
                                      <p:to x="100000" y="100000"/>
                                    </p:animScale>
                                    <p:animScale>
                                      <p:cBhvr>
                                        <p:cTn id="247" dur="26">
                                          <p:stCondLst>
                                            <p:cond delay="1642"/>
                                          </p:stCondLst>
                                        </p:cTn>
                                        <p:tgtEl>
                                          <p:spTgt spid="43"/>
                                        </p:tgtEl>
                                      </p:cBhvr>
                                      <p:to x="100000" y="90000"/>
                                    </p:animScale>
                                    <p:animScale>
                                      <p:cBhvr>
                                        <p:cTn id="248" dur="166" decel="50000">
                                          <p:stCondLst>
                                            <p:cond delay="1668"/>
                                          </p:stCondLst>
                                        </p:cTn>
                                        <p:tgtEl>
                                          <p:spTgt spid="43"/>
                                        </p:tgtEl>
                                      </p:cBhvr>
                                      <p:to x="100000" y="100000"/>
                                    </p:animScale>
                                    <p:animScale>
                                      <p:cBhvr>
                                        <p:cTn id="249" dur="26">
                                          <p:stCondLst>
                                            <p:cond delay="1808"/>
                                          </p:stCondLst>
                                        </p:cTn>
                                        <p:tgtEl>
                                          <p:spTgt spid="43"/>
                                        </p:tgtEl>
                                      </p:cBhvr>
                                      <p:to x="100000" y="95000"/>
                                    </p:animScale>
                                    <p:animScale>
                                      <p:cBhvr>
                                        <p:cTn id="250" dur="166" decel="50000">
                                          <p:stCondLst>
                                            <p:cond delay="1834"/>
                                          </p:stCondLst>
                                        </p:cTn>
                                        <p:tgtEl>
                                          <p:spTgt spid="43"/>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7"/>
                                        </p:tgtEl>
                                        <p:attrNameLst>
                                          <p:attrName>style.visibility</p:attrName>
                                        </p:attrNameLst>
                                      </p:cBhvr>
                                      <p:to>
                                        <p:strVal val="visible"/>
                                      </p:to>
                                    </p:set>
                                    <p:animEffect transition="in" filter="fade">
                                      <p:cBhvr>
                                        <p:cTn id="253" dur="2250"/>
                                        <p:tgtEl>
                                          <p:spTgt spid="17"/>
                                        </p:tgtEl>
                                      </p:cBhvr>
                                    </p:animEffect>
                                  </p:childTnLst>
                                </p:cTn>
                              </p:par>
                            </p:childTnLst>
                          </p:cTn>
                        </p:par>
                        <p:par>
                          <p:cTn id="254" fill="hold">
                            <p:stCondLst>
                              <p:cond delay="2400"/>
                            </p:stCondLst>
                            <p:childTnLst>
                              <p:par>
                                <p:cTn id="255" presetID="10" presetClass="entr" presetSubtype="0" fill="hold" grpId="0" nodeType="afterEffect">
                                  <p:stCondLst>
                                    <p:cond delay="0"/>
                                  </p:stCondLst>
                                  <p:childTnLst>
                                    <p:set>
                                      <p:cBhvr>
                                        <p:cTn id="256" dur="1" fill="hold">
                                          <p:stCondLst>
                                            <p:cond delay="0"/>
                                          </p:stCondLst>
                                        </p:cTn>
                                        <p:tgtEl>
                                          <p:spTgt spid="15"/>
                                        </p:tgtEl>
                                        <p:attrNameLst>
                                          <p:attrName>style.visibility</p:attrName>
                                        </p:attrNameLst>
                                      </p:cBhvr>
                                      <p:to>
                                        <p:strVal val="visible"/>
                                      </p:to>
                                    </p:set>
                                    <p:animEffect transition="in" filter="fade">
                                      <p:cBhvr>
                                        <p:cTn id="257" dur="500"/>
                                        <p:tgtEl>
                                          <p:spTgt spid="15"/>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11"/>
                                        </p:tgtEl>
                                        <p:attrNameLst>
                                          <p:attrName>style.visibility</p:attrName>
                                        </p:attrNameLst>
                                      </p:cBhvr>
                                      <p:to>
                                        <p:strVal val="visible"/>
                                      </p:to>
                                    </p:set>
                                    <p:animEffect transition="in" filter="fade">
                                      <p:cBhvr>
                                        <p:cTn id="260" dur="500"/>
                                        <p:tgtEl>
                                          <p:spTgt spid="11"/>
                                        </p:tgtEl>
                                      </p:cBhvr>
                                    </p:animEffect>
                                  </p:childTnLst>
                                </p:cTn>
                              </p:par>
                            </p:childTnLst>
                          </p:cTn>
                        </p:par>
                        <p:par>
                          <p:cTn id="261" fill="hold">
                            <p:stCondLst>
                              <p:cond delay="2900"/>
                            </p:stCondLst>
                            <p:childTnLst>
                              <p:par>
                                <p:cTn id="262" presetID="53" presetClass="entr" presetSubtype="16" fill="hold" grpId="0" nodeType="afterEffect">
                                  <p:stCondLst>
                                    <p:cond delay="0"/>
                                  </p:stCondLst>
                                  <p:childTnLst>
                                    <p:set>
                                      <p:cBhvr>
                                        <p:cTn id="263" dur="1" fill="hold">
                                          <p:stCondLst>
                                            <p:cond delay="0"/>
                                          </p:stCondLst>
                                        </p:cTn>
                                        <p:tgtEl>
                                          <p:spTgt spid="12"/>
                                        </p:tgtEl>
                                        <p:attrNameLst>
                                          <p:attrName>style.visibility</p:attrName>
                                        </p:attrNameLst>
                                      </p:cBhvr>
                                      <p:to>
                                        <p:strVal val="visible"/>
                                      </p:to>
                                    </p:set>
                                    <p:anim calcmode="lin" valueType="num">
                                      <p:cBhvr>
                                        <p:cTn id="264" dur="500" fill="hold"/>
                                        <p:tgtEl>
                                          <p:spTgt spid="12"/>
                                        </p:tgtEl>
                                        <p:attrNameLst>
                                          <p:attrName>ppt_w</p:attrName>
                                        </p:attrNameLst>
                                      </p:cBhvr>
                                      <p:tavLst>
                                        <p:tav tm="0">
                                          <p:val>
                                            <p:fltVal val="0"/>
                                          </p:val>
                                        </p:tav>
                                        <p:tav tm="100000">
                                          <p:val>
                                            <p:strVal val="#ppt_w"/>
                                          </p:val>
                                        </p:tav>
                                      </p:tavLst>
                                    </p:anim>
                                    <p:anim calcmode="lin" valueType="num">
                                      <p:cBhvr>
                                        <p:cTn id="265" dur="500" fill="hold"/>
                                        <p:tgtEl>
                                          <p:spTgt spid="12"/>
                                        </p:tgtEl>
                                        <p:attrNameLst>
                                          <p:attrName>ppt_h</p:attrName>
                                        </p:attrNameLst>
                                      </p:cBhvr>
                                      <p:tavLst>
                                        <p:tav tm="0">
                                          <p:val>
                                            <p:fltVal val="0"/>
                                          </p:val>
                                        </p:tav>
                                        <p:tav tm="100000">
                                          <p:val>
                                            <p:strVal val="#ppt_h"/>
                                          </p:val>
                                        </p:tav>
                                      </p:tavLst>
                                    </p:anim>
                                    <p:animEffect transition="in" filter="fade">
                                      <p:cBhvr>
                                        <p:cTn id="266" dur="500"/>
                                        <p:tgtEl>
                                          <p:spTgt spid="12"/>
                                        </p:tgtEl>
                                      </p:cBhvr>
                                    </p:animEffect>
                                  </p:childTnLst>
                                </p:cTn>
                              </p:par>
                            </p:childTnLst>
                          </p:cTn>
                        </p:par>
                        <p:par>
                          <p:cTn id="267" fill="hold">
                            <p:stCondLst>
                              <p:cond delay="3400"/>
                            </p:stCondLst>
                            <p:childTnLst>
                              <p:par>
                                <p:cTn id="268" presetID="22" presetClass="entr" presetSubtype="8" fill="hold" nodeType="afterEffect">
                                  <p:stCondLst>
                                    <p:cond delay="0"/>
                                  </p:stCondLst>
                                  <p:childTnLst>
                                    <p:set>
                                      <p:cBhvr>
                                        <p:cTn id="269" dur="1" fill="hold">
                                          <p:stCondLst>
                                            <p:cond delay="0"/>
                                          </p:stCondLst>
                                        </p:cTn>
                                        <p:tgtEl>
                                          <p:spTgt spid="16"/>
                                        </p:tgtEl>
                                        <p:attrNameLst>
                                          <p:attrName>style.visibility</p:attrName>
                                        </p:attrNameLst>
                                      </p:cBhvr>
                                      <p:to>
                                        <p:strVal val="visible"/>
                                      </p:to>
                                    </p:set>
                                    <p:animEffect transition="in" filter="wipe(left)">
                                      <p:cBhvr>
                                        <p:cTn id="270" dur="500"/>
                                        <p:tgtEl>
                                          <p:spTgt spid="16"/>
                                        </p:tgtEl>
                                      </p:cBhvr>
                                    </p:animEffect>
                                  </p:childTnLst>
                                </p:cTn>
                              </p:par>
                              <p:par>
                                <p:cTn id="271" presetID="10" presetClass="entr" presetSubtype="0" fill="hold" grpId="0" nodeType="withEffect">
                                  <p:stCondLst>
                                    <p:cond delay="500"/>
                                  </p:stCondLst>
                                  <p:childTnLst>
                                    <p:set>
                                      <p:cBhvr>
                                        <p:cTn id="272" dur="1" fill="hold">
                                          <p:stCondLst>
                                            <p:cond delay="0"/>
                                          </p:stCondLst>
                                        </p:cTn>
                                        <p:tgtEl>
                                          <p:spTgt spid="14"/>
                                        </p:tgtEl>
                                        <p:attrNameLst>
                                          <p:attrName>style.visibility</p:attrName>
                                        </p:attrNameLst>
                                      </p:cBhvr>
                                      <p:to>
                                        <p:strVal val="visible"/>
                                      </p:to>
                                    </p:set>
                                    <p:animEffect transition="in" filter="fade">
                                      <p:cBhvr>
                                        <p:cTn id="27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0" grpId="0"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6"/>
          <p:cNvSpPr txBox="1">
            <a:spLocks noChangeArrowheads="1"/>
          </p:cNvSpPr>
          <p:nvPr/>
        </p:nvSpPr>
        <p:spPr bwMode="auto">
          <a:xfrm>
            <a:off x="2505600" y="434492"/>
            <a:ext cx="395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前端反爬虫实例分析</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2" name="文本框 1">
            <a:extLst>
              <a:ext uri="{FF2B5EF4-FFF2-40B4-BE49-F238E27FC236}">
                <a16:creationId xmlns:a16="http://schemas.microsoft.com/office/drawing/2014/main" id="{97C2FC66-C8E7-5341-87C1-AC1268566C86}"/>
              </a:ext>
            </a:extLst>
          </p:cNvPr>
          <p:cNvSpPr txBox="1"/>
          <p:nvPr/>
        </p:nvSpPr>
        <p:spPr>
          <a:xfrm>
            <a:off x="1832207" y="1300159"/>
            <a:ext cx="2465614" cy="300082"/>
          </a:xfrm>
          <a:prstGeom prst="rect">
            <a:avLst/>
          </a:prstGeom>
          <a:noFill/>
        </p:spPr>
        <p:txBody>
          <a:bodyPr wrap="square" rtlCol="0">
            <a:spAutoFit/>
          </a:bodyPr>
          <a:lstStyle/>
          <a:p>
            <a:r>
              <a:rPr kumimoji="1" lang="zh-CN" altLang="en-US" dirty="0">
                <a:hlinkClick r:id="rId3"/>
              </a:rPr>
              <a:t> 起点</a:t>
            </a:r>
            <a:endParaRPr kumimoji="1" lang="zh-CN" altLang="en-US" dirty="0"/>
          </a:p>
        </p:txBody>
      </p:sp>
      <p:sp>
        <p:nvSpPr>
          <p:cNvPr id="3" name="文本框 2">
            <a:extLst>
              <a:ext uri="{FF2B5EF4-FFF2-40B4-BE49-F238E27FC236}">
                <a16:creationId xmlns:a16="http://schemas.microsoft.com/office/drawing/2014/main" id="{B993BC2E-72BC-3244-B77C-6786342B9DAB}"/>
              </a:ext>
            </a:extLst>
          </p:cNvPr>
          <p:cNvSpPr txBox="1"/>
          <p:nvPr/>
        </p:nvSpPr>
        <p:spPr>
          <a:xfrm>
            <a:off x="1832207" y="1936973"/>
            <a:ext cx="1355271" cy="300082"/>
          </a:xfrm>
          <a:prstGeom prst="rect">
            <a:avLst/>
          </a:prstGeom>
          <a:noFill/>
        </p:spPr>
        <p:txBody>
          <a:bodyPr wrap="square" rtlCol="0">
            <a:spAutoFit/>
          </a:bodyPr>
          <a:lstStyle/>
          <a:p>
            <a:r>
              <a:rPr kumimoji="1" lang="zh-CN" altLang="en-US" dirty="0">
                <a:hlinkClick r:id="rId4"/>
              </a:rPr>
              <a:t>猫眼电影</a:t>
            </a:r>
            <a:endParaRPr kumimoji="1" lang="zh-CN" altLang="en-US" dirty="0"/>
          </a:p>
        </p:txBody>
      </p:sp>
      <p:sp>
        <p:nvSpPr>
          <p:cNvPr id="4" name="文本框 3">
            <a:extLst>
              <a:ext uri="{FF2B5EF4-FFF2-40B4-BE49-F238E27FC236}">
                <a16:creationId xmlns:a16="http://schemas.microsoft.com/office/drawing/2014/main" id="{61D67DFC-868C-E54A-AC5A-12683B492B32}"/>
              </a:ext>
            </a:extLst>
          </p:cNvPr>
          <p:cNvSpPr txBox="1"/>
          <p:nvPr/>
        </p:nvSpPr>
        <p:spPr>
          <a:xfrm>
            <a:off x="1832207" y="2573787"/>
            <a:ext cx="2653392" cy="300082"/>
          </a:xfrm>
          <a:prstGeom prst="rect">
            <a:avLst/>
          </a:prstGeom>
          <a:noFill/>
        </p:spPr>
        <p:txBody>
          <a:bodyPr wrap="square" rtlCol="0">
            <a:spAutoFit/>
          </a:bodyPr>
          <a:lstStyle/>
          <a:p>
            <a:r>
              <a:rPr kumimoji="1" lang="zh-CN" altLang="en-US" dirty="0">
                <a:hlinkClick r:id="rId5"/>
              </a:rPr>
              <a:t>微信公众号文章</a:t>
            </a:r>
            <a:endParaRPr kumimoji="1" lang="zh-CN" altLang="en-US" dirty="0"/>
          </a:p>
        </p:txBody>
      </p:sp>
      <p:sp>
        <p:nvSpPr>
          <p:cNvPr id="5" name="文本框 4">
            <a:extLst>
              <a:ext uri="{FF2B5EF4-FFF2-40B4-BE49-F238E27FC236}">
                <a16:creationId xmlns:a16="http://schemas.microsoft.com/office/drawing/2014/main" id="{D3C82D5C-EF98-7447-9616-9A5D7479B278}"/>
              </a:ext>
            </a:extLst>
          </p:cNvPr>
          <p:cNvSpPr txBox="1"/>
          <p:nvPr/>
        </p:nvSpPr>
        <p:spPr>
          <a:xfrm>
            <a:off x="1832207" y="3210601"/>
            <a:ext cx="2588078" cy="300082"/>
          </a:xfrm>
          <a:prstGeom prst="rect">
            <a:avLst/>
          </a:prstGeom>
          <a:noFill/>
        </p:spPr>
        <p:txBody>
          <a:bodyPr wrap="square" rtlCol="0">
            <a:spAutoFit/>
          </a:bodyPr>
          <a:lstStyle/>
          <a:p>
            <a:r>
              <a:rPr kumimoji="1" lang="zh-CN" altLang="en-US" dirty="0">
                <a:hlinkClick r:id="rId6"/>
              </a:rPr>
              <a:t>汽车之家</a:t>
            </a:r>
            <a:r>
              <a:rPr kumimoji="1" lang="en-US" altLang="zh-CN" dirty="0">
                <a:hlinkClick r:id="rId6"/>
              </a:rPr>
              <a:t>---</a:t>
            </a:r>
            <a:r>
              <a:rPr kumimoji="1" lang="zh-CN" altLang="en-US" dirty="0">
                <a:hlinkClick r:id="rId6"/>
              </a:rPr>
              <a:t>伪元素隐藏</a:t>
            </a:r>
            <a:endParaRPr kumimoji="1" lang="zh-CN" altLang="en-US" dirty="0"/>
          </a:p>
        </p:txBody>
      </p:sp>
      <p:sp>
        <p:nvSpPr>
          <p:cNvPr id="6" name="文本框 5">
            <a:extLst>
              <a:ext uri="{FF2B5EF4-FFF2-40B4-BE49-F238E27FC236}">
                <a16:creationId xmlns:a16="http://schemas.microsoft.com/office/drawing/2014/main" id="{84EBC35C-E239-4D4F-A91C-C6BEBD999084}"/>
              </a:ext>
            </a:extLst>
          </p:cNvPr>
          <p:cNvSpPr txBox="1"/>
          <p:nvPr/>
        </p:nvSpPr>
        <p:spPr>
          <a:xfrm>
            <a:off x="5428735" y="1300159"/>
            <a:ext cx="2073728" cy="300082"/>
          </a:xfrm>
          <a:prstGeom prst="rect">
            <a:avLst/>
          </a:prstGeom>
          <a:noFill/>
        </p:spPr>
        <p:txBody>
          <a:bodyPr wrap="square" rtlCol="0">
            <a:spAutoFit/>
          </a:bodyPr>
          <a:lstStyle/>
          <a:p>
            <a:r>
              <a:rPr kumimoji="1" lang="zh-CN" altLang="en-US" dirty="0">
                <a:hlinkClick r:id="rId7"/>
              </a:rPr>
              <a:t>去哪儿</a:t>
            </a:r>
            <a:endParaRPr kumimoji="1" lang="zh-CN" altLang="en-US" dirty="0"/>
          </a:p>
        </p:txBody>
      </p:sp>
      <p:sp>
        <p:nvSpPr>
          <p:cNvPr id="7" name="文本框 6">
            <a:extLst>
              <a:ext uri="{FF2B5EF4-FFF2-40B4-BE49-F238E27FC236}">
                <a16:creationId xmlns:a16="http://schemas.microsoft.com/office/drawing/2014/main" id="{6EB15D04-5BA3-194D-AA17-8539B69221FD}"/>
              </a:ext>
            </a:extLst>
          </p:cNvPr>
          <p:cNvSpPr txBox="1"/>
          <p:nvPr/>
        </p:nvSpPr>
        <p:spPr>
          <a:xfrm>
            <a:off x="5428735" y="1936973"/>
            <a:ext cx="1984436" cy="300082"/>
          </a:xfrm>
          <a:prstGeom prst="rect">
            <a:avLst/>
          </a:prstGeom>
          <a:noFill/>
        </p:spPr>
        <p:txBody>
          <a:bodyPr wrap="square" rtlCol="0">
            <a:spAutoFit/>
          </a:bodyPr>
          <a:lstStyle/>
          <a:p>
            <a:r>
              <a:rPr kumimoji="1" lang="zh-CN" altLang="en-US" dirty="0">
                <a:hlinkClick r:id="rId8"/>
              </a:rPr>
              <a:t>全网代理</a:t>
            </a:r>
            <a:r>
              <a:rPr kumimoji="1" lang="en-US" altLang="zh-CN" dirty="0">
                <a:hlinkClick r:id="rId8"/>
              </a:rPr>
              <a:t>IP</a:t>
            </a:r>
            <a:endParaRPr kumimoji="1" lang="zh-CN" altLang="en-US" dirty="0"/>
          </a:p>
        </p:txBody>
      </p:sp>
      <p:sp>
        <p:nvSpPr>
          <p:cNvPr id="8" name="文本框 7">
            <a:extLst>
              <a:ext uri="{FF2B5EF4-FFF2-40B4-BE49-F238E27FC236}">
                <a16:creationId xmlns:a16="http://schemas.microsoft.com/office/drawing/2014/main" id="{050CD160-5348-3340-ADBE-6F747093F45C}"/>
              </a:ext>
            </a:extLst>
          </p:cNvPr>
          <p:cNvSpPr txBox="1"/>
          <p:nvPr/>
        </p:nvSpPr>
        <p:spPr>
          <a:xfrm>
            <a:off x="5428735" y="2573787"/>
            <a:ext cx="1600715" cy="300082"/>
          </a:xfrm>
          <a:prstGeom prst="rect">
            <a:avLst/>
          </a:prstGeom>
          <a:noFill/>
        </p:spPr>
        <p:txBody>
          <a:bodyPr wrap="square" rtlCol="0">
            <a:spAutoFit/>
          </a:bodyPr>
          <a:lstStyle/>
          <a:p>
            <a:r>
              <a:rPr kumimoji="1" lang="zh-CN" altLang="en-US" dirty="0">
                <a:hlinkClick r:id="rId9"/>
              </a:rPr>
              <a:t>去哪儿移动端</a:t>
            </a:r>
            <a:endParaRPr kumimoji="1" lang="zh-CN" altLang="en-US" dirty="0"/>
          </a:p>
        </p:txBody>
      </p:sp>
    </p:spTree>
    <p:extLst>
      <p:ext uri="{BB962C8B-B14F-4D97-AF65-F5344CB8AC3E}">
        <p14:creationId xmlns:p14="http://schemas.microsoft.com/office/powerpoint/2010/main" val="1800643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5"/>
                                        </p:tgtEl>
                                        <p:attrNameLst>
                                          <p:attrName>ppt_y</p:attrName>
                                        </p:attrNameLst>
                                      </p:cBhvr>
                                      <p:tavLst>
                                        <p:tav tm="0">
                                          <p:val>
                                            <p:strVal val="#ppt_y"/>
                                          </p:val>
                                        </p:tav>
                                        <p:tav tm="100000">
                                          <p:val>
                                            <p:strVal val="#ppt_y"/>
                                          </p:val>
                                        </p:tav>
                                      </p:tavLst>
                                    </p:anim>
                                    <p:anim calcmode="lin" valueType="num">
                                      <p:cBhvr>
                                        <p:cTn id="3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5"/>
                                        </p:tgtEl>
                                      </p:cBhvr>
                                    </p:animEffect>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6"/>
                                        </p:tgtEl>
                                        <p:attrNameLst>
                                          <p:attrName>ppt_y</p:attrName>
                                        </p:attrNameLst>
                                      </p:cBhvr>
                                      <p:tavLst>
                                        <p:tav tm="0">
                                          <p:val>
                                            <p:strVal val="#ppt_y"/>
                                          </p:val>
                                        </p:tav>
                                        <p:tav tm="100000">
                                          <p:val>
                                            <p:strVal val="#ppt_y"/>
                                          </p:val>
                                        </p:tav>
                                      </p:tavLst>
                                    </p:anim>
                                    <p:anim calcmode="lin" valueType="num">
                                      <p:cBhvr>
                                        <p:cTn id="3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6"/>
                                        </p:tgtEl>
                                      </p:cBhvr>
                                    </p:animEffect>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7"/>
                                        </p:tgtEl>
                                        <p:attrNameLst>
                                          <p:attrName>ppt_y</p:attrName>
                                        </p:attrNameLst>
                                      </p:cBhvr>
                                      <p:tavLst>
                                        <p:tav tm="0">
                                          <p:val>
                                            <p:strVal val="#ppt_y"/>
                                          </p:val>
                                        </p:tav>
                                        <p:tav tm="100000">
                                          <p:val>
                                            <p:strVal val="#ppt_y"/>
                                          </p:val>
                                        </p:tav>
                                      </p:tavLst>
                                    </p:anim>
                                    <p:anim calcmode="lin" valueType="num">
                                      <p:cBhvr>
                                        <p:cTn id="4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7"/>
                                        </p:tgtEl>
                                      </p:cBhvr>
                                    </p:animEffect>
                                  </p:childTnLst>
                                </p:cTn>
                              </p:par>
                              <p:par>
                                <p:cTn id="47" presetID="41" presetClass="entr" presetSubtype="0" fill="hold" grpId="0" nodeType="withEffect">
                                  <p:stCondLst>
                                    <p:cond delay="0"/>
                                  </p:stCondLst>
                                  <p:iterate type="lt">
                                    <p:tmPct val="10000"/>
                                  </p:iterate>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8"/>
                                        </p:tgtEl>
                                        <p:attrNameLst>
                                          <p:attrName>ppt_y</p:attrName>
                                        </p:attrNameLst>
                                      </p:cBhvr>
                                      <p:tavLst>
                                        <p:tav tm="0">
                                          <p:val>
                                            <p:strVal val="#ppt_y"/>
                                          </p:val>
                                        </p:tav>
                                        <p:tav tm="100000">
                                          <p:val>
                                            <p:strVal val="#ppt_y"/>
                                          </p:val>
                                        </p:tav>
                                      </p:tavLst>
                                    </p:anim>
                                    <p:anim calcmode="lin" valueType="num">
                                      <p:cBhvr>
                                        <p:cTn id="51"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72000"/>
          </a:schemeClr>
        </a:solidFill>
        <a:effectLst/>
      </p:bgPr>
    </p:bg>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en-US" altLang="zh-CN" sz="4800" dirty="0">
                <a:solidFill>
                  <a:srgbClr val="577188"/>
                </a:solidFill>
                <a:latin typeface="Impact" pitchFamily="34" charset="0"/>
                <a:cs typeface="+mn-ea"/>
              </a:rPr>
              <a:t>0</a:t>
            </a:r>
            <a:r>
              <a:rPr lang="en-US" altLang="zh-Hans" sz="4800" dirty="0">
                <a:solidFill>
                  <a:srgbClr val="577188"/>
                </a:solidFill>
                <a:latin typeface="Impact" pitchFamily="34" charset="0"/>
                <a:cs typeface="+mn-ea"/>
              </a:rPr>
              <a:t>4</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12" name="TextBox 6"/>
          <p:cNvSpPr txBox="1">
            <a:spLocks noChangeArrowheads="1"/>
          </p:cNvSpPr>
          <p:nvPr/>
        </p:nvSpPr>
        <p:spPr bwMode="auto">
          <a:xfrm>
            <a:off x="3261496" y="1813268"/>
            <a:ext cx="3045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总结</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4" name="TextBox 6"/>
          <p:cNvSpPr txBox="1">
            <a:spLocks noChangeArrowheads="1"/>
          </p:cNvSpPr>
          <p:nvPr/>
        </p:nvSpPr>
        <p:spPr bwMode="auto">
          <a:xfrm>
            <a:off x="3666255" y="2279628"/>
            <a:ext cx="3764145"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lang="zh-Hans" altLang="en-US" sz="1400" dirty="0">
                <a:latin typeface="+mn-ea"/>
                <a:cs typeface="+mn-ea"/>
              </a:rPr>
              <a:t>爬虫与反爬虫的战斗结果</a:t>
            </a:r>
            <a:endParaRPr lang="en-US" altLang="zh-CN" sz="1400" dirty="0">
              <a:latin typeface="+mn-ea"/>
              <a:cs typeface="+mn-ea"/>
            </a:endParaRPr>
          </a:p>
        </p:txBody>
      </p:sp>
      <p:sp>
        <p:nvSpPr>
          <p:cNvPr id="15"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16" name="直接连接符 15"/>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35030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80">
                                          <p:stCondLst>
                                            <p:cond delay="0"/>
                                          </p:stCondLst>
                                        </p:cTn>
                                        <p:tgtEl>
                                          <p:spTgt spid="24"/>
                                        </p:tgtEl>
                                      </p:cBhvr>
                                    </p:animEffect>
                                    <p:anim calcmode="lin" valueType="num">
                                      <p:cBhvr>
                                        <p:cTn id="1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9" dur="26">
                                          <p:stCondLst>
                                            <p:cond delay="650"/>
                                          </p:stCondLst>
                                        </p:cTn>
                                        <p:tgtEl>
                                          <p:spTgt spid="24"/>
                                        </p:tgtEl>
                                      </p:cBhvr>
                                      <p:to x="100000" y="60000"/>
                                    </p:animScale>
                                    <p:animScale>
                                      <p:cBhvr>
                                        <p:cTn id="20" dur="166" decel="50000">
                                          <p:stCondLst>
                                            <p:cond delay="676"/>
                                          </p:stCondLst>
                                        </p:cTn>
                                        <p:tgtEl>
                                          <p:spTgt spid="24"/>
                                        </p:tgtEl>
                                      </p:cBhvr>
                                      <p:to x="100000" y="100000"/>
                                    </p:animScale>
                                    <p:animScale>
                                      <p:cBhvr>
                                        <p:cTn id="21" dur="26">
                                          <p:stCondLst>
                                            <p:cond delay="1312"/>
                                          </p:stCondLst>
                                        </p:cTn>
                                        <p:tgtEl>
                                          <p:spTgt spid="24"/>
                                        </p:tgtEl>
                                      </p:cBhvr>
                                      <p:to x="100000" y="80000"/>
                                    </p:animScale>
                                    <p:animScale>
                                      <p:cBhvr>
                                        <p:cTn id="22" dur="166" decel="50000">
                                          <p:stCondLst>
                                            <p:cond delay="1338"/>
                                          </p:stCondLst>
                                        </p:cTn>
                                        <p:tgtEl>
                                          <p:spTgt spid="24"/>
                                        </p:tgtEl>
                                      </p:cBhvr>
                                      <p:to x="100000" y="100000"/>
                                    </p:animScale>
                                    <p:animScale>
                                      <p:cBhvr>
                                        <p:cTn id="23" dur="26">
                                          <p:stCondLst>
                                            <p:cond delay="1642"/>
                                          </p:stCondLst>
                                        </p:cTn>
                                        <p:tgtEl>
                                          <p:spTgt spid="24"/>
                                        </p:tgtEl>
                                      </p:cBhvr>
                                      <p:to x="100000" y="90000"/>
                                    </p:animScale>
                                    <p:animScale>
                                      <p:cBhvr>
                                        <p:cTn id="24" dur="166" decel="50000">
                                          <p:stCondLst>
                                            <p:cond delay="1668"/>
                                          </p:stCondLst>
                                        </p:cTn>
                                        <p:tgtEl>
                                          <p:spTgt spid="24"/>
                                        </p:tgtEl>
                                      </p:cBhvr>
                                      <p:to x="100000" y="100000"/>
                                    </p:animScale>
                                    <p:animScale>
                                      <p:cBhvr>
                                        <p:cTn id="25" dur="26">
                                          <p:stCondLst>
                                            <p:cond delay="1808"/>
                                          </p:stCondLst>
                                        </p:cTn>
                                        <p:tgtEl>
                                          <p:spTgt spid="24"/>
                                        </p:tgtEl>
                                      </p:cBhvr>
                                      <p:to x="100000" y="95000"/>
                                    </p:animScale>
                                    <p:animScale>
                                      <p:cBhvr>
                                        <p:cTn id="26" dur="166" decel="50000">
                                          <p:stCondLst>
                                            <p:cond delay="1834"/>
                                          </p:stCondLst>
                                        </p:cTn>
                                        <p:tgtEl>
                                          <p:spTgt spid="24"/>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80">
                                          <p:stCondLst>
                                            <p:cond delay="0"/>
                                          </p:stCondLst>
                                        </p:cTn>
                                        <p:tgtEl>
                                          <p:spTgt spid="25"/>
                                        </p:tgtEl>
                                      </p:cBhvr>
                                    </p:animEffect>
                                    <p:anim calcmode="lin" valueType="num">
                                      <p:cBhvr>
                                        <p:cTn id="3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35" dur="26">
                                          <p:stCondLst>
                                            <p:cond delay="650"/>
                                          </p:stCondLst>
                                        </p:cTn>
                                        <p:tgtEl>
                                          <p:spTgt spid="25"/>
                                        </p:tgtEl>
                                      </p:cBhvr>
                                      <p:to x="100000" y="60000"/>
                                    </p:animScale>
                                    <p:animScale>
                                      <p:cBhvr>
                                        <p:cTn id="36" dur="166" decel="50000">
                                          <p:stCondLst>
                                            <p:cond delay="676"/>
                                          </p:stCondLst>
                                        </p:cTn>
                                        <p:tgtEl>
                                          <p:spTgt spid="25"/>
                                        </p:tgtEl>
                                      </p:cBhvr>
                                      <p:to x="100000" y="100000"/>
                                    </p:animScale>
                                    <p:animScale>
                                      <p:cBhvr>
                                        <p:cTn id="37" dur="26">
                                          <p:stCondLst>
                                            <p:cond delay="1312"/>
                                          </p:stCondLst>
                                        </p:cTn>
                                        <p:tgtEl>
                                          <p:spTgt spid="25"/>
                                        </p:tgtEl>
                                      </p:cBhvr>
                                      <p:to x="100000" y="80000"/>
                                    </p:animScale>
                                    <p:animScale>
                                      <p:cBhvr>
                                        <p:cTn id="38" dur="166" decel="50000">
                                          <p:stCondLst>
                                            <p:cond delay="1338"/>
                                          </p:stCondLst>
                                        </p:cTn>
                                        <p:tgtEl>
                                          <p:spTgt spid="25"/>
                                        </p:tgtEl>
                                      </p:cBhvr>
                                      <p:to x="100000" y="100000"/>
                                    </p:animScale>
                                    <p:animScale>
                                      <p:cBhvr>
                                        <p:cTn id="39" dur="26">
                                          <p:stCondLst>
                                            <p:cond delay="1642"/>
                                          </p:stCondLst>
                                        </p:cTn>
                                        <p:tgtEl>
                                          <p:spTgt spid="25"/>
                                        </p:tgtEl>
                                      </p:cBhvr>
                                      <p:to x="100000" y="90000"/>
                                    </p:animScale>
                                    <p:animScale>
                                      <p:cBhvr>
                                        <p:cTn id="40" dur="166" decel="50000">
                                          <p:stCondLst>
                                            <p:cond delay="1668"/>
                                          </p:stCondLst>
                                        </p:cTn>
                                        <p:tgtEl>
                                          <p:spTgt spid="25"/>
                                        </p:tgtEl>
                                      </p:cBhvr>
                                      <p:to x="100000" y="100000"/>
                                    </p:animScale>
                                    <p:animScale>
                                      <p:cBhvr>
                                        <p:cTn id="41" dur="26">
                                          <p:stCondLst>
                                            <p:cond delay="1808"/>
                                          </p:stCondLst>
                                        </p:cTn>
                                        <p:tgtEl>
                                          <p:spTgt spid="25"/>
                                        </p:tgtEl>
                                      </p:cBhvr>
                                      <p:to x="100000" y="95000"/>
                                    </p:animScale>
                                    <p:animScale>
                                      <p:cBhvr>
                                        <p:cTn id="42" dur="166" decel="50000">
                                          <p:stCondLst>
                                            <p:cond delay="1834"/>
                                          </p:stCondLst>
                                        </p:cTn>
                                        <p:tgtEl>
                                          <p:spTgt spid="25"/>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80">
                                          <p:stCondLst>
                                            <p:cond delay="0"/>
                                          </p:stCondLst>
                                        </p:cTn>
                                        <p:tgtEl>
                                          <p:spTgt spid="34"/>
                                        </p:tgtEl>
                                      </p:cBhvr>
                                    </p:animEffect>
                                    <p:anim calcmode="lin" valueType="num">
                                      <p:cBhvr>
                                        <p:cTn id="46"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51" dur="26">
                                          <p:stCondLst>
                                            <p:cond delay="650"/>
                                          </p:stCondLst>
                                        </p:cTn>
                                        <p:tgtEl>
                                          <p:spTgt spid="34"/>
                                        </p:tgtEl>
                                      </p:cBhvr>
                                      <p:to x="100000" y="60000"/>
                                    </p:animScale>
                                    <p:animScale>
                                      <p:cBhvr>
                                        <p:cTn id="52" dur="166" decel="50000">
                                          <p:stCondLst>
                                            <p:cond delay="676"/>
                                          </p:stCondLst>
                                        </p:cTn>
                                        <p:tgtEl>
                                          <p:spTgt spid="34"/>
                                        </p:tgtEl>
                                      </p:cBhvr>
                                      <p:to x="100000" y="100000"/>
                                    </p:animScale>
                                    <p:animScale>
                                      <p:cBhvr>
                                        <p:cTn id="53" dur="26">
                                          <p:stCondLst>
                                            <p:cond delay="1312"/>
                                          </p:stCondLst>
                                        </p:cTn>
                                        <p:tgtEl>
                                          <p:spTgt spid="34"/>
                                        </p:tgtEl>
                                      </p:cBhvr>
                                      <p:to x="100000" y="80000"/>
                                    </p:animScale>
                                    <p:animScale>
                                      <p:cBhvr>
                                        <p:cTn id="54" dur="166" decel="50000">
                                          <p:stCondLst>
                                            <p:cond delay="1338"/>
                                          </p:stCondLst>
                                        </p:cTn>
                                        <p:tgtEl>
                                          <p:spTgt spid="34"/>
                                        </p:tgtEl>
                                      </p:cBhvr>
                                      <p:to x="100000" y="100000"/>
                                    </p:animScale>
                                    <p:animScale>
                                      <p:cBhvr>
                                        <p:cTn id="55" dur="26">
                                          <p:stCondLst>
                                            <p:cond delay="1642"/>
                                          </p:stCondLst>
                                        </p:cTn>
                                        <p:tgtEl>
                                          <p:spTgt spid="34"/>
                                        </p:tgtEl>
                                      </p:cBhvr>
                                      <p:to x="100000" y="90000"/>
                                    </p:animScale>
                                    <p:animScale>
                                      <p:cBhvr>
                                        <p:cTn id="56" dur="166" decel="50000">
                                          <p:stCondLst>
                                            <p:cond delay="1668"/>
                                          </p:stCondLst>
                                        </p:cTn>
                                        <p:tgtEl>
                                          <p:spTgt spid="34"/>
                                        </p:tgtEl>
                                      </p:cBhvr>
                                      <p:to x="100000" y="100000"/>
                                    </p:animScale>
                                    <p:animScale>
                                      <p:cBhvr>
                                        <p:cTn id="57" dur="26">
                                          <p:stCondLst>
                                            <p:cond delay="1808"/>
                                          </p:stCondLst>
                                        </p:cTn>
                                        <p:tgtEl>
                                          <p:spTgt spid="34"/>
                                        </p:tgtEl>
                                      </p:cBhvr>
                                      <p:to x="100000" y="95000"/>
                                    </p:animScale>
                                    <p:animScale>
                                      <p:cBhvr>
                                        <p:cTn id="58" dur="166" decel="50000">
                                          <p:stCondLst>
                                            <p:cond delay="1834"/>
                                          </p:stCondLst>
                                        </p:cTn>
                                        <p:tgtEl>
                                          <p:spTgt spid="34"/>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80">
                                          <p:stCondLst>
                                            <p:cond delay="0"/>
                                          </p:stCondLst>
                                        </p:cTn>
                                        <p:tgtEl>
                                          <p:spTgt spid="39"/>
                                        </p:tgtEl>
                                      </p:cBhvr>
                                    </p:animEffect>
                                    <p:anim calcmode="lin" valueType="num">
                                      <p:cBhvr>
                                        <p:cTn id="62"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67" dur="26">
                                          <p:stCondLst>
                                            <p:cond delay="650"/>
                                          </p:stCondLst>
                                        </p:cTn>
                                        <p:tgtEl>
                                          <p:spTgt spid="39"/>
                                        </p:tgtEl>
                                      </p:cBhvr>
                                      <p:to x="100000" y="60000"/>
                                    </p:animScale>
                                    <p:animScale>
                                      <p:cBhvr>
                                        <p:cTn id="68" dur="166" decel="50000">
                                          <p:stCondLst>
                                            <p:cond delay="676"/>
                                          </p:stCondLst>
                                        </p:cTn>
                                        <p:tgtEl>
                                          <p:spTgt spid="39"/>
                                        </p:tgtEl>
                                      </p:cBhvr>
                                      <p:to x="100000" y="100000"/>
                                    </p:animScale>
                                    <p:animScale>
                                      <p:cBhvr>
                                        <p:cTn id="69" dur="26">
                                          <p:stCondLst>
                                            <p:cond delay="1312"/>
                                          </p:stCondLst>
                                        </p:cTn>
                                        <p:tgtEl>
                                          <p:spTgt spid="39"/>
                                        </p:tgtEl>
                                      </p:cBhvr>
                                      <p:to x="100000" y="80000"/>
                                    </p:animScale>
                                    <p:animScale>
                                      <p:cBhvr>
                                        <p:cTn id="70" dur="166" decel="50000">
                                          <p:stCondLst>
                                            <p:cond delay="1338"/>
                                          </p:stCondLst>
                                        </p:cTn>
                                        <p:tgtEl>
                                          <p:spTgt spid="39"/>
                                        </p:tgtEl>
                                      </p:cBhvr>
                                      <p:to x="100000" y="100000"/>
                                    </p:animScale>
                                    <p:animScale>
                                      <p:cBhvr>
                                        <p:cTn id="71" dur="26">
                                          <p:stCondLst>
                                            <p:cond delay="1642"/>
                                          </p:stCondLst>
                                        </p:cTn>
                                        <p:tgtEl>
                                          <p:spTgt spid="39"/>
                                        </p:tgtEl>
                                      </p:cBhvr>
                                      <p:to x="100000" y="90000"/>
                                    </p:animScale>
                                    <p:animScale>
                                      <p:cBhvr>
                                        <p:cTn id="72" dur="166" decel="50000">
                                          <p:stCondLst>
                                            <p:cond delay="1668"/>
                                          </p:stCondLst>
                                        </p:cTn>
                                        <p:tgtEl>
                                          <p:spTgt spid="39"/>
                                        </p:tgtEl>
                                      </p:cBhvr>
                                      <p:to x="100000" y="100000"/>
                                    </p:animScale>
                                    <p:animScale>
                                      <p:cBhvr>
                                        <p:cTn id="73" dur="26">
                                          <p:stCondLst>
                                            <p:cond delay="1808"/>
                                          </p:stCondLst>
                                        </p:cTn>
                                        <p:tgtEl>
                                          <p:spTgt spid="39"/>
                                        </p:tgtEl>
                                      </p:cBhvr>
                                      <p:to x="100000" y="95000"/>
                                    </p:animScale>
                                    <p:animScale>
                                      <p:cBhvr>
                                        <p:cTn id="74" dur="166" decel="50000">
                                          <p:stCondLst>
                                            <p:cond delay="1834"/>
                                          </p:stCondLst>
                                        </p:cTn>
                                        <p:tgtEl>
                                          <p:spTgt spid="39"/>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80">
                                          <p:stCondLst>
                                            <p:cond delay="0"/>
                                          </p:stCondLst>
                                        </p:cTn>
                                        <p:tgtEl>
                                          <p:spTgt spid="26"/>
                                        </p:tgtEl>
                                      </p:cBhvr>
                                    </p:animEffect>
                                    <p:anim calcmode="lin" valueType="num">
                                      <p:cBhvr>
                                        <p:cTn id="7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83" dur="26">
                                          <p:stCondLst>
                                            <p:cond delay="650"/>
                                          </p:stCondLst>
                                        </p:cTn>
                                        <p:tgtEl>
                                          <p:spTgt spid="26"/>
                                        </p:tgtEl>
                                      </p:cBhvr>
                                      <p:to x="100000" y="60000"/>
                                    </p:animScale>
                                    <p:animScale>
                                      <p:cBhvr>
                                        <p:cTn id="84" dur="166" decel="50000">
                                          <p:stCondLst>
                                            <p:cond delay="676"/>
                                          </p:stCondLst>
                                        </p:cTn>
                                        <p:tgtEl>
                                          <p:spTgt spid="26"/>
                                        </p:tgtEl>
                                      </p:cBhvr>
                                      <p:to x="100000" y="100000"/>
                                    </p:animScale>
                                    <p:animScale>
                                      <p:cBhvr>
                                        <p:cTn id="85" dur="26">
                                          <p:stCondLst>
                                            <p:cond delay="1312"/>
                                          </p:stCondLst>
                                        </p:cTn>
                                        <p:tgtEl>
                                          <p:spTgt spid="26"/>
                                        </p:tgtEl>
                                      </p:cBhvr>
                                      <p:to x="100000" y="80000"/>
                                    </p:animScale>
                                    <p:animScale>
                                      <p:cBhvr>
                                        <p:cTn id="86" dur="166" decel="50000">
                                          <p:stCondLst>
                                            <p:cond delay="1338"/>
                                          </p:stCondLst>
                                        </p:cTn>
                                        <p:tgtEl>
                                          <p:spTgt spid="26"/>
                                        </p:tgtEl>
                                      </p:cBhvr>
                                      <p:to x="100000" y="100000"/>
                                    </p:animScale>
                                    <p:animScale>
                                      <p:cBhvr>
                                        <p:cTn id="87" dur="26">
                                          <p:stCondLst>
                                            <p:cond delay="1642"/>
                                          </p:stCondLst>
                                        </p:cTn>
                                        <p:tgtEl>
                                          <p:spTgt spid="26"/>
                                        </p:tgtEl>
                                      </p:cBhvr>
                                      <p:to x="100000" y="90000"/>
                                    </p:animScale>
                                    <p:animScale>
                                      <p:cBhvr>
                                        <p:cTn id="88" dur="166" decel="50000">
                                          <p:stCondLst>
                                            <p:cond delay="1668"/>
                                          </p:stCondLst>
                                        </p:cTn>
                                        <p:tgtEl>
                                          <p:spTgt spid="26"/>
                                        </p:tgtEl>
                                      </p:cBhvr>
                                      <p:to x="100000" y="100000"/>
                                    </p:animScale>
                                    <p:animScale>
                                      <p:cBhvr>
                                        <p:cTn id="89" dur="26">
                                          <p:stCondLst>
                                            <p:cond delay="1808"/>
                                          </p:stCondLst>
                                        </p:cTn>
                                        <p:tgtEl>
                                          <p:spTgt spid="26"/>
                                        </p:tgtEl>
                                      </p:cBhvr>
                                      <p:to x="100000" y="95000"/>
                                    </p:animScale>
                                    <p:animScale>
                                      <p:cBhvr>
                                        <p:cTn id="90" dur="166" decel="50000">
                                          <p:stCondLst>
                                            <p:cond delay="1834"/>
                                          </p:stCondLst>
                                        </p:cTn>
                                        <p:tgtEl>
                                          <p:spTgt spid="26"/>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7"/>
                                        </p:tgtEl>
                                        <p:attrNameLst>
                                          <p:attrName>style.visibility</p:attrName>
                                        </p:attrNameLst>
                                      </p:cBhvr>
                                      <p:to>
                                        <p:strVal val="visible"/>
                                      </p:to>
                                    </p:set>
                                    <p:animEffect transition="in" filter="wipe(down)">
                                      <p:cBhvr>
                                        <p:cTn id="93" dur="580">
                                          <p:stCondLst>
                                            <p:cond delay="0"/>
                                          </p:stCondLst>
                                        </p:cTn>
                                        <p:tgtEl>
                                          <p:spTgt spid="27"/>
                                        </p:tgtEl>
                                      </p:cBhvr>
                                    </p:animEffect>
                                    <p:anim calcmode="lin" valueType="num">
                                      <p:cBhvr>
                                        <p:cTn id="9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99" dur="26">
                                          <p:stCondLst>
                                            <p:cond delay="650"/>
                                          </p:stCondLst>
                                        </p:cTn>
                                        <p:tgtEl>
                                          <p:spTgt spid="27"/>
                                        </p:tgtEl>
                                      </p:cBhvr>
                                      <p:to x="100000" y="60000"/>
                                    </p:animScale>
                                    <p:animScale>
                                      <p:cBhvr>
                                        <p:cTn id="100" dur="166" decel="50000">
                                          <p:stCondLst>
                                            <p:cond delay="676"/>
                                          </p:stCondLst>
                                        </p:cTn>
                                        <p:tgtEl>
                                          <p:spTgt spid="27"/>
                                        </p:tgtEl>
                                      </p:cBhvr>
                                      <p:to x="100000" y="100000"/>
                                    </p:animScale>
                                    <p:animScale>
                                      <p:cBhvr>
                                        <p:cTn id="101" dur="26">
                                          <p:stCondLst>
                                            <p:cond delay="1312"/>
                                          </p:stCondLst>
                                        </p:cTn>
                                        <p:tgtEl>
                                          <p:spTgt spid="27"/>
                                        </p:tgtEl>
                                      </p:cBhvr>
                                      <p:to x="100000" y="80000"/>
                                    </p:animScale>
                                    <p:animScale>
                                      <p:cBhvr>
                                        <p:cTn id="102" dur="166" decel="50000">
                                          <p:stCondLst>
                                            <p:cond delay="1338"/>
                                          </p:stCondLst>
                                        </p:cTn>
                                        <p:tgtEl>
                                          <p:spTgt spid="27"/>
                                        </p:tgtEl>
                                      </p:cBhvr>
                                      <p:to x="100000" y="100000"/>
                                    </p:animScale>
                                    <p:animScale>
                                      <p:cBhvr>
                                        <p:cTn id="103" dur="26">
                                          <p:stCondLst>
                                            <p:cond delay="1642"/>
                                          </p:stCondLst>
                                        </p:cTn>
                                        <p:tgtEl>
                                          <p:spTgt spid="27"/>
                                        </p:tgtEl>
                                      </p:cBhvr>
                                      <p:to x="100000" y="90000"/>
                                    </p:animScale>
                                    <p:animScale>
                                      <p:cBhvr>
                                        <p:cTn id="104" dur="166" decel="50000">
                                          <p:stCondLst>
                                            <p:cond delay="1668"/>
                                          </p:stCondLst>
                                        </p:cTn>
                                        <p:tgtEl>
                                          <p:spTgt spid="27"/>
                                        </p:tgtEl>
                                      </p:cBhvr>
                                      <p:to x="100000" y="100000"/>
                                    </p:animScale>
                                    <p:animScale>
                                      <p:cBhvr>
                                        <p:cTn id="105" dur="26">
                                          <p:stCondLst>
                                            <p:cond delay="1808"/>
                                          </p:stCondLst>
                                        </p:cTn>
                                        <p:tgtEl>
                                          <p:spTgt spid="27"/>
                                        </p:tgtEl>
                                      </p:cBhvr>
                                      <p:to x="100000" y="95000"/>
                                    </p:animScale>
                                    <p:animScale>
                                      <p:cBhvr>
                                        <p:cTn id="106" dur="166" decel="50000">
                                          <p:stCondLst>
                                            <p:cond delay="1834"/>
                                          </p:stCondLst>
                                        </p:cTn>
                                        <p:tgtEl>
                                          <p:spTgt spid="27"/>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80">
                                          <p:stCondLst>
                                            <p:cond delay="0"/>
                                          </p:stCondLst>
                                        </p:cTn>
                                        <p:tgtEl>
                                          <p:spTgt spid="28"/>
                                        </p:tgtEl>
                                      </p:cBhvr>
                                    </p:animEffect>
                                    <p:anim calcmode="lin" valueType="num">
                                      <p:cBhvr>
                                        <p:cTn id="11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15" dur="26">
                                          <p:stCondLst>
                                            <p:cond delay="650"/>
                                          </p:stCondLst>
                                        </p:cTn>
                                        <p:tgtEl>
                                          <p:spTgt spid="28"/>
                                        </p:tgtEl>
                                      </p:cBhvr>
                                      <p:to x="100000" y="60000"/>
                                    </p:animScale>
                                    <p:animScale>
                                      <p:cBhvr>
                                        <p:cTn id="116" dur="166" decel="50000">
                                          <p:stCondLst>
                                            <p:cond delay="676"/>
                                          </p:stCondLst>
                                        </p:cTn>
                                        <p:tgtEl>
                                          <p:spTgt spid="28"/>
                                        </p:tgtEl>
                                      </p:cBhvr>
                                      <p:to x="100000" y="100000"/>
                                    </p:animScale>
                                    <p:animScale>
                                      <p:cBhvr>
                                        <p:cTn id="117" dur="26">
                                          <p:stCondLst>
                                            <p:cond delay="1312"/>
                                          </p:stCondLst>
                                        </p:cTn>
                                        <p:tgtEl>
                                          <p:spTgt spid="28"/>
                                        </p:tgtEl>
                                      </p:cBhvr>
                                      <p:to x="100000" y="80000"/>
                                    </p:animScale>
                                    <p:animScale>
                                      <p:cBhvr>
                                        <p:cTn id="118" dur="166" decel="50000">
                                          <p:stCondLst>
                                            <p:cond delay="1338"/>
                                          </p:stCondLst>
                                        </p:cTn>
                                        <p:tgtEl>
                                          <p:spTgt spid="28"/>
                                        </p:tgtEl>
                                      </p:cBhvr>
                                      <p:to x="100000" y="100000"/>
                                    </p:animScale>
                                    <p:animScale>
                                      <p:cBhvr>
                                        <p:cTn id="119" dur="26">
                                          <p:stCondLst>
                                            <p:cond delay="1642"/>
                                          </p:stCondLst>
                                        </p:cTn>
                                        <p:tgtEl>
                                          <p:spTgt spid="28"/>
                                        </p:tgtEl>
                                      </p:cBhvr>
                                      <p:to x="100000" y="90000"/>
                                    </p:animScale>
                                    <p:animScale>
                                      <p:cBhvr>
                                        <p:cTn id="120" dur="166" decel="50000">
                                          <p:stCondLst>
                                            <p:cond delay="1668"/>
                                          </p:stCondLst>
                                        </p:cTn>
                                        <p:tgtEl>
                                          <p:spTgt spid="28"/>
                                        </p:tgtEl>
                                      </p:cBhvr>
                                      <p:to x="100000" y="100000"/>
                                    </p:animScale>
                                    <p:animScale>
                                      <p:cBhvr>
                                        <p:cTn id="121" dur="26">
                                          <p:stCondLst>
                                            <p:cond delay="1808"/>
                                          </p:stCondLst>
                                        </p:cTn>
                                        <p:tgtEl>
                                          <p:spTgt spid="28"/>
                                        </p:tgtEl>
                                      </p:cBhvr>
                                      <p:to x="100000" y="95000"/>
                                    </p:animScale>
                                    <p:animScale>
                                      <p:cBhvr>
                                        <p:cTn id="122" dur="166" decel="50000">
                                          <p:stCondLst>
                                            <p:cond delay="1834"/>
                                          </p:stCondLst>
                                        </p:cTn>
                                        <p:tgtEl>
                                          <p:spTgt spid="28"/>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80">
                                          <p:stCondLst>
                                            <p:cond delay="0"/>
                                          </p:stCondLst>
                                        </p:cTn>
                                        <p:tgtEl>
                                          <p:spTgt spid="40"/>
                                        </p:tgtEl>
                                      </p:cBhvr>
                                    </p:animEffect>
                                    <p:anim calcmode="lin" valueType="num">
                                      <p:cBhvr>
                                        <p:cTn id="126"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1" dur="26">
                                          <p:stCondLst>
                                            <p:cond delay="650"/>
                                          </p:stCondLst>
                                        </p:cTn>
                                        <p:tgtEl>
                                          <p:spTgt spid="40"/>
                                        </p:tgtEl>
                                      </p:cBhvr>
                                      <p:to x="100000" y="60000"/>
                                    </p:animScale>
                                    <p:animScale>
                                      <p:cBhvr>
                                        <p:cTn id="132" dur="166" decel="50000">
                                          <p:stCondLst>
                                            <p:cond delay="676"/>
                                          </p:stCondLst>
                                        </p:cTn>
                                        <p:tgtEl>
                                          <p:spTgt spid="40"/>
                                        </p:tgtEl>
                                      </p:cBhvr>
                                      <p:to x="100000" y="100000"/>
                                    </p:animScale>
                                    <p:animScale>
                                      <p:cBhvr>
                                        <p:cTn id="133" dur="26">
                                          <p:stCondLst>
                                            <p:cond delay="1312"/>
                                          </p:stCondLst>
                                        </p:cTn>
                                        <p:tgtEl>
                                          <p:spTgt spid="40"/>
                                        </p:tgtEl>
                                      </p:cBhvr>
                                      <p:to x="100000" y="80000"/>
                                    </p:animScale>
                                    <p:animScale>
                                      <p:cBhvr>
                                        <p:cTn id="134" dur="166" decel="50000">
                                          <p:stCondLst>
                                            <p:cond delay="1338"/>
                                          </p:stCondLst>
                                        </p:cTn>
                                        <p:tgtEl>
                                          <p:spTgt spid="40"/>
                                        </p:tgtEl>
                                      </p:cBhvr>
                                      <p:to x="100000" y="100000"/>
                                    </p:animScale>
                                    <p:animScale>
                                      <p:cBhvr>
                                        <p:cTn id="135" dur="26">
                                          <p:stCondLst>
                                            <p:cond delay="1642"/>
                                          </p:stCondLst>
                                        </p:cTn>
                                        <p:tgtEl>
                                          <p:spTgt spid="40"/>
                                        </p:tgtEl>
                                      </p:cBhvr>
                                      <p:to x="100000" y="90000"/>
                                    </p:animScale>
                                    <p:animScale>
                                      <p:cBhvr>
                                        <p:cTn id="136" dur="166" decel="50000">
                                          <p:stCondLst>
                                            <p:cond delay="1668"/>
                                          </p:stCondLst>
                                        </p:cTn>
                                        <p:tgtEl>
                                          <p:spTgt spid="40"/>
                                        </p:tgtEl>
                                      </p:cBhvr>
                                      <p:to x="100000" y="100000"/>
                                    </p:animScale>
                                    <p:animScale>
                                      <p:cBhvr>
                                        <p:cTn id="137" dur="26">
                                          <p:stCondLst>
                                            <p:cond delay="1808"/>
                                          </p:stCondLst>
                                        </p:cTn>
                                        <p:tgtEl>
                                          <p:spTgt spid="40"/>
                                        </p:tgtEl>
                                      </p:cBhvr>
                                      <p:to x="100000" y="95000"/>
                                    </p:animScale>
                                    <p:animScale>
                                      <p:cBhvr>
                                        <p:cTn id="138" dur="166" decel="50000">
                                          <p:stCondLst>
                                            <p:cond delay="1834"/>
                                          </p:stCondLst>
                                        </p:cTn>
                                        <p:tgtEl>
                                          <p:spTgt spid="40"/>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down)">
                                      <p:cBhvr>
                                        <p:cTn id="141" dur="580">
                                          <p:stCondLst>
                                            <p:cond delay="0"/>
                                          </p:stCondLst>
                                        </p:cTn>
                                        <p:tgtEl>
                                          <p:spTgt spid="29"/>
                                        </p:tgtEl>
                                      </p:cBhvr>
                                    </p:animEffect>
                                    <p:anim calcmode="lin" valueType="num">
                                      <p:cBhvr>
                                        <p:cTn id="14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47" dur="26">
                                          <p:stCondLst>
                                            <p:cond delay="650"/>
                                          </p:stCondLst>
                                        </p:cTn>
                                        <p:tgtEl>
                                          <p:spTgt spid="29"/>
                                        </p:tgtEl>
                                      </p:cBhvr>
                                      <p:to x="100000" y="60000"/>
                                    </p:animScale>
                                    <p:animScale>
                                      <p:cBhvr>
                                        <p:cTn id="148" dur="166" decel="50000">
                                          <p:stCondLst>
                                            <p:cond delay="676"/>
                                          </p:stCondLst>
                                        </p:cTn>
                                        <p:tgtEl>
                                          <p:spTgt spid="29"/>
                                        </p:tgtEl>
                                      </p:cBhvr>
                                      <p:to x="100000" y="100000"/>
                                    </p:animScale>
                                    <p:animScale>
                                      <p:cBhvr>
                                        <p:cTn id="149" dur="26">
                                          <p:stCondLst>
                                            <p:cond delay="1312"/>
                                          </p:stCondLst>
                                        </p:cTn>
                                        <p:tgtEl>
                                          <p:spTgt spid="29"/>
                                        </p:tgtEl>
                                      </p:cBhvr>
                                      <p:to x="100000" y="80000"/>
                                    </p:animScale>
                                    <p:animScale>
                                      <p:cBhvr>
                                        <p:cTn id="150" dur="166" decel="50000">
                                          <p:stCondLst>
                                            <p:cond delay="1338"/>
                                          </p:stCondLst>
                                        </p:cTn>
                                        <p:tgtEl>
                                          <p:spTgt spid="29"/>
                                        </p:tgtEl>
                                      </p:cBhvr>
                                      <p:to x="100000" y="100000"/>
                                    </p:animScale>
                                    <p:animScale>
                                      <p:cBhvr>
                                        <p:cTn id="151" dur="26">
                                          <p:stCondLst>
                                            <p:cond delay="1642"/>
                                          </p:stCondLst>
                                        </p:cTn>
                                        <p:tgtEl>
                                          <p:spTgt spid="29"/>
                                        </p:tgtEl>
                                      </p:cBhvr>
                                      <p:to x="100000" y="90000"/>
                                    </p:animScale>
                                    <p:animScale>
                                      <p:cBhvr>
                                        <p:cTn id="152" dur="166" decel="50000">
                                          <p:stCondLst>
                                            <p:cond delay="1668"/>
                                          </p:stCondLst>
                                        </p:cTn>
                                        <p:tgtEl>
                                          <p:spTgt spid="29"/>
                                        </p:tgtEl>
                                      </p:cBhvr>
                                      <p:to x="100000" y="100000"/>
                                    </p:animScale>
                                    <p:animScale>
                                      <p:cBhvr>
                                        <p:cTn id="153" dur="26">
                                          <p:stCondLst>
                                            <p:cond delay="1808"/>
                                          </p:stCondLst>
                                        </p:cTn>
                                        <p:tgtEl>
                                          <p:spTgt spid="29"/>
                                        </p:tgtEl>
                                      </p:cBhvr>
                                      <p:to x="100000" y="95000"/>
                                    </p:animScale>
                                    <p:animScale>
                                      <p:cBhvr>
                                        <p:cTn id="154" dur="166" decel="50000">
                                          <p:stCondLst>
                                            <p:cond delay="1834"/>
                                          </p:stCondLst>
                                        </p:cTn>
                                        <p:tgtEl>
                                          <p:spTgt spid="29"/>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41"/>
                                        </p:tgtEl>
                                        <p:attrNameLst>
                                          <p:attrName>style.visibility</p:attrName>
                                        </p:attrNameLst>
                                      </p:cBhvr>
                                      <p:to>
                                        <p:strVal val="visible"/>
                                      </p:to>
                                    </p:set>
                                    <p:animEffect transition="in" filter="wipe(down)">
                                      <p:cBhvr>
                                        <p:cTn id="157" dur="580">
                                          <p:stCondLst>
                                            <p:cond delay="0"/>
                                          </p:stCondLst>
                                        </p:cTn>
                                        <p:tgtEl>
                                          <p:spTgt spid="41"/>
                                        </p:tgtEl>
                                      </p:cBhvr>
                                    </p:animEffect>
                                    <p:anim calcmode="lin" valueType="num">
                                      <p:cBhvr>
                                        <p:cTn id="158"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163" dur="26">
                                          <p:stCondLst>
                                            <p:cond delay="650"/>
                                          </p:stCondLst>
                                        </p:cTn>
                                        <p:tgtEl>
                                          <p:spTgt spid="41"/>
                                        </p:tgtEl>
                                      </p:cBhvr>
                                      <p:to x="100000" y="60000"/>
                                    </p:animScale>
                                    <p:animScale>
                                      <p:cBhvr>
                                        <p:cTn id="164" dur="166" decel="50000">
                                          <p:stCondLst>
                                            <p:cond delay="676"/>
                                          </p:stCondLst>
                                        </p:cTn>
                                        <p:tgtEl>
                                          <p:spTgt spid="41"/>
                                        </p:tgtEl>
                                      </p:cBhvr>
                                      <p:to x="100000" y="100000"/>
                                    </p:animScale>
                                    <p:animScale>
                                      <p:cBhvr>
                                        <p:cTn id="165" dur="26">
                                          <p:stCondLst>
                                            <p:cond delay="1312"/>
                                          </p:stCondLst>
                                        </p:cTn>
                                        <p:tgtEl>
                                          <p:spTgt spid="41"/>
                                        </p:tgtEl>
                                      </p:cBhvr>
                                      <p:to x="100000" y="80000"/>
                                    </p:animScale>
                                    <p:animScale>
                                      <p:cBhvr>
                                        <p:cTn id="166" dur="166" decel="50000">
                                          <p:stCondLst>
                                            <p:cond delay="1338"/>
                                          </p:stCondLst>
                                        </p:cTn>
                                        <p:tgtEl>
                                          <p:spTgt spid="41"/>
                                        </p:tgtEl>
                                      </p:cBhvr>
                                      <p:to x="100000" y="100000"/>
                                    </p:animScale>
                                    <p:animScale>
                                      <p:cBhvr>
                                        <p:cTn id="167" dur="26">
                                          <p:stCondLst>
                                            <p:cond delay="1642"/>
                                          </p:stCondLst>
                                        </p:cTn>
                                        <p:tgtEl>
                                          <p:spTgt spid="41"/>
                                        </p:tgtEl>
                                      </p:cBhvr>
                                      <p:to x="100000" y="90000"/>
                                    </p:animScale>
                                    <p:animScale>
                                      <p:cBhvr>
                                        <p:cTn id="168" dur="166" decel="50000">
                                          <p:stCondLst>
                                            <p:cond delay="1668"/>
                                          </p:stCondLst>
                                        </p:cTn>
                                        <p:tgtEl>
                                          <p:spTgt spid="41"/>
                                        </p:tgtEl>
                                      </p:cBhvr>
                                      <p:to x="100000" y="100000"/>
                                    </p:animScale>
                                    <p:animScale>
                                      <p:cBhvr>
                                        <p:cTn id="169" dur="26">
                                          <p:stCondLst>
                                            <p:cond delay="1808"/>
                                          </p:stCondLst>
                                        </p:cTn>
                                        <p:tgtEl>
                                          <p:spTgt spid="41"/>
                                        </p:tgtEl>
                                      </p:cBhvr>
                                      <p:to x="100000" y="95000"/>
                                    </p:animScale>
                                    <p:animScale>
                                      <p:cBhvr>
                                        <p:cTn id="170" dur="166" decel="50000">
                                          <p:stCondLst>
                                            <p:cond delay="1834"/>
                                          </p:stCondLst>
                                        </p:cTn>
                                        <p:tgtEl>
                                          <p:spTgt spid="41"/>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wipe(down)">
                                      <p:cBhvr>
                                        <p:cTn id="173" dur="580">
                                          <p:stCondLst>
                                            <p:cond delay="0"/>
                                          </p:stCondLst>
                                        </p:cTn>
                                        <p:tgtEl>
                                          <p:spTgt spid="42"/>
                                        </p:tgtEl>
                                      </p:cBhvr>
                                    </p:animEffect>
                                    <p:anim calcmode="lin" valueType="num">
                                      <p:cBhvr>
                                        <p:cTn id="174"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179" dur="26">
                                          <p:stCondLst>
                                            <p:cond delay="650"/>
                                          </p:stCondLst>
                                        </p:cTn>
                                        <p:tgtEl>
                                          <p:spTgt spid="42"/>
                                        </p:tgtEl>
                                      </p:cBhvr>
                                      <p:to x="100000" y="60000"/>
                                    </p:animScale>
                                    <p:animScale>
                                      <p:cBhvr>
                                        <p:cTn id="180" dur="166" decel="50000">
                                          <p:stCondLst>
                                            <p:cond delay="676"/>
                                          </p:stCondLst>
                                        </p:cTn>
                                        <p:tgtEl>
                                          <p:spTgt spid="42"/>
                                        </p:tgtEl>
                                      </p:cBhvr>
                                      <p:to x="100000" y="100000"/>
                                    </p:animScale>
                                    <p:animScale>
                                      <p:cBhvr>
                                        <p:cTn id="181" dur="26">
                                          <p:stCondLst>
                                            <p:cond delay="1312"/>
                                          </p:stCondLst>
                                        </p:cTn>
                                        <p:tgtEl>
                                          <p:spTgt spid="42"/>
                                        </p:tgtEl>
                                      </p:cBhvr>
                                      <p:to x="100000" y="80000"/>
                                    </p:animScale>
                                    <p:animScale>
                                      <p:cBhvr>
                                        <p:cTn id="182" dur="166" decel="50000">
                                          <p:stCondLst>
                                            <p:cond delay="1338"/>
                                          </p:stCondLst>
                                        </p:cTn>
                                        <p:tgtEl>
                                          <p:spTgt spid="42"/>
                                        </p:tgtEl>
                                      </p:cBhvr>
                                      <p:to x="100000" y="100000"/>
                                    </p:animScale>
                                    <p:animScale>
                                      <p:cBhvr>
                                        <p:cTn id="183" dur="26">
                                          <p:stCondLst>
                                            <p:cond delay="1642"/>
                                          </p:stCondLst>
                                        </p:cTn>
                                        <p:tgtEl>
                                          <p:spTgt spid="42"/>
                                        </p:tgtEl>
                                      </p:cBhvr>
                                      <p:to x="100000" y="90000"/>
                                    </p:animScale>
                                    <p:animScale>
                                      <p:cBhvr>
                                        <p:cTn id="184" dur="166" decel="50000">
                                          <p:stCondLst>
                                            <p:cond delay="1668"/>
                                          </p:stCondLst>
                                        </p:cTn>
                                        <p:tgtEl>
                                          <p:spTgt spid="42"/>
                                        </p:tgtEl>
                                      </p:cBhvr>
                                      <p:to x="100000" y="100000"/>
                                    </p:animScale>
                                    <p:animScale>
                                      <p:cBhvr>
                                        <p:cTn id="185" dur="26">
                                          <p:stCondLst>
                                            <p:cond delay="1808"/>
                                          </p:stCondLst>
                                        </p:cTn>
                                        <p:tgtEl>
                                          <p:spTgt spid="42"/>
                                        </p:tgtEl>
                                      </p:cBhvr>
                                      <p:to x="100000" y="95000"/>
                                    </p:animScale>
                                    <p:animScale>
                                      <p:cBhvr>
                                        <p:cTn id="186" dur="166" decel="50000">
                                          <p:stCondLst>
                                            <p:cond delay="1834"/>
                                          </p:stCondLst>
                                        </p:cTn>
                                        <p:tgtEl>
                                          <p:spTgt spid="42"/>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30"/>
                                        </p:tgtEl>
                                        <p:attrNameLst>
                                          <p:attrName>style.visibility</p:attrName>
                                        </p:attrNameLst>
                                      </p:cBhvr>
                                      <p:to>
                                        <p:strVal val="visible"/>
                                      </p:to>
                                    </p:set>
                                    <p:animEffect transition="in" filter="wipe(down)">
                                      <p:cBhvr>
                                        <p:cTn id="189" dur="580">
                                          <p:stCondLst>
                                            <p:cond delay="0"/>
                                          </p:stCondLst>
                                        </p:cTn>
                                        <p:tgtEl>
                                          <p:spTgt spid="30"/>
                                        </p:tgtEl>
                                      </p:cBhvr>
                                    </p:animEffect>
                                    <p:anim calcmode="lin" valueType="num">
                                      <p:cBhvr>
                                        <p:cTn id="190"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95" dur="26">
                                          <p:stCondLst>
                                            <p:cond delay="650"/>
                                          </p:stCondLst>
                                        </p:cTn>
                                        <p:tgtEl>
                                          <p:spTgt spid="30"/>
                                        </p:tgtEl>
                                      </p:cBhvr>
                                      <p:to x="100000" y="60000"/>
                                    </p:animScale>
                                    <p:animScale>
                                      <p:cBhvr>
                                        <p:cTn id="196" dur="166" decel="50000">
                                          <p:stCondLst>
                                            <p:cond delay="676"/>
                                          </p:stCondLst>
                                        </p:cTn>
                                        <p:tgtEl>
                                          <p:spTgt spid="30"/>
                                        </p:tgtEl>
                                      </p:cBhvr>
                                      <p:to x="100000" y="100000"/>
                                    </p:animScale>
                                    <p:animScale>
                                      <p:cBhvr>
                                        <p:cTn id="197" dur="26">
                                          <p:stCondLst>
                                            <p:cond delay="1312"/>
                                          </p:stCondLst>
                                        </p:cTn>
                                        <p:tgtEl>
                                          <p:spTgt spid="30"/>
                                        </p:tgtEl>
                                      </p:cBhvr>
                                      <p:to x="100000" y="80000"/>
                                    </p:animScale>
                                    <p:animScale>
                                      <p:cBhvr>
                                        <p:cTn id="198" dur="166" decel="50000">
                                          <p:stCondLst>
                                            <p:cond delay="1338"/>
                                          </p:stCondLst>
                                        </p:cTn>
                                        <p:tgtEl>
                                          <p:spTgt spid="30"/>
                                        </p:tgtEl>
                                      </p:cBhvr>
                                      <p:to x="100000" y="100000"/>
                                    </p:animScale>
                                    <p:animScale>
                                      <p:cBhvr>
                                        <p:cTn id="199" dur="26">
                                          <p:stCondLst>
                                            <p:cond delay="1642"/>
                                          </p:stCondLst>
                                        </p:cTn>
                                        <p:tgtEl>
                                          <p:spTgt spid="30"/>
                                        </p:tgtEl>
                                      </p:cBhvr>
                                      <p:to x="100000" y="90000"/>
                                    </p:animScale>
                                    <p:animScale>
                                      <p:cBhvr>
                                        <p:cTn id="200" dur="166" decel="50000">
                                          <p:stCondLst>
                                            <p:cond delay="1668"/>
                                          </p:stCondLst>
                                        </p:cTn>
                                        <p:tgtEl>
                                          <p:spTgt spid="30"/>
                                        </p:tgtEl>
                                      </p:cBhvr>
                                      <p:to x="100000" y="100000"/>
                                    </p:animScale>
                                    <p:animScale>
                                      <p:cBhvr>
                                        <p:cTn id="201" dur="26">
                                          <p:stCondLst>
                                            <p:cond delay="1808"/>
                                          </p:stCondLst>
                                        </p:cTn>
                                        <p:tgtEl>
                                          <p:spTgt spid="30"/>
                                        </p:tgtEl>
                                      </p:cBhvr>
                                      <p:to x="100000" y="95000"/>
                                    </p:animScale>
                                    <p:animScale>
                                      <p:cBhvr>
                                        <p:cTn id="202" dur="166" decel="50000">
                                          <p:stCondLst>
                                            <p:cond delay="1834"/>
                                          </p:stCondLst>
                                        </p:cTn>
                                        <p:tgtEl>
                                          <p:spTgt spid="30"/>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1"/>
                                        </p:tgtEl>
                                        <p:attrNameLst>
                                          <p:attrName>style.visibility</p:attrName>
                                        </p:attrNameLst>
                                      </p:cBhvr>
                                      <p:to>
                                        <p:strVal val="visible"/>
                                      </p:to>
                                    </p:set>
                                    <p:animEffect transition="in" filter="wipe(down)">
                                      <p:cBhvr>
                                        <p:cTn id="205" dur="580">
                                          <p:stCondLst>
                                            <p:cond delay="0"/>
                                          </p:stCondLst>
                                        </p:cTn>
                                        <p:tgtEl>
                                          <p:spTgt spid="31"/>
                                        </p:tgtEl>
                                      </p:cBhvr>
                                    </p:animEffect>
                                    <p:anim calcmode="lin" valueType="num">
                                      <p:cBhvr>
                                        <p:cTn id="20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11" dur="26">
                                          <p:stCondLst>
                                            <p:cond delay="650"/>
                                          </p:stCondLst>
                                        </p:cTn>
                                        <p:tgtEl>
                                          <p:spTgt spid="31"/>
                                        </p:tgtEl>
                                      </p:cBhvr>
                                      <p:to x="100000" y="60000"/>
                                    </p:animScale>
                                    <p:animScale>
                                      <p:cBhvr>
                                        <p:cTn id="212" dur="166" decel="50000">
                                          <p:stCondLst>
                                            <p:cond delay="676"/>
                                          </p:stCondLst>
                                        </p:cTn>
                                        <p:tgtEl>
                                          <p:spTgt spid="31"/>
                                        </p:tgtEl>
                                      </p:cBhvr>
                                      <p:to x="100000" y="100000"/>
                                    </p:animScale>
                                    <p:animScale>
                                      <p:cBhvr>
                                        <p:cTn id="213" dur="26">
                                          <p:stCondLst>
                                            <p:cond delay="1312"/>
                                          </p:stCondLst>
                                        </p:cTn>
                                        <p:tgtEl>
                                          <p:spTgt spid="31"/>
                                        </p:tgtEl>
                                      </p:cBhvr>
                                      <p:to x="100000" y="80000"/>
                                    </p:animScale>
                                    <p:animScale>
                                      <p:cBhvr>
                                        <p:cTn id="214" dur="166" decel="50000">
                                          <p:stCondLst>
                                            <p:cond delay="1338"/>
                                          </p:stCondLst>
                                        </p:cTn>
                                        <p:tgtEl>
                                          <p:spTgt spid="31"/>
                                        </p:tgtEl>
                                      </p:cBhvr>
                                      <p:to x="100000" y="100000"/>
                                    </p:animScale>
                                    <p:animScale>
                                      <p:cBhvr>
                                        <p:cTn id="215" dur="26">
                                          <p:stCondLst>
                                            <p:cond delay="1642"/>
                                          </p:stCondLst>
                                        </p:cTn>
                                        <p:tgtEl>
                                          <p:spTgt spid="31"/>
                                        </p:tgtEl>
                                      </p:cBhvr>
                                      <p:to x="100000" y="90000"/>
                                    </p:animScale>
                                    <p:animScale>
                                      <p:cBhvr>
                                        <p:cTn id="216" dur="166" decel="50000">
                                          <p:stCondLst>
                                            <p:cond delay="1668"/>
                                          </p:stCondLst>
                                        </p:cTn>
                                        <p:tgtEl>
                                          <p:spTgt spid="31"/>
                                        </p:tgtEl>
                                      </p:cBhvr>
                                      <p:to x="100000" y="100000"/>
                                    </p:animScale>
                                    <p:animScale>
                                      <p:cBhvr>
                                        <p:cTn id="217" dur="26">
                                          <p:stCondLst>
                                            <p:cond delay="1808"/>
                                          </p:stCondLst>
                                        </p:cTn>
                                        <p:tgtEl>
                                          <p:spTgt spid="31"/>
                                        </p:tgtEl>
                                      </p:cBhvr>
                                      <p:to x="100000" y="95000"/>
                                    </p:animScale>
                                    <p:animScale>
                                      <p:cBhvr>
                                        <p:cTn id="218" dur="166" decel="50000">
                                          <p:stCondLst>
                                            <p:cond delay="1834"/>
                                          </p:stCondLst>
                                        </p:cTn>
                                        <p:tgtEl>
                                          <p:spTgt spid="31"/>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32"/>
                                        </p:tgtEl>
                                        <p:attrNameLst>
                                          <p:attrName>style.visibility</p:attrName>
                                        </p:attrNameLst>
                                      </p:cBhvr>
                                      <p:to>
                                        <p:strVal val="visible"/>
                                      </p:to>
                                    </p:set>
                                    <p:animEffect transition="in" filter="wipe(down)">
                                      <p:cBhvr>
                                        <p:cTn id="221" dur="580">
                                          <p:stCondLst>
                                            <p:cond delay="0"/>
                                          </p:stCondLst>
                                        </p:cTn>
                                        <p:tgtEl>
                                          <p:spTgt spid="32"/>
                                        </p:tgtEl>
                                      </p:cBhvr>
                                    </p:animEffect>
                                    <p:anim calcmode="lin" valueType="num">
                                      <p:cBhvr>
                                        <p:cTn id="222"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27" dur="26">
                                          <p:stCondLst>
                                            <p:cond delay="650"/>
                                          </p:stCondLst>
                                        </p:cTn>
                                        <p:tgtEl>
                                          <p:spTgt spid="32"/>
                                        </p:tgtEl>
                                      </p:cBhvr>
                                      <p:to x="100000" y="60000"/>
                                    </p:animScale>
                                    <p:animScale>
                                      <p:cBhvr>
                                        <p:cTn id="228" dur="166" decel="50000">
                                          <p:stCondLst>
                                            <p:cond delay="676"/>
                                          </p:stCondLst>
                                        </p:cTn>
                                        <p:tgtEl>
                                          <p:spTgt spid="32"/>
                                        </p:tgtEl>
                                      </p:cBhvr>
                                      <p:to x="100000" y="100000"/>
                                    </p:animScale>
                                    <p:animScale>
                                      <p:cBhvr>
                                        <p:cTn id="229" dur="26">
                                          <p:stCondLst>
                                            <p:cond delay="1312"/>
                                          </p:stCondLst>
                                        </p:cTn>
                                        <p:tgtEl>
                                          <p:spTgt spid="32"/>
                                        </p:tgtEl>
                                      </p:cBhvr>
                                      <p:to x="100000" y="80000"/>
                                    </p:animScale>
                                    <p:animScale>
                                      <p:cBhvr>
                                        <p:cTn id="230" dur="166" decel="50000">
                                          <p:stCondLst>
                                            <p:cond delay="1338"/>
                                          </p:stCondLst>
                                        </p:cTn>
                                        <p:tgtEl>
                                          <p:spTgt spid="32"/>
                                        </p:tgtEl>
                                      </p:cBhvr>
                                      <p:to x="100000" y="100000"/>
                                    </p:animScale>
                                    <p:animScale>
                                      <p:cBhvr>
                                        <p:cTn id="231" dur="26">
                                          <p:stCondLst>
                                            <p:cond delay="1642"/>
                                          </p:stCondLst>
                                        </p:cTn>
                                        <p:tgtEl>
                                          <p:spTgt spid="32"/>
                                        </p:tgtEl>
                                      </p:cBhvr>
                                      <p:to x="100000" y="90000"/>
                                    </p:animScale>
                                    <p:animScale>
                                      <p:cBhvr>
                                        <p:cTn id="232" dur="166" decel="50000">
                                          <p:stCondLst>
                                            <p:cond delay="1668"/>
                                          </p:stCondLst>
                                        </p:cTn>
                                        <p:tgtEl>
                                          <p:spTgt spid="32"/>
                                        </p:tgtEl>
                                      </p:cBhvr>
                                      <p:to x="100000" y="100000"/>
                                    </p:animScale>
                                    <p:animScale>
                                      <p:cBhvr>
                                        <p:cTn id="233" dur="26">
                                          <p:stCondLst>
                                            <p:cond delay="1808"/>
                                          </p:stCondLst>
                                        </p:cTn>
                                        <p:tgtEl>
                                          <p:spTgt spid="32"/>
                                        </p:tgtEl>
                                      </p:cBhvr>
                                      <p:to x="100000" y="95000"/>
                                    </p:animScale>
                                    <p:animScale>
                                      <p:cBhvr>
                                        <p:cTn id="234" dur="166" decel="50000">
                                          <p:stCondLst>
                                            <p:cond delay="1834"/>
                                          </p:stCondLst>
                                        </p:cTn>
                                        <p:tgtEl>
                                          <p:spTgt spid="32"/>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43"/>
                                        </p:tgtEl>
                                        <p:attrNameLst>
                                          <p:attrName>style.visibility</p:attrName>
                                        </p:attrNameLst>
                                      </p:cBhvr>
                                      <p:to>
                                        <p:strVal val="visible"/>
                                      </p:to>
                                    </p:set>
                                    <p:animEffect transition="in" filter="wipe(down)">
                                      <p:cBhvr>
                                        <p:cTn id="237" dur="580">
                                          <p:stCondLst>
                                            <p:cond delay="0"/>
                                          </p:stCondLst>
                                        </p:cTn>
                                        <p:tgtEl>
                                          <p:spTgt spid="43"/>
                                        </p:tgtEl>
                                      </p:cBhvr>
                                    </p:animEffect>
                                    <p:anim calcmode="lin" valueType="num">
                                      <p:cBhvr>
                                        <p:cTn id="23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243" dur="26">
                                          <p:stCondLst>
                                            <p:cond delay="650"/>
                                          </p:stCondLst>
                                        </p:cTn>
                                        <p:tgtEl>
                                          <p:spTgt spid="43"/>
                                        </p:tgtEl>
                                      </p:cBhvr>
                                      <p:to x="100000" y="60000"/>
                                    </p:animScale>
                                    <p:animScale>
                                      <p:cBhvr>
                                        <p:cTn id="244" dur="166" decel="50000">
                                          <p:stCondLst>
                                            <p:cond delay="676"/>
                                          </p:stCondLst>
                                        </p:cTn>
                                        <p:tgtEl>
                                          <p:spTgt spid="43"/>
                                        </p:tgtEl>
                                      </p:cBhvr>
                                      <p:to x="100000" y="100000"/>
                                    </p:animScale>
                                    <p:animScale>
                                      <p:cBhvr>
                                        <p:cTn id="245" dur="26">
                                          <p:stCondLst>
                                            <p:cond delay="1312"/>
                                          </p:stCondLst>
                                        </p:cTn>
                                        <p:tgtEl>
                                          <p:spTgt spid="43"/>
                                        </p:tgtEl>
                                      </p:cBhvr>
                                      <p:to x="100000" y="80000"/>
                                    </p:animScale>
                                    <p:animScale>
                                      <p:cBhvr>
                                        <p:cTn id="246" dur="166" decel="50000">
                                          <p:stCondLst>
                                            <p:cond delay="1338"/>
                                          </p:stCondLst>
                                        </p:cTn>
                                        <p:tgtEl>
                                          <p:spTgt spid="43"/>
                                        </p:tgtEl>
                                      </p:cBhvr>
                                      <p:to x="100000" y="100000"/>
                                    </p:animScale>
                                    <p:animScale>
                                      <p:cBhvr>
                                        <p:cTn id="247" dur="26">
                                          <p:stCondLst>
                                            <p:cond delay="1642"/>
                                          </p:stCondLst>
                                        </p:cTn>
                                        <p:tgtEl>
                                          <p:spTgt spid="43"/>
                                        </p:tgtEl>
                                      </p:cBhvr>
                                      <p:to x="100000" y="90000"/>
                                    </p:animScale>
                                    <p:animScale>
                                      <p:cBhvr>
                                        <p:cTn id="248" dur="166" decel="50000">
                                          <p:stCondLst>
                                            <p:cond delay="1668"/>
                                          </p:stCondLst>
                                        </p:cTn>
                                        <p:tgtEl>
                                          <p:spTgt spid="43"/>
                                        </p:tgtEl>
                                      </p:cBhvr>
                                      <p:to x="100000" y="100000"/>
                                    </p:animScale>
                                    <p:animScale>
                                      <p:cBhvr>
                                        <p:cTn id="249" dur="26">
                                          <p:stCondLst>
                                            <p:cond delay="1808"/>
                                          </p:stCondLst>
                                        </p:cTn>
                                        <p:tgtEl>
                                          <p:spTgt spid="43"/>
                                        </p:tgtEl>
                                      </p:cBhvr>
                                      <p:to x="100000" y="95000"/>
                                    </p:animScale>
                                    <p:animScale>
                                      <p:cBhvr>
                                        <p:cTn id="250" dur="166" decel="50000">
                                          <p:stCondLst>
                                            <p:cond delay="1834"/>
                                          </p:stCondLst>
                                        </p:cTn>
                                        <p:tgtEl>
                                          <p:spTgt spid="43"/>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7"/>
                                        </p:tgtEl>
                                        <p:attrNameLst>
                                          <p:attrName>style.visibility</p:attrName>
                                        </p:attrNameLst>
                                      </p:cBhvr>
                                      <p:to>
                                        <p:strVal val="visible"/>
                                      </p:to>
                                    </p:set>
                                    <p:animEffect transition="in" filter="fade">
                                      <p:cBhvr>
                                        <p:cTn id="253" dur="2250"/>
                                        <p:tgtEl>
                                          <p:spTgt spid="17"/>
                                        </p:tgtEl>
                                      </p:cBhvr>
                                    </p:animEffect>
                                  </p:childTnLst>
                                </p:cTn>
                              </p:par>
                            </p:childTnLst>
                          </p:cTn>
                        </p:par>
                        <p:par>
                          <p:cTn id="254" fill="hold">
                            <p:stCondLst>
                              <p:cond delay="2400"/>
                            </p:stCondLst>
                            <p:childTnLst>
                              <p:par>
                                <p:cTn id="255" presetID="10" presetClass="entr" presetSubtype="0" fill="hold" grpId="0" nodeType="afterEffect">
                                  <p:stCondLst>
                                    <p:cond delay="0"/>
                                  </p:stCondLst>
                                  <p:childTnLst>
                                    <p:set>
                                      <p:cBhvr>
                                        <p:cTn id="256" dur="1" fill="hold">
                                          <p:stCondLst>
                                            <p:cond delay="0"/>
                                          </p:stCondLst>
                                        </p:cTn>
                                        <p:tgtEl>
                                          <p:spTgt spid="15"/>
                                        </p:tgtEl>
                                        <p:attrNameLst>
                                          <p:attrName>style.visibility</p:attrName>
                                        </p:attrNameLst>
                                      </p:cBhvr>
                                      <p:to>
                                        <p:strVal val="visible"/>
                                      </p:to>
                                    </p:set>
                                    <p:animEffect transition="in" filter="fade">
                                      <p:cBhvr>
                                        <p:cTn id="257" dur="500"/>
                                        <p:tgtEl>
                                          <p:spTgt spid="15"/>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11"/>
                                        </p:tgtEl>
                                        <p:attrNameLst>
                                          <p:attrName>style.visibility</p:attrName>
                                        </p:attrNameLst>
                                      </p:cBhvr>
                                      <p:to>
                                        <p:strVal val="visible"/>
                                      </p:to>
                                    </p:set>
                                    <p:animEffect transition="in" filter="fade">
                                      <p:cBhvr>
                                        <p:cTn id="260" dur="500"/>
                                        <p:tgtEl>
                                          <p:spTgt spid="11"/>
                                        </p:tgtEl>
                                      </p:cBhvr>
                                    </p:animEffect>
                                  </p:childTnLst>
                                </p:cTn>
                              </p:par>
                            </p:childTnLst>
                          </p:cTn>
                        </p:par>
                        <p:par>
                          <p:cTn id="261" fill="hold">
                            <p:stCondLst>
                              <p:cond delay="2900"/>
                            </p:stCondLst>
                            <p:childTnLst>
                              <p:par>
                                <p:cTn id="262" presetID="53" presetClass="entr" presetSubtype="16" fill="hold" grpId="0" nodeType="afterEffect">
                                  <p:stCondLst>
                                    <p:cond delay="0"/>
                                  </p:stCondLst>
                                  <p:childTnLst>
                                    <p:set>
                                      <p:cBhvr>
                                        <p:cTn id="263" dur="1" fill="hold">
                                          <p:stCondLst>
                                            <p:cond delay="0"/>
                                          </p:stCondLst>
                                        </p:cTn>
                                        <p:tgtEl>
                                          <p:spTgt spid="12"/>
                                        </p:tgtEl>
                                        <p:attrNameLst>
                                          <p:attrName>style.visibility</p:attrName>
                                        </p:attrNameLst>
                                      </p:cBhvr>
                                      <p:to>
                                        <p:strVal val="visible"/>
                                      </p:to>
                                    </p:set>
                                    <p:anim calcmode="lin" valueType="num">
                                      <p:cBhvr>
                                        <p:cTn id="264" dur="500" fill="hold"/>
                                        <p:tgtEl>
                                          <p:spTgt spid="12"/>
                                        </p:tgtEl>
                                        <p:attrNameLst>
                                          <p:attrName>ppt_w</p:attrName>
                                        </p:attrNameLst>
                                      </p:cBhvr>
                                      <p:tavLst>
                                        <p:tav tm="0">
                                          <p:val>
                                            <p:fltVal val="0"/>
                                          </p:val>
                                        </p:tav>
                                        <p:tav tm="100000">
                                          <p:val>
                                            <p:strVal val="#ppt_w"/>
                                          </p:val>
                                        </p:tav>
                                      </p:tavLst>
                                    </p:anim>
                                    <p:anim calcmode="lin" valueType="num">
                                      <p:cBhvr>
                                        <p:cTn id="265" dur="500" fill="hold"/>
                                        <p:tgtEl>
                                          <p:spTgt spid="12"/>
                                        </p:tgtEl>
                                        <p:attrNameLst>
                                          <p:attrName>ppt_h</p:attrName>
                                        </p:attrNameLst>
                                      </p:cBhvr>
                                      <p:tavLst>
                                        <p:tav tm="0">
                                          <p:val>
                                            <p:fltVal val="0"/>
                                          </p:val>
                                        </p:tav>
                                        <p:tav tm="100000">
                                          <p:val>
                                            <p:strVal val="#ppt_h"/>
                                          </p:val>
                                        </p:tav>
                                      </p:tavLst>
                                    </p:anim>
                                    <p:animEffect transition="in" filter="fade">
                                      <p:cBhvr>
                                        <p:cTn id="266" dur="500"/>
                                        <p:tgtEl>
                                          <p:spTgt spid="12"/>
                                        </p:tgtEl>
                                      </p:cBhvr>
                                    </p:animEffect>
                                  </p:childTnLst>
                                </p:cTn>
                              </p:par>
                            </p:childTnLst>
                          </p:cTn>
                        </p:par>
                        <p:par>
                          <p:cTn id="267" fill="hold">
                            <p:stCondLst>
                              <p:cond delay="3400"/>
                            </p:stCondLst>
                            <p:childTnLst>
                              <p:par>
                                <p:cTn id="268" presetID="22" presetClass="entr" presetSubtype="8" fill="hold" nodeType="afterEffect">
                                  <p:stCondLst>
                                    <p:cond delay="0"/>
                                  </p:stCondLst>
                                  <p:childTnLst>
                                    <p:set>
                                      <p:cBhvr>
                                        <p:cTn id="269" dur="1" fill="hold">
                                          <p:stCondLst>
                                            <p:cond delay="0"/>
                                          </p:stCondLst>
                                        </p:cTn>
                                        <p:tgtEl>
                                          <p:spTgt spid="16"/>
                                        </p:tgtEl>
                                        <p:attrNameLst>
                                          <p:attrName>style.visibility</p:attrName>
                                        </p:attrNameLst>
                                      </p:cBhvr>
                                      <p:to>
                                        <p:strVal val="visible"/>
                                      </p:to>
                                    </p:set>
                                    <p:animEffect transition="in" filter="wipe(left)">
                                      <p:cBhvr>
                                        <p:cTn id="270" dur="500"/>
                                        <p:tgtEl>
                                          <p:spTgt spid="16"/>
                                        </p:tgtEl>
                                      </p:cBhvr>
                                    </p:animEffect>
                                  </p:childTnLst>
                                </p:cTn>
                              </p:par>
                              <p:par>
                                <p:cTn id="271" presetID="10" presetClass="entr" presetSubtype="0" fill="hold" grpId="0" nodeType="withEffect">
                                  <p:stCondLst>
                                    <p:cond delay="500"/>
                                  </p:stCondLst>
                                  <p:childTnLst>
                                    <p:set>
                                      <p:cBhvr>
                                        <p:cTn id="272" dur="1" fill="hold">
                                          <p:stCondLst>
                                            <p:cond delay="0"/>
                                          </p:stCondLst>
                                        </p:cTn>
                                        <p:tgtEl>
                                          <p:spTgt spid="14"/>
                                        </p:tgtEl>
                                        <p:attrNameLst>
                                          <p:attrName>style.visibility</p:attrName>
                                        </p:attrNameLst>
                                      </p:cBhvr>
                                      <p:to>
                                        <p:strVal val="visible"/>
                                      </p:to>
                                    </p:set>
                                    <p:animEffect transition="in" filter="fade">
                                      <p:cBhvr>
                                        <p:cTn id="27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0" grpId="0" animBg="1"/>
      <p:bldP spid="41" grpId="0" animBg="1"/>
      <p:bldP spid="4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08D58E-A93B-E444-8CBD-17351403DA3F}"/>
              </a:ext>
            </a:extLst>
          </p:cNvPr>
          <p:cNvSpPr txBox="1"/>
          <p:nvPr/>
        </p:nvSpPr>
        <p:spPr>
          <a:xfrm>
            <a:off x="1461407" y="1412421"/>
            <a:ext cx="6115050" cy="2354491"/>
          </a:xfrm>
          <a:prstGeom prst="rect">
            <a:avLst/>
          </a:prstGeom>
          <a:noFill/>
        </p:spPr>
        <p:txBody>
          <a:bodyPr wrap="square" rtlCol="0">
            <a:spAutoFit/>
          </a:bodyPr>
          <a:lstStyle/>
          <a:p>
            <a:pPr>
              <a:lnSpc>
                <a:spcPct val="150000"/>
              </a:lnSpc>
            </a:pPr>
            <a:r>
              <a:rPr lang="zh-Hans" altLang="en-US" sz="1400" dirty="0">
                <a:solidFill>
                  <a:schemeClr val="bg2">
                    <a:lumMod val="50000"/>
                  </a:schemeClr>
                </a:solidFill>
                <a:latin typeface="+mn-ea"/>
              </a:rPr>
              <a:t>       </a:t>
            </a:r>
            <a:r>
              <a:rPr lang="zh-CN" altLang="en-US" sz="1400" dirty="0">
                <a:solidFill>
                  <a:schemeClr val="bg2">
                    <a:lumMod val="50000"/>
                  </a:schemeClr>
                </a:solidFill>
                <a:latin typeface="+mn-ea"/>
              </a:rPr>
              <a:t>犹如安全专家和黑客之争，爬虫工程师和反爬虫工程师也是相爱相杀、你来我往、螺旋上升。</a:t>
            </a:r>
            <a:r>
              <a:rPr lang="zh-Hans" altLang="en-US" sz="1400" dirty="0">
                <a:solidFill>
                  <a:schemeClr val="bg2">
                    <a:lumMod val="50000"/>
                  </a:schemeClr>
                </a:solidFill>
                <a:latin typeface="+mn-ea"/>
              </a:rPr>
              <a:t>       </a:t>
            </a:r>
            <a:endParaRPr lang="en-US" altLang="zh-Hans" sz="1400" dirty="0">
              <a:solidFill>
                <a:schemeClr val="bg2">
                  <a:lumMod val="50000"/>
                </a:schemeClr>
              </a:solidFill>
              <a:latin typeface="+mn-ea"/>
            </a:endParaRPr>
          </a:p>
          <a:p>
            <a:pPr>
              <a:lnSpc>
                <a:spcPct val="150000"/>
              </a:lnSpc>
            </a:pPr>
            <a:r>
              <a:rPr lang="zh-Hans" altLang="en-US" sz="1400" dirty="0">
                <a:solidFill>
                  <a:schemeClr val="bg2">
                    <a:lumMod val="50000"/>
                  </a:schemeClr>
                </a:solidFill>
                <a:latin typeface="+mn-ea"/>
              </a:rPr>
              <a:t>       前端可以利用技术增大爬取数据的技术难度，提高爬虫的成本。可以通过上述的例子，而后增加验证码、滑块验证、</a:t>
            </a:r>
            <a:r>
              <a:rPr lang="en-US" altLang="zh-Hans" sz="1400" dirty="0">
                <a:solidFill>
                  <a:schemeClr val="bg2">
                    <a:lumMod val="50000"/>
                  </a:schemeClr>
                </a:solidFill>
                <a:latin typeface="+mn-ea"/>
              </a:rPr>
              <a:t>JavaScript</a:t>
            </a:r>
            <a:r>
              <a:rPr lang="zh-Hans" altLang="en-US" sz="1400" dirty="0">
                <a:solidFill>
                  <a:schemeClr val="bg2">
                    <a:lumMod val="50000"/>
                  </a:schemeClr>
                </a:solidFill>
                <a:latin typeface="+mn-ea"/>
              </a:rPr>
              <a:t>参与运算等方式过滤掉低级玩家。最终</a:t>
            </a:r>
            <a:r>
              <a:rPr lang="zh-CN" altLang="en-US" sz="1400" dirty="0">
                <a:solidFill>
                  <a:schemeClr val="bg2">
                    <a:lumMod val="50000"/>
                  </a:schemeClr>
                </a:solidFill>
                <a:latin typeface="+mn-ea"/>
              </a:rPr>
              <a:t>反爬虫工程师对抗掉了大部分的低级玩家，剩下的高级爬虫工程师也默契的保持一个不给服务器太大压力的爬取速度。</a:t>
            </a:r>
            <a:endParaRPr lang="en-US" altLang="zh-CN" sz="1400" dirty="0">
              <a:solidFill>
                <a:schemeClr val="bg2">
                  <a:lumMod val="50000"/>
                </a:schemeClr>
              </a:solidFill>
              <a:latin typeface="+mn-ea"/>
            </a:endParaRPr>
          </a:p>
          <a:p>
            <a:pPr>
              <a:lnSpc>
                <a:spcPct val="150000"/>
              </a:lnSpc>
            </a:pPr>
            <a:endParaRPr kumimoji="1" lang="en-US" altLang="zh-CN" sz="1400" dirty="0">
              <a:solidFill>
                <a:schemeClr val="bg2">
                  <a:lumMod val="50000"/>
                </a:schemeClr>
              </a:solidFill>
              <a:latin typeface="+mn-ea"/>
            </a:endParaRPr>
          </a:p>
        </p:txBody>
      </p:sp>
    </p:spTree>
    <p:extLst>
      <p:ext uri="{BB962C8B-B14F-4D97-AF65-F5344CB8AC3E}">
        <p14:creationId xmlns:p14="http://schemas.microsoft.com/office/powerpoint/2010/main" val="21505099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矩形 7"/>
          <p:cNvSpPr/>
          <p:nvPr/>
        </p:nvSpPr>
        <p:spPr>
          <a:xfrm>
            <a:off x="3369741" y="1880650"/>
            <a:ext cx="2441694" cy="769441"/>
          </a:xfrm>
          <a:prstGeom prst="rect">
            <a:avLst/>
          </a:prstGeom>
          <a:effectLst/>
        </p:spPr>
        <p:txBody>
          <a:bodyPr wrap="none">
            <a:spAutoFit/>
          </a:bodyPr>
          <a:lstStyle/>
          <a:p>
            <a:r>
              <a:rPr lang="zh-CN" altLang="en-US" sz="4400" dirty="0">
                <a:solidFill>
                  <a:srgbClr val="374552"/>
                </a:solidFill>
                <a:latin typeface="微软雅黑" panose="020B0503020204020204" pitchFamily="34" charset="-122"/>
                <a:ea typeface="微软雅黑" panose="020B0503020204020204" pitchFamily="34" charset="-122"/>
              </a:rPr>
              <a:t>谢谢欣赏</a:t>
            </a:r>
          </a:p>
        </p:txBody>
      </p:sp>
      <p:grpSp>
        <p:nvGrpSpPr>
          <p:cNvPr id="10" name="组合 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1"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7" name="椭圆 16"/>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8" name="椭圆 17"/>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E313177E-59BA-45B4-A649-116184D482FA}"/>
              </a:ext>
            </a:extLst>
          </p:cNvPr>
          <p:cNvCxnSpPr/>
          <p:nvPr/>
        </p:nvCxnSpPr>
        <p:spPr>
          <a:xfrm>
            <a:off x="1701936" y="166758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813C647-C18F-49A4-9F27-02A75536227E}"/>
              </a:ext>
            </a:extLst>
          </p:cNvPr>
          <p:cNvCxnSpPr/>
          <p:nvPr/>
        </p:nvCxnSpPr>
        <p:spPr>
          <a:xfrm>
            <a:off x="1701936" y="2798115"/>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849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par>
                          <p:cTn id="11" fill="hold">
                            <p:stCondLst>
                              <p:cond delay="500"/>
                            </p:stCondLst>
                            <p:childTnLst>
                              <p:par>
                                <p:cTn id="12" presetID="23" presetClass="entr" presetSubtype="32" fill="hold" grpId="0" nodeType="after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4*#ppt_w"/>
                                          </p:val>
                                        </p:tav>
                                        <p:tav tm="100000">
                                          <p:val>
                                            <p:strVal val="#ppt_w"/>
                                          </p:val>
                                        </p:tav>
                                      </p:tavLst>
                                    </p:anim>
                                    <p:anim calcmode="lin" valueType="num">
                                      <p:cBhvr>
                                        <p:cTn id="15" dur="500" fill="hold"/>
                                        <p:tgtEl>
                                          <p:spTgt spid="8"/>
                                        </p:tgtEl>
                                        <p:attrNameLst>
                                          <p:attrName>ppt_h</p:attrName>
                                        </p:attrNameLst>
                                      </p:cBhvr>
                                      <p:tavLst>
                                        <p:tav tm="0">
                                          <p:val>
                                            <p:strVal val="4*#ppt_h"/>
                                          </p:val>
                                        </p:tav>
                                        <p:tav tm="100000">
                                          <p:val>
                                            <p:strVal val="#ppt_h"/>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6"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80">
                                          <p:stCondLst>
                                            <p:cond delay="0"/>
                                          </p:stCondLst>
                                        </p:cTn>
                                        <p:tgtEl>
                                          <p:spTgt spid="17"/>
                                        </p:tgtEl>
                                      </p:cBhvr>
                                    </p:animEffect>
                                    <p:anim calcmode="lin" valueType="num">
                                      <p:cBhvr>
                                        <p:cTn id="25"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0" dur="26">
                                          <p:stCondLst>
                                            <p:cond delay="650"/>
                                          </p:stCondLst>
                                        </p:cTn>
                                        <p:tgtEl>
                                          <p:spTgt spid="17"/>
                                        </p:tgtEl>
                                      </p:cBhvr>
                                      <p:to x="100000" y="60000"/>
                                    </p:animScale>
                                    <p:animScale>
                                      <p:cBhvr>
                                        <p:cTn id="31" dur="166" decel="50000">
                                          <p:stCondLst>
                                            <p:cond delay="676"/>
                                          </p:stCondLst>
                                        </p:cTn>
                                        <p:tgtEl>
                                          <p:spTgt spid="17"/>
                                        </p:tgtEl>
                                      </p:cBhvr>
                                      <p:to x="100000" y="100000"/>
                                    </p:animScale>
                                    <p:animScale>
                                      <p:cBhvr>
                                        <p:cTn id="32" dur="26">
                                          <p:stCondLst>
                                            <p:cond delay="1312"/>
                                          </p:stCondLst>
                                        </p:cTn>
                                        <p:tgtEl>
                                          <p:spTgt spid="17"/>
                                        </p:tgtEl>
                                      </p:cBhvr>
                                      <p:to x="100000" y="80000"/>
                                    </p:animScale>
                                    <p:animScale>
                                      <p:cBhvr>
                                        <p:cTn id="33" dur="166" decel="50000">
                                          <p:stCondLst>
                                            <p:cond delay="1338"/>
                                          </p:stCondLst>
                                        </p:cTn>
                                        <p:tgtEl>
                                          <p:spTgt spid="17"/>
                                        </p:tgtEl>
                                      </p:cBhvr>
                                      <p:to x="100000" y="100000"/>
                                    </p:animScale>
                                    <p:animScale>
                                      <p:cBhvr>
                                        <p:cTn id="34" dur="26">
                                          <p:stCondLst>
                                            <p:cond delay="1642"/>
                                          </p:stCondLst>
                                        </p:cTn>
                                        <p:tgtEl>
                                          <p:spTgt spid="17"/>
                                        </p:tgtEl>
                                      </p:cBhvr>
                                      <p:to x="100000" y="90000"/>
                                    </p:animScale>
                                    <p:animScale>
                                      <p:cBhvr>
                                        <p:cTn id="35" dur="166" decel="50000">
                                          <p:stCondLst>
                                            <p:cond delay="1668"/>
                                          </p:stCondLst>
                                        </p:cTn>
                                        <p:tgtEl>
                                          <p:spTgt spid="17"/>
                                        </p:tgtEl>
                                      </p:cBhvr>
                                      <p:to x="100000" y="100000"/>
                                    </p:animScale>
                                    <p:animScale>
                                      <p:cBhvr>
                                        <p:cTn id="36" dur="26">
                                          <p:stCondLst>
                                            <p:cond delay="1808"/>
                                          </p:stCondLst>
                                        </p:cTn>
                                        <p:tgtEl>
                                          <p:spTgt spid="17"/>
                                        </p:tgtEl>
                                      </p:cBhvr>
                                      <p:to x="100000" y="95000"/>
                                    </p:animScale>
                                    <p:animScale>
                                      <p:cBhvr>
                                        <p:cTn id="37" dur="166" decel="50000">
                                          <p:stCondLst>
                                            <p:cond delay="1834"/>
                                          </p:stCondLst>
                                        </p:cTn>
                                        <p:tgtEl>
                                          <p:spTgt spid="17"/>
                                        </p:tgtEl>
                                      </p:cBhvr>
                                      <p:to x="100000" y="100000"/>
                                    </p:animScale>
                                  </p:childTnLst>
                                </p:cTn>
                              </p:par>
                              <p:par>
                                <p:cTn id="38" presetID="26" presetClass="entr" presetSubtype="0" fill="hold" grpId="0" nodeType="withEffect">
                                  <p:stCondLst>
                                    <p:cond delay="40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80">
                                          <p:stCondLst>
                                            <p:cond delay="0"/>
                                          </p:stCondLst>
                                        </p:cTn>
                                        <p:tgtEl>
                                          <p:spTgt spid="18"/>
                                        </p:tgtEl>
                                      </p:cBhvr>
                                    </p:animEffect>
                                    <p:anim calcmode="lin" valueType="num">
                                      <p:cBhvr>
                                        <p:cTn id="41"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6" dur="26">
                                          <p:stCondLst>
                                            <p:cond delay="650"/>
                                          </p:stCondLst>
                                        </p:cTn>
                                        <p:tgtEl>
                                          <p:spTgt spid="18"/>
                                        </p:tgtEl>
                                      </p:cBhvr>
                                      <p:to x="100000" y="60000"/>
                                    </p:animScale>
                                    <p:animScale>
                                      <p:cBhvr>
                                        <p:cTn id="47" dur="166" decel="50000">
                                          <p:stCondLst>
                                            <p:cond delay="676"/>
                                          </p:stCondLst>
                                        </p:cTn>
                                        <p:tgtEl>
                                          <p:spTgt spid="18"/>
                                        </p:tgtEl>
                                      </p:cBhvr>
                                      <p:to x="100000" y="100000"/>
                                    </p:animScale>
                                    <p:animScale>
                                      <p:cBhvr>
                                        <p:cTn id="48" dur="26">
                                          <p:stCondLst>
                                            <p:cond delay="1312"/>
                                          </p:stCondLst>
                                        </p:cTn>
                                        <p:tgtEl>
                                          <p:spTgt spid="18"/>
                                        </p:tgtEl>
                                      </p:cBhvr>
                                      <p:to x="100000" y="80000"/>
                                    </p:animScale>
                                    <p:animScale>
                                      <p:cBhvr>
                                        <p:cTn id="49" dur="166" decel="50000">
                                          <p:stCondLst>
                                            <p:cond delay="1338"/>
                                          </p:stCondLst>
                                        </p:cTn>
                                        <p:tgtEl>
                                          <p:spTgt spid="18"/>
                                        </p:tgtEl>
                                      </p:cBhvr>
                                      <p:to x="100000" y="100000"/>
                                    </p:animScale>
                                    <p:animScale>
                                      <p:cBhvr>
                                        <p:cTn id="50" dur="26">
                                          <p:stCondLst>
                                            <p:cond delay="1642"/>
                                          </p:stCondLst>
                                        </p:cTn>
                                        <p:tgtEl>
                                          <p:spTgt spid="18"/>
                                        </p:tgtEl>
                                      </p:cBhvr>
                                      <p:to x="100000" y="90000"/>
                                    </p:animScale>
                                    <p:animScale>
                                      <p:cBhvr>
                                        <p:cTn id="51" dur="166" decel="50000">
                                          <p:stCondLst>
                                            <p:cond delay="1668"/>
                                          </p:stCondLst>
                                        </p:cTn>
                                        <p:tgtEl>
                                          <p:spTgt spid="18"/>
                                        </p:tgtEl>
                                      </p:cBhvr>
                                      <p:to x="100000" y="100000"/>
                                    </p:animScale>
                                    <p:animScale>
                                      <p:cBhvr>
                                        <p:cTn id="52" dur="26">
                                          <p:stCondLst>
                                            <p:cond delay="1808"/>
                                          </p:stCondLst>
                                        </p:cTn>
                                        <p:tgtEl>
                                          <p:spTgt spid="18"/>
                                        </p:tgtEl>
                                      </p:cBhvr>
                                      <p:to x="100000" y="95000"/>
                                    </p:animScale>
                                    <p:animScale>
                                      <p:cBhvr>
                                        <p:cTn id="53" dur="166" decel="50000">
                                          <p:stCondLst>
                                            <p:cond delay="1834"/>
                                          </p:stCondLst>
                                        </p:cTn>
                                        <p:tgtEl>
                                          <p:spTgt spid="18"/>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80">
                                          <p:stCondLst>
                                            <p:cond delay="0"/>
                                          </p:stCondLst>
                                        </p:cTn>
                                        <p:tgtEl>
                                          <p:spTgt spid="27"/>
                                        </p:tgtEl>
                                      </p:cBhvr>
                                    </p:animEffect>
                                    <p:anim calcmode="lin" valueType="num">
                                      <p:cBhvr>
                                        <p:cTn id="57"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2" dur="26">
                                          <p:stCondLst>
                                            <p:cond delay="650"/>
                                          </p:stCondLst>
                                        </p:cTn>
                                        <p:tgtEl>
                                          <p:spTgt spid="27"/>
                                        </p:tgtEl>
                                      </p:cBhvr>
                                      <p:to x="100000" y="60000"/>
                                    </p:animScale>
                                    <p:animScale>
                                      <p:cBhvr>
                                        <p:cTn id="63" dur="166" decel="50000">
                                          <p:stCondLst>
                                            <p:cond delay="676"/>
                                          </p:stCondLst>
                                        </p:cTn>
                                        <p:tgtEl>
                                          <p:spTgt spid="27"/>
                                        </p:tgtEl>
                                      </p:cBhvr>
                                      <p:to x="100000" y="100000"/>
                                    </p:animScale>
                                    <p:animScale>
                                      <p:cBhvr>
                                        <p:cTn id="64" dur="26">
                                          <p:stCondLst>
                                            <p:cond delay="1312"/>
                                          </p:stCondLst>
                                        </p:cTn>
                                        <p:tgtEl>
                                          <p:spTgt spid="27"/>
                                        </p:tgtEl>
                                      </p:cBhvr>
                                      <p:to x="100000" y="80000"/>
                                    </p:animScale>
                                    <p:animScale>
                                      <p:cBhvr>
                                        <p:cTn id="65" dur="166" decel="50000">
                                          <p:stCondLst>
                                            <p:cond delay="1338"/>
                                          </p:stCondLst>
                                        </p:cTn>
                                        <p:tgtEl>
                                          <p:spTgt spid="27"/>
                                        </p:tgtEl>
                                      </p:cBhvr>
                                      <p:to x="100000" y="100000"/>
                                    </p:animScale>
                                    <p:animScale>
                                      <p:cBhvr>
                                        <p:cTn id="66" dur="26">
                                          <p:stCondLst>
                                            <p:cond delay="1642"/>
                                          </p:stCondLst>
                                        </p:cTn>
                                        <p:tgtEl>
                                          <p:spTgt spid="27"/>
                                        </p:tgtEl>
                                      </p:cBhvr>
                                      <p:to x="100000" y="90000"/>
                                    </p:animScale>
                                    <p:animScale>
                                      <p:cBhvr>
                                        <p:cTn id="67" dur="166" decel="50000">
                                          <p:stCondLst>
                                            <p:cond delay="1668"/>
                                          </p:stCondLst>
                                        </p:cTn>
                                        <p:tgtEl>
                                          <p:spTgt spid="27"/>
                                        </p:tgtEl>
                                      </p:cBhvr>
                                      <p:to x="100000" y="100000"/>
                                    </p:animScale>
                                    <p:animScale>
                                      <p:cBhvr>
                                        <p:cTn id="68" dur="26">
                                          <p:stCondLst>
                                            <p:cond delay="1808"/>
                                          </p:stCondLst>
                                        </p:cTn>
                                        <p:tgtEl>
                                          <p:spTgt spid="27"/>
                                        </p:tgtEl>
                                      </p:cBhvr>
                                      <p:to x="100000" y="95000"/>
                                    </p:animScale>
                                    <p:animScale>
                                      <p:cBhvr>
                                        <p:cTn id="69" dur="166" decel="50000">
                                          <p:stCondLst>
                                            <p:cond delay="1834"/>
                                          </p:stCondLst>
                                        </p:cTn>
                                        <p:tgtEl>
                                          <p:spTgt spid="27"/>
                                        </p:tgtEl>
                                      </p:cBhvr>
                                      <p:to x="100000" y="100000"/>
                                    </p:animScale>
                                  </p:childTnLst>
                                </p:cTn>
                              </p:par>
                              <p:par>
                                <p:cTn id="70" presetID="26" presetClass="entr" presetSubtype="0" fill="hold" grpId="0" nodeType="withEffect">
                                  <p:stCondLst>
                                    <p:cond delay="30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80">
                                          <p:stCondLst>
                                            <p:cond delay="0"/>
                                          </p:stCondLst>
                                        </p:cTn>
                                        <p:tgtEl>
                                          <p:spTgt spid="28"/>
                                        </p:tgtEl>
                                      </p:cBhvr>
                                    </p:animEffect>
                                    <p:anim calcmode="lin" valueType="num">
                                      <p:cBhvr>
                                        <p:cTn id="73"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78" dur="26">
                                          <p:stCondLst>
                                            <p:cond delay="650"/>
                                          </p:stCondLst>
                                        </p:cTn>
                                        <p:tgtEl>
                                          <p:spTgt spid="28"/>
                                        </p:tgtEl>
                                      </p:cBhvr>
                                      <p:to x="100000" y="60000"/>
                                    </p:animScale>
                                    <p:animScale>
                                      <p:cBhvr>
                                        <p:cTn id="79" dur="166" decel="50000">
                                          <p:stCondLst>
                                            <p:cond delay="676"/>
                                          </p:stCondLst>
                                        </p:cTn>
                                        <p:tgtEl>
                                          <p:spTgt spid="28"/>
                                        </p:tgtEl>
                                      </p:cBhvr>
                                      <p:to x="100000" y="100000"/>
                                    </p:animScale>
                                    <p:animScale>
                                      <p:cBhvr>
                                        <p:cTn id="80" dur="26">
                                          <p:stCondLst>
                                            <p:cond delay="1312"/>
                                          </p:stCondLst>
                                        </p:cTn>
                                        <p:tgtEl>
                                          <p:spTgt spid="28"/>
                                        </p:tgtEl>
                                      </p:cBhvr>
                                      <p:to x="100000" y="80000"/>
                                    </p:animScale>
                                    <p:animScale>
                                      <p:cBhvr>
                                        <p:cTn id="81" dur="166" decel="50000">
                                          <p:stCondLst>
                                            <p:cond delay="1338"/>
                                          </p:stCondLst>
                                        </p:cTn>
                                        <p:tgtEl>
                                          <p:spTgt spid="28"/>
                                        </p:tgtEl>
                                      </p:cBhvr>
                                      <p:to x="100000" y="100000"/>
                                    </p:animScale>
                                    <p:animScale>
                                      <p:cBhvr>
                                        <p:cTn id="82" dur="26">
                                          <p:stCondLst>
                                            <p:cond delay="1642"/>
                                          </p:stCondLst>
                                        </p:cTn>
                                        <p:tgtEl>
                                          <p:spTgt spid="28"/>
                                        </p:tgtEl>
                                      </p:cBhvr>
                                      <p:to x="100000" y="90000"/>
                                    </p:animScale>
                                    <p:animScale>
                                      <p:cBhvr>
                                        <p:cTn id="83" dur="166" decel="50000">
                                          <p:stCondLst>
                                            <p:cond delay="1668"/>
                                          </p:stCondLst>
                                        </p:cTn>
                                        <p:tgtEl>
                                          <p:spTgt spid="28"/>
                                        </p:tgtEl>
                                      </p:cBhvr>
                                      <p:to x="100000" y="100000"/>
                                    </p:animScale>
                                    <p:animScale>
                                      <p:cBhvr>
                                        <p:cTn id="84" dur="26">
                                          <p:stCondLst>
                                            <p:cond delay="1808"/>
                                          </p:stCondLst>
                                        </p:cTn>
                                        <p:tgtEl>
                                          <p:spTgt spid="28"/>
                                        </p:tgtEl>
                                      </p:cBhvr>
                                      <p:to x="100000" y="95000"/>
                                    </p:animScale>
                                    <p:animScale>
                                      <p:cBhvr>
                                        <p:cTn id="85" dur="166" decel="50000">
                                          <p:stCondLst>
                                            <p:cond delay="1834"/>
                                          </p:stCondLst>
                                        </p:cTn>
                                        <p:tgtEl>
                                          <p:spTgt spid="28"/>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down)">
                                      <p:cBhvr>
                                        <p:cTn id="88" dur="580">
                                          <p:stCondLst>
                                            <p:cond delay="0"/>
                                          </p:stCondLst>
                                        </p:cTn>
                                        <p:tgtEl>
                                          <p:spTgt spid="19"/>
                                        </p:tgtEl>
                                      </p:cBhvr>
                                    </p:animEffect>
                                    <p:anim calcmode="lin" valueType="num">
                                      <p:cBhvr>
                                        <p:cTn id="89"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94" dur="26">
                                          <p:stCondLst>
                                            <p:cond delay="650"/>
                                          </p:stCondLst>
                                        </p:cTn>
                                        <p:tgtEl>
                                          <p:spTgt spid="19"/>
                                        </p:tgtEl>
                                      </p:cBhvr>
                                      <p:to x="100000" y="60000"/>
                                    </p:animScale>
                                    <p:animScale>
                                      <p:cBhvr>
                                        <p:cTn id="95" dur="166" decel="50000">
                                          <p:stCondLst>
                                            <p:cond delay="676"/>
                                          </p:stCondLst>
                                        </p:cTn>
                                        <p:tgtEl>
                                          <p:spTgt spid="19"/>
                                        </p:tgtEl>
                                      </p:cBhvr>
                                      <p:to x="100000" y="100000"/>
                                    </p:animScale>
                                    <p:animScale>
                                      <p:cBhvr>
                                        <p:cTn id="96" dur="26">
                                          <p:stCondLst>
                                            <p:cond delay="1312"/>
                                          </p:stCondLst>
                                        </p:cTn>
                                        <p:tgtEl>
                                          <p:spTgt spid="19"/>
                                        </p:tgtEl>
                                      </p:cBhvr>
                                      <p:to x="100000" y="80000"/>
                                    </p:animScale>
                                    <p:animScale>
                                      <p:cBhvr>
                                        <p:cTn id="97" dur="166" decel="50000">
                                          <p:stCondLst>
                                            <p:cond delay="1338"/>
                                          </p:stCondLst>
                                        </p:cTn>
                                        <p:tgtEl>
                                          <p:spTgt spid="19"/>
                                        </p:tgtEl>
                                      </p:cBhvr>
                                      <p:to x="100000" y="100000"/>
                                    </p:animScale>
                                    <p:animScale>
                                      <p:cBhvr>
                                        <p:cTn id="98" dur="26">
                                          <p:stCondLst>
                                            <p:cond delay="1642"/>
                                          </p:stCondLst>
                                        </p:cTn>
                                        <p:tgtEl>
                                          <p:spTgt spid="19"/>
                                        </p:tgtEl>
                                      </p:cBhvr>
                                      <p:to x="100000" y="90000"/>
                                    </p:animScale>
                                    <p:animScale>
                                      <p:cBhvr>
                                        <p:cTn id="99" dur="166" decel="50000">
                                          <p:stCondLst>
                                            <p:cond delay="1668"/>
                                          </p:stCondLst>
                                        </p:cTn>
                                        <p:tgtEl>
                                          <p:spTgt spid="19"/>
                                        </p:tgtEl>
                                      </p:cBhvr>
                                      <p:to x="100000" y="100000"/>
                                    </p:animScale>
                                    <p:animScale>
                                      <p:cBhvr>
                                        <p:cTn id="100" dur="26">
                                          <p:stCondLst>
                                            <p:cond delay="1808"/>
                                          </p:stCondLst>
                                        </p:cTn>
                                        <p:tgtEl>
                                          <p:spTgt spid="19"/>
                                        </p:tgtEl>
                                      </p:cBhvr>
                                      <p:to x="100000" y="95000"/>
                                    </p:animScale>
                                    <p:animScale>
                                      <p:cBhvr>
                                        <p:cTn id="101" dur="166" decel="50000">
                                          <p:stCondLst>
                                            <p:cond delay="1834"/>
                                          </p:stCondLst>
                                        </p:cTn>
                                        <p:tgtEl>
                                          <p:spTgt spid="19"/>
                                        </p:tgtEl>
                                      </p:cBhvr>
                                      <p:to x="100000" y="100000"/>
                                    </p:animScale>
                                  </p:childTnLst>
                                </p:cTn>
                              </p:par>
                              <p:par>
                                <p:cTn id="102" presetID="26" presetClass="entr" presetSubtype="0" fill="hold" grpId="0" nodeType="withEffect">
                                  <p:stCondLst>
                                    <p:cond delay="300"/>
                                  </p:stCondLst>
                                  <p:childTnLst>
                                    <p:set>
                                      <p:cBhvr>
                                        <p:cTn id="103" dur="1" fill="hold">
                                          <p:stCondLst>
                                            <p:cond delay="0"/>
                                          </p:stCondLst>
                                        </p:cTn>
                                        <p:tgtEl>
                                          <p:spTgt spid="20"/>
                                        </p:tgtEl>
                                        <p:attrNameLst>
                                          <p:attrName>style.visibility</p:attrName>
                                        </p:attrNameLst>
                                      </p:cBhvr>
                                      <p:to>
                                        <p:strVal val="visible"/>
                                      </p:to>
                                    </p:set>
                                    <p:animEffect transition="in" filter="wipe(down)">
                                      <p:cBhvr>
                                        <p:cTn id="104" dur="580">
                                          <p:stCondLst>
                                            <p:cond delay="0"/>
                                          </p:stCondLst>
                                        </p:cTn>
                                        <p:tgtEl>
                                          <p:spTgt spid="20"/>
                                        </p:tgtEl>
                                      </p:cBhvr>
                                    </p:animEffect>
                                    <p:anim calcmode="lin" valueType="num">
                                      <p:cBhvr>
                                        <p:cTn id="105"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10" dur="26">
                                          <p:stCondLst>
                                            <p:cond delay="650"/>
                                          </p:stCondLst>
                                        </p:cTn>
                                        <p:tgtEl>
                                          <p:spTgt spid="20"/>
                                        </p:tgtEl>
                                      </p:cBhvr>
                                      <p:to x="100000" y="60000"/>
                                    </p:animScale>
                                    <p:animScale>
                                      <p:cBhvr>
                                        <p:cTn id="111" dur="166" decel="50000">
                                          <p:stCondLst>
                                            <p:cond delay="676"/>
                                          </p:stCondLst>
                                        </p:cTn>
                                        <p:tgtEl>
                                          <p:spTgt spid="20"/>
                                        </p:tgtEl>
                                      </p:cBhvr>
                                      <p:to x="100000" y="100000"/>
                                    </p:animScale>
                                    <p:animScale>
                                      <p:cBhvr>
                                        <p:cTn id="112" dur="26">
                                          <p:stCondLst>
                                            <p:cond delay="1312"/>
                                          </p:stCondLst>
                                        </p:cTn>
                                        <p:tgtEl>
                                          <p:spTgt spid="20"/>
                                        </p:tgtEl>
                                      </p:cBhvr>
                                      <p:to x="100000" y="80000"/>
                                    </p:animScale>
                                    <p:animScale>
                                      <p:cBhvr>
                                        <p:cTn id="113" dur="166" decel="50000">
                                          <p:stCondLst>
                                            <p:cond delay="1338"/>
                                          </p:stCondLst>
                                        </p:cTn>
                                        <p:tgtEl>
                                          <p:spTgt spid="20"/>
                                        </p:tgtEl>
                                      </p:cBhvr>
                                      <p:to x="100000" y="100000"/>
                                    </p:animScale>
                                    <p:animScale>
                                      <p:cBhvr>
                                        <p:cTn id="114" dur="26">
                                          <p:stCondLst>
                                            <p:cond delay="1642"/>
                                          </p:stCondLst>
                                        </p:cTn>
                                        <p:tgtEl>
                                          <p:spTgt spid="20"/>
                                        </p:tgtEl>
                                      </p:cBhvr>
                                      <p:to x="100000" y="90000"/>
                                    </p:animScale>
                                    <p:animScale>
                                      <p:cBhvr>
                                        <p:cTn id="115" dur="166" decel="50000">
                                          <p:stCondLst>
                                            <p:cond delay="1668"/>
                                          </p:stCondLst>
                                        </p:cTn>
                                        <p:tgtEl>
                                          <p:spTgt spid="20"/>
                                        </p:tgtEl>
                                      </p:cBhvr>
                                      <p:to x="100000" y="100000"/>
                                    </p:animScale>
                                    <p:animScale>
                                      <p:cBhvr>
                                        <p:cTn id="116" dur="26">
                                          <p:stCondLst>
                                            <p:cond delay="1808"/>
                                          </p:stCondLst>
                                        </p:cTn>
                                        <p:tgtEl>
                                          <p:spTgt spid="20"/>
                                        </p:tgtEl>
                                      </p:cBhvr>
                                      <p:to x="100000" y="95000"/>
                                    </p:animScale>
                                    <p:animScale>
                                      <p:cBhvr>
                                        <p:cTn id="117" dur="166" decel="50000">
                                          <p:stCondLst>
                                            <p:cond delay="1834"/>
                                          </p:stCondLst>
                                        </p:cTn>
                                        <p:tgtEl>
                                          <p:spTgt spid="20"/>
                                        </p:tgtEl>
                                      </p:cBhvr>
                                      <p:to x="100000" y="100000"/>
                                    </p:animScale>
                                  </p:childTnLst>
                                </p:cTn>
                              </p:par>
                              <p:par>
                                <p:cTn id="118" presetID="26"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down)">
                                      <p:cBhvr>
                                        <p:cTn id="120" dur="580">
                                          <p:stCondLst>
                                            <p:cond delay="0"/>
                                          </p:stCondLst>
                                        </p:cTn>
                                        <p:tgtEl>
                                          <p:spTgt spid="21"/>
                                        </p:tgtEl>
                                      </p:cBhvr>
                                    </p:animEffect>
                                    <p:anim calcmode="lin" valueType="num">
                                      <p:cBhvr>
                                        <p:cTn id="121"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26" dur="26">
                                          <p:stCondLst>
                                            <p:cond delay="650"/>
                                          </p:stCondLst>
                                        </p:cTn>
                                        <p:tgtEl>
                                          <p:spTgt spid="21"/>
                                        </p:tgtEl>
                                      </p:cBhvr>
                                      <p:to x="100000" y="60000"/>
                                    </p:animScale>
                                    <p:animScale>
                                      <p:cBhvr>
                                        <p:cTn id="127" dur="166" decel="50000">
                                          <p:stCondLst>
                                            <p:cond delay="676"/>
                                          </p:stCondLst>
                                        </p:cTn>
                                        <p:tgtEl>
                                          <p:spTgt spid="21"/>
                                        </p:tgtEl>
                                      </p:cBhvr>
                                      <p:to x="100000" y="100000"/>
                                    </p:animScale>
                                    <p:animScale>
                                      <p:cBhvr>
                                        <p:cTn id="128" dur="26">
                                          <p:stCondLst>
                                            <p:cond delay="1312"/>
                                          </p:stCondLst>
                                        </p:cTn>
                                        <p:tgtEl>
                                          <p:spTgt spid="21"/>
                                        </p:tgtEl>
                                      </p:cBhvr>
                                      <p:to x="100000" y="80000"/>
                                    </p:animScale>
                                    <p:animScale>
                                      <p:cBhvr>
                                        <p:cTn id="129" dur="166" decel="50000">
                                          <p:stCondLst>
                                            <p:cond delay="1338"/>
                                          </p:stCondLst>
                                        </p:cTn>
                                        <p:tgtEl>
                                          <p:spTgt spid="21"/>
                                        </p:tgtEl>
                                      </p:cBhvr>
                                      <p:to x="100000" y="100000"/>
                                    </p:animScale>
                                    <p:animScale>
                                      <p:cBhvr>
                                        <p:cTn id="130" dur="26">
                                          <p:stCondLst>
                                            <p:cond delay="1642"/>
                                          </p:stCondLst>
                                        </p:cTn>
                                        <p:tgtEl>
                                          <p:spTgt spid="21"/>
                                        </p:tgtEl>
                                      </p:cBhvr>
                                      <p:to x="100000" y="90000"/>
                                    </p:animScale>
                                    <p:animScale>
                                      <p:cBhvr>
                                        <p:cTn id="131" dur="166" decel="50000">
                                          <p:stCondLst>
                                            <p:cond delay="1668"/>
                                          </p:stCondLst>
                                        </p:cTn>
                                        <p:tgtEl>
                                          <p:spTgt spid="21"/>
                                        </p:tgtEl>
                                      </p:cBhvr>
                                      <p:to x="100000" y="100000"/>
                                    </p:animScale>
                                    <p:animScale>
                                      <p:cBhvr>
                                        <p:cTn id="132" dur="26">
                                          <p:stCondLst>
                                            <p:cond delay="1808"/>
                                          </p:stCondLst>
                                        </p:cTn>
                                        <p:tgtEl>
                                          <p:spTgt spid="21"/>
                                        </p:tgtEl>
                                      </p:cBhvr>
                                      <p:to x="100000" y="95000"/>
                                    </p:animScale>
                                    <p:animScale>
                                      <p:cBhvr>
                                        <p:cTn id="133" dur="166" decel="50000">
                                          <p:stCondLst>
                                            <p:cond delay="1834"/>
                                          </p:stCondLst>
                                        </p:cTn>
                                        <p:tgtEl>
                                          <p:spTgt spid="21"/>
                                        </p:tgtEl>
                                      </p:cBhvr>
                                      <p:to x="100000" y="100000"/>
                                    </p:animScale>
                                  </p:childTnLst>
                                </p:cTn>
                              </p:par>
                              <p:par>
                                <p:cTn id="134" presetID="26" presetClass="entr" presetSubtype="0" fill="hold" grpId="0" nodeType="withEffect">
                                  <p:stCondLst>
                                    <p:cond delay="300"/>
                                  </p:stCondLst>
                                  <p:childTnLst>
                                    <p:set>
                                      <p:cBhvr>
                                        <p:cTn id="135" dur="1" fill="hold">
                                          <p:stCondLst>
                                            <p:cond delay="0"/>
                                          </p:stCondLst>
                                        </p:cTn>
                                        <p:tgtEl>
                                          <p:spTgt spid="29"/>
                                        </p:tgtEl>
                                        <p:attrNameLst>
                                          <p:attrName>style.visibility</p:attrName>
                                        </p:attrNameLst>
                                      </p:cBhvr>
                                      <p:to>
                                        <p:strVal val="visible"/>
                                      </p:to>
                                    </p:set>
                                    <p:animEffect transition="in" filter="wipe(down)">
                                      <p:cBhvr>
                                        <p:cTn id="136" dur="580">
                                          <p:stCondLst>
                                            <p:cond delay="0"/>
                                          </p:stCondLst>
                                        </p:cTn>
                                        <p:tgtEl>
                                          <p:spTgt spid="29"/>
                                        </p:tgtEl>
                                      </p:cBhvr>
                                    </p:animEffect>
                                    <p:anim calcmode="lin" valueType="num">
                                      <p:cBhvr>
                                        <p:cTn id="137"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38"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39"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40"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41"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42" dur="26">
                                          <p:stCondLst>
                                            <p:cond delay="650"/>
                                          </p:stCondLst>
                                        </p:cTn>
                                        <p:tgtEl>
                                          <p:spTgt spid="29"/>
                                        </p:tgtEl>
                                      </p:cBhvr>
                                      <p:to x="100000" y="60000"/>
                                    </p:animScale>
                                    <p:animScale>
                                      <p:cBhvr>
                                        <p:cTn id="143" dur="166" decel="50000">
                                          <p:stCondLst>
                                            <p:cond delay="676"/>
                                          </p:stCondLst>
                                        </p:cTn>
                                        <p:tgtEl>
                                          <p:spTgt spid="29"/>
                                        </p:tgtEl>
                                      </p:cBhvr>
                                      <p:to x="100000" y="100000"/>
                                    </p:animScale>
                                    <p:animScale>
                                      <p:cBhvr>
                                        <p:cTn id="144" dur="26">
                                          <p:stCondLst>
                                            <p:cond delay="1312"/>
                                          </p:stCondLst>
                                        </p:cTn>
                                        <p:tgtEl>
                                          <p:spTgt spid="29"/>
                                        </p:tgtEl>
                                      </p:cBhvr>
                                      <p:to x="100000" y="80000"/>
                                    </p:animScale>
                                    <p:animScale>
                                      <p:cBhvr>
                                        <p:cTn id="145" dur="166" decel="50000">
                                          <p:stCondLst>
                                            <p:cond delay="1338"/>
                                          </p:stCondLst>
                                        </p:cTn>
                                        <p:tgtEl>
                                          <p:spTgt spid="29"/>
                                        </p:tgtEl>
                                      </p:cBhvr>
                                      <p:to x="100000" y="100000"/>
                                    </p:animScale>
                                    <p:animScale>
                                      <p:cBhvr>
                                        <p:cTn id="146" dur="26">
                                          <p:stCondLst>
                                            <p:cond delay="1642"/>
                                          </p:stCondLst>
                                        </p:cTn>
                                        <p:tgtEl>
                                          <p:spTgt spid="29"/>
                                        </p:tgtEl>
                                      </p:cBhvr>
                                      <p:to x="100000" y="90000"/>
                                    </p:animScale>
                                    <p:animScale>
                                      <p:cBhvr>
                                        <p:cTn id="147" dur="166" decel="50000">
                                          <p:stCondLst>
                                            <p:cond delay="1668"/>
                                          </p:stCondLst>
                                        </p:cTn>
                                        <p:tgtEl>
                                          <p:spTgt spid="29"/>
                                        </p:tgtEl>
                                      </p:cBhvr>
                                      <p:to x="100000" y="100000"/>
                                    </p:animScale>
                                    <p:animScale>
                                      <p:cBhvr>
                                        <p:cTn id="148" dur="26">
                                          <p:stCondLst>
                                            <p:cond delay="1808"/>
                                          </p:stCondLst>
                                        </p:cTn>
                                        <p:tgtEl>
                                          <p:spTgt spid="29"/>
                                        </p:tgtEl>
                                      </p:cBhvr>
                                      <p:to x="100000" y="95000"/>
                                    </p:animScale>
                                    <p:animScale>
                                      <p:cBhvr>
                                        <p:cTn id="149" dur="166" decel="50000">
                                          <p:stCondLst>
                                            <p:cond delay="1834"/>
                                          </p:stCondLst>
                                        </p:cTn>
                                        <p:tgtEl>
                                          <p:spTgt spid="29"/>
                                        </p:tgtEl>
                                      </p:cBhvr>
                                      <p:to x="100000" y="100000"/>
                                    </p:animScale>
                                  </p:childTnLst>
                                </p:cTn>
                              </p:par>
                              <p:par>
                                <p:cTn id="150" presetID="26" presetClass="entr" presetSubtype="0" fill="hold" grpId="0" nodeType="with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wipe(down)">
                                      <p:cBhvr>
                                        <p:cTn id="152" dur="580">
                                          <p:stCondLst>
                                            <p:cond delay="0"/>
                                          </p:stCondLst>
                                        </p:cTn>
                                        <p:tgtEl>
                                          <p:spTgt spid="22"/>
                                        </p:tgtEl>
                                      </p:cBhvr>
                                    </p:animEffect>
                                    <p:anim calcmode="lin" valueType="num">
                                      <p:cBhvr>
                                        <p:cTn id="15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5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5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58" dur="26">
                                          <p:stCondLst>
                                            <p:cond delay="650"/>
                                          </p:stCondLst>
                                        </p:cTn>
                                        <p:tgtEl>
                                          <p:spTgt spid="22"/>
                                        </p:tgtEl>
                                      </p:cBhvr>
                                      <p:to x="100000" y="60000"/>
                                    </p:animScale>
                                    <p:animScale>
                                      <p:cBhvr>
                                        <p:cTn id="159" dur="166" decel="50000">
                                          <p:stCondLst>
                                            <p:cond delay="676"/>
                                          </p:stCondLst>
                                        </p:cTn>
                                        <p:tgtEl>
                                          <p:spTgt spid="22"/>
                                        </p:tgtEl>
                                      </p:cBhvr>
                                      <p:to x="100000" y="100000"/>
                                    </p:animScale>
                                    <p:animScale>
                                      <p:cBhvr>
                                        <p:cTn id="160" dur="26">
                                          <p:stCondLst>
                                            <p:cond delay="1312"/>
                                          </p:stCondLst>
                                        </p:cTn>
                                        <p:tgtEl>
                                          <p:spTgt spid="22"/>
                                        </p:tgtEl>
                                      </p:cBhvr>
                                      <p:to x="100000" y="80000"/>
                                    </p:animScale>
                                    <p:animScale>
                                      <p:cBhvr>
                                        <p:cTn id="161" dur="166" decel="50000">
                                          <p:stCondLst>
                                            <p:cond delay="1338"/>
                                          </p:stCondLst>
                                        </p:cTn>
                                        <p:tgtEl>
                                          <p:spTgt spid="22"/>
                                        </p:tgtEl>
                                      </p:cBhvr>
                                      <p:to x="100000" y="100000"/>
                                    </p:animScale>
                                    <p:animScale>
                                      <p:cBhvr>
                                        <p:cTn id="162" dur="26">
                                          <p:stCondLst>
                                            <p:cond delay="1642"/>
                                          </p:stCondLst>
                                        </p:cTn>
                                        <p:tgtEl>
                                          <p:spTgt spid="22"/>
                                        </p:tgtEl>
                                      </p:cBhvr>
                                      <p:to x="100000" y="90000"/>
                                    </p:animScale>
                                    <p:animScale>
                                      <p:cBhvr>
                                        <p:cTn id="163" dur="166" decel="50000">
                                          <p:stCondLst>
                                            <p:cond delay="1668"/>
                                          </p:stCondLst>
                                        </p:cTn>
                                        <p:tgtEl>
                                          <p:spTgt spid="22"/>
                                        </p:tgtEl>
                                      </p:cBhvr>
                                      <p:to x="100000" y="100000"/>
                                    </p:animScale>
                                    <p:animScale>
                                      <p:cBhvr>
                                        <p:cTn id="164" dur="26">
                                          <p:stCondLst>
                                            <p:cond delay="1808"/>
                                          </p:stCondLst>
                                        </p:cTn>
                                        <p:tgtEl>
                                          <p:spTgt spid="22"/>
                                        </p:tgtEl>
                                      </p:cBhvr>
                                      <p:to x="100000" y="95000"/>
                                    </p:animScale>
                                    <p:animScale>
                                      <p:cBhvr>
                                        <p:cTn id="165" dur="166" decel="50000">
                                          <p:stCondLst>
                                            <p:cond delay="1834"/>
                                          </p:stCondLst>
                                        </p:cTn>
                                        <p:tgtEl>
                                          <p:spTgt spid="22"/>
                                        </p:tgtEl>
                                      </p:cBhvr>
                                      <p:to x="100000" y="100000"/>
                                    </p:animScale>
                                  </p:childTnLst>
                                </p:cTn>
                              </p:par>
                              <p:par>
                                <p:cTn id="166" presetID="26" presetClass="entr" presetSubtype="0" fill="hold" grpId="0" nodeType="withEffect">
                                  <p:stCondLst>
                                    <p:cond delay="400"/>
                                  </p:stCondLst>
                                  <p:childTnLst>
                                    <p:set>
                                      <p:cBhvr>
                                        <p:cTn id="167" dur="1" fill="hold">
                                          <p:stCondLst>
                                            <p:cond delay="0"/>
                                          </p:stCondLst>
                                        </p:cTn>
                                        <p:tgtEl>
                                          <p:spTgt spid="30"/>
                                        </p:tgtEl>
                                        <p:attrNameLst>
                                          <p:attrName>style.visibility</p:attrName>
                                        </p:attrNameLst>
                                      </p:cBhvr>
                                      <p:to>
                                        <p:strVal val="visible"/>
                                      </p:to>
                                    </p:set>
                                    <p:animEffect transition="in" filter="wipe(down)">
                                      <p:cBhvr>
                                        <p:cTn id="168" dur="580">
                                          <p:stCondLst>
                                            <p:cond delay="0"/>
                                          </p:stCondLst>
                                        </p:cTn>
                                        <p:tgtEl>
                                          <p:spTgt spid="30"/>
                                        </p:tgtEl>
                                      </p:cBhvr>
                                    </p:animEffect>
                                    <p:anim calcmode="lin" valueType="num">
                                      <p:cBhvr>
                                        <p:cTn id="169"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70"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71"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72"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73"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74" dur="26">
                                          <p:stCondLst>
                                            <p:cond delay="650"/>
                                          </p:stCondLst>
                                        </p:cTn>
                                        <p:tgtEl>
                                          <p:spTgt spid="30"/>
                                        </p:tgtEl>
                                      </p:cBhvr>
                                      <p:to x="100000" y="60000"/>
                                    </p:animScale>
                                    <p:animScale>
                                      <p:cBhvr>
                                        <p:cTn id="175" dur="166" decel="50000">
                                          <p:stCondLst>
                                            <p:cond delay="676"/>
                                          </p:stCondLst>
                                        </p:cTn>
                                        <p:tgtEl>
                                          <p:spTgt spid="30"/>
                                        </p:tgtEl>
                                      </p:cBhvr>
                                      <p:to x="100000" y="100000"/>
                                    </p:animScale>
                                    <p:animScale>
                                      <p:cBhvr>
                                        <p:cTn id="176" dur="26">
                                          <p:stCondLst>
                                            <p:cond delay="1312"/>
                                          </p:stCondLst>
                                        </p:cTn>
                                        <p:tgtEl>
                                          <p:spTgt spid="30"/>
                                        </p:tgtEl>
                                      </p:cBhvr>
                                      <p:to x="100000" y="80000"/>
                                    </p:animScale>
                                    <p:animScale>
                                      <p:cBhvr>
                                        <p:cTn id="177" dur="166" decel="50000">
                                          <p:stCondLst>
                                            <p:cond delay="1338"/>
                                          </p:stCondLst>
                                        </p:cTn>
                                        <p:tgtEl>
                                          <p:spTgt spid="30"/>
                                        </p:tgtEl>
                                      </p:cBhvr>
                                      <p:to x="100000" y="100000"/>
                                    </p:animScale>
                                    <p:animScale>
                                      <p:cBhvr>
                                        <p:cTn id="178" dur="26">
                                          <p:stCondLst>
                                            <p:cond delay="1642"/>
                                          </p:stCondLst>
                                        </p:cTn>
                                        <p:tgtEl>
                                          <p:spTgt spid="30"/>
                                        </p:tgtEl>
                                      </p:cBhvr>
                                      <p:to x="100000" y="90000"/>
                                    </p:animScale>
                                    <p:animScale>
                                      <p:cBhvr>
                                        <p:cTn id="179" dur="166" decel="50000">
                                          <p:stCondLst>
                                            <p:cond delay="1668"/>
                                          </p:stCondLst>
                                        </p:cTn>
                                        <p:tgtEl>
                                          <p:spTgt spid="30"/>
                                        </p:tgtEl>
                                      </p:cBhvr>
                                      <p:to x="100000" y="100000"/>
                                    </p:animScale>
                                    <p:animScale>
                                      <p:cBhvr>
                                        <p:cTn id="180" dur="26">
                                          <p:stCondLst>
                                            <p:cond delay="1808"/>
                                          </p:stCondLst>
                                        </p:cTn>
                                        <p:tgtEl>
                                          <p:spTgt spid="30"/>
                                        </p:tgtEl>
                                      </p:cBhvr>
                                      <p:to x="100000" y="95000"/>
                                    </p:animScale>
                                    <p:animScale>
                                      <p:cBhvr>
                                        <p:cTn id="181" dur="166" decel="50000">
                                          <p:stCondLst>
                                            <p:cond delay="1834"/>
                                          </p:stCondLst>
                                        </p:cTn>
                                        <p:tgtEl>
                                          <p:spTgt spid="30"/>
                                        </p:tgtEl>
                                      </p:cBhvr>
                                      <p:to x="100000" y="100000"/>
                                    </p:animScale>
                                  </p:childTnLst>
                                </p:cTn>
                              </p:par>
                              <p:par>
                                <p:cTn id="182" presetID="26" presetClass="entr" presetSubtype="0" fill="hold" grpId="0" nodeType="withEffect">
                                  <p:stCondLst>
                                    <p:cond delay="0"/>
                                  </p:stCondLst>
                                  <p:childTnLst>
                                    <p:set>
                                      <p:cBhvr>
                                        <p:cTn id="183" dur="1" fill="hold">
                                          <p:stCondLst>
                                            <p:cond delay="0"/>
                                          </p:stCondLst>
                                        </p:cTn>
                                        <p:tgtEl>
                                          <p:spTgt spid="31"/>
                                        </p:tgtEl>
                                        <p:attrNameLst>
                                          <p:attrName>style.visibility</p:attrName>
                                        </p:attrNameLst>
                                      </p:cBhvr>
                                      <p:to>
                                        <p:strVal val="visible"/>
                                      </p:to>
                                    </p:set>
                                    <p:animEffect transition="in" filter="wipe(down)">
                                      <p:cBhvr>
                                        <p:cTn id="184" dur="580">
                                          <p:stCondLst>
                                            <p:cond delay="0"/>
                                          </p:stCondLst>
                                        </p:cTn>
                                        <p:tgtEl>
                                          <p:spTgt spid="31"/>
                                        </p:tgtEl>
                                      </p:cBhvr>
                                    </p:animEffect>
                                    <p:anim calcmode="lin" valueType="num">
                                      <p:cBhvr>
                                        <p:cTn id="185"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86"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87"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88"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89"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90" dur="26">
                                          <p:stCondLst>
                                            <p:cond delay="650"/>
                                          </p:stCondLst>
                                        </p:cTn>
                                        <p:tgtEl>
                                          <p:spTgt spid="31"/>
                                        </p:tgtEl>
                                      </p:cBhvr>
                                      <p:to x="100000" y="60000"/>
                                    </p:animScale>
                                    <p:animScale>
                                      <p:cBhvr>
                                        <p:cTn id="191" dur="166" decel="50000">
                                          <p:stCondLst>
                                            <p:cond delay="676"/>
                                          </p:stCondLst>
                                        </p:cTn>
                                        <p:tgtEl>
                                          <p:spTgt spid="31"/>
                                        </p:tgtEl>
                                      </p:cBhvr>
                                      <p:to x="100000" y="100000"/>
                                    </p:animScale>
                                    <p:animScale>
                                      <p:cBhvr>
                                        <p:cTn id="192" dur="26">
                                          <p:stCondLst>
                                            <p:cond delay="1312"/>
                                          </p:stCondLst>
                                        </p:cTn>
                                        <p:tgtEl>
                                          <p:spTgt spid="31"/>
                                        </p:tgtEl>
                                      </p:cBhvr>
                                      <p:to x="100000" y="80000"/>
                                    </p:animScale>
                                    <p:animScale>
                                      <p:cBhvr>
                                        <p:cTn id="193" dur="166" decel="50000">
                                          <p:stCondLst>
                                            <p:cond delay="1338"/>
                                          </p:stCondLst>
                                        </p:cTn>
                                        <p:tgtEl>
                                          <p:spTgt spid="31"/>
                                        </p:tgtEl>
                                      </p:cBhvr>
                                      <p:to x="100000" y="100000"/>
                                    </p:animScale>
                                    <p:animScale>
                                      <p:cBhvr>
                                        <p:cTn id="194" dur="26">
                                          <p:stCondLst>
                                            <p:cond delay="1642"/>
                                          </p:stCondLst>
                                        </p:cTn>
                                        <p:tgtEl>
                                          <p:spTgt spid="31"/>
                                        </p:tgtEl>
                                      </p:cBhvr>
                                      <p:to x="100000" y="90000"/>
                                    </p:animScale>
                                    <p:animScale>
                                      <p:cBhvr>
                                        <p:cTn id="195" dur="166" decel="50000">
                                          <p:stCondLst>
                                            <p:cond delay="1668"/>
                                          </p:stCondLst>
                                        </p:cTn>
                                        <p:tgtEl>
                                          <p:spTgt spid="31"/>
                                        </p:tgtEl>
                                      </p:cBhvr>
                                      <p:to x="100000" y="100000"/>
                                    </p:animScale>
                                    <p:animScale>
                                      <p:cBhvr>
                                        <p:cTn id="196" dur="26">
                                          <p:stCondLst>
                                            <p:cond delay="1808"/>
                                          </p:stCondLst>
                                        </p:cTn>
                                        <p:tgtEl>
                                          <p:spTgt spid="31"/>
                                        </p:tgtEl>
                                      </p:cBhvr>
                                      <p:to x="100000" y="95000"/>
                                    </p:animScale>
                                    <p:animScale>
                                      <p:cBhvr>
                                        <p:cTn id="197" dur="166" decel="50000">
                                          <p:stCondLst>
                                            <p:cond delay="1834"/>
                                          </p:stCondLst>
                                        </p:cTn>
                                        <p:tgtEl>
                                          <p:spTgt spid="31"/>
                                        </p:tgtEl>
                                      </p:cBhvr>
                                      <p:to x="100000" y="100000"/>
                                    </p:animScale>
                                  </p:childTnLst>
                                </p:cTn>
                              </p:par>
                              <p:par>
                                <p:cTn id="198" presetID="26" presetClass="entr" presetSubtype="0" fill="hold" grpId="0" nodeType="withEffect">
                                  <p:stCondLst>
                                    <p:cond delay="400"/>
                                  </p:stCondLst>
                                  <p:childTnLst>
                                    <p:set>
                                      <p:cBhvr>
                                        <p:cTn id="199" dur="1" fill="hold">
                                          <p:stCondLst>
                                            <p:cond delay="0"/>
                                          </p:stCondLst>
                                        </p:cTn>
                                        <p:tgtEl>
                                          <p:spTgt spid="23"/>
                                        </p:tgtEl>
                                        <p:attrNameLst>
                                          <p:attrName>style.visibility</p:attrName>
                                        </p:attrNameLst>
                                      </p:cBhvr>
                                      <p:to>
                                        <p:strVal val="visible"/>
                                      </p:to>
                                    </p:set>
                                    <p:animEffect transition="in" filter="wipe(down)">
                                      <p:cBhvr>
                                        <p:cTn id="200" dur="580">
                                          <p:stCondLst>
                                            <p:cond delay="0"/>
                                          </p:stCondLst>
                                        </p:cTn>
                                        <p:tgtEl>
                                          <p:spTgt spid="23"/>
                                        </p:tgtEl>
                                      </p:cBhvr>
                                    </p:animEffect>
                                    <p:anim calcmode="lin" valueType="num">
                                      <p:cBhvr>
                                        <p:cTn id="201"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02"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03"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04"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05"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06" dur="26">
                                          <p:stCondLst>
                                            <p:cond delay="650"/>
                                          </p:stCondLst>
                                        </p:cTn>
                                        <p:tgtEl>
                                          <p:spTgt spid="23"/>
                                        </p:tgtEl>
                                      </p:cBhvr>
                                      <p:to x="100000" y="60000"/>
                                    </p:animScale>
                                    <p:animScale>
                                      <p:cBhvr>
                                        <p:cTn id="207" dur="166" decel="50000">
                                          <p:stCondLst>
                                            <p:cond delay="676"/>
                                          </p:stCondLst>
                                        </p:cTn>
                                        <p:tgtEl>
                                          <p:spTgt spid="23"/>
                                        </p:tgtEl>
                                      </p:cBhvr>
                                      <p:to x="100000" y="100000"/>
                                    </p:animScale>
                                    <p:animScale>
                                      <p:cBhvr>
                                        <p:cTn id="208" dur="26">
                                          <p:stCondLst>
                                            <p:cond delay="1312"/>
                                          </p:stCondLst>
                                        </p:cTn>
                                        <p:tgtEl>
                                          <p:spTgt spid="23"/>
                                        </p:tgtEl>
                                      </p:cBhvr>
                                      <p:to x="100000" y="80000"/>
                                    </p:animScale>
                                    <p:animScale>
                                      <p:cBhvr>
                                        <p:cTn id="209" dur="166" decel="50000">
                                          <p:stCondLst>
                                            <p:cond delay="1338"/>
                                          </p:stCondLst>
                                        </p:cTn>
                                        <p:tgtEl>
                                          <p:spTgt spid="23"/>
                                        </p:tgtEl>
                                      </p:cBhvr>
                                      <p:to x="100000" y="100000"/>
                                    </p:animScale>
                                    <p:animScale>
                                      <p:cBhvr>
                                        <p:cTn id="210" dur="26">
                                          <p:stCondLst>
                                            <p:cond delay="1642"/>
                                          </p:stCondLst>
                                        </p:cTn>
                                        <p:tgtEl>
                                          <p:spTgt spid="23"/>
                                        </p:tgtEl>
                                      </p:cBhvr>
                                      <p:to x="100000" y="90000"/>
                                    </p:animScale>
                                    <p:animScale>
                                      <p:cBhvr>
                                        <p:cTn id="211" dur="166" decel="50000">
                                          <p:stCondLst>
                                            <p:cond delay="1668"/>
                                          </p:stCondLst>
                                        </p:cTn>
                                        <p:tgtEl>
                                          <p:spTgt spid="23"/>
                                        </p:tgtEl>
                                      </p:cBhvr>
                                      <p:to x="100000" y="100000"/>
                                    </p:animScale>
                                    <p:animScale>
                                      <p:cBhvr>
                                        <p:cTn id="212" dur="26">
                                          <p:stCondLst>
                                            <p:cond delay="1808"/>
                                          </p:stCondLst>
                                        </p:cTn>
                                        <p:tgtEl>
                                          <p:spTgt spid="23"/>
                                        </p:tgtEl>
                                      </p:cBhvr>
                                      <p:to x="100000" y="95000"/>
                                    </p:animScale>
                                    <p:animScale>
                                      <p:cBhvr>
                                        <p:cTn id="213" dur="166" decel="50000">
                                          <p:stCondLst>
                                            <p:cond delay="1834"/>
                                          </p:stCondLst>
                                        </p:cTn>
                                        <p:tgtEl>
                                          <p:spTgt spid="23"/>
                                        </p:tgtEl>
                                      </p:cBhvr>
                                      <p:to x="100000" y="100000"/>
                                    </p:animScale>
                                  </p:childTnLst>
                                </p:cTn>
                              </p:par>
                              <p:par>
                                <p:cTn id="214" presetID="26" presetClass="entr" presetSubtype="0" fill="hold" grpId="0" nodeType="withEffect">
                                  <p:stCondLst>
                                    <p:cond delay="0"/>
                                  </p:stCondLst>
                                  <p:childTnLst>
                                    <p:set>
                                      <p:cBhvr>
                                        <p:cTn id="215" dur="1" fill="hold">
                                          <p:stCondLst>
                                            <p:cond delay="0"/>
                                          </p:stCondLst>
                                        </p:cTn>
                                        <p:tgtEl>
                                          <p:spTgt spid="24"/>
                                        </p:tgtEl>
                                        <p:attrNameLst>
                                          <p:attrName>style.visibility</p:attrName>
                                        </p:attrNameLst>
                                      </p:cBhvr>
                                      <p:to>
                                        <p:strVal val="visible"/>
                                      </p:to>
                                    </p:set>
                                    <p:animEffect transition="in" filter="wipe(down)">
                                      <p:cBhvr>
                                        <p:cTn id="216" dur="580">
                                          <p:stCondLst>
                                            <p:cond delay="0"/>
                                          </p:stCondLst>
                                        </p:cTn>
                                        <p:tgtEl>
                                          <p:spTgt spid="24"/>
                                        </p:tgtEl>
                                      </p:cBhvr>
                                    </p:animEffect>
                                    <p:anim calcmode="lin" valueType="num">
                                      <p:cBhvr>
                                        <p:cTn id="217"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18"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19"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20"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21"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22" dur="26">
                                          <p:stCondLst>
                                            <p:cond delay="650"/>
                                          </p:stCondLst>
                                        </p:cTn>
                                        <p:tgtEl>
                                          <p:spTgt spid="24"/>
                                        </p:tgtEl>
                                      </p:cBhvr>
                                      <p:to x="100000" y="60000"/>
                                    </p:animScale>
                                    <p:animScale>
                                      <p:cBhvr>
                                        <p:cTn id="223" dur="166" decel="50000">
                                          <p:stCondLst>
                                            <p:cond delay="676"/>
                                          </p:stCondLst>
                                        </p:cTn>
                                        <p:tgtEl>
                                          <p:spTgt spid="24"/>
                                        </p:tgtEl>
                                      </p:cBhvr>
                                      <p:to x="100000" y="100000"/>
                                    </p:animScale>
                                    <p:animScale>
                                      <p:cBhvr>
                                        <p:cTn id="224" dur="26">
                                          <p:stCondLst>
                                            <p:cond delay="1312"/>
                                          </p:stCondLst>
                                        </p:cTn>
                                        <p:tgtEl>
                                          <p:spTgt spid="24"/>
                                        </p:tgtEl>
                                      </p:cBhvr>
                                      <p:to x="100000" y="80000"/>
                                    </p:animScale>
                                    <p:animScale>
                                      <p:cBhvr>
                                        <p:cTn id="225" dur="166" decel="50000">
                                          <p:stCondLst>
                                            <p:cond delay="1338"/>
                                          </p:stCondLst>
                                        </p:cTn>
                                        <p:tgtEl>
                                          <p:spTgt spid="24"/>
                                        </p:tgtEl>
                                      </p:cBhvr>
                                      <p:to x="100000" y="100000"/>
                                    </p:animScale>
                                    <p:animScale>
                                      <p:cBhvr>
                                        <p:cTn id="226" dur="26">
                                          <p:stCondLst>
                                            <p:cond delay="1642"/>
                                          </p:stCondLst>
                                        </p:cTn>
                                        <p:tgtEl>
                                          <p:spTgt spid="24"/>
                                        </p:tgtEl>
                                      </p:cBhvr>
                                      <p:to x="100000" y="90000"/>
                                    </p:animScale>
                                    <p:animScale>
                                      <p:cBhvr>
                                        <p:cTn id="227" dur="166" decel="50000">
                                          <p:stCondLst>
                                            <p:cond delay="1668"/>
                                          </p:stCondLst>
                                        </p:cTn>
                                        <p:tgtEl>
                                          <p:spTgt spid="24"/>
                                        </p:tgtEl>
                                      </p:cBhvr>
                                      <p:to x="100000" y="100000"/>
                                    </p:animScale>
                                    <p:animScale>
                                      <p:cBhvr>
                                        <p:cTn id="228" dur="26">
                                          <p:stCondLst>
                                            <p:cond delay="1808"/>
                                          </p:stCondLst>
                                        </p:cTn>
                                        <p:tgtEl>
                                          <p:spTgt spid="24"/>
                                        </p:tgtEl>
                                      </p:cBhvr>
                                      <p:to x="100000" y="95000"/>
                                    </p:animScale>
                                    <p:animScale>
                                      <p:cBhvr>
                                        <p:cTn id="229" dur="166" decel="50000">
                                          <p:stCondLst>
                                            <p:cond delay="1834"/>
                                          </p:stCondLst>
                                        </p:cTn>
                                        <p:tgtEl>
                                          <p:spTgt spid="24"/>
                                        </p:tgtEl>
                                      </p:cBhvr>
                                      <p:to x="100000" y="100000"/>
                                    </p:animScale>
                                  </p:childTnLst>
                                </p:cTn>
                              </p:par>
                              <p:par>
                                <p:cTn id="230" presetID="26" presetClass="entr" presetSubtype="0" fill="hold" grpId="0" nodeType="withEffect">
                                  <p:stCondLst>
                                    <p:cond delay="400"/>
                                  </p:stCondLst>
                                  <p:childTnLst>
                                    <p:set>
                                      <p:cBhvr>
                                        <p:cTn id="231" dur="1" fill="hold">
                                          <p:stCondLst>
                                            <p:cond delay="0"/>
                                          </p:stCondLst>
                                        </p:cTn>
                                        <p:tgtEl>
                                          <p:spTgt spid="25"/>
                                        </p:tgtEl>
                                        <p:attrNameLst>
                                          <p:attrName>style.visibility</p:attrName>
                                        </p:attrNameLst>
                                      </p:cBhvr>
                                      <p:to>
                                        <p:strVal val="visible"/>
                                      </p:to>
                                    </p:set>
                                    <p:animEffect transition="in" filter="wipe(down)">
                                      <p:cBhvr>
                                        <p:cTn id="232" dur="580">
                                          <p:stCondLst>
                                            <p:cond delay="0"/>
                                          </p:stCondLst>
                                        </p:cTn>
                                        <p:tgtEl>
                                          <p:spTgt spid="25"/>
                                        </p:tgtEl>
                                      </p:cBhvr>
                                    </p:animEffect>
                                    <p:anim calcmode="lin" valueType="num">
                                      <p:cBhvr>
                                        <p:cTn id="23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3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3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3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3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38" dur="26">
                                          <p:stCondLst>
                                            <p:cond delay="650"/>
                                          </p:stCondLst>
                                        </p:cTn>
                                        <p:tgtEl>
                                          <p:spTgt spid="25"/>
                                        </p:tgtEl>
                                      </p:cBhvr>
                                      <p:to x="100000" y="60000"/>
                                    </p:animScale>
                                    <p:animScale>
                                      <p:cBhvr>
                                        <p:cTn id="239" dur="166" decel="50000">
                                          <p:stCondLst>
                                            <p:cond delay="676"/>
                                          </p:stCondLst>
                                        </p:cTn>
                                        <p:tgtEl>
                                          <p:spTgt spid="25"/>
                                        </p:tgtEl>
                                      </p:cBhvr>
                                      <p:to x="100000" y="100000"/>
                                    </p:animScale>
                                    <p:animScale>
                                      <p:cBhvr>
                                        <p:cTn id="240" dur="26">
                                          <p:stCondLst>
                                            <p:cond delay="1312"/>
                                          </p:stCondLst>
                                        </p:cTn>
                                        <p:tgtEl>
                                          <p:spTgt spid="25"/>
                                        </p:tgtEl>
                                      </p:cBhvr>
                                      <p:to x="100000" y="80000"/>
                                    </p:animScale>
                                    <p:animScale>
                                      <p:cBhvr>
                                        <p:cTn id="241" dur="166" decel="50000">
                                          <p:stCondLst>
                                            <p:cond delay="1338"/>
                                          </p:stCondLst>
                                        </p:cTn>
                                        <p:tgtEl>
                                          <p:spTgt spid="25"/>
                                        </p:tgtEl>
                                      </p:cBhvr>
                                      <p:to x="100000" y="100000"/>
                                    </p:animScale>
                                    <p:animScale>
                                      <p:cBhvr>
                                        <p:cTn id="242" dur="26">
                                          <p:stCondLst>
                                            <p:cond delay="1642"/>
                                          </p:stCondLst>
                                        </p:cTn>
                                        <p:tgtEl>
                                          <p:spTgt spid="25"/>
                                        </p:tgtEl>
                                      </p:cBhvr>
                                      <p:to x="100000" y="90000"/>
                                    </p:animScale>
                                    <p:animScale>
                                      <p:cBhvr>
                                        <p:cTn id="243" dur="166" decel="50000">
                                          <p:stCondLst>
                                            <p:cond delay="1668"/>
                                          </p:stCondLst>
                                        </p:cTn>
                                        <p:tgtEl>
                                          <p:spTgt spid="25"/>
                                        </p:tgtEl>
                                      </p:cBhvr>
                                      <p:to x="100000" y="100000"/>
                                    </p:animScale>
                                    <p:animScale>
                                      <p:cBhvr>
                                        <p:cTn id="244" dur="26">
                                          <p:stCondLst>
                                            <p:cond delay="1808"/>
                                          </p:stCondLst>
                                        </p:cTn>
                                        <p:tgtEl>
                                          <p:spTgt spid="25"/>
                                        </p:tgtEl>
                                      </p:cBhvr>
                                      <p:to x="100000" y="95000"/>
                                    </p:animScale>
                                    <p:animScale>
                                      <p:cBhvr>
                                        <p:cTn id="245" dur="166" decel="50000">
                                          <p:stCondLst>
                                            <p:cond delay="1834"/>
                                          </p:stCondLst>
                                        </p:cTn>
                                        <p:tgtEl>
                                          <p:spTgt spid="25"/>
                                        </p:tgtEl>
                                      </p:cBhvr>
                                      <p:to x="100000" y="100000"/>
                                    </p:animScale>
                                  </p:childTnLst>
                                </p:cTn>
                              </p:par>
                              <p:par>
                                <p:cTn id="246" presetID="26" presetClass="entr" presetSubtype="0" fill="hold" grpId="0" nodeType="withEffect">
                                  <p:stCondLst>
                                    <p:cond delay="0"/>
                                  </p:stCondLst>
                                  <p:childTnLst>
                                    <p:set>
                                      <p:cBhvr>
                                        <p:cTn id="247" dur="1" fill="hold">
                                          <p:stCondLst>
                                            <p:cond delay="0"/>
                                          </p:stCondLst>
                                        </p:cTn>
                                        <p:tgtEl>
                                          <p:spTgt spid="32"/>
                                        </p:tgtEl>
                                        <p:attrNameLst>
                                          <p:attrName>style.visibility</p:attrName>
                                        </p:attrNameLst>
                                      </p:cBhvr>
                                      <p:to>
                                        <p:strVal val="visible"/>
                                      </p:to>
                                    </p:set>
                                    <p:animEffect transition="in" filter="wipe(down)">
                                      <p:cBhvr>
                                        <p:cTn id="248" dur="580">
                                          <p:stCondLst>
                                            <p:cond delay="0"/>
                                          </p:stCondLst>
                                        </p:cTn>
                                        <p:tgtEl>
                                          <p:spTgt spid="32"/>
                                        </p:tgtEl>
                                      </p:cBhvr>
                                    </p:animEffect>
                                    <p:anim calcmode="lin" valueType="num">
                                      <p:cBhvr>
                                        <p:cTn id="249"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50"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51"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52"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53"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54" dur="26">
                                          <p:stCondLst>
                                            <p:cond delay="650"/>
                                          </p:stCondLst>
                                        </p:cTn>
                                        <p:tgtEl>
                                          <p:spTgt spid="32"/>
                                        </p:tgtEl>
                                      </p:cBhvr>
                                      <p:to x="100000" y="60000"/>
                                    </p:animScale>
                                    <p:animScale>
                                      <p:cBhvr>
                                        <p:cTn id="255" dur="166" decel="50000">
                                          <p:stCondLst>
                                            <p:cond delay="676"/>
                                          </p:stCondLst>
                                        </p:cTn>
                                        <p:tgtEl>
                                          <p:spTgt spid="32"/>
                                        </p:tgtEl>
                                      </p:cBhvr>
                                      <p:to x="100000" y="100000"/>
                                    </p:animScale>
                                    <p:animScale>
                                      <p:cBhvr>
                                        <p:cTn id="256" dur="26">
                                          <p:stCondLst>
                                            <p:cond delay="1312"/>
                                          </p:stCondLst>
                                        </p:cTn>
                                        <p:tgtEl>
                                          <p:spTgt spid="32"/>
                                        </p:tgtEl>
                                      </p:cBhvr>
                                      <p:to x="100000" y="80000"/>
                                    </p:animScale>
                                    <p:animScale>
                                      <p:cBhvr>
                                        <p:cTn id="257" dur="166" decel="50000">
                                          <p:stCondLst>
                                            <p:cond delay="1338"/>
                                          </p:stCondLst>
                                        </p:cTn>
                                        <p:tgtEl>
                                          <p:spTgt spid="32"/>
                                        </p:tgtEl>
                                      </p:cBhvr>
                                      <p:to x="100000" y="100000"/>
                                    </p:animScale>
                                    <p:animScale>
                                      <p:cBhvr>
                                        <p:cTn id="258" dur="26">
                                          <p:stCondLst>
                                            <p:cond delay="1642"/>
                                          </p:stCondLst>
                                        </p:cTn>
                                        <p:tgtEl>
                                          <p:spTgt spid="32"/>
                                        </p:tgtEl>
                                      </p:cBhvr>
                                      <p:to x="100000" y="90000"/>
                                    </p:animScale>
                                    <p:animScale>
                                      <p:cBhvr>
                                        <p:cTn id="259" dur="166" decel="50000">
                                          <p:stCondLst>
                                            <p:cond delay="1668"/>
                                          </p:stCondLst>
                                        </p:cTn>
                                        <p:tgtEl>
                                          <p:spTgt spid="32"/>
                                        </p:tgtEl>
                                      </p:cBhvr>
                                      <p:to x="100000" y="100000"/>
                                    </p:animScale>
                                    <p:animScale>
                                      <p:cBhvr>
                                        <p:cTn id="260" dur="26">
                                          <p:stCondLst>
                                            <p:cond delay="1808"/>
                                          </p:stCondLst>
                                        </p:cTn>
                                        <p:tgtEl>
                                          <p:spTgt spid="32"/>
                                        </p:tgtEl>
                                      </p:cBhvr>
                                      <p:to x="100000" y="95000"/>
                                    </p:animScale>
                                    <p:animScale>
                                      <p:cBhvr>
                                        <p:cTn id="261" dur="166" decel="50000">
                                          <p:stCondLst>
                                            <p:cond delay="1834"/>
                                          </p:stCondLst>
                                        </p:cTn>
                                        <p:tgtEl>
                                          <p:spTgt spid="32"/>
                                        </p:tgtEl>
                                      </p:cBhvr>
                                      <p:to x="100000" y="100000"/>
                                    </p:animScale>
                                  </p:childTnLst>
                                </p:cTn>
                              </p:par>
                              <p:par>
                                <p:cTn id="262" presetID="10" presetClass="entr" presetSubtype="0" fill="hold" nodeType="withEffect">
                                  <p:stCondLst>
                                    <p:cond delay="0"/>
                                  </p:stCondLst>
                                  <p:childTnLst>
                                    <p:set>
                                      <p:cBhvr>
                                        <p:cTn id="263" dur="1" fill="hold">
                                          <p:stCondLst>
                                            <p:cond delay="0"/>
                                          </p:stCondLst>
                                        </p:cTn>
                                        <p:tgtEl>
                                          <p:spTgt spid="10"/>
                                        </p:tgtEl>
                                        <p:attrNameLst>
                                          <p:attrName>style.visibility</p:attrName>
                                        </p:attrNameLst>
                                      </p:cBhvr>
                                      <p:to>
                                        <p:strVal val="visible"/>
                                      </p:to>
                                    </p:set>
                                    <p:animEffect transition="in" filter="fade">
                                      <p:cBhvr>
                                        <p:cTn id="264" dur="2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文本框 13"/>
          <p:cNvSpPr txBox="1"/>
          <p:nvPr/>
        </p:nvSpPr>
        <p:spPr>
          <a:xfrm>
            <a:off x="3404238" y="916331"/>
            <a:ext cx="771365" cy="1200329"/>
          </a:xfrm>
          <a:prstGeom prst="rect">
            <a:avLst/>
          </a:prstGeom>
          <a:noFill/>
        </p:spPr>
        <p:txBody>
          <a:bodyPr wrap="none" rtlCol="0">
            <a:spAutoFit/>
          </a:bodyPr>
          <a:lstStyle/>
          <a:p>
            <a:r>
              <a:rPr lang="en-US" altLang="zh-CN" sz="7200" dirty="0">
                <a:solidFill>
                  <a:srgbClr val="577188"/>
                </a:solidFill>
                <a:latin typeface="Malgun Gothic" panose="020B0503020000020004" pitchFamily="34" charset="-127"/>
                <a:ea typeface="Malgun Gothic" panose="020B0503020000020004" pitchFamily="34" charset="-127"/>
              </a:rPr>
              <a:t>C</a:t>
            </a:r>
            <a:endParaRPr lang="zh-CN" altLang="en-US" sz="7200" dirty="0">
              <a:solidFill>
                <a:srgbClr val="577188"/>
              </a:solidFill>
              <a:latin typeface="Malgun Gothic" panose="020B0503020000020004" pitchFamily="34" charset="-127"/>
            </a:endParaRPr>
          </a:p>
        </p:txBody>
      </p:sp>
      <p:sp>
        <p:nvSpPr>
          <p:cNvPr id="15" name="文本框 14"/>
          <p:cNvSpPr txBox="1"/>
          <p:nvPr/>
        </p:nvSpPr>
        <p:spPr>
          <a:xfrm>
            <a:off x="3990046" y="1470996"/>
            <a:ext cx="1232069" cy="461665"/>
          </a:xfrm>
          <a:prstGeom prst="rect">
            <a:avLst/>
          </a:prstGeom>
          <a:noFill/>
        </p:spPr>
        <p:txBody>
          <a:bodyPr wrap="none" rtlCol="0">
            <a:spAutoFit/>
          </a:bodyPr>
          <a:lstStyle/>
          <a:p>
            <a:r>
              <a:rPr lang="en-US" altLang="zh-CN" sz="2400" dirty="0">
                <a:solidFill>
                  <a:srgbClr val="577188"/>
                </a:solidFill>
                <a:latin typeface="Malgun Gothic" panose="020B0503020000020004" pitchFamily="34" charset="-127"/>
                <a:ea typeface="Malgun Gothic" panose="020B0503020000020004" pitchFamily="34" charset="-127"/>
              </a:rPr>
              <a:t>ontents</a:t>
            </a:r>
            <a:endParaRPr lang="zh-CN" altLang="en-US" sz="2400" dirty="0">
              <a:solidFill>
                <a:srgbClr val="577188"/>
              </a:solidFill>
              <a:latin typeface="Malgun Gothic" panose="020B0503020000020004" pitchFamily="34" charset="-127"/>
            </a:endParaRPr>
          </a:p>
        </p:txBody>
      </p:sp>
      <p:sp>
        <p:nvSpPr>
          <p:cNvPr id="16" name="文本框 15"/>
          <p:cNvSpPr txBox="1"/>
          <p:nvPr/>
        </p:nvSpPr>
        <p:spPr>
          <a:xfrm>
            <a:off x="4069298" y="1055923"/>
            <a:ext cx="1005403" cy="584775"/>
          </a:xfrm>
          <a:prstGeom prst="rect">
            <a:avLst/>
          </a:prstGeom>
          <a:noFill/>
        </p:spPr>
        <p:txBody>
          <a:bodyPr wrap="none" rtlCol="0">
            <a:spAutoFit/>
          </a:bodyPr>
          <a:lstStyle/>
          <a:p>
            <a:r>
              <a:rPr lang="zh-CN" altLang="en-US" sz="3200">
                <a:solidFill>
                  <a:srgbClr val="577188"/>
                </a:solidFill>
                <a:latin typeface="站酷高端黑" panose="02010600030101010101" pitchFamily="2" charset="-122"/>
                <a:ea typeface="站酷高端黑" panose="02010600030101010101" pitchFamily="2" charset="-122"/>
              </a:rPr>
              <a:t>目录</a:t>
            </a:r>
          </a:p>
        </p:txBody>
      </p:sp>
      <p:sp>
        <p:nvSpPr>
          <p:cNvPr id="24" name="TextBox 6"/>
          <p:cNvSpPr txBox="1">
            <a:spLocks noChangeArrowheads="1"/>
          </p:cNvSpPr>
          <p:nvPr/>
        </p:nvSpPr>
        <p:spPr bwMode="auto">
          <a:xfrm>
            <a:off x="1952175" y="2267933"/>
            <a:ext cx="2250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微软雅黑" pitchFamily="34" charset="-122"/>
                <a:ea typeface="微软雅黑" pitchFamily="34" charset="-122"/>
              </a:rPr>
              <a:t>爬虫简介</a:t>
            </a:r>
            <a:endParaRPr kumimoji="0" lang="zh-CN" sz="2400" i="0" u="none" strike="noStrike" cap="none" normalizeH="0" baseline="0" dirty="0">
              <a:ln>
                <a:noFill/>
              </a:ln>
              <a:solidFill>
                <a:schemeClr val="tx1">
                  <a:lumMod val="65000"/>
                  <a:lumOff val="35000"/>
                </a:schemeClr>
              </a:solidFill>
              <a:effectLst/>
              <a:latin typeface="Arial" pitchFamily="34" charset="0"/>
              <a:ea typeface="宋体" pitchFamily="2" charset="-122"/>
            </a:endParaRPr>
          </a:p>
        </p:txBody>
      </p:sp>
      <p:grpSp>
        <p:nvGrpSpPr>
          <p:cNvPr id="3" name="组合 2"/>
          <p:cNvGrpSpPr/>
          <p:nvPr/>
        </p:nvGrpSpPr>
        <p:grpSpPr>
          <a:xfrm>
            <a:off x="1489166" y="2322031"/>
            <a:ext cx="566993" cy="401083"/>
            <a:chOff x="1489166" y="2322031"/>
            <a:chExt cx="566993" cy="401083"/>
          </a:xfrm>
        </p:grpSpPr>
        <p:sp>
          <p:nvSpPr>
            <p:cNvPr id="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6"/>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01</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27" name="TextBox 6"/>
          <p:cNvSpPr txBox="1">
            <a:spLocks noChangeArrowheads="1"/>
          </p:cNvSpPr>
          <p:nvPr/>
        </p:nvSpPr>
        <p:spPr bwMode="auto">
          <a:xfrm>
            <a:off x="5448340" y="2267284"/>
            <a:ext cx="2250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Hans" altLang="en-US" sz="2400" dirty="0">
                <a:solidFill>
                  <a:schemeClr val="tx1">
                    <a:lumMod val="65000"/>
                    <a:lumOff val="35000"/>
                  </a:schemeClr>
                </a:solidFill>
                <a:latin typeface="微软雅黑" pitchFamily="34" charset="-122"/>
                <a:ea typeface="微软雅黑" pitchFamily="34" charset="-122"/>
              </a:rPr>
              <a:t>爬虫实战</a:t>
            </a:r>
            <a:endParaRPr lang="zh-CN" altLang="zh-CN" sz="2400" dirty="0">
              <a:solidFill>
                <a:schemeClr val="tx1">
                  <a:lumMod val="65000"/>
                  <a:lumOff val="35000"/>
                </a:schemeClr>
              </a:solidFill>
              <a:latin typeface="Arial" pitchFamily="34" charset="0"/>
              <a:ea typeface="宋体" pitchFamily="2" charset="-122"/>
            </a:endParaRPr>
          </a:p>
        </p:txBody>
      </p:sp>
      <p:grpSp>
        <p:nvGrpSpPr>
          <p:cNvPr id="5" name="组合 4"/>
          <p:cNvGrpSpPr/>
          <p:nvPr/>
        </p:nvGrpSpPr>
        <p:grpSpPr>
          <a:xfrm>
            <a:off x="4985331" y="2322031"/>
            <a:ext cx="566993" cy="401083"/>
            <a:chOff x="4985331" y="2322031"/>
            <a:chExt cx="566993" cy="401083"/>
          </a:xfrm>
        </p:grpSpPr>
        <p:sp>
          <p:nvSpPr>
            <p:cNvPr id="26" name="任意多边形 25"/>
            <p:cNvSpPr>
              <a:spLocks noChangeAspect="1"/>
            </p:cNvSpPr>
            <p:nvPr/>
          </p:nvSpPr>
          <p:spPr>
            <a:xfrm>
              <a:off x="5059177"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p:cNvSpPr txBox="1">
              <a:spLocks noChangeArrowheads="1"/>
            </p:cNvSpPr>
            <p:nvPr/>
          </p:nvSpPr>
          <p:spPr bwMode="auto">
            <a:xfrm>
              <a:off x="4985331"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02</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30" name="TextBox 6"/>
          <p:cNvSpPr txBox="1">
            <a:spLocks noChangeArrowheads="1"/>
          </p:cNvSpPr>
          <p:nvPr/>
        </p:nvSpPr>
        <p:spPr bwMode="auto">
          <a:xfrm>
            <a:off x="5448340" y="3277359"/>
            <a:ext cx="2250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Hans" altLang="en-US" sz="2400" dirty="0">
                <a:solidFill>
                  <a:schemeClr val="tx1">
                    <a:lumMod val="65000"/>
                    <a:lumOff val="35000"/>
                  </a:schemeClr>
                </a:solidFill>
                <a:latin typeface="微软雅黑" pitchFamily="34" charset="-122"/>
                <a:ea typeface="微软雅黑" pitchFamily="34" charset="-122"/>
              </a:rPr>
              <a:t>总结</a:t>
            </a:r>
            <a:endParaRPr lang="zh-CN" altLang="zh-CN" sz="2400" dirty="0">
              <a:solidFill>
                <a:schemeClr val="tx1">
                  <a:lumMod val="65000"/>
                  <a:lumOff val="35000"/>
                </a:schemeClr>
              </a:solidFill>
              <a:latin typeface="Arial" pitchFamily="34" charset="0"/>
              <a:ea typeface="宋体" pitchFamily="2" charset="-122"/>
            </a:endParaRPr>
          </a:p>
        </p:txBody>
      </p:sp>
      <p:grpSp>
        <p:nvGrpSpPr>
          <p:cNvPr id="6" name="组合 5"/>
          <p:cNvGrpSpPr/>
          <p:nvPr/>
        </p:nvGrpSpPr>
        <p:grpSpPr>
          <a:xfrm>
            <a:off x="4985331" y="3324906"/>
            <a:ext cx="566993" cy="401083"/>
            <a:chOff x="4985331" y="3324906"/>
            <a:chExt cx="566993" cy="401083"/>
          </a:xfrm>
        </p:grpSpPr>
        <p:sp>
          <p:nvSpPr>
            <p:cNvPr id="29" name="任意多边形 28"/>
            <p:cNvSpPr>
              <a:spLocks noChangeAspect="1"/>
            </p:cNvSpPr>
            <p:nvPr/>
          </p:nvSpPr>
          <p:spPr>
            <a:xfrm>
              <a:off x="5059177"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6"/>
            <p:cNvSpPr txBox="1">
              <a:spLocks noChangeArrowheads="1"/>
            </p:cNvSpPr>
            <p:nvPr/>
          </p:nvSpPr>
          <p:spPr bwMode="auto">
            <a:xfrm>
              <a:off x="4985331"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04</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33" name="TextBox 6"/>
          <p:cNvSpPr txBox="1">
            <a:spLocks noChangeArrowheads="1"/>
          </p:cNvSpPr>
          <p:nvPr/>
        </p:nvSpPr>
        <p:spPr bwMode="auto">
          <a:xfrm>
            <a:off x="1952175" y="3284559"/>
            <a:ext cx="2250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Hans" altLang="en-US" sz="2400" dirty="0">
                <a:solidFill>
                  <a:schemeClr val="tx1">
                    <a:lumMod val="65000"/>
                    <a:lumOff val="35000"/>
                  </a:schemeClr>
                </a:solidFill>
                <a:latin typeface="微软雅黑" pitchFamily="34" charset="-122"/>
                <a:ea typeface="微软雅黑" pitchFamily="34" charset="-122"/>
              </a:rPr>
              <a:t>反爬虫实例</a:t>
            </a:r>
            <a:endParaRPr kumimoji="0" lang="zh-CN" sz="2400" i="0" u="none" strike="noStrike" cap="none" normalizeH="0" baseline="0" dirty="0">
              <a:ln>
                <a:noFill/>
              </a:ln>
              <a:solidFill>
                <a:schemeClr val="tx1">
                  <a:lumMod val="65000"/>
                  <a:lumOff val="35000"/>
                </a:schemeClr>
              </a:solidFill>
              <a:effectLst/>
              <a:latin typeface="Arial" pitchFamily="34" charset="0"/>
              <a:ea typeface="宋体" pitchFamily="2" charset="-122"/>
            </a:endParaRPr>
          </a:p>
        </p:txBody>
      </p:sp>
      <p:grpSp>
        <p:nvGrpSpPr>
          <p:cNvPr id="4" name="组合 3"/>
          <p:cNvGrpSpPr/>
          <p:nvPr/>
        </p:nvGrpSpPr>
        <p:grpSpPr>
          <a:xfrm>
            <a:off x="1489166" y="3324906"/>
            <a:ext cx="566993" cy="401083"/>
            <a:chOff x="1489166" y="3324906"/>
            <a:chExt cx="566993" cy="401083"/>
          </a:xfrm>
        </p:grpSpPr>
        <p:sp>
          <p:nvSpPr>
            <p:cNvPr id="32" name="任意多边形 31"/>
            <p:cNvSpPr>
              <a:spLocks noChangeAspect="1"/>
            </p:cNvSpPr>
            <p:nvPr/>
          </p:nvSpPr>
          <p:spPr>
            <a:xfrm>
              <a:off x="1563012"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6"/>
            <p:cNvSpPr txBox="1">
              <a:spLocks noChangeArrowheads="1"/>
            </p:cNvSpPr>
            <p:nvPr/>
          </p:nvSpPr>
          <p:spPr bwMode="auto">
            <a:xfrm>
              <a:off x="1489166"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03</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36" name="任意多边形: 形状 2"/>
          <p:cNvSpPr/>
          <p:nvPr/>
        </p:nvSpPr>
        <p:spPr>
          <a:xfrm>
            <a:off x="26292" y="4130231"/>
            <a:ext cx="9117708"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任意多边形: 形状 4"/>
          <p:cNvSpPr/>
          <p:nvPr/>
        </p:nvSpPr>
        <p:spPr>
          <a:xfrm flipH="1">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6159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23" presetClass="entr" presetSubtype="3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strVal val="4*#ppt_w"/>
                                              </p:val>
                                            </p:tav>
                                            <p:tav tm="100000">
                                              <p:val>
                                                <p:strVal val="#ppt_w"/>
                                              </p:val>
                                            </p:tav>
                                          </p:tavLst>
                                        </p:anim>
                                        <p:anim calcmode="lin" valueType="num">
                                          <p:cBhvr>
                                            <p:cTn id="25" dur="500" fill="hold"/>
                                            <p:tgtEl>
                                              <p:spTgt spid="3"/>
                                            </p:tgtEl>
                                            <p:attrNameLst>
                                              <p:attrName>ppt_h</p:attrName>
                                            </p:attrNameLst>
                                          </p:cBhvr>
                                          <p:tavLst>
                                            <p:tav tm="0">
                                              <p:val>
                                                <p:strVal val="4*#ppt_h"/>
                                              </p:val>
                                            </p:tav>
                                            <p:tav tm="100000">
                                              <p:val>
                                                <p:strVal val="#ppt_h"/>
                                              </p:val>
                                            </p:tav>
                                          </p:tavLst>
                                        </p:anim>
                                      </p:childTnLst>
                                    </p:cTn>
                                  </p:par>
                                  <p:par>
                                    <p:cTn id="26" presetID="2" presetClass="entr" presetSubtype="2" fill="hold" grpId="0" nodeType="withEffect" p14:presetBounceEnd="20000">
                                      <p:stCondLst>
                                        <p:cond delay="0"/>
                                      </p:stCondLst>
                                      <p:iterate type="lt">
                                        <p:tmPct val="10000"/>
                                      </p:iterate>
                                      <p:childTnLst>
                                        <p:set>
                                          <p:cBhvr>
                                            <p:cTn id="27" dur="1" fill="hold">
                                              <p:stCondLst>
                                                <p:cond delay="0"/>
                                              </p:stCondLst>
                                            </p:cTn>
                                            <p:tgtEl>
                                              <p:spTgt spid="24"/>
                                            </p:tgtEl>
                                            <p:attrNameLst>
                                              <p:attrName>style.visibility</p:attrName>
                                            </p:attrNameLst>
                                          </p:cBhvr>
                                          <p:to>
                                            <p:strVal val="visible"/>
                                          </p:to>
                                        </p:set>
                                        <p:anim calcmode="lin" valueType="num" p14:bounceEnd="20000">
                                          <p:cBhvr additive="base">
                                            <p:cTn id="28" dur="500" fill="hold"/>
                                            <p:tgtEl>
                                              <p:spTgt spid="24"/>
                                            </p:tgtEl>
                                            <p:attrNameLst>
                                              <p:attrName>ppt_x</p:attrName>
                                            </p:attrNameLst>
                                          </p:cBhvr>
                                          <p:tavLst>
                                            <p:tav tm="0">
                                              <p:val>
                                                <p:strVal val="1+#ppt_w/2"/>
                                              </p:val>
                                            </p:tav>
                                            <p:tav tm="100000">
                                              <p:val>
                                                <p:strVal val="#ppt_x"/>
                                              </p:val>
                                            </p:tav>
                                          </p:tavLst>
                                        </p:anim>
                                        <p:anim calcmode="lin" valueType="num" p14:bounceEnd="20000">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par>
                              <p:cTn id="30" fill="hold">
                                <p:stCondLst>
                                  <p:cond delay="1650"/>
                                </p:stCondLst>
                                <p:childTnLst>
                                  <p:par>
                                    <p:cTn id="31" presetID="23" presetClass="entr" presetSubtype="32"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strVal val="4*#ppt_w"/>
                                              </p:val>
                                            </p:tav>
                                            <p:tav tm="100000">
                                              <p:val>
                                                <p:strVal val="#ppt_w"/>
                                              </p:val>
                                            </p:tav>
                                          </p:tavLst>
                                        </p:anim>
                                        <p:anim calcmode="lin" valueType="num">
                                          <p:cBhvr>
                                            <p:cTn id="34" dur="500" fill="hold"/>
                                            <p:tgtEl>
                                              <p:spTgt spid="5"/>
                                            </p:tgtEl>
                                            <p:attrNameLst>
                                              <p:attrName>ppt_h</p:attrName>
                                            </p:attrNameLst>
                                          </p:cBhvr>
                                          <p:tavLst>
                                            <p:tav tm="0">
                                              <p:val>
                                                <p:strVal val="4*#ppt_h"/>
                                              </p:val>
                                            </p:tav>
                                            <p:tav tm="100000">
                                              <p:val>
                                                <p:strVal val="#ppt_h"/>
                                              </p:val>
                                            </p:tav>
                                          </p:tavLst>
                                        </p:anim>
                                      </p:childTnLst>
                                    </p:cTn>
                                  </p:par>
                                  <p:par>
                                    <p:cTn id="35" presetID="2" presetClass="entr" presetSubtype="2" fill="hold" grpId="0" nodeType="withEffect" p14:presetBounceEnd="20000">
                                      <p:stCondLst>
                                        <p:cond delay="0"/>
                                      </p:stCondLst>
                                      <p:iterate type="lt">
                                        <p:tmPct val="10000"/>
                                      </p:iterate>
                                      <p:childTnLst>
                                        <p:set>
                                          <p:cBhvr>
                                            <p:cTn id="36" dur="1" fill="hold">
                                              <p:stCondLst>
                                                <p:cond delay="0"/>
                                              </p:stCondLst>
                                            </p:cTn>
                                            <p:tgtEl>
                                              <p:spTgt spid="27"/>
                                            </p:tgtEl>
                                            <p:attrNameLst>
                                              <p:attrName>style.visibility</p:attrName>
                                            </p:attrNameLst>
                                          </p:cBhvr>
                                          <p:to>
                                            <p:strVal val="visible"/>
                                          </p:to>
                                        </p:set>
                                        <p:anim calcmode="lin" valueType="num" p14:bounceEnd="20000">
                                          <p:cBhvr additive="base">
                                            <p:cTn id="37" dur="500" fill="hold"/>
                                            <p:tgtEl>
                                              <p:spTgt spid="27"/>
                                            </p:tgtEl>
                                            <p:attrNameLst>
                                              <p:attrName>ppt_x</p:attrName>
                                            </p:attrNameLst>
                                          </p:cBhvr>
                                          <p:tavLst>
                                            <p:tav tm="0">
                                              <p:val>
                                                <p:strVal val="1+#ppt_w/2"/>
                                              </p:val>
                                            </p:tav>
                                            <p:tav tm="100000">
                                              <p:val>
                                                <p:strVal val="#ppt_x"/>
                                              </p:val>
                                            </p:tav>
                                          </p:tavLst>
                                        </p:anim>
                                        <p:anim calcmode="lin" valueType="num" p14:bounceEnd="20000">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par>
                              <p:cTn id="39" fill="hold">
                                <p:stCondLst>
                                  <p:cond delay="2300"/>
                                </p:stCondLst>
                                <p:childTnLst>
                                  <p:par>
                                    <p:cTn id="40" presetID="23" presetClass="entr" presetSubtype="32"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strVal val="4*#ppt_w"/>
                                              </p:val>
                                            </p:tav>
                                            <p:tav tm="100000">
                                              <p:val>
                                                <p:strVal val="#ppt_w"/>
                                              </p:val>
                                            </p:tav>
                                          </p:tavLst>
                                        </p:anim>
                                        <p:anim calcmode="lin" valueType="num">
                                          <p:cBhvr>
                                            <p:cTn id="43" dur="500" fill="hold"/>
                                            <p:tgtEl>
                                              <p:spTgt spid="4"/>
                                            </p:tgtEl>
                                            <p:attrNameLst>
                                              <p:attrName>ppt_h</p:attrName>
                                            </p:attrNameLst>
                                          </p:cBhvr>
                                          <p:tavLst>
                                            <p:tav tm="0">
                                              <p:val>
                                                <p:strVal val="4*#ppt_h"/>
                                              </p:val>
                                            </p:tav>
                                            <p:tav tm="100000">
                                              <p:val>
                                                <p:strVal val="#ppt_h"/>
                                              </p:val>
                                            </p:tav>
                                          </p:tavLst>
                                        </p:anim>
                                      </p:childTnLst>
                                    </p:cTn>
                                  </p:par>
                                  <p:par>
                                    <p:cTn id="44" presetID="2" presetClass="entr" presetSubtype="2" fill="hold" grpId="0" nodeType="withEffect" p14:presetBounceEnd="20000">
                                      <p:stCondLst>
                                        <p:cond delay="0"/>
                                      </p:stCondLst>
                                      <p:iterate type="lt">
                                        <p:tmPct val="10000"/>
                                      </p:iterate>
                                      <p:childTnLst>
                                        <p:set>
                                          <p:cBhvr>
                                            <p:cTn id="45" dur="1" fill="hold">
                                              <p:stCondLst>
                                                <p:cond delay="0"/>
                                              </p:stCondLst>
                                            </p:cTn>
                                            <p:tgtEl>
                                              <p:spTgt spid="33"/>
                                            </p:tgtEl>
                                            <p:attrNameLst>
                                              <p:attrName>style.visibility</p:attrName>
                                            </p:attrNameLst>
                                          </p:cBhvr>
                                          <p:to>
                                            <p:strVal val="visible"/>
                                          </p:to>
                                        </p:set>
                                        <p:anim calcmode="lin" valueType="num" p14:bounceEnd="20000">
                                          <p:cBhvr additive="base">
                                            <p:cTn id="4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3" presetClass="entr" presetSubtype="3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strVal val="4*#ppt_w"/>
                                              </p:val>
                                            </p:tav>
                                            <p:tav tm="100000">
                                              <p:val>
                                                <p:strVal val="#ppt_w"/>
                                              </p:val>
                                            </p:tav>
                                          </p:tavLst>
                                        </p:anim>
                                        <p:anim calcmode="lin" valueType="num">
                                          <p:cBhvr>
                                            <p:cTn id="52" dur="500" fill="hold"/>
                                            <p:tgtEl>
                                              <p:spTgt spid="6"/>
                                            </p:tgtEl>
                                            <p:attrNameLst>
                                              <p:attrName>ppt_h</p:attrName>
                                            </p:attrNameLst>
                                          </p:cBhvr>
                                          <p:tavLst>
                                            <p:tav tm="0">
                                              <p:val>
                                                <p:strVal val="4*#ppt_h"/>
                                              </p:val>
                                            </p:tav>
                                            <p:tav tm="100000">
                                              <p:val>
                                                <p:strVal val="#ppt_h"/>
                                              </p:val>
                                            </p:tav>
                                          </p:tavLst>
                                        </p:anim>
                                      </p:childTnLst>
                                    </p:cTn>
                                  </p:par>
                                  <p:par>
                                    <p:cTn id="53" presetID="2" presetClass="entr" presetSubtype="2" fill="hold" grpId="0" nodeType="withEffect" p14:presetBounceEnd="20000">
                                      <p:stCondLst>
                                        <p:cond delay="0"/>
                                      </p:stCondLst>
                                      <p:iterate type="lt">
                                        <p:tmPct val="10000"/>
                                      </p:iterate>
                                      <p:childTnLst>
                                        <p:set>
                                          <p:cBhvr>
                                            <p:cTn id="54" dur="1" fill="hold">
                                              <p:stCondLst>
                                                <p:cond delay="0"/>
                                              </p:stCondLst>
                                            </p:cTn>
                                            <p:tgtEl>
                                              <p:spTgt spid="30"/>
                                            </p:tgtEl>
                                            <p:attrNameLst>
                                              <p:attrName>style.visibility</p:attrName>
                                            </p:attrNameLst>
                                          </p:cBhvr>
                                          <p:to>
                                            <p:strVal val="visible"/>
                                          </p:to>
                                        </p:set>
                                        <p:anim calcmode="lin" valueType="num" p14:bounceEnd="20000">
                                          <p:cBhvr additive="base">
                                            <p:cTn id="55" dur="500" fill="hold"/>
                                            <p:tgtEl>
                                              <p:spTgt spid="30"/>
                                            </p:tgtEl>
                                            <p:attrNameLst>
                                              <p:attrName>ppt_x</p:attrName>
                                            </p:attrNameLst>
                                          </p:cBhvr>
                                          <p:tavLst>
                                            <p:tav tm="0">
                                              <p:val>
                                                <p:strVal val="1+#ppt_w/2"/>
                                              </p:val>
                                            </p:tav>
                                            <p:tav tm="100000">
                                              <p:val>
                                                <p:strVal val="#ppt_x"/>
                                              </p:val>
                                            </p:tav>
                                          </p:tavLst>
                                        </p:anim>
                                        <p:anim calcmode="lin" valueType="num" p14:bounceEnd="20000">
                                          <p:cBhvr additive="base">
                                            <p:cTn id="5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4" grpId="0"/>
          <p:bldP spid="27" grpId="0"/>
          <p:bldP spid="30" grpId="0"/>
          <p:bldP spid="33" grpId="0"/>
          <p:bldP spid="36" grpId="0" animBg="1"/>
          <p:bldP spid="3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23" presetClass="entr" presetSubtype="3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strVal val="4*#ppt_w"/>
                                              </p:val>
                                            </p:tav>
                                            <p:tav tm="100000">
                                              <p:val>
                                                <p:strVal val="#ppt_w"/>
                                              </p:val>
                                            </p:tav>
                                          </p:tavLst>
                                        </p:anim>
                                        <p:anim calcmode="lin" valueType="num">
                                          <p:cBhvr>
                                            <p:cTn id="25" dur="500" fill="hold"/>
                                            <p:tgtEl>
                                              <p:spTgt spid="3"/>
                                            </p:tgtEl>
                                            <p:attrNameLst>
                                              <p:attrName>ppt_h</p:attrName>
                                            </p:attrNameLst>
                                          </p:cBhvr>
                                          <p:tavLst>
                                            <p:tav tm="0">
                                              <p:val>
                                                <p:strVal val="4*#ppt_h"/>
                                              </p:val>
                                            </p:tav>
                                            <p:tav tm="100000">
                                              <p:val>
                                                <p:strVal val="#ppt_h"/>
                                              </p:val>
                                            </p:tav>
                                          </p:tavLst>
                                        </p:anim>
                                      </p:childTnLst>
                                    </p:cTn>
                                  </p:par>
                                  <p:par>
                                    <p:cTn id="26" presetID="2" presetClass="entr" presetSubtype="2" fill="hold" grpId="0" nodeType="withEffect">
                                      <p:stCondLst>
                                        <p:cond delay="0"/>
                                      </p:stCondLst>
                                      <p:iterate type="lt">
                                        <p:tmPct val="10000"/>
                                      </p:iterate>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par>
                              <p:cTn id="30" fill="hold">
                                <p:stCondLst>
                                  <p:cond delay="1750"/>
                                </p:stCondLst>
                                <p:childTnLst>
                                  <p:par>
                                    <p:cTn id="31" presetID="23" presetClass="entr" presetSubtype="32"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strVal val="4*#ppt_w"/>
                                              </p:val>
                                            </p:tav>
                                            <p:tav tm="100000">
                                              <p:val>
                                                <p:strVal val="#ppt_w"/>
                                              </p:val>
                                            </p:tav>
                                          </p:tavLst>
                                        </p:anim>
                                        <p:anim calcmode="lin" valueType="num">
                                          <p:cBhvr>
                                            <p:cTn id="34" dur="500" fill="hold"/>
                                            <p:tgtEl>
                                              <p:spTgt spid="5"/>
                                            </p:tgtEl>
                                            <p:attrNameLst>
                                              <p:attrName>ppt_h</p:attrName>
                                            </p:attrNameLst>
                                          </p:cBhvr>
                                          <p:tavLst>
                                            <p:tav tm="0">
                                              <p:val>
                                                <p:strVal val="4*#ppt_h"/>
                                              </p:val>
                                            </p:tav>
                                            <p:tav tm="100000">
                                              <p:val>
                                                <p:strVal val="#ppt_h"/>
                                              </p:val>
                                            </p:tav>
                                          </p:tavLst>
                                        </p:anim>
                                      </p:childTnLst>
                                    </p:cTn>
                                  </p:par>
                                  <p:par>
                                    <p:cTn id="35" presetID="2" presetClass="entr" presetSubtype="2" fill="hold" grpId="0" nodeType="withEffect">
                                      <p:stCondLst>
                                        <p:cond delay="0"/>
                                      </p:stCondLst>
                                      <p:iterate type="lt">
                                        <p:tmPct val="10000"/>
                                      </p:iterate>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3" presetClass="entr" presetSubtype="32"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strVal val="4*#ppt_w"/>
                                              </p:val>
                                            </p:tav>
                                            <p:tav tm="100000">
                                              <p:val>
                                                <p:strVal val="#ppt_w"/>
                                              </p:val>
                                            </p:tav>
                                          </p:tavLst>
                                        </p:anim>
                                        <p:anim calcmode="lin" valueType="num">
                                          <p:cBhvr>
                                            <p:cTn id="43" dur="500" fill="hold"/>
                                            <p:tgtEl>
                                              <p:spTgt spid="4"/>
                                            </p:tgtEl>
                                            <p:attrNameLst>
                                              <p:attrName>ppt_h</p:attrName>
                                            </p:attrNameLst>
                                          </p:cBhvr>
                                          <p:tavLst>
                                            <p:tav tm="0">
                                              <p:val>
                                                <p:strVal val="4*#ppt_h"/>
                                              </p:val>
                                            </p:tav>
                                            <p:tav tm="100000">
                                              <p:val>
                                                <p:strVal val="#ppt_h"/>
                                              </p:val>
                                            </p:tav>
                                          </p:tavLst>
                                        </p:anim>
                                      </p:childTnLst>
                                    </p:cTn>
                                  </p:par>
                                  <p:par>
                                    <p:cTn id="44" presetID="2" presetClass="entr" presetSubtype="2" fill="hold" grpId="0" nodeType="withEffect">
                                      <p:stCondLst>
                                        <p:cond delay="0"/>
                                      </p:stCondLst>
                                      <p:iterate type="lt">
                                        <p:tmPct val="10000"/>
                                      </p:iterate>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3250"/>
                                </p:stCondLst>
                                <p:childTnLst>
                                  <p:par>
                                    <p:cTn id="49" presetID="23" presetClass="entr" presetSubtype="3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strVal val="4*#ppt_w"/>
                                              </p:val>
                                            </p:tav>
                                            <p:tav tm="100000">
                                              <p:val>
                                                <p:strVal val="#ppt_w"/>
                                              </p:val>
                                            </p:tav>
                                          </p:tavLst>
                                        </p:anim>
                                        <p:anim calcmode="lin" valueType="num">
                                          <p:cBhvr>
                                            <p:cTn id="52" dur="500" fill="hold"/>
                                            <p:tgtEl>
                                              <p:spTgt spid="6"/>
                                            </p:tgtEl>
                                            <p:attrNameLst>
                                              <p:attrName>ppt_h</p:attrName>
                                            </p:attrNameLst>
                                          </p:cBhvr>
                                          <p:tavLst>
                                            <p:tav tm="0">
                                              <p:val>
                                                <p:strVal val="4*#ppt_h"/>
                                              </p:val>
                                            </p:tav>
                                            <p:tav tm="100000">
                                              <p:val>
                                                <p:strVal val="#ppt_h"/>
                                              </p:val>
                                            </p:tav>
                                          </p:tavLst>
                                        </p:anim>
                                      </p:childTnLst>
                                    </p:cTn>
                                  </p:par>
                                  <p:par>
                                    <p:cTn id="53" presetID="2" presetClass="entr" presetSubtype="2" fill="hold" grpId="0" nodeType="withEffect">
                                      <p:stCondLst>
                                        <p:cond delay="0"/>
                                      </p:stCondLst>
                                      <p:iterate type="lt">
                                        <p:tmPct val="10000"/>
                                      </p:iterate>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1+#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4" grpId="0"/>
          <p:bldP spid="27" grpId="0"/>
          <p:bldP spid="30" grpId="0"/>
          <p:bldP spid="33" grpId="0"/>
          <p:bldP spid="36" grpId="0" animBg="1"/>
          <p:bldP spid="3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01</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6" name="TextBox 6"/>
          <p:cNvSpPr txBox="1">
            <a:spLocks noChangeArrowheads="1"/>
          </p:cNvSpPr>
          <p:nvPr/>
        </p:nvSpPr>
        <p:spPr bwMode="auto">
          <a:xfrm>
            <a:off x="3427096" y="1820468"/>
            <a:ext cx="3045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Hans" altLang="en-US" sz="2400" dirty="0">
                <a:solidFill>
                  <a:schemeClr val="tx1">
                    <a:lumMod val="65000"/>
                    <a:lumOff val="35000"/>
                  </a:schemeClr>
                </a:solidFill>
                <a:latin typeface="+mn-ea"/>
                <a:cs typeface="+mn-ea"/>
              </a:rPr>
              <a:t>爬虫简介</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37" name="TextBox 6"/>
          <p:cNvSpPr txBox="1">
            <a:spLocks noChangeArrowheads="1"/>
          </p:cNvSpPr>
          <p:nvPr/>
        </p:nvSpPr>
        <p:spPr bwMode="auto">
          <a:xfrm>
            <a:off x="3666255" y="2279628"/>
            <a:ext cx="352654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kumimoji="0" lang="zh-Hans" altLang="en-US" sz="1400" i="0" u="none" strike="noStrike" cap="none" normalizeH="0" baseline="0" dirty="0">
                <a:ln>
                  <a:noFill/>
                </a:ln>
                <a:effectLst/>
                <a:latin typeface="+mn-ea"/>
                <a:cs typeface="+mn-ea"/>
              </a:rPr>
              <a:t>爬虫不生产数据，他们只是数据的搬运工。</a:t>
            </a:r>
            <a:endParaRPr lang="en-US" altLang="zh-CN" sz="1400" dirty="0">
              <a:latin typeface="+mn-ea"/>
              <a:cs typeface="+mn-ea"/>
            </a:endParaRPr>
          </a:p>
        </p:txBody>
      </p:sp>
      <p:sp>
        <p:nvSpPr>
          <p:cNvPr id="38"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7" name="直接连接符 6"/>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6650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80">
                                          <p:stCondLst>
                                            <p:cond delay="0"/>
                                          </p:stCondLst>
                                        </p:cTn>
                                        <p:tgtEl>
                                          <p:spTgt spid="19"/>
                                        </p:tgtEl>
                                      </p:cBhvr>
                                    </p:animEffect>
                                    <p:anim calcmode="lin" valueType="num">
                                      <p:cBhvr>
                                        <p:cTn id="1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9" dur="26">
                                          <p:stCondLst>
                                            <p:cond delay="650"/>
                                          </p:stCondLst>
                                        </p:cTn>
                                        <p:tgtEl>
                                          <p:spTgt spid="19"/>
                                        </p:tgtEl>
                                      </p:cBhvr>
                                      <p:to x="100000" y="60000"/>
                                    </p:animScale>
                                    <p:animScale>
                                      <p:cBhvr>
                                        <p:cTn id="20" dur="166" decel="50000">
                                          <p:stCondLst>
                                            <p:cond delay="676"/>
                                          </p:stCondLst>
                                        </p:cTn>
                                        <p:tgtEl>
                                          <p:spTgt spid="19"/>
                                        </p:tgtEl>
                                      </p:cBhvr>
                                      <p:to x="100000" y="100000"/>
                                    </p:animScale>
                                    <p:animScale>
                                      <p:cBhvr>
                                        <p:cTn id="21" dur="26">
                                          <p:stCondLst>
                                            <p:cond delay="1312"/>
                                          </p:stCondLst>
                                        </p:cTn>
                                        <p:tgtEl>
                                          <p:spTgt spid="19"/>
                                        </p:tgtEl>
                                      </p:cBhvr>
                                      <p:to x="100000" y="80000"/>
                                    </p:animScale>
                                    <p:animScale>
                                      <p:cBhvr>
                                        <p:cTn id="22" dur="166" decel="50000">
                                          <p:stCondLst>
                                            <p:cond delay="1338"/>
                                          </p:stCondLst>
                                        </p:cTn>
                                        <p:tgtEl>
                                          <p:spTgt spid="19"/>
                                        </p:tgtEl>
                                      </p:cBhvr>
                                      <p:to x="100000" y="100000"/>
                                    </p:animScale>
                                    <p:animScale>
                                      <p:cBhvr>
                                        <p:cTn id="23" dur="26">
                                          <p:stCondLst>
                                            <p:cond delay="1642"/>
                                          </p:stCondLst>
                                        </p:cTn>
                                        <p:tgtEl>
                                          <p:spTgt spid="19"/>
                                        </p:tgtEl>
                                      </p:cBhvr>
                                      <p:to x="100000" y="90000"/>
                                    </p:animScale>
                                    <p:animScale>
                                      <p:cBhvr>
                                        <p:cTn id="24" dur="166" decel="50000">
                                          <p:stCondLst>
                                            <p:cond delay="1668"/>
                                          </p:stCondLst>
                                        </p:cTn>
                                        <p:tgtEl>
                                          <p:spTgt spid="19"/>
                                        </p:tgtEl>
                                      </p:cBhvr>
                                      <p:to x="100000" y="100000"/>
                                    </p:animScale>
                                    <p:animScale>
                                      <p:cBhvr>
                                        <p:cTn id="25" dur="26">
                                          <p:stCondLst>
                                            <p:cond delay="1808"/>
                                          </p:stCondLst>
                                        </p:cTn>
                                        <p:tgtEl>
                                          <p:spTgt spid="19"/>
                                        </p:tgtEl>
                                      </p:cBhvr>
                                      <p:to x="100000" y="95000"/>
                                    </p:animScale>
                                    <p:animScale>
                                      <p:cBhvr>
                                        <p:cTn id="26" dur="166" decel="50000">
                                          <p:stCondLst>
                                            <p:cond delay="1834"/>
                                          </p:stCondLst>
                                        </p:cTn>
                                        <p:tgtEl>
                                          <p:spTgt spid="19"/>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0">
                                          <p:stCondLst>
                                            <p:cond delay="0"/>
                                          </p:stCondLst>
                                        </p:cTn>
                                        <p:tgtEl>
                                          <p:spTgt spid="20"/>
                                        </p:tgtEl>
                                      </p:cBhvr>
                                    </p:animEffect>
                                    <p:anim calcmode="lin" valueType="num">
                                      <p:cBhvr>
                                        <p:cTn id="3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5" dur="26">
                                          <p:stCondLst>
                                            <p:cond delay="650"/>
                                          </p:stCondLst>
                                        </p:cTn>
                                        <p:tgtEl>
                                          <p:spTgt spid="20"/>
                                        </p:tgtEl>
                                      </p:cBhvr>
                                      <p:to x="100000" y="60000"/>
                                    </p:animScale>
                                    <p:animScale>
                                      <p:cBhvr>
                                        <p:cTn id="36" dur="166" decel="50000">
                                          <p:stCondLst>
                                            <p:cond delay="676"/>
                                          </p:stCondLst>
                                        </p:cTn>
                                        <p:tgtEl>
                                          <p:spTgt spid="20"/>
                                        </p:tgtEl>
                                      </p:cBhvr>
                                      <p:to x="100000" y="100000"/>
                                    </p:animScale>
                                    <p:animScale>
                                      <p:cBhvr>
                                        <p:cTn id="37" dur="26">
                                          <p:stCondLst>
                                            <p:cond delay="1312"/>
                                          </p:stCondLst>
                                        </p:cTn>
                                        <p:tgtEl>
                                          <p:spTgt spid="20"/>
                                        </p:tgtEl>
                                      </p:cBhvr>
                                      <p:to x="100000" y="80000"/>
                                    </p:animScale>
                                    <p:animScale>
                                      <p:cBhvr>
                                        <p:cTn id="38" dur="166" decel="50000">
                                          <p:stCondLst>
                                            <p:cond delay="1338"/>
                                          </p:stCondLst>
                                        </p:cTn>
                                        <p:tgtEl>
                                          <p:spTgt spid="20"/>
                                        </p:tgtEl>
                                      </p:cBhvr>
                                      <p:to x="100000" y="100000"/>
                                    </p:animScale>
                                    <p:animScale>
                                      <p:cBhvr>
                                        <p:cTn id="39" dur="26">
                                          <p:stCondLst>
                                            <p:cond delay="1642"/>
                                          </p:stCondLst>
                                        </p:cTn>
                                        <p:tgtEl>
                                          <p:spTgt spid="20"/>
                                        </p:tgtEl>
                                      </p:cBhvr>
                                      <p:to x="100000" y="90000"/>
                                    </p:animScale>
                                    <p:animScale>
                                      <p:cBhvr>
                                        <p:cTn id="40" dur="166" decel="50000">
                                          <p:stCondLst>
                                            <p:cond delay="1668"/>
                                          </p:stCondLst>
                                        </p:cTn>
                                        <p:tgtEl>
                                          <p:spTgt spid="20"/>
                                        </p:tgtEl>
                                      </p:cBhvr>
                                      <p:to x="100000" y="100000"/>
                                    </p:animScale>
                                    <p:animScale>
                                      <p:cBhvr>
                                        <p:cTn id="41" dur="26">
                                          <p:stCondLst>
                                            <p:cond delay="1808"/>
                                          </p:stCondLst>
                                        </p:cTn>
                                        <p:tgtEl>
                                          <p:spTgt spid="20"/>
                                        </p:tgtEl>
                                      </p:cBhvr>
                                      <p:to x="100000" y="95000"/>
                                    </p:animScale>
                                    <p:animScale>
                                      <p:cBhvr>
                                        <p:cTn id="42" dur="166" decel="50000">
                                          <p:stCondLst>
                                            <p:cond delay="1834"/>
                                          </p:stCondLst>
                                        </p:cTn>
                                        <p:tgtEl>
                                          <p:spTgt spid="20"/>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0">
                                          <p:stCondLst>
                                            <p:cond delay="0"/>
                                          </p:stCondLst>
                                        </p:cTn>
                                        <p:tgtEl>
                                          <p:spTgt spid="29"/>
                                        </p:tgtEl>
                                      </p:cBhvr>
                                    </p:animEffect>
                                    <p:anim calcmode="lin" valueType="num">
                                      <p:cBhvr>
                                        <p:cTn id="46"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1" dur="26">
                                          <p:stCondLst>
                                            <p:cond delay="650"/>
                                          </p:stCondLst>
                                        </p:cTn>
                                        <p:tgtEl>
                                          <p:spTgt spid="29"/>
                                        </p:tgtEl>
                                      </p:cBhvr>
                                      <p:to x="100000" y="60000"/>
                                    </p:animScale>
                                    <p:animScale>
                                      <p:cBhvr>
                                        <p:cTn id="52" dur="166" decel="50000">
                                          <p:stCondLst>
                                            <p:cond delay="676"/>
                                          </p:stCondLst>
                                        </p:cTn>
                                        <p:tgtEl>
                                          <p:spTgt spid="29"/>
                                        </p:tgtEl>
                                      </p:cBhvr>
                                      <p:to x="100000" y="100000"/>
                                    </p:animScale>
                                    <p:animScale>
                                      <p:cBhvr>
                                        <p:cTn id="53" dur="26">
                                          <p:stCondLst>
                                            <p:cond delay="1312"/>
                                          </p:stCondLst>
                                        </p:cTn>
                                        <p:tgtEl>
                                          <p:spTgt spid="29"/>
                                        </p:tgtEl>
                                      </p:cBhvr>
                                      <p:to x="100000" y="80000"/>
                                    </p:animScale>
                                    <p:animScale>
                                      <p:cBhvr>
                                        <p:cTn id="54" dur="166" decel="50000">
                                          <p:stCondLst>
                                            <p:cond delay="1338"/>
                                          </p:stCondLst>
                                        </p:cTn>
                                        <p:tgtEl>
                                          <p:spTgt spid="29"/>
                                        </p:tgtEl>
                                      </p:cBhvr>
                                      <p:to x="100000" y="100000"/>
                                    </p:animScale>
                                    <p:animScale>
                                      <p:cBhvr>
                                        <p:cTn id="55" dur="26">
                                          <p:stCondLst>
                                            <p:cond delay="1642"/>
                                          </p:stCondLst>
                                        </p:cTn>
                                        <p:tgtEl>
                                          <p:spTgt spid="29"/>
                                        </p:tgtEl>
                                      </p:cBhvr>
                                      <p:to x="100000" y="90000"/>
                                    </p:animScale>
                                    <p:animScale>
                                      <p:cBhvr>
                                        <p:cTn id="56" dur="166" decel="50000">
                                          <p:stCondLst>
                                            <p:cond delay="1668"/>
                                          </p:stCondLst>
                                        </p:cTn>
                                        <p:tgtEl>
                                          <p:spTgt spid="29"/>
                                        </p:tgtEl>
                                      </p:cBhvr>
                                      <p:to x="100000" y="100000"/>
                                    </p:animScale>
                                    <p:animScale>
                                      <p:cBhvr>
                                        <p:cTn id="57" dur="26">
                                          <p:stCondLst>
                                            <p:cond delay="1808"/>
                                          </p:stCondLst>
                                        </p:cTn>
                                        <p:tgtEl>
                                          <p:spTgt spid="29"/>
                                        </p:tgtEl>
                                      </p:cBhvr>
                                      <p:to x="100000" y="95000"/>
                                    </p:animScale>
                                    <p:animScale>
                                      <p:cBhvr>
                                        <p:cTn id="58" dur="166" decel="50000">
                                          <p:stCondLst>
                                            <p:cond delay="1834"/>
                                          </p:stCondLst>
                                        </p:cTn>
                                        <p:tgtEl>
                                          <p:spTgt spid="29"/>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80">
                                          <p:stCondLst>
                                            <p:cond delay="0"/>
                                          </p:stCondLst>
                                        </p:cTn>
                                        <p:tgtEl>
                                          <p:spTgt spid="30"/>
                                        </p:tgtEl>
                                      </p:cBhvr>
                                    </p:animEffect>
                                    <p:anim calcmode="lin" valueType="num">
                                      <p:cBhvr>
                                        <p:cTn id="62"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67" dur="26">
                                          <p:stCondLst>
                                            <p:cond delay="650"/>
                                          </p:stCondLst>
                                        </p:cTn>
                                        <p:tgtEl>
                                          <p:spTgt spid="30"/>
                                        </p:tgtEl>
                                      </p:cBhvr>
                                      <p:to x="100000" y="60000"/>
                                    </p:animScale>
                                    <p:animScale>
                                      <p:cBhvr>
                                        <p:cTn id="68" dur="166" decel="50000">
                                          <p:stCondLst>
                                            <p:cond delay="676"/>
                                          </p:stCondLst>
                                        </p:cTn>
                                        <p:tgtEl>
                                          <p:spTgt spid="30"/>
                                        </p:tgtEl>
                                      </p:cBhvr>
                                      <p:to x="100000" y="100000"/>
                                    </p:animScale>
                                    <p:animScale>
                                      <p:cBhvr>
                                        <p:cTn id="69" dur="26">
                                          <p:stCondLst>
                                            <p:cond delay="1312"/>
                                          </p:stCondLst>
                                        </p:cTn>
                                        <p:tgtEl>
                                          <p:spTgt spid="30"/>
                                        </p:tgtEl>
                                      </p:cBhvr>
                                      <p:to x="100000" y="80000"/>
                                    </p:animScale>
                                    <p:animScale>
                                      <p:cBhvr>
                                        <p:cTn id="70" dur="166" decel="50000">
                                          <p:stCondLst>
                                            <p:cond delay="1338"/>
                                          </p:stCondLst>
                                        </p:cTn>
                                        <p:tgtEl>
                                          <p:spTgt spid="30"/>
                                        </p:tgtEl>
                                      </p:cBhvr>
                                      <p:to x="100000" y="100000"/>
                                    </p:animScale>
                                    <p:animScale>
                                      <p:cBhvr>
                                        <p:cTn id="71" dur="26">
                                          <p:stCondLst>
                                            <p:cond delay="1642"/>
                                          </p:stCondLst>
                                        </p:cTn>
                                        <p:tgtEl>
                                          <p:spTgt spid="30"/>
                                        </p:tgtEl>
                                      </p:cBhvr>
                                      <p:to x="100000" y="90000"/>
                                    </p:animScale>
                                    <p:animScale>
                                      <p:cBhvr>
                                        <p:cTn id="72" dur="166" decel="50000">
                                          <p:stCondLst>
                                            <p:cond delay="1668"/>
                                          </p:stCondLst>
                                        </p:cTn>
                                        <p:tgtEl>
                                          <p:spTgt spid="30"/>
                                        </p:tgtEl>
                                      </p:cBhvr>
                                      <p:to x="100000" y="100000"/>
                                    </p:animScale>
                                    <p:animScale>
                                      <p:cBhvr>
                                        <p:cTn id="73" dur="26">
                                          <p:stCondLst>
                                            <p:cond delay="1808"/>
                                          </p:stCondLst>
                                        </p:cTn>
                                        <p:tgtEl>
                                          <p:spTgt spid="30"/>
                                        </p:tgtEl>
                                      </p:cBhvr>
                                      <p:to x="100000" y="95000"/>
                                    </p:animScale>
                                    <p:animScale>
                                      <p:cBhvr>
                                        <p:cTn id="74" dur="166" decel="50000">
                                          <p:stCondLst>
                                            <p:cond delay="1834"/>
                                          </p:stCondLst>
                                        </p:cTn>
                                        <p:tgtEl>
                                          <p:spTgt spid="30"/>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80">
                                          <p:stCondLst>
                                            <p:cond delay="0"/>
                                          </p:stCondLst>
                                        </p:cTn>
                                        <p:tgtEl>
                                          <p:spTgt spid="22"/>
                                        </p:tgtEl>
                                      </p:cBhvr>
                                    </p:animEffect>
                                    <p:anim calcmode="lin" valueType="num">
                                      <p:cBhvr>
                                        <p:cTn id="9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9" dur="26">
                                          <p:stCondLst>
                                            <p:cond delay="650"/>
                                          </p:stCondLst>
                                        </p:cTn>
                                        <p:tgtEl>
                                          <p:spTgt spid="22"/>
                                        </p:tgtEl>
                                      </p:cBhvr>
                                      <p:to x="100000" y="60000"/>
                                    </p:animScale>
                                    <p:animScale>
                                      <p:cBhvr>
                                        <p:cTn id="100" dur="166" decel="50000">
                                          <p:stCondLst>
                                            <p:cond delay="676"/>
                                          </p:stCondLst>
                                        </p:cTn>
                                        <p:tgtEl>
                                          <p:spTgt spid="22"/>
                                        </p:tgtEl>
                                      </p:cBhvr>
                                      <p:to x="100000" y="100000"/>
                                    </p:animScale>
                                    <p:animScale>
                                      <p:cBhvr>
                                        <p:cTn id="101" dur="26">
                                          <p:stCondLst>
                                            <p:cond delay="1312"/>
                                          </p:stCondLst>
                                        </p:cTn>
                                        <p:tgtEl>
                                          <p:spTgt spid="22"/>
                                        </p:tgtEl>
                                      </p:cBhvr>
                                      <p:to x="100000" y="80000"/>
                                    </p:animScale>
                                    <p:animScale>
                                      <p:cBhvr>
                                        <p:cTn id="102" dur="166" decel="50000">
                                          <p:stCondLst>
                                            <p:cond delay="1338"/>
                                          </p:stCondLst>
                                        </p:cTn>
                                        <p:tgtEl>
                                          <p:spTgt spid="22"/>
                                        </p:tgtEl>
                                      </p:cBhvr>
                                      <p:to x="100000" y="100000"/>
                                    </p:animScale>
                                    <p:animScale>
                                      <p:cBhvr>
                                        <p:cTn id="103" dur="26">
                                          <p:stCondLst>
                                            <p:cond delay="1642"/>
                                          </p:stCondLst>
                                        </p:cTn>
                                        <p:tgtEl>
                                          <p:spTgt spid="22"/>
                                        </p:tgtEl>
                                      </p:cBhvr>
                                      <p:to x="100000" y="90000"/>
                                    </p:animScale>
                                    <p:animScale>
                                      <p:cBhvr>
                                        <p:cTn id="104" dur="166" decel="50000">
                                          <p:stCondLst>
                                            <p:cond delay="1668"/>
                                          </p:stCondLst>
                                        </p:cTn>
                                        <p:tgtEl>
                                          <p:spTgt spid="22"/>
                                        </p:tgtEl>
                                      </p:cBhvr>
                                      <p:to x="100000" y="100000"/>
                                    </p:animScale>
                                    <p:animScale>
                                      <p:cBhvr>
                                        <p:cTn id="105" dur="26">
                                          <p:stCondLst>
                                            <p:cond delay="1808"/>
                                          </p:stCondLst>
                                        </p:cTn>
                                        <p:tgtEl>
                                          <p:spTgt spid="22"/>
                                        </p:tgtEl>
                                      </p:cBhvr>
                                      <p:to x="100000" y="95000"/>
                                    </p:animScale>
                                    <p:animScale>
                                      <p:cBhvr>
                                        <p:cTn id="106" dur="166" decel="50000">
                                          <p:stCondLst>
                                            <p:cond delay="1834"/>
                                          </p:stCondLst>
                                        </p:cTn>
                                        <p:tgtEl>
                                          <p:spTgt spid="22"/>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down)">
                                      <p:cBhvr>
                                        <p:cTn id="109" dur="580">
                                          <p:stCondLst>
                                            <p:cond delay="0"/>
                                          </p:stCondLst>
                                        </p:cTn>
                                        <p:tgtEl>
                                          <p:spTgt spid="23"/>
                                        </p:tgtEl>
                                      </p:cBhvr>
                                    </p:animEffect>
                                    <p:anim calcmode="lin" valueType="num">
                                      <p:cBhvr>
                                        <p:cTn id="11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15" dur="26">
                                          <p:stCondLst>
                                            <p:cond delay="650"/>
                                          </p:stCondLst>
                                        </p:cTn>
                                        <p:tgtEl>
                                          <p:spTgt spid="23"/>
                                        </p:tgtEl>
                                      </p:cBhvr>
                                      <p:to x="100000" y="60000"/>
                                    </p:animScale>
                                    <p:animScale>
                                      <p:cBhvr>
                                        <p:cTn id="116" dur="166" decel="50000">
                                          <p:stCondLst>
                                            <p:cond delay="676"/>
                                          </p:stCondLst>
                                        </p:cTn>
                                        <p:tgtEl>
                                          <p:spTgt spid="23"/>
                                        </p:tgtEl>
                                      </p:cBhvr>
                                      <p:to x="100000" y="100000"/>
                                    </p:animScale>
                                    <p:animScale>
                                      <p:cBhvr>
                                        <p:cTn id="117" dur="26">
                                          <p:stCondLst>
                                            <p:cond delay="1312"/>
                                          </p:stCondLst>
                                        </p:cTn>
                                        <p:tgtEl>
                                          <p:spTgt spid="23"/>
                                        </p:tgtEl>
                                      </p:cBhvr>
                                      <p:to x="100000" y="80000"/>
                                    </p:animScale>
                                    <p:animScale>
                                      <p:cBhvr>
                                        <p:cTn id="118" dur="166" decel="50000">
                                          <p:stCondLst>
                                            <p:cond delay="1338"/>
                                          </p:stCondLst>
                                        </p:cTn>
                                        <p:tgtEl>
                                          <p:spTgt spid="23"/>
                                        </p:tgtEl>
                                      </p:cBhvr>
                                      <p:to x="100000" y="100000"/>
                                    </p:animScale>
                                    <p:animScale>
                                      <p:cBhvr>
                                        <p:cTn id="119" dur="26">
                                          <p:stCondLst>
                                            <p:cond delay="1642"/>
                                          </p:stCondLst>
                                        </p:cTn>
                                        <p:tgtEl>
                                          <p:spTgt spid="23"/>
                                        </p:tgtEl>
                                      </p:cBhvr>
                                      <p:to x="100000" y="90000"/>
                                    </p:animScale>
                                    <p:animScale>
                                      <p:cBhvr>
                                        <p:cTn id="120" dur="166" decel="50000">
                                          <p:stCondLst>
                                            <p:cond delay="1668"/>
                                          </p:stCondLst>
                                        </p:cTn>
                                        <p:tgtEl>
                                          <p:spTgt spid="23"/>
                                        </p:tgtEl>
                                      </p:cBhvr>
                                      <p:to x="100000" y="100000"/>
                                    </p:animScale>
                                    <p:animScale>
                                      <p:cBhvr>
                                        <p:cTn id="121" dur="26">
                                          <p:stCondLst>
                                            <p:cond delay="1808"/>
                                          </p:stCondLst>
                                        </p:cTn>
                                        <p:tgtEl>
                                          <p:spTgt spid="23"/>
                                        </p:tgtEl>
                                      </p:cBhvr>
                                      <p:to x="100000" y="95000"/>
                                    </p:animScale>
                                    <p:animScale>
                                      <p:cBhvr>
                                        <p:cTn id="122" dur="166" decel="50000">
                                          <p:stCondLst>
                                            <p:cond delay="1834"/>
                                          </p:stCondLst>
                                        </p:cTn>
                                        <p:tgtEl>
                                          <p:spTgt spid="23"/>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80">
                                          <p:stCondLst>
                                            <p:cond delay="0"/>
                                          </p:stCondLst>
                                        </p:cTn>
                                        <p:tgtEl>
                                          <p:spTgt spid="31"/>
                                        </p:tgtEl>
                                      </p:cBhvr>
                                    </p:animEffect>
                                    <p:anim calcmode="lin" valueType="num">
                                      <p:cBhvr>
                                        <p:cTn id="12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1" dur="26">
                                          <p:stCondLst>
                                            <p:cond delay="650"/>
                                          </p:stCondLst>
                                        </p:cTn>
                                        <p:tgtEl>
                                          <p:spTgt spid="31"/>
                                        </p:tgtEl>
                                      </p:cBhvr>
                                      <p:to x="100000" y="60000"/>
                                    </p:animScale>
                                    <p:animScale>
                                      <p:cBhvr>
                                        <p:cTn id="132" dur="166" decel="50000">
                                          <p:stCondLst>
                                            <p:cond delay="676"/>
                                          </p:stCondLst>
                                        </p:cTn>
                                        <p:tgtEl>
                                          <p:spTgt spid="31"/>
                                        </p:tgtEl>
                                      </p:cBhvr>
                                      <p:to x="100000" y="100000"/>
                                    </p:animScale>
                                    <p:animScale>
                                      <p:cBhvr>
                                        <p:cTn id="133" dur="26">
                                          <p:stCondLst>
                                            <p:cond delay="1312"/>
                                          </p:stCondLst>
                                        </p:cTn>
                                        <p:tgtEl>
                                          <p:spTgt spid="31"/>
                                        </p:tgtEl>
                                      </p:cBhvr>
                                      <p:to x="100000" y="80000"/>
                                    </p:animScale>
                                    <p:animScale>
                                      <p:cBhvr>
                                        <p:cTn id="134" dur="166" decel="50000">
                                          <p:stCondLst>
                                            <p:cond delay="1338"/>
                                          </p:stCondLst>
                                        </p:cTn>
                                        <p:tgtEl>
                                          <p:spTgt spid="31"/>
                                        </p:tgtEl>
                                      </p:cBhvr>
                                      <p:to x="100000" y="100000"/>
                                    </p:animScale>
                                    <p:animScale>
                                      <p:cBhvr>
                                        <p:cTn id="135" dur="26">
                                          <p:stCondLst>
                                            <p:cond delay="1642"/>
                                          </p:stCondLst>
                                        </p:cTn>
                                        <p:tgtEl>
                                          <p:spTgt spid="31"/>
                                        </p:tgtEl>
                                      </p:cBhvr>
                                      <p:to x="100000" y="90000"/>
                                    </p:animScale>
                                    <p:animScale>
                                      <p:cBhvr>
                                        <p:cTn id="136" dur="166" decel="50000">
                                          <p:stCondLst>
                                            <p:cond delay="1668"/>
                                          </p:stCondLst>
                                        </p:cTn>
                                        <p:tgtEl>
                                          <p:spTgt spid="31"/>
                                        </p:tgtEl>
                                      </p:cBhvr>
                                      <p:to x="100000" y="100000"/>
                                    </p:animScale>
                                    <p:animScale>
                                      <p:cBhvr>
                                        <p:cTn id="137" dur="26">
                                          <p:stCondLst>
                                            <p:cond delay="1808"/>
                                          </p:stCondLst>
                                        </p:cTn>
                                        <p:tgtEl>
                                          <p:spTgt spid="31"/>
                                        </p:tgtEl>
                                      </p:cBhvr>
                                      <p:to x="100000" y="95000"/>
                                    </p:animScale>
                                    <p:animScale>
                                      <p:cBhvr>
                                        <p:cTn id="138" dur="166" decel="50000">
                                          <p:stCondLst>
                                            <p:cond delay="1834"/>
                                          </p:stCondLst>
                                        </p:cTn>
                                        <p:tgtEl>
                                          <p:spTgt spid="31"/>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down)">
                                      <p:cBhvr>
                                        <p:cTn id="141" dur="580">
                                          <p:stCondLst>
                                            <p:cond delay="0"/>
                                          </p:stCondLst>
                                        </p:cTn>
                                        <p:tgtEl>
                                          <p:spTgt spid="24"/>
                                        </p:tgtEl>
                                      </p:cBhvr>
                                    </p:animEffect>
                                    <p:anim calcmode="lin" valueType="num">
                                      <p:cBhvr>
                                        <p:cTn id="14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47" dur="26">
                                          <p:stCondLst>
                                            <p:cond delay="650"/>
                                          </p:stCondLst>
                                        </p:cTn>
                                        <p:tgtEl>
                                          <p:spTgt spid="24"/>
                                        </p:tgtEl>
                                      </p:cBhvr>
                                      <p:to x="100000" y="60000"/>
                                    </p:animScale>
                                    <p:animScale>
                                      <p:cBhvr>
                                        <p:cTn id="148" dur="166" decel="50000">
                                          <p:stCondLst>
                                            <p:cond delay="676"/>
                                          </p:stCondLst>
                                        </p:cTn>
                                        <p:tgtEl>
                                          <p:spTgt spid="24"/>
                                        </p:tgtEl>
                                      </p:cBhvr>
                                      <p:to x="100000" y="100000"/>
                                    </p:animScale>
                                    <p:animScale>
                                      <p:cBhvr>
                                        <p:cTn id="149" dur="26">
                                          <p:stCondLst>
                                            <p:cond delay="1312"/>
                                          </p:stCondLst>
                                        </p:cTn>
                                        <p:tgtEl>
                                          <p:spTgt spid="24"/>
                                        </p:tgtEl>
                                      </p:cBhvr>
                                      <p:to x="100000" y="80000"/>
                                    </p:animScale>
                                    <p:animScale>
                                      <p:cBhvr>
                                        <p:cTn id="150" dur="166" decel="50000">
                                          <p:stCondLst>
                                            <p:cond delay="1338"/>
                                          </p:stCondLst>
                                        </p:cTn>
                                        <p:tgtEl>
                                          <p:spTgt spid="24"/>
                                        </p:tgtEl>
                                      </p:cBhvr>
                                      <p:to x="100000" y="100000"/>
                                    </p:animScale>
                                    <p:animScale>
                                      <p:cBhvr>
                                        <p:cTn id="151" dur="26">
                                          <p:stCondLst>
                                            <p:cond delay="1642"/>
                                          </p:stCondLst>
                                        </p:cTn>
                                        <p:tgtEl>
                                          <p:spTgt spid="24"/>
                                        </p:tgtEl>
                                      </p:cBhvr>
                                      <p:to x="100000" y="90000"/>
                                    </p:animScale>
                                    <p:animScale>
                                      <p:cBhvr>
                                        <p:cTn id="152" dur="166" decel="50000">
                                          <p:stCondLst>
                                            <p:cond delay="1668"/>
                                          </p:stCondLst>
                                        </p:cTn>
                                        <p:tgtEl>
                                          <p:spTgt spid="24"/>
                                        </p:tgtEl>
                                      </p:cBhvr>
                                      <p:to x="100000" y="100000"/>
                                    </p:animScale>
                                    <p:animScale>
                                      <p:cBhvr>
                                        <p:cTn id="153" dur="26">
                                          <p:stCondLst>
                                            <p:cond delay="1808"/>
                                          </p:stCondLst>
                                        </p:cTn>
                                        <p:tgtEl>
                                          <p:spTgt spid="24"/>
                                        </p:tgtEl>
                                      </p:cBhvr>
                                      <p:to x="100000" y="95000"/>
                                    </p:animScale>
                                    <p:animScale>
                                      <p:cBhvr>
                                        <p:cTn id="154" dur="166" decel="50000">
                                          <p:stCondLst>
                                            <p:cond delay="1834"/>
                                          </p:stCondLst>
                                        </p:cTn>
                                        <p:tgtEl>
                                          <p:spTgt spid="24"/>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32"/>
                                        </p:tgtEl>
                                        <p:attrNameLst>
                                          <p:attrName>style.visibility</p:attrName>
                                        </p:attrNameLst>
                                      </p:cBhvr>
                                      <p:to>
                                        <p:strVal val="visible"/>
                                      </p:to>
                                    </p:set>
                                    <p:animEffect transition="in" filter="wipe(down)">
                                      <p:cBhvr>
                                        <p:cTn id="157" dur="580">
                                          <p:stCondLst>
                                            <p:cond delay="0"/>
                                          </p:stCondLst>
                                        </p:cTn>
                                        <p:tgtEl>
                                          <p:spTgt spid="32"/>
                                        </p:tgtEl>
                                      </p:cBhvr>
                                    </p:animEffect>
                                    <p:anim calcmode="lin" valueType="num">
                                      <p:cBhvr>
                                        <p:cTn id="15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63" dur="26">
                                          <p:stCondLst>
                                            <p:cond delay="650"/>
                                          </p:stCondLst>
                                        </p:cTn>
                                        <p:tgtEl>
                                          <p:spTgt spid="32"/>
                                        </p:tgtEl>
                                      </p:cBhvr>
                                      <p:to x="100000" y="60000"/>
                                    </p:animScale>
                                    <p:animScale>
                                      <p:cBhvr>
                                        <p:cTn id="164" dur="166" decel="50000">
                                          <p:stCondLst>
                                            <p:cond delay="676"/>
                                          </p:stCondLst>
                                        </p:cTn>
                                        <p:tgtEl>
                                          <p:spTgt spid="32"/>
                                        </p:tgtEl>
                                      </p:cBhvr>
                                      <p:to x="100000" y="100000"/>
                                    </p:animScale>
                                    <p:animScale>
                                      <p:cBhvr>
                                        <p:cTn id="165" dur="26">
                                          <p:stCondLst>
                                            <p:cond delay="1312"/>
                                          </p:stCondLst>
                                        </p:cTn>
                                        <p:tgtEl>
                                          <p:spTgt spid="32"/>
                                        </p:tgtEl>
                                      </p:cBhvr>
                                      <p:to x="100000" y="80000"/>
                                    </p:animScale>
                                    <p:animScale>
                                      <p:cBhvr>
                                        <p:cTn id="166" dur="166" decel="50000">
                                          <p:stCondLst>
                                            <p:cond delay="1338"/>
                                          </p:stCondLst>
                                        </p:cTn>
                                        <p:tgtEl>
                                          <p:spTgt spid="32"/>
                                        </p:tgtEl>
                                      </p:cBhvr>
                                      <p:to x="100000" y="100000"/>
                                    </p:animScale>
                                    <p:animScale>
                                      <p:cBhvr>
                                        <p:cTn id="167" dur="26">
                                          <p:stCondLst>
                                            <p:cond delay="1642"/>
                                          </p:stCondLst>
                                        </p:cTn>
                                        <p:tgtEl>
                                          <p:spTgt spid="32"/>
                                        </p:tgtEl>
                                      </p:cBhvr>
                                      <p:to x="100000" y="90000"/>
                                    </p:animScale>
                                    <p:animScale>
                                      <p:cBhvr>
                                        <p:cTn id="168" dur="166" decel="50000">
                                          <p:stCondLst>
                                            <p:cond delay="1668"/>
                                          </p:stCondLst>
                                        </p:cTn>
                                        <p:tgtEl>
                                          <p:spTgt spid="32"/>
                                        </p:tgtEl>
                                      </p:cBhvr>
                                      <p:to x="100000" y="100000"/>
                                    </p:animScale>
                                    <p:animScale>
                                      <p:cBhvr>
                                        <p:cTn id="169" dur="26">
                                          <p:stCondLst>
                                            <p:cond delay="1808"/>
                                          </p:stCondLst>
                                        </p:cTn>
                                        <p:tgtEl>
                                          <p:spTgt spid="32"/>
                                        </p:tgtEl>
                                      </p:cBhvr>
                                      <p:to x="100000" y="95000"/>
                                    </p:animScale>
                                    <p:animScale>
                                      <p:cBhvr>
                                        <p:cTn id="170" dur="166" decel="50000">
                                          <p:stCondLst>
                                            <p:cond delay="1834"/>
                                          </p:stCondLst>
                                        </p:cTn>
                                        <p:tgtEl>
                                          <p:spTgt spid="32"/>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down)">
                                      <p:cBhvr>
                                        <p:cTn id="173" dur="580">
                                          <p:stCondLst>
                                            <p:cond delay="0"/>
                                          </p:stCondLst>
                                        </p:cTn>
                                        <p:tgtEl>
                                          <p:spTgt spid="33"/>
                                        </p:tgtEl>
                                      </p:cBhvr>
                                    </p:animEffect>
                                    <p:anim calcmode="lin" valueType="num">
                                      <p:cBhvr>
                                        <p:cTn id="174"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79" dur="26">
                                          <p:stCondLst>
                                            <p:cond delay="650"/>
                                          </p:stCondLst>
                                        </p:cTn>
                                        <p:tgtEl>
                                          <p:spTgt spid="33"/>
                                        </p:tgtEl>
                                      </p:cBhvr>
                                      <p:to x="100000" y="60000"/>
                                    </p:animScale>
                                    <p:animScale>
                                      <p:cBhvr>
                                        <p:cTn id="180" dur="166" decel="50000">
                                          <p:stCondLst>
                                            <p:cond delay="676"/>
                                          </p:stCondLst>
                                        </p:cTn>
                                        <p:tgtEl>
                                          <p:spTgt spid="33"/>
                                        </p:tgtEl>
                                      </p:cBhvr>
                                      <p:to x="100000" y="100000"/>
                                    </p:animScale>
                                    <p:animScale>
                                      <p:cBhvr>
                                        <p:cTn id="181" dur="26">
                                          <p:stCondLst>
                                            <p:cond delay="1312"/>
                                          </p:stCondLst>
                                        </p:cTn>
                                        <p:tgtEl>
                                          <p:spTgt spid="33"/>
                                        </p:tgtEl>
                                      </p:cBhvr>
                                      <p:to x="100000" y="80000"/>
                                    </p:animScale>
                                    <p:animScale>
                                      <p:cBhvr>
                                        <p:cTn id="182" dur="166" decel="50000">
                                          <p:stCondLst>
                                            <p:cond delay="1338"/>
                                          </p:stCondLst>
                                        </p:cTn>
                                        <p:tgtEl>
                                          <p:spTgt spid="33"/>
                                        </p:tgtEl>
                                      </p:cBhvr>
                                      <p:to x="100000" y="100000"/>
                                    </p:animScale>
                                    <p:animScale>
                                      <p:cBhvr>
                                        <p:cTn id="183" dur="26">
                                          <p:stCondLst>
                                            <p:cond delay="1642"/>
                                          </p:stCondLst>
                                        </p:cTn>
                                        <p:tgtEl>
                                          <p:spTgt spid="33"/>
                                        </p:tgtEl>
                                      </p:cBhvr>
                                      <p:to x="100000" y="90000"/>
                                    </p:animScale>
                                    <p:animScale>
                                      <p:cBhvr>
                                        <p:cTn id="184" dur="166" decel="50000">
                                          <p:stCondLst>
                                            <p:cond delay="1668"/>
                                          </p:stCondLst>
                                        </p:cTn>
                                        <p:tgtEl>
                                          <p:spTgt spid="33"/>
                                        </p:tgtEl>
                                      </p:cBhvr>
                                      <p:to x="100000" y="100000"/>
                                    </p:animScale>
                                    <p:animScale>
                                      <p:cBhvr>
                                        <p:cTn id="185" dur="26">
                                          <p:stCondLst>
                                            <p:cond delay="1808"/>
                                          </p:stCondLst>
                                        </p:cTn>
                                        <p:tgtEl>
                                          <p:spTgt spid="33"/>
                                        </p:tgtEl>
                                      </p:cBhvr>
                                      <p:to x="100000" y="95000"/>
                                    </p:animScale>
                                    <p:animScale>
                                      <p:cBhvr>
                                        <p:cTn id="186" dur="166" decel="50000">
                                          <p:stCondLst>
                                            <p:cond delay="1834"/>
                                          </p:stCondLst>
                                        </p:cTn>
                                        <p:tgtEl>
                                          <p:spTgt spid="33"/>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25"/>
                                        </p:tgtEl>
                                        <p:attrNameLst>
                                          <p:attrName>style.visibility</p:attrName>
                                        </p:attrNameLst>
                                      </p:cBhvr>
                                      <p:to>
                                        <p:strVal val="visible"/>
                                      </p:to>
                                    </p:set>
                                    <p:animEffect transition="in" filter="wipe(down)">
                                      <p:cBhvr>
                                        <p:cTn id="189" dur="580">
                                          <p:stCondLst>
                                            <p:cond delay="0"/>
                                          </p:stCondLst>
                                        </p:cTn>
                                        <p:tgtEl>
                                          <p:spTgt spid="25"/>
                                        </p:tgtEl>
                                      </p:cBhvr>
                                    </p:animEffect>
                                    <p:anim calcmode="lin" valueType="num">
                                      <p:cBhvr>
                                        <p:cTn id="19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95" dur="26">
                                          <p:stCondLst>
                                            <p:cond delay="650"/>
                                          </p:stCondLst>
                                        </p:cTn>
                                        <p:tgtEl>
                                          <p:spTgt spid="25"/>
                                        </p:tgtEl>
                                      </p:cBhvr>
                                      <p:to x="100000" y="60000"/>
                                    </p:animScale>
                                    <p:animScale>
                                      <p:cBhvr>
                                        <p:cTn id="196" dur="166" decel="50000">
                                          <p:stCondLst>
                                            <p:cond delay="676"/>
                                          </p:stCondLst>
                                        </p:cTn>
                                        <p:tgtEl>
                                          <p:spTgt spid="25"/>
                                        </p:tgtEl>
                                      </p:cBhvr>
                                      <p:to x="100000" y="100000"/>
                                    </p:animScale>
                                    <p:animScale>
                                      <p:cBhvr>
                                        <p:cTn id="197" dur="26">
                                          <p:stCondLst>
                                            <p:cond delay="1312"/>
                                          </p:stCondLst>
                                        </p:cTn>
                                        <p:tgtEl>
                                          <p:spTgt spid="25"/>
                                        </p:tgtEl>
                                      </p:cBhvr>
                                      <p:to x="100000" y="80000"/>
                                    </p:animScale>
                                    <p:animScale>
                                      <p:cBhvr>
                                        <p:cTn id="198" dur="166" decel="50000">
                                          <p:stCondLst>
                                            <p:cond delay="1338"/>
                                          </p:stCondLst>
                                        </p:cTn>
                                        <p:tgtEl>
                                          <p:spTgt spid="25"/>
                                        </p:tgtEl>
                                      </p:cBhvr>
                                      <p:to x="100000" y="100000"/>
                                    </p:animScale>
                                    <p:animScale>
                                      <p:cBhvr>
                                        <p:cTn id="199" dur="26">
                                          <p:stCondLst>
                                            <p:cond delay="1642"/>
                                          </p:stCondLst>
                                        </p:cTn>
                                        <p:tgtEl>
                                          <p:spTgt spid="25"/>
                                        </p:tgtEl>
                                      </p:cBhvr>
                                      <p:to x="100000" y="90000"/>
                                    </p:animScale>
                                    <p:animScale>
                                      <p:cBhvr>
                                        <p:cTn id="200" dur="166" decel="50000">
                                          <p:stCondLst>
                                            <p:cond delay="1668"/>
                                          </p:stCondLst>
                                        </p:cTn>
                                        <p:tgtEl>
                                          <p:spTgt spid="25"/>
                                        </p:tgtEl>
                                      </p:cBhvr>
                                      <p:to x="100000" y="100000"/>
                                    </p:animScale>
                                    <p:animScale>
                                      <p:cBhvr>
                                        <p:cTn id="201" dur="26">
                                          <p:stCondLst>
                                            <p:cond delay="1808"/>
                                          </p:stCondLst>
                                        </p:cTn>
                                        <p:tgtEl>
                                          <p:spTgt spid="25"/>
                                        </p:tgtEl>
                                      </p:cBhvr>
                                      <p:to x="100000" y="95000"/>
                                    </p:animScale>
                                    <p:animScale>
                                      <p:cBhvr>
                                        <p:cTn id="202" dur="166" decel="50000">
                                          <p:stCondLst>
                                            <p:cond delay="1834"/>
                                          </p:stCondLst>
                                        </p:cTn>
                                        <p:tgtEl>
                                          <p:spTgt spid="25"/>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wipe(down)">
                                      <p:cBhvr>
                                        <p:cTn id="205" dur="580">
                                          <p:stCondLst>
                                            <p:cond delay="0"/>
                                          </p:stCondLst>
                                        </p:cTn>
                                        <p:tgtEl>
                                          <p:spTgt spid="26"/>
                                        </p:tgtEl>
                                      </p:cBhvr>
                                    </p:animEffect>
                                    <p:anim calcmode="lin" valueType="num">
                                      <p:cBhvr>
                                        <p:cTn id="206"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11" dur="26">
                                          <p:stCondLst>
                                            <p:cond delay="650"/>
                                          </p:stCondLst>
                                        </p:cTn>
                                        <p:tgtEl>
                                          <p:spTgt spid="26"/>
                                        </p:tgtEl>
                                      </p:cBhvr>
                                      <p:to x="100000" y="60000"/>
                                    </p:animScale>
                                    <p:animScale>
                                      <p:cBhvr>
                                        <p:cTn id="212" dur="166" decel="50000">
                                          <p:stCondLst>
                                            <p:cond delay="676"/>
                                          </p:stCondLst>
                                        </p:cTn>
                                        <p:tgtEl>
                                          <p:spTgt spid="26"/>
                                        </p:tgtEl>
                                      </p:cBhvr>
                                      <p:to x="100000" y="100000"/>
                                    </p:animScale>
                                    <p:animScale>
                                      <p:cBhvr>
                                        <p:cTn id="213" dur="26">
                                          <p:stCondLst>
                                            <p:cond delay="1312"/>
                                          </p:stCondLst>
                                        </p:cTn>
                                        <p:tgtEl>
                                          <p:spTgt spid="26"/>
                                        </p:tgtEl>
                                      </p:cBhvr>
                                      <p:to x="100000" y="80000"/>
                                    </p:animScale>
                                    <p:animScale>
                                      <p:cBhvr>
                                        <p:cTn id="214" dur="166" decel="50000">
                                          <p:stCondLst>
                                            <p:cond delay="1338"/>
                                          </p:stCondLst>
                                        </p:cTn>
                                        <p:tgtEl>
                                          <p:spTgt spid="26"/>
                                        </p:tgtEl>
                                      </p:cBhvr>
                                      <p:to x="100000" y="100000"/>
                                    </p:animScale>
                                    <p:animScale>
                                      <p:cBhvr>
                                        <p:cTn id="215" dur="26">
                                          <p:stCondLst>
                                            <p:cond delay="1642"/>
                                          </p:stCondLst>
                                        </p:cTn>
                                        <p:tgtEl>
                                          <p:spTgt spid="26"/>
                                        </p:tgtEl>
                                      </p:cBhvr>
                                      <p:to x="100000" y="90000"/>
                                    </p:animScale>
                                    <p:animScale>
                                      <p:cBhvr>
                                        <p:cTn id="216" dur="166" decel="50000">
                                          <p:stCondLst>
                                            <p:cond delay="1668"/>
                                          </p:stCondLst>
                                        </p:cTn>
                                        <p:tgtEl>
                                          <p:spTgt spid="26"/>
                                        </p:tgtEl>
                                      </p:cBhvr>
                                      <p:to x="100000" y="100000"/>
                                    </p:animScale>
                                    <p:animScale>
                                      <p:cBhvr>
                                        <p:cTn id="217" dur="26">
                                          <p:stCondLst>
                                            <p:cond delay="1808"/>
                                          </p:stCondLst>
                                        </p:cTn>
                                        <p:tgtEl>
                                          <p:spTgt spid="26"/>
                                        </p:tgtEl>
                                      </p:cBhvr>
                                      <p:to x="100000" y="95000"/>
                                    </p:animScale>
                                    <p:animScale>
                                      <p:cBhvr>
                                        <p:cTn id="218" dur="166" decel="50000">
                                          <p:stCondLst>
                                            <p:cond delay="1834"/>
                                          </p:stCondLst>
                                        </p:cTn>
                                        <p:tgtEl>
                                          <p:spTgt spid="26"/>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27"/>
                                        </p:tgtEl>
                                        <p:attrNameLst>
                                          <p:attrName>style.visibility</p:attrName>
                                        </p:attrNameLst>
                                      </p:cBhvr>
                                      <p:to>
                                        <p:strVal val="visible"/>
                                      </p:to>
                                    </p:set>
                                    <p:animEffect transition="in" filter="wipe(down)">
                                      <p:cBhvr>
                                        <p:cTn id="221" dur="580">
                                          <p:stCondLst>
                                            <p:cond delay="0"/>
                                          </p:stCondLst>
                                        </p:cTn>
                                        <p:tgtEl>
                                          <p:spTgt spid="27"/>
                                        </p:tgtEl>
                                      </p:cBhvr>
                                    </p:animEffect>
                                    <p:anim calcmode="lin" valueType="num">
                                      <p:cBhvr>
                                        <p:cTn id="22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227" dur="26">
                                          <p:stCondLst>
                                            <p:cond delay="650"/>
                                          </p:stCondLst>
                                        </p:cTn>
                                        <p:tgtEl>
                                          <p:spTgt spid="27"/>
                                        </p:tgtEl>
                                      </p:cBhvr>
                                      <p:to x="100000" y="60000"/>
                                    </p:animScale>
                                    <p:animScale>
                                      <p:cBhvr>
                                        <p:cTn id="228" dur="166" decel="50000">
                                          <p:stCondLst>
                                            <p:cond delay="676"/>
                                          </p:stCondLst>
                                        </p:cTn>
                                        <p:tgtEl>
                                          <p:spTgt spid="27"/>
                                        </p:tgtEl>
                                      </p:cBhvr>
                                      <p:to x="100000" y="100000"/>
                                    </p:animScale>
                                    <p:animScale>
                                      <p:cBhvr>
                                        <p:cTn id="229" dur="26">
                                          <p:stCondLst>
                                            <p:cond delay="1312"/>
                                          </p:stCondLst>
                                        </p:cTn>
                                        <p:tgtEl>
                                          <p:spTgt spid="27"/>
                                        </p:tgtEl>
                                      </p:cBhvr>
                                      <p:to x="100000" y="80000"/>
                                    </p:animScale>
                                    <p:animScale>
                                      <p:cBhvr>
                                        <p:cTn id="230" dur="166" decel="50000">
                                          <p:stCondLst>
                                            <p:cond delay="1338"/>
                                          </p:stCondLst>
                                        </p:cTn>
                                        <p:tgtEl>
                                          <p:spTgt spid="27"/>
                                        </p:tgtEl>
                                      </p:cBhvr>
                                      <p:to x="100000" y="100000"/>
                                    </p:animScale>
                                    <p:animScale>
                                      <p:cBhvr>
                                        <p:cTn id="231" dur="26">
                                          <p:stCondLst>
                                            <p:cond delay="1642"/>
                                          </p:stCondLst>
                                        </p:cTn>
                                        <p:tgtEl>
                                          <p:spTgt spid="27"/>
                                        </p:tgtEl>
                                      </p:cBhvr>
                                      <p:to x="100000" y="90000"/>
                                    </p:animScale>
                                    <p:animScale>
                                      <p:cBhvr>
                                        <p:cTn id="232" dur="166" decel="50000">
                                          <p:stCondLst>
                                            <p:cond delay="1668"/>
                                          </p:stCondLst>
                                        </p:cTn>
                                        <p:tgtEl>
                                          <p:spTgt spid="27"/>
                                        </p:tgtEl>
                                      </p:cBhvr>
                                      <p:to x="100000" y="100000"/>
                                    </p:animScale>
                                    <p:animScale>
                                      <p:cBhvr>
                                        <p:cTn id="233" dur="26">
                                          <p:stCondLst>
                                            <p:cond delay="1808"/>
                                          </p:stCondLst>
                                        </p:cTn>
                                        <p:tgtEl>
                                          <p:spTgt spid="27"/>
                                        </p:tgtEl>
                                      </p:cBhvr>
                                      <p:to x="100000" y="95000"/>
                                    </p:animScale>
                                    <p:animScale>
                                      <p:cBhvr>
                                        <p:cTn id="234" dur="166" decel="50000">
                                          <p:stCondLst>
                                            <p:cond delay="1834"/>
                                          </p:stCondLst>
                                        </p:cTn>
                                        <p:tgtEl>
                                          <p:spTgt spid="27"/>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down)">
                                      <p:cBhvr>
                                        <p:cTn id="237" dur="580">
                                          <p:stCondLst>
                                            <p:cond delay="0"/>
                                          </p:stCondLst>
                                        </p:cTn>
                                        <p:tgtEl>
                                          <p:spTgt spid="34"/>
                                        </p:tgtEl>
                                      </p:cBhvr>
                                    </p:animEffect>
                                    <p:anim calcmode="lin" valueType="num">
                                      <p:cBhvr>
                                        <p:cTn id="23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43" dur="26">
                                          <p:stCondLst>
                                            <p:cond delay="650"/>
                                          </p:stCondLst>
                                        </p:cTn>
                                        <p:tgtEl>
                                          <p:spTgt spid="34"/>
                                        </p:tgtEl>
                                      </p:cBhvr>
                                      <p:to x="100000" y="60000"/>
                                    </p:animScale>
                                    <p:animScale>
                                      <p:cBhvr>
                                        <p:cTn id="244" dur="166" decel="50000">
                                          <p:stCondLst>
                                            <p:cond delay="676"/>
                                          </p:stCondLst>
                                        </p:cTn>
                                        <p:tgtEl>
                                          <p:spTgt spid="34"/>
                                        </p:tgtEl>
                                      </p:cBhvr>
                                      <p:to x="100000" y="100000"/>
                                    </p:animScale>
                                    <p:animScale>
                                      <p:cBhvr>
                                        <p:cTn id="245" dur="26">
                                          <p:stCondLst>
                                            <p:cond delay="1312"/>
                                          </p:stCondLst>
                                        </p:cTn>
                                        <p:tgtEl>
                                          <p:spTgt spid="34"/>
                                        </p:tgtEl>
                                      </p:cBhvr>
                                      <p:to x="100000" y="80000"/>
                                    </p:animScale>
                                    <p:animScale>
                                      <p:cBhvr>
                                        <p:cTn id="246" dur="166" decel="50000">
                                          <p:stCondLst>
                                            <p:cond delay="1338"/>
                                          </p:stCondLst>
                                        </p:cTn>
                                        <p:tgtEl>
                                          <p:spTgt spid="34"/>
                                        </p:tgtEl>
                                      </p:cBhvr>
                                      <p:to x="100000" y="100000"/>
                                    </p:animScale>
                                    <p:animScale>
                                      <p:cBhvr>
                                        <p:cTn id="247" dur="26">
                                          <p:stCondLst>
                                            <p:cond delay="1642"/>
                                          </p:stCondLst>
                                        </p:cTn>
                                        <p:tgtEl>
                                          <p:spTgt spid="34"/>
                                        </p:tgtEl>
                                      </p:cBhvr>
                                      <p:to x="100000" y="90000"/>
                                    </p:animScale>
                                    <p:animScale>
                                      <p:cBhvr>
                                        <p:cTn id="248" dur="166" decel="50000">
                                          <p:stCondLst>
                                            <p:cond delay="1668"/>
                                          </p:stCondLst>
                                        </p:cTn>
                                        <p:tgtEl>
                                          <p:spTgt spid="34"/>
                                        </p:tgtEl>
                                      </p:cBhvr>
                                      <p:to x="100000" y="100000"/>
                                    </p:animScale>
                                    <p:animScale>
                                      <p:cBhvr>
                                        <p:cTn id="249" dur="26">
                                          <p:stCondLst>
                                            <p:cond delay="1808"/>
                                          </p:stCondLst>
                                        </p:cTn>
                                        <p:tgtEl>
                                          <p:spTgt spid="34"/>
                                        </p:tgtEl>
                                      </p:cBhvr>
                                      <p:to x="100000" y="95000"/>
                                    </p:animScale>
                                    <p:animScale>
                                      <p:cBhvr>
                                        <p:cTn id="250" dur="166" decel="50000">
                                          <p:stCondLst>
                                            <p:cond delay="1834"/>
                                          </p:stCondLst>
                                        </p:cTn>
                                        <p:tgtEl>
                                          <p:spTgt spid="34"/>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Effect transition="in" filter="fade">
                                      <p:cBhvr>
                                        <p:cTn id="253" dur="2250"/>
                                        <p:tgtEl>
                                          <p:spTgt spid="11"/>
                                        </p:tgtEl>
                                      </p:cBhvr>
                                    </p:animEffect>
                                  </p:childTnLst>
                                </p:cTn>
                              </p:par>
                            </p:childTnLst>
                          </p:cTn>
                        </p:par>
                        <p:par>
                          <p:cTn id="254" fill="hold">
                            <p:stCondLst>
                              <p:cond delay="2400"/>
                            </p:stCondLst>
                            <p:childTnLst>
                              <p:par>
                                <p:cTn id="255" presetID="10" presetClass="entr" presetSubtype="0" fill="hold" grpId="0" nodeType="afterEffect">
                                  <p:stCondLst>
                                    <p:cond delay="0"/>
                                  </p:stCondLst>
                                  <p:childTnLst>
                                    <p:set>
                                      <p:cBhvr>
                                        <p:cTn id="256" dur="1" fill="hold">
                                          <p:stCondLst>
                                            <p:cond delay="0"/>
                                          </p:stCondLst>
                                        </p:cTn>
                                        <p:tgtEl>
                                          <p:spTgt spid="38"/>
                                        </p:tgtEl>
                                        <p:attrNameLst>
                                          <p:attrName>style.visibility</p:attrName>
                                        </p:attrNameLst>
                                      </p:cBhvr>
                                      <p:to>
                                        <p:strVal val="visible"/>
                                      </p:to>
                                    </p:set>
                                    <p:animEffect transition="in" filter="fade">
                                      <p:cBhvr>
                                        <p:cTn id="257" dur="500"/>
                                        <p:tgtEl>
                                          <p:spTgt spid="38"/>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35"/>
                                        </p:tgtEl>
                                        <p:attrNameLst>
                                          <p:attrName>style.visibility</p:attrName>
                                        </p:attrNameLst>
                                      </p:cBhvr>
                                      <p:to>
                                        <p:strVal val="visible"/>
                                      </p:to>
                                    </p:set>
                                    <p:animEffect transition="in" filter="fade">
                                      <p:cBhvr>
                                        <p:cTn id="260" dur="500"/>
                                        <p:tgtEl>
                                          <p:spTgt spid="35"/>
                                        </p:tgtEl>
                                      </p:cBhvr>
                                    </p:animEffect>
                                  </p:childTnLst>
                                </p:cTn>
                              </p:par>
                            </p:childTnLst>
                          </p:cTn>
                        </p:par>
                        <p:par>
                          <p:cTn id="261" fill="hold">
                            <p:stCondLst>
                              <p:cond delay="2900"/>
                            </p:stCondLst>
                            <p:childTnLst>
                              <p:par>
                                <p:cTn id="262" presetID="53" presetClass="entr" presetSubtype="16" fill="hold" grpId="0" nodeType="afterEffect">
                                  <p:stCondLst>
                                    <p:cond delay="0"/>
                                  </p:stCondLst>
                                  <p:childTnLst>
                                    <p:set>
                                      <p:cBhvr>
                                        <p:cTn id="263" dur="1" fill="hold">
                                          <p:stCondLst>
                                            <p:cond delay="0"/>
                                          </p:stCondLst>
                                        </p:cTn>
                                        <p:tgtEl>
                                          <p:spTgt spid="36"/>
                                        </p:tgtEl>
                                        <p:attrNameLst>
                                          <p:attrName>style.visibility</p:attrName>
                                        </p:attrNameLst>
                                      </p:cBhvr>
                                      <p:to>
                                        <p:strVal val="visible"/>
                                      </p:to>
                                    </p:set>
                                    <p:anim calcmode="lin" valueType="num">
                                      <p:cBhvr>
                                        <p:cTn id="264" dur="500" fill="hold"/>
                                        <p:tgtEl>
                                          <p:spTgt spid="36"/>
                                        </p:tgtEl>
                                        <p:attrNameLst>
                                          <p:attrName>ppt_w</p:attrName>
                                        </p:attrNameLst>
                                      </p:cBhvr>
                                      <p:tavLst>
                                        <p:tav tm="0">
                                          <p:val>
                                            <p:fltVal val="0"/>
                                          </p:val>
                                        </p:tav>
                                        <p:tav tm="100000">
                                          <p:val>
                                            <p:strVal val="#ppt_w"/>
                                          </p:val>
                                        </p:tav>
                                      </p:tavLst>
                                    </p:anim>
                                    <p:anim calcmode="lin" valueType="num">
                                      <p:cBhvr>
                                        <p:cTn id="265" dur="500" fill="hold"/>
                                        <p:tgtEl>
                                          <p:spTgt spid="36"/>
                                        </p:tgtEl>
                                        <p:attrNameLst>
                                          <p:attrName>ppt_h</p:attrName>
                                        </p:attrNameLst>
                                      </p:cBhvr>
                                      <p:tavLst>
                                        <p:tav tm="0">
                                          <p:val>
                                            <p:fltVal val="0"/>
                                          </p:val>
                                        </p:tav>
                                        <p:tav tm="100000">
                                          <p:val>
                                            <p:strVal val="#ppt_h"/>
                                          </p:val>
                                        </p:tav>
                                      </p:tavLst>
                                    </p:anim>
                                    <p:animEffect transition="in" filter="fade">
                                      <p:cBhvr>
                                        <p:cTn id="266" dur="500"/>
                                        <p:tgtEl>
                                          <p:spTgt spid="36"/>
                                        </p:tgtEl>
                                      </p:cBhvr>
                                    </p:animEffect>
                                  </p:childTnLst>
                                </p:cTn>
                              </p:par>
                            </p:childTnLst>
                          </p:cTn>
                        </p:par>
                        <p:par>
                          <p:cTn id="267" fill="hold">
                            <p:stCondLst>
                              <p:cond delay="3400"/>
                            </p:stCondLst>
                            <p:childTnLst>
                              <p:par>
                                <p:cTn id="268" presetID="22" presetClass="entr" presetSubtype="8" fill="hold" nodeType="afterEffect">
                                  <p:stCondLst>
                                    <p:cond delay="0"/>
                                  </p:stCondLst>
                                  <p:childTnLst>
                                    <p:set>
                                      <p:cBhvr>
                                        <p:cTn id="269" dur="1" fill="hold">
                                          <p:stCondLst>
                                            <p:cond delay="0"/>
                                          </p:stCondLst>
                                        </p:cTn>
                                        <p:tgtEl>
                                          <p:spTgt spid="7"/>
                                        </p:tgtEl>
                                        <p:attrNameLst>
                                          <p:attrName>style.visibility</p:attrName>
                                        </p:attrNameLst>
                                      </p:cBhvr>
                                      <p:to>
                                        <p:strVal val="visible"/>
                                      </p:to>
                                    </p:set>
                                    <p:animEffect transition="in" filter="wipe(left)">
                                      <p:cBhvr>
                                        <p:cTn id="270" dur="500"/>
                                        <p:tgtEl>
                                          <p:spTgt spid="7"/>
                                        </p:tgtEl>
                                      </p:cBhvr>
                                    </p:animEffect>
                                  </p:childTnLst>
                                </p:cTn>
                              </p:par>
                              <p:par>
                                <p:cTn id="271" presetID="10" presetClass="entr" presetSubtype="0" fill="hold" grpId="0" nodeType="withEffect">
                                  <p:stCondLst>
                                    <p:cond delay="500"/>
                                  </p:stCondLst>
                                  <p:childTnLst>
                                    <p:set>
                                      <p:cBhvr>
                                        <p:cTn id="272" dur="1" fill="hold">
                                          <p:stCondLst>
                                            <p:cond delay="0"/>
                                          </p:stCondLst>
                                        </p:cTn>
                                        <p:tgtEl>
                                          <p:spTgt spid="37"/>
                                        </p:tgtEl>
                                        <p:attrNameLst>
                                          <p:attrName>style.visibility</p:attrName>
                                        </p:attrNameLst>
                                      </p:cBhvr>
                                      <p:to>
                                        <p:strVal val="visible"/>
                                      </p:to>
                                    </p:set>
                                    <p:animEffect transition="in" filter="fade">
                                      <p:cBhvr>
                                        <p:cTn id="27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6"/>
          <p:cNvSpPr txBox="1">
            <a:spLocks noChangeArrowheads="1"/>
          </p:cNvSpPr>
          <p:nvPr/>
        </p:nvSpPr>
        <p:spPr bwMode="auto">
          <a:xfrm>
            <a:off x="2505600" y="434492"/>
            <a:ext cx="395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爬虫</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5" name="文本框 4">
            <a:extLst>
              <a:ext uri="{FF2B5EF4-FFF2-40B4-BE49-F238E27FC236}">
                <a16:creationId xmlns:a16="http://schemas.microsoft.com/office/drawing/2014/main" id="{350DA49B-330E-DE47-AF7B-DBADFBF2ABCD}"/>
              </a:ext>
            </a:extLst>
          </p:cNvPr>
          <p:cNvSpPr txBox="1"/>
          <p:nvPr/>
        </p:nvSpPr>
        <p:spPr>
          <a:xfrm>
            <a:off x="1054799" y="1216800"/>
            <a:ext cx="6861600" cy="2677656"/>
          </a:xfrm>
          <a:prstGeom prst="rect">
            <a:avLst/>
          </a:prstGeom>
          <a:noFill/>
        </p:spPr>
        <p:txBody>
          <a:bodyPr wrap="square" rtlCol="0">
            <a:spAutoFit/>
          </a:bodyPr>
          <a:lstStyle/>
          <a:p>
            <a:pPr>
              <a:lnSpc>
                <a:spcPct val="150000"/>
              </a:lnSpc>
            </a:pPr>
            <a:r>
              <a:rPr lang="zh-CN" altLang="en-US" dirty="0">
                <a:solidFill>
                  <a:schemeClr val="bg2">
                    <a:lumMod val="50000"/>
                  </a:schemeClr>
                </a:solidFill>
              </a:rPr>
              <a:t>　　</a:t>
            </a:r>
            <a:r>
              <a:rPr lang="zh-CN" altLang="en-US" sz="1400" dirty="0">
                <a:solidFill>
                  <a:schemeClr val="bg2">
                    <a:lumMod val="50000"/>
                  </a:schemeClr>
                </a:solidFill>
                <a:latin typeface="+mn-ea"/>
              </a:rPr>
              <a:t>爬虫最早源于搜索引擎，它是一种按照一定的规则，自动从互联网上抓取信息的程序。</a:t>
            </a:r>
          </a:p>
          <a:p>
            <a:pPr>
              <a:lnSpc>
                <a:spcPct val="150000"/>
              </a:lnSpc>
            </a:pPr>
            <a:r>
              <a:rPr lang="zh-CN" altLang="en-US" sz="1400" dirty="0">
                <a:solidFill>
                  <a:schemeClr val="bg2">
                    <a:lumMod val="50000"/>
                  </a:schemeClr>
                </a:solidFill>
                <a:latin typeface="+mn-ea"/>
              </a:rPr>
              <a:t>　　搜索引擎是善意的爬虫，它爬取网站的所有页面，提供给其他用户进行快速搜索和访问，给网站带来流量。为此，行业还达成了</a:t>
            </a:r>
            <a:r>
              <a:rPr lang="en-US" altLang="zh-CN" sz="1400" dirty="0">
                <a:solidFill>
                  <a:schemeClr val="bg2">
                    <a:lumMod val="50000"/>
                  </a:schemeClr>
                </a:solidFill>
                <a:latin typeface="+mn-ea"/>
              </a:rPr>
              <a:t>Robots</a:t>
            </a:r>
            <a:r>
              <a:rPr lang="zh-CN" altLang="en-US" sz="1400" dirty="0">
                <a:solidFill>
                  <a:schemeClr val="bg2">
                    <a:lumMod val="50000"/>
                  </a:schemeClr>
                </a:solidFill>
                <a:latin typeface="+mn-ea"/>
              </a:rPr>
              <a:t>君子协议，让互联网上的搜索与被搜索和谐相处。</a:t>
            </a:r>
          </a:p>
          <a:p>
            <a:pPr>
              <a:lnSpc>
                <a:spcPct val="150000"/>
              </a:lnSpc>
            </a:pPr>
            <a:r>
              <a:rPr lang="zh-CN" altLang="en-US" sz="1400" dirty="0">
                <a:solidFill>
                  <a:schemeClr val="bg2">
                    <a:lumMod val="50000"/>
                  </a:schemeClr>
                </a:solidFill>
                <a:latin typeface="+mn-ea"/>
              </a:rPr>
              <a:t>　　原本双赢的局面，很快就被一些人破坏了，如同其他技术，爬虫也是一把双刃剑，变得不再「君 子」。尤其是近年来「大数据」的概念，吸引了许多公司肆意爬取其他公司的数据，于是「恶意 爬虫」开始充斥互联网。</a:t>
            </a:r>
          </a:p>
        </p:txBody>
      </p:sp>
    </p:spTree>
    <p:extLst>
      <p:ext uri="{BB962C8B-B14F-4D97-AF65-F5344CB8AC3E}">
        <p14:creationId xmlns:p14="http://schemas.microsoft.com/office/powerpoint/2010/main" val="18536301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任意多边形 10"/>
          <p:cNvSpPr/>
          <p:nvPr/>
        </p:nvSpPr>
        <p:spPr>
          <a:xfrm>
            <a:off x="3327964" y="1768430"/>
            <a:ext cx="2174825" cy="19558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5" name="组合 14"/>
          <p:cNvGrpSpPr/>
          <p:nvPr/>
        </p:nvGrpSpPr>
        <p:grpSpPr>
          <a:xfrm rot="19761547">
            <a:off x="3484172" y="1823834"/>
            <a:ext cx="525400" cy="614864"/>
            <a:chOff x="7567613" y="3465512"/>
            <a:chExt cx="512763" cy="600075"/>
          </a:xfrm>
          <a:solidFill>
            <a:schemeClr val="tx1">
              <a:lumMod val="65000"/>
              <a:lumOff val="35000"/>
            </a:schemeClr>
          </a:solidFill>
        </p:grpSpPr>
        <p:sp>
          <p:nvSpPr>
            <p:cNvPr id="16" name="Freeform 46"/>
            <p:cNvSpPr>
              <a:spLocks/>
            </p:cNvSpPr>
            <p:nvPr/>
          </p:nvSpPr>
          <p:spPr bwMode="auto">
            <a:xfrm>
              <a:off x="7939088" y="3530600"/>
              <a:ext cx="71437" cy="74612"/>
            </a:xfrm>
            <a:custGeom>
              <a:avLst/>
              <a:gdLst>
                <a:gd name="T0" fmla="*/ 9 w 28"/>
                <a:gd name="T1" fmla="*/ 29 h 29"/>
                <a:gd name="T2" fmla="*/ 26 w 28"/>
                <a:gd name="T3" fmla="*/ 13 h 29"/>
                <a:gd name="T4" fmla="*/ 26 w 28"/>
                <a:gd name="T5" fmla="*/ 3 h 29"/>
                <a:gd name="T6" fmla="*/ 16 w 28"/>
                <a:gd name="T7" fmla="*/ 3 h 29"/>
                <a:gd name="T8" fmla="*/ 0 w 28"/>
                <a:gd name="T9" fmla="*/ 20 h 29"/>
                <a:gd name="T10" fmla="*/ 9 w 28"/>
                <a:gd name="T11" fmla="*/ 29 h 29"/>
              </a:gdLst>
              <a:ahLst/>
              <a:cxnLst>
                <a:cxn ang="0">
                  <a:pos x="T0" y="T1"/>
                </a:cxn>
                <a:cxn ang="0">
                  <a:pos x="T2" y="T3"/>
                </a:cxn>
                <a:cxn ang="0">
                  <a:pos x="T4" y="T5"/>
                </a:cxn>
                <a:cxn ang="0">
                  <a:pos x="T6" y="T7"/>
                </a:cxn>
                <a:cxn ang="0">
                  <a:pos x="T8" y="T9"/>
                </a:cxn>
                <a:cxn ang="0">
                  <a:pos x="T10" y="T11"/>
                </a:cxn>
              </a:cxnLst>
              <a:rect l="0" t="0" r="r" b="b"/>
              <a:pathLst>
                <a:path w="28" h="29">
                  <a:moveTo>
                    <a:pt x="9" y="29"/>
                  </a:moveTo>
                  <a:cubicBezTo>
                    <a:pt x="26" y="13"/>
                    <a:pt x="26" y="13"/>
                    <a:pt x="26" y="13"/>
                  </a:cubicBezTo>
                  <a:cubicBezTo>
                    <a:pt x="28" y="10"/>
                    <a:pt x="28" y="6"/>
                    <a:pt x="26" y="3"/>
                  </a:cubicBezTo>
                  <a:cubicBezTo>
                    <a:pt x="23" y="0"/>
                    <a:pt x="19" y="0"/>
                    <a:pt x="16" y="3"/>
                  </a:cubicBezTo>
                  <a:cubicBezTo>
                    <a:pt x="0" y="20"/>
                    <a:pt x="0" y="20"/>
                    <a:pt x="0" y="20"/>
                  </a:cubicBezTo>
                  <a:cubicBezTo>
                    <a:pt x="3" y="23"/>
                    <a:pt x="6" y="26"/>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7" name="Freeform 47"/>
            <p:cNvSpPr>
              <a:spLocks/>
            </p:cNvSpPr>
            <p:nvPr/>
          </p:nvSpPr>
          <p:spPr bwMode="auto">
            <a:xfrm>
              <a:off x="7807326" y="3465512"/>
              <a:ext cx="33337" cy="73025"/>
            </a:xfrm>
            <a:custGeom>
              <a:avLst/>
              <a:gdLst>
                <a:gd name="T0" fmla="*/ 7 w 13"/>
                <a:gd name="T1" fmla="*/ 29 h 29"/>
                <a:gd name="T2" fmla="*/ 7 w 13"/>
                <a:gd name="T3" fmla="*/ 29 h 29"/>
                <a:gd name="T4" fmla="*/ 13 w 13"/>
                <a:gd name="T5" fmla="*/ 29 h 29"/>
                <a:gd name="T6" fmla="*/ 13 w 13"/>
                <a:gd name="T7" fmla="*/ 6 h 29"/>
                <a:gd name="T8" fmla="*/ 7 w 13"/>
                <a:gd name="T9" fmla="*/ 0 h 29"/>
                <a:gd name="T10" fmla="*/ 0 w 13"/>
                <a:gd name="T11" fmla="*/ 6 h 29"/>
                <a:gd name="T12" fmla="*/ 0 w 13"/>
                <a:gd name="T13" fmla="*/ 29 h 29"/>
                <a:gd name="T14" fmla="*/ 6 w 13"/>
                <a:gd name="T15" fmla="*/ 29 h 29"/>
                <a:gd name="T16" fmla="*/ 7 w 1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9">
                  <a:moveTo>
                    <a:pt x="7" y="29"/>
                  </a:moveTo>
                  <a:cubicBezTo>
                    <a:pt x="7" y="29"/>
                    <a:pt x="7" y="29"/>
                    <a:pt x="7" y="29"/>
                  </a:cubicBezTo>
                  <a:cubicBezTo>
                    <a:pt x="9" y="29"/>
                    <a:pt x="11" y="29"/>
                    <a:pt x="13" y="29"/>
                  </a:cubicBezTo>
                  <a:cubicBezTo>
                    <a:pt x="13" y="6"/>
                    <a:pt x="13" y="6"/>
                    <a:pt x="13" y="6"/>
                  </a:cubicBezTo>
                  <a:cubicBezTo>
                    <a:pt x="13" y="3"/>
                    <a:pt x="10" y="0"/>
                    <a:pt x="7" y="0"/>
                  </a:cubicBezTo>
                  <a:cubicBezTo>
                    <a:pt x="3" y="0"/>
                    <a:pt x="0" y="3"/>
                    <a:pt x="0" y="6"/>
                  </a:cubicBezTo>
                  <a:cubicBezTo>
                    <a:pt x="0" y="29"/>
                    <a:pt x="0" y="29"/>
                    <a:pt x="0" y="29"/>
                  </a:cubicBezTo>
                  <a:cubicBezTo>
                    <a:pt x="2" y="29"/>
                    <a:pt x="4" y="29"/>
                    <a:pt x="6" y="29"/>
                  </a:cubicBezTo>
                  <a:cubicBezTo>
                    <a:pt x="6" y="29"/>
                    <a:pt x="7"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8" name="Freeform 48"/>
            <p:cNvSpPr>
              <a:spLocks/>
            </p:cNvSpPr>
            <p:nvPr/>
          </p:nvSpPr>
          <p:spPr bwMode="auto">
            <a:xfrm>
              <a:off x="7635876" y="3530600"/>
              <a:ext cx="74612" cy="74612"/>
            </a:xfrm>
            <a:custGeom>
              <a:avLst/>
              <a:gdLst>
                <a:gd name="T0" fmla="*/ 19 w 29"/>
                <a:gd name="T1" fmla="*/ 29 h 29"/>
                <a:gd name="T2" fmla="*/ 29 w 29"/>
                <a:gd name="T3" fmla="*/ 20 h 29"/>
                <a:gd name="T4" fmla="*/ 12 w 29"/>
                <a:gd name="T5" fmla="*/ 3 h 29"/>
                <a:gd name="T6" fmla="*/ 2 w 29"/>
                <a:gd name="T7" fmla="*/ 3 h 29"/>
                <a:gd name="T8" fmla="*/ 2 w 29"/>
                <a:gd name="T9" fmla="*/ 13 h 29"/>
                <a:gd name="T10" fmla="*/ 19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9" y="29"/>
                  </a:moveTo>
                  <a:cubicBezTo>
                    <a:pt x="22" y="26"/>
                    <a:pt x="25" y="23"/>
                    <a:pt x="29" y="20"/>
                  </a:cubicBezTo>
                  <a:cubicBezTo>
                    <a:pt x="12" y="3"/>
                    <a:pt x="12" y="3"/>
                    <a:pt x="12" y="3"/>
                  </a:cubicBezTo>
                  <a:cubicBezTo>
                    <a:pt x="9" y="0"/>
                    <a:pt x="5" y="0"/>
                    <a:pt x="2" y="3"/>
                  </a:cubicBezTo>
                  <a:cubicBezTo>
                    <a:pt x="0" y="6"/>
                    <a:pt x="0" y="10"/>
                    <a:pt x="2" y="13"/>
                  </a:cubicBez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9" name="Freeform 49"/>
            <p:cNvSpPr>
              <a:spLocks/>
            </p:cNvSpPr>
            <p:nvPr/>
          </p:nvSpPr>
          <p:spPr bwMode="auto">
            <a:xfrm>
              <a:off x="7567613" y="3705225"/>
              <a:ext cx="76200" cy="33337"/>
            </a:xfrm>
            <a:custGeom>
              <a:avLst/>
              <a:gdLst>
                <a:gd name="T0" fmla="*/ 30 w 30"/>
                <a:gd name="T1" fmla="*/ 9 h 13"/>
                <a:gd name="T2" fmla="*/ 30 w 30"/>
                <a:gd name="T3" fmla="*/ 0 h 13"/>
                <a:gd name="T4" fmla="*/ 7 w 30"/>
                <a:gd name="T5" fmla="*/ 0 h 13"/>
                <a:gd name="T6" fmla="*/ 0 w 30"/>
                <a:gd name="T7" fmla="*/ 6 h 13"/>
                <a:gd name="T8" fmla="*/ 7 w 30"/>
                <a:gd name="T9" fmla="*/ 13 h 13"/>
                <a:gd name="T10" fmla="*/ 30 w 30"/>
                <a:gd name="T11" fmla="*/ 13 h 13"/>
                <a:gd name="T12" fmla="*/ 30 w 30"/>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30" y="9"/>
                  </a:moveTo>
                  <a:cubicBezTo>
                    <a:pt x="30" y="6"/>
                    <a:pt x="30" y="3"/>
                    <a:pt x="30" y="0"/>
                  </a:cubicBezTo>
                  <a:cubicBezTo>
                    <a:pt x="7" y="0"/>
                    <a:pt x="7" y="0"/>
                    <a:pt x="7" y="0"/>
                  </a:cubicBezTo>
                  <a:cubicBezTo>
                    <a:pt x="3" y="0"/>
                    <a:pt x="0" y="3"/>
                    <a:pt x="0" y="6"/>
                  </a:cubicBezTo>
                  <a:cubicBezTo>
                    <a:pt x="0" y="10"/>
                    <a:pt x="3" y="13"/>
                    <a:pt x="7" y="13"/>
                  </a:cubicBezTo>
                  <a:cubicBezTo>
                    <a:pt x="30" y="13"/>
                    <a:pt x="30" y="13"/>
                    <a:pt x="30" y="13"/>
                  </a:cubicBezTo>
                  <a:cubicBezTo>
                    <a:pt x="30" y="12"/>
                    <a:pt x="30" y="10"/>
                    <a:pt x="3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0" name="Freeform 50"/>
            <p:cNvSpPr>
              <a:spLocks/>
            </p:cNvSpPr>
            <p:nvPr/>
          </p:nvSpPr>
          <p:spPr bwMode="auto">
            <a:xfrm>
              <a:off x="7635876" y="3844925"/>
              <a:ext cx="61912" cy="63500"/>
            </a:xfrm>
            <a:custGeom>
              <a:avLst/>
              <a:gdLst>
                <a:gd name="T0" fmla="*/ 2 w 24"/>
                <a:gd name="T1" fmla="*/ 13 h 25"/>
                <a:gd name="T2" fmla="*/ 2 w 24"/>
                <a:gd name="T3" fmla="*/ 23 h 25"/>
                <a:gd name="T4" fmla="*/ 12 w 24"/>
                <a:gd name="T5" fmla="*/ 23 h 25"/>
                <a:gd name="T6" fmla="*/ 24 w 24"/>
                <a:gd name="T7" fmla="*/ 10 h 25"/>
                <a:gd name="T8" fmla="*/ 16 w 24"/>
                <a:gd name="T9" fmla="*/ 0 h 25"/>
                <a:gd name="T10" fmla="*/ 2 w 24"/>
                <a:gd name="T11" fmla="*/ 13 h 25"/>
              </a:gdLst>
              <a:ahLst/>
              <a:cxnLst>
                <a:cxn ang="0">
                  <a:pos x="T0" y="T1"/>
                </a:cxn>
                <a:cxn ang="0">
                  <a:pos x="T2" y="T3"/>
                </a:cxn>
                <a:cxn ang="0">
                  <a:pos x="T4" y="T5"/>
                </a:cxn>
                <a:cxn ang="0">
                  <a:pos x="T6" y="T7"/>
                </a:cxn>
                <a:cxn ang="0">
                  <a:pos x="T8" y="T9"/>
                </a:cxn>
                <a:cxn ang="0">
                  <a:pos x="T10" y="T11"/>
                </a:cxn>
              </a:cxnLst>
              <a:rect l="0" t="0" r="r" b="b"/>
              <a:pathLst>
                <a:path w="24" h="25">
                  <a:moveTo>
                    <a:pt x="2" y="13"/>
                  </a:moveTo>
                  <a:cubicBezTo>
                    <a:pt x="0" y="16"/>
                    <a:pt x="0" y="20"/>
                    <a:pt x="2" y="23"/>
                  </a:cubicBezTo>
                  <a:cubicBezTo>
                    <a:pt x="5" y="25"/>
                    <a:pt x="9" y="25"/>
                    <a:pt x="12" y="23"/>
                  </a:cubicBezTo>
                  <a:cubicBezTo>
                    <a:pt x="24" y="10"/>
                    <a:pt x="24" y="10"/>
                    <a:pt x="24" y="10"/>
                  </a:cubicBezTo>
                  <a:cubicBezTo>
                    <a:pt x="21" y="7"/>
                    <a:pt x="19" y="4"/>
                    <a:pt x="16" y="0"/>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1" name="Freeform 51"/>
            <p:cNvSpPr>
              <a:spLocks/>
            </p:cNvSpPr>
            <p:nvPr/>
          </p:nvSpPr>
          <p:spPr bwMode="auto">
            <a:xfrm>
              <a:off x="7786688" y="4046537"/>
              <a:ext cx="74612" cy="19050"/>
            </a:xfrm>
            <a:custGeom>
              <a:avLst/>
              <a:gdLst>
                <a:gd name="T0" fmla="*/ 18 w 29"/>
                <a:gd name="T1" fmla="*/ 0 h 7"/>
                <a:gd name="T2" fmla="*/ 12 w 29"/>
                <a:gd name="T3" fmla="*/ 0 h 7"/>
                <a:gd name="T4" fmla="*/ 0 w 29"/>
                <a:gd name="T5" fmla="*/ 0 h 7"/>
                <a:gd name="T6" fmla="*/ 0 w 29"/>
                <a:gd name="T7" fmla="*/ 1 h 7"/>
                <a:gd name="T8" fmla="*/ 10 w 29"/>
                <a:gd name="T9" fmla="*/ 7 h 7"/>
                <a:gd name="T10" fmla="*/ 11 w 29"/>
                <a:gd name="T11" fmla="*/ 7 h 7"/>
                <a:gd name="T12" fmla="*/ 18 w 29"/>
                <a:gd name="T13" fmla="*/ 7 h 7"/>
                <a:gd name="T14" fmla="*/ 19 w 29"/>
                <a:gd name="T15" fmla="*/ 7 h 7"/>
                <a:gd name="T16" fmla="*/ 29 w 29"/>
                <a:gd name="T17" fmla="*/ 1 h 7"/>
                <a:gd name="T18" fmla="*/ 29 w 29"/>
                <a:gd name="T19" fmla="*/ 0 h 7"/>
                <a:gd name="T20" fmla="*/ 18 w 2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7">
                  <a:moveTo>
                    <a:pt x="18" y="0"/>
                  </a:moveTo>
                  <a:cubicBezTo>
                    <a:pt x="12" y="0"/>
                    <a:pt x="12" y="0"/>
                    <a:pt x="12" y="0"/>
                  </a:cubicBezTo>
                  <a:cubicBezTo>
                    <a:pt x="0" y="0"/>
                    <a:pt x="0" y="0"/>
                    <a:pt x="0" y="0"/>
                  </a:cubicBezTo>
                  <a:cubicBezTo>
                    <a:pt x="0" y="1"/>
                    <a:pt x="0" y="1"/>
                    <a:pt x="0" y="1"/>
                  </a:cubicBezTo>
                  <a:cubicBezTo>
                    <a:pt x="0" y="5"/>
                    <a:pt x="5" y="7"/>
                    <a:pt x="10" y="7"/>
                  </a:cubicBezTo>
                  <a:cubicBezTo>
                    <a:pt x="11" y="7"/>
                    <a:pt x="11" y="7"/>
                    <a:pt x="11" y="7"/>
                  </a:cubicBezTo>
                  <a:cubicBezTo>
                    <a:pt x="18" y="7"/>
                    <a:pt x="18" y="7"/>
                    <a:pt x="18" y="7"/>
                  </a:cubicBezTo>
                  <a:cubicBezTo>
                    <a:pt x="19" y="7"/>
                    <a:pt x="19" y="7"/>
                    <a:pt x="19" y="7"/>
                  </a:cubicBezTo>
                  <a:cubicBezTo>
                    <a:pt x="24" y="7"/>
                    <a:pt x="29" y="5"/>
                    <a:pt x="29" y="1"/>
                  </a:cubicBezTo>
                  <a:cubicBezTo>
                    <a:pt x="29" y="1"/>
                    <a:pt x="29" y="1"/>
                    <a:pt x="29" y="0"/>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2" name="Freeform 52"/>
            <p:cNvSpPr>
              <a:spLocks/>
            </p:cNvSpPr>
            <p:nvPr/>
          </p:nvSpPr>
          <p:spPr bwMode="auto">
            <a:xfrm>
              <a:off x="7762876" y="4006850"/>
              <a:ext cx="120650" cy="31750"/>
            </a:xfrm>
            <a:custGeom>
              <a:avLst/>
              <a:gdLst>
                <a:gd name="T0" fmla="*/ 41 w 47"/>
                <a:gd name="T1" fmla="*/ 0 h 13"/>
                <a:gd name="T2" fmla="*/ 7 w 47"/>
                <a:gd name="T3" fmla="*/ 0 h 13"/>
                <a:gd name="T4" fmla="*/ 0 w 47"/>
                <a:gd name="T5" fmla="*/ 7 h 13"/>
                <a:gd name="T6" fmla="*/ 7 w 47"/>
                <a:gd name="T7" fmla="*/ 13 h 13"/>
                <a:gd name="T8" fmla="*/ 41 w 47"/>
                <a:gd name="T9" fmla="*/ 13 h 13"/>
                <a:gd name="T10" fmla="*/ 47 w 47"/>
                <a:gd name="T11" fmla="*/ 7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7"/>
                  </a:cubicBezTo>
                  <a:cubicBezTo>
                    <a:pt x="0" y="10"/>
                    <a:pt x="3" y="13"/>
                    <a:pt x="7" y="13"/>
                  </a:cubicBezTo>
                  <a:cubicBezTo>
                    <a:pt x="41" y="13"/>
                    <a:pt x="41" y="13"/>
                    <a:pt x="41" y="13"/>
                  </a:cubicBezTo>
                  <a:cubicBezTo>
                    <a:pt x="44" y="13"/>
                    <a:pt x="47" y="10"/>
                    <a:pt x="47" y="7"/>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3" name="Freeform 53"/>
            <p:cNvSpPr>
              <a:spLocks/>
            </p:cNvSpPr>
            <p:nvPr/>
          </p:nvSpPr>
          <p:spPr bwMode="auto">
            <a:xfrm>
              <a:off x="7762876" y="3965575"/>
              <a:ext cx="120650" cy="33337"/>
            </a:xfrm>
            <a:custGeom>
              <a:avLst/>
              <a:gdLst>
                <a:gd name="T0" fmla="*/ 41 w 47"/>
                <a:gd name="T1" fmla="*/ 0 h 13"/>
                <a:gd name="T2" fmla="*/ 7 w 47"/>
                <a:gd name="T3" fmla="*/ 0 h 13"/>
                <a:gd name="T4" fmla="*/ 0 w 47"/>
                <a:gd name="T5" fmla="*/ 6 h 13"/>
                <a:gd name="T6" fmla="*/ 7 w 47"/>
                <a:gd name="T7" fmla="*/ 13 h 13"/>
                <a:gd name="T8" fmla="*/ 41 w 47"/>
                <a:gd name="T9" fmla="*/ 13 h 13"/>
                <a:gd name="T10" fmla="*/ 47 w 47"/>
                <a:gd name="T11" fmla="*/ 6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6"/>
                  </a:cubicBezTo>
                  <a:cubicBezTo>
                    <a:pt x="0" y="10"/>
                    <a:pt x="3" y="13"/>
                    <a:pt x="7" y="13"/>
                  </a:cubicBezTo>
                  <a:cubicBezTo>
                    <a:pt x="41" y="13"/>
                    <a:pt x="41" y="13"/>
                    <a:pt x="41" y="13"/>
                  </a:cubicBezTo>
                  <a:cubicBezTo>
                    <a:pt x="44" y="13"/>
                    <a:pt x="47" y="10"/>
                    <a:pt x="47" y="6"/>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4" name="Freeform 54"/>
            <p:cNvSpPr>
              <a:spLocks noEditPoints="1"/>
            </p:cNvSpPr>
            <p:nvPr/>
          </p:nvSpPr>
          <p:spPr bwMode="auto">
            <a:xfrm>
              <a:off x="7666038" y="3568700"/>
              <a:ext cx="314325" cy="385762"/>
            </a:xfrm>
            <a:custGeom>
              <a:avLst/>
              <a:gdLst>
                <a:gd name="T0" fmla="*/ 123 w 123"/>
                <a:gd name="T1" fmla="*/ 62 h 151"/>
                <a:gd name="T2" fmla="*/ 111 w 123"/>
                <a:gd name="T3" fmla="*/ 25 h 151"/>
                <a:gd name="T4" fmla="*/ 84 w 123"/>
                <a:gd name="T5" fmla="*/ 5 h 151"/>
                <a:gd name="T6" fmla="*/ 84 w 123"/>
                <a:gd name="T7" fmla="*/ 4 h 151"/>
                <a:gd name="T8" fmla="*/ 79 w 123"/>
                <a:gd name="T9" fmla="*/ 3 h 151"/>
                <a:gd name="T10" fmla="*/ 68 w 123"/>
                <a:gd name="T11" fmla="*/ 1 h 151"/>
                <a:gd name="T12" fmla="*/ 68 w 123"/>
                <a:gd name="T13" fmla="*/ 1 h 151"/>
                <a:gd name="T14" fmla="*/ 68 w 123"/>
                <a:gd name="T15" fmla="*/ 1 h 151"/>
                <a:gd name="T16" fmla="*/ 68 w 123"/>
                <a:gd name="T17" fmla="*/ 1 h 151"/>
                <a:gd name="T18" fmla="*/ 62 w 123"/>
                <a:gd name="T19" fmla="*/ 0 h 151"/>
                <a:gd name="T20" fmla="*/ 62 w 123"/>
                <a:gd name="T21" fmla="*/ 0 h 151"/>
                <a:gd name="T22" fmla="*/ 62 w 123"/>
                <a:gd name="T23" fmla="*/ 0 h 151"/>
                <a:gd name="T24" fmla="*/ 61 w 123"/>
                <a:gd name="T25" fmla="*/ 0 h 151"/>
                <a:gd name="T26" fmla="*/ 56 w 123"/>
                <a:gd name="T27" fmla="*/ 1 h 151"/>
                <a:gd name="T28" fmla="*/ 56 w 123"/>
                <a:gd name="T29" fmla="*/ 1 h 151"/>
                <a:gd name="T30" fmla="*/ 55 w 123"/>
                <a:gd name="T31" fmla="*/ 1 h 151"/>
                <a:gd name="T32" fmla="*/ 44 w 123"/>
                <a:gd name="T33" fmla="*/ 3 h 151"/>
                <a:gd name="T34" fmla="*/ 40 w 123"/>
                <a:gd name="T35" fmla="*/ 4 h 151"/>
                <a:gd name="T36" fmla="*/ 40 w 123"/>
                <a:gd name="T37" fmla="*/ 5 h 151"/>
                <a:gd name="T38" fmla="*/ 13 w 123"/>
                <a:gd name="T39" fmla="*/ 25 h 151"/>
                <a:gd name="T40" fmla="*/ 0 w 123"/>
                <a:gd name="T41" fmla="*/ 62 h 151"/>
                <a:gd name="T42" fmla="*/ 5 w 123"/>
                <a:gd name="T43" fmla="*/ 87 h 151"/>
                <a:gd name="T44" fmla="*/ 20 w 123"/>
                <a:gd name="T45" fmla="*/ 109 h 151"/>
                <a:gd name="T46" fmla="*/ 26 w 123"/>
                <a:gd name="T47" fmla="*/ 116 h 151"/>
                <a:gd name="T48" fmla="*/ 28 w 123"/>
                <a:gd name="T49" fmla="*/ 121 h 151"/>
                <a:gd name="T50" fmla="*/ 29 w 123"/>
                <a:gd name="T51" fmla="*/ 135 h 151"/>
                <a:gd name="T52" fmla="*/ 29 w 123"/>
                <a:gd name="T53" fmla="*/ 136 h 151"/>
                <a:gd name="T54" fmla="*/ 29 w 123"/>
                <a:gd name="T55" fmla="*/ 136 h 151"/>
                <a:gd name="T56" fmla="*/ 29 w 123"/>
                <a:gd name="T57" fmla="*/ 136 h 151"/>
                <a:gd name="T58" fmla="*/ 29 w 123"/>
                <a:gd name="T59" fmla="*/ 136 h 151"/>
                <a:gd name="T60" fmla="*/ 44 w 123"/>
                <a:gd name="T61" fmla="*/ 151 h 151"/>
                <a:gd name="T62" fmla="*/ 79 w 123"/>
                <a:gd name="T63" fmla="*/ 151 h 151"/>
                <a:gd name="T64" fmla="*/ 94 w 123"/>
                <a:gd name="T65" fmla="*/ 136 h 151"/>
                <a:gd name="T66" fmla="*/ 94 w 123"/>
                <a:gd name="T67" fmla="*/ 136 h 151"/>
                <a:gd name="T68" fmla="*/ 94 w 123"/>
                <a:gd name="T69" fmla="*/ 136 h 151"/>
                <a:gd name="T70" fmla="*/ 94 w 123"/>
                <a:gd name="T71" fmla="*/ 136 h 151"/>
                <a:gd name="T72" fmla="*/ 94 w 123"/>
                <a:gd name="T73" fmla="*/ 135 h 151"/>
                <a:gd name="T74" fmla="*/ 95 w 123"/>
                <a:gd name="T75" fmla="*/ 121 h 151"/>
                <a:gd name="T76" fmla="*/ 96 w 123"/>
                <a:gd name="T77" fmla="*/ 118 h 151"/>
                <a:gd name="T78" fmla="*/ 102 w 123"/>
                <a:gd name="T79" fmla="*/ 111 h 151"/>
                <a:gd name="T80" fmla="*/ 116 w 123"/>
                <a:gd name="T81" fmla="*/ 93 h 151"/>
                <a:gd name="T82" fmla="*/ 123 w 123"/>
                <a:gd name="T83" fmla="*/ 62 h 151"/>
                <a:gd name="T84" fmla="*/ 58 w 123"/>
                <a:gd name="T85" fmla="*/ 27 h 151"/>
                <a:gd name="T86" fmla="*/ 41 w 123"/>
                <a:gd name="T87" fmla="*/ 32 h 151"/>
                <a:gd name="T88" fmla="*/ 32 w 123"/>
                <a:gd name="T89" fmla="*/ 43 h 151"/>
                <a:gd name="T90" fmla="*/ 28 w 123"/>
                <a:gd name="T91" fmla="*/ 61 h 151"/>
                <a:gd name="T92" fmla="*/ 28 w 123"/>
                <a:gd name="T93" fmla="*/ 61 h 151"/>
                <a:gd name="T94" fmla="*/ 21 w 123"/>
                <a:gd name="T95" fmla="*/ 68 h 151"/>
                <a:gd name="T96" fmla="*/ 14 w 123"/>
                <a:gd name="T97" fmla="*/ 61 h 151"/>
                <a:gd name="T98" fmla="*/ 15 w 123"/>
                <a:gd name="T99" fmla="*/ 52 h 151"/>
                <a:gd name="T100" fmla="*/ 22 w 123"/>
                <a:gd name="T101" fmla="*/ 34 h 151"/>
                <a:gd name="T102" fmla="*/ 32 w 123"/>
                <a:gd name="T103" fmla="*/ 22 h 151"/>
                <a:gd name="T104" fmla="*/ 58 w 123"/>
                <a:gd name="T105" fmla="*/ 13 h 151"/>
                <a:gd name="T106" fmla="*/ 65 w 123"/>
                <a:gd name="T107" fmla="*/ 20 h 151"/>
                <a:gd name="T108" fmla="*/ 58 w 123"/>
                <a:gd name="T109" fmla="*/ 2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1">
                  <a:moveTo>
                    <a:pt x="123" y="62"/>
                  </a:moveTo>
                  <a:cubicBezTo>
                    <a:pt x="123" y="48"/>
                    <a:pt x="118" y="35"/>
                    <a:pt x="111" y="25"/>
                  </a:cubicBezTo>
                  <a:cubicBezTo>
                    <a:pt x="104" y="16"/>
                    <a:pt x="94" y="9"/>
                    <a:pt x="84" y="5"/>
                  </a:cubicBezTo>
                  <a:cubicBezTo>
                    <a:pt x="84" y="4"/>
                    <a:pt x="84" y="4"/>
                    <a:pt x="84" y="4"/>
                  </a:cubicBezTo>
                  <a:cubicBezTo>
                    <a:pt x="79" y="3"/>
                    <a:pt x="79" y="3"/>
                    <a:pt x="79" y="3"/>
                  </a:cubicBezTo>
                  <a:cubicBezTo>
                    <a:pt x="76" y="2"/>
                    <a:pt x="72" y="1"/>
                    <a:pt x="68" y="1"/>
                  </a:cubicBezTo>
                  <a:cubicBezTo>
                    <a:pt x="68" y="1"/>
                    <a:pt x="68" y="1"/>
                    <a:pt x="68" y="1"/>
                  </a:cubicBezTo>
                  <a:cubicBezTo>
                    <a:pt x="68" y="1"/>
                    <a:pt x="68" y="1"/>
                    <a:pt x="68" y="1"/>
                  </a:cubicBezTo>
                  <a:cubicBezTo>
                    <a:pt x="68" y="1"/>
                    <a:pt x="68" y="1"/>
                    <a:pt x="68" y="1"/>
                  </a:cubicBezTo>
                  <a:cubicBezTo>
                    <a:pt x="66" y="1"/>
                    <a:pt x="64" y="0"/>
                    <a:pt x="62" y="0"/>
                  </a:cubicBezTo>
                  <a:cubicBezTo>
                    <a:pt x="62" y="0"/>
                    <a:pt x="62" y="0"/>
                    <a:pt x="62" y="0"/>
                  </a:cubicBezTo>
                  <a:cubicBezTo>
                    <a:pt x="62" y="0"/>
                    <a:pt x="62" y="0"/>
                    <a:pt x="62" y="0"/>
                  </a:cubicBezTo>
                  <a:cubicBezTo>
                    <a:pt x="61" y="0"/>
                    <a:pt x="61" y="0"/>
                    <a:pt x="61" y="0"/>
                  </a:cubicBezTo>
                  <a:cubicBezTo>
                    <a:pt x="59" y="0"/>
                    <a:pt x="58" y="1"/>
                    <a:pt x="56" y="1"/>
                  </a:cubicBezTo>
                  <a:cubicBezTo>
                    <a:pt x="56" y="1"/>
                    <a:pt x="56" y="1"/>
                    <a:pt x="56" y="1"/>
                  </a:cubicBezTo>
                  <a:cubicBezTo>
                    <a:pt x="55" y="1"/>
                    <a:pt x="55" y="1"/>
                    <a:pt x="55" y="1"/>
                  </a:cubicBezTo>
                  <a:cubicBezTo>
                    <a:pt x="51" y="1"/>
                    <a:pt x="48" y="2"/>
                    <a:pt x="44" y="3"/>
                  </a:cubicBezTo>
                  <a:cubicBezTo>
                    <a:pt x="40" y="4"/>
                    <a:pt x="40" y="4"/>
                    <a:pt x="40" y="4"/>
                  </a:cubicBezTo>
                  <a:cubicBezTo>
                    <a:pt x="40" y="5"/>
                    <a:pt x="40" y="5"/>
                    <a:pt x="40" y="5"/>
                  </a:cubicBezTo>
                  <a:cubicBezTo>
                    <a:pt x="29" y="9"/>
                    <a:pt x="19" y="16"/>
                    <a:pt x="13" y="25"/>
                  </a:cubicBezTo>
                  <a:cubicBezTo>
                    <a:pt x="5" y="35"/>
                    <a:pt x="0" y="48"/>
                    <a:pt x="0" y="62"/>
                  </a:cubicBezTo>
                  <a:cubicBezTo>
                    <a:pt x="0" y="72"/>
                    <a:pt x="2" y="80"/>
                    <a:pt x="5" y="87"/>
                  </a:cubicBezTo>
                  <a:cubicBezTo>
                    <a:pt x="9" y="97"/>
                    <a:pt x="15" y="104"/>
                    <a:pt x="20" y="109"/>
                  </a:cubicBezTo>
                  <a:cubicBezTo>
                    <a:pt x="22" y="112"/>
                    <a:pt x="24" y="114"/>
                    <a:pt x="26" y="116"/>
                  </a:cubicBezTo>
                  <a:cubicBezTo>
                    <a:pt x="27" y="118"/>
                    <a:pt x="28" y="120"/>
                    <a:pt x="28" y="121"/>
                  </a:cubicBezTo>
                  <a:cubicBezTo>
                    <a:pt x="29" y="126"/>
                    <a:pt x="29" y="134"/>
                    <a:pt x="29" y="135"/>
                  </a:cubicBezTo>
                  <a:cubicBezTo>
                    <a:pt x="29" y="136"/>
                    <a:pt x="29" y="136"/>
                    <a:pt x="29" y="136"/>
                  </a:cubicBezTo>
                  <a:cubicBezTo>
                    <a:pt x="29" y="136"/>
                    <a:pt x="29" y="136"/>
                    <a:pt x="29" y="136"/>
                  </a:cubicBezTo>
                  <a:cubicBezTo>
                    <a:pt x="29" y="136"/>
                    <a:pt x="29" y="136"/>
                    <a:pt x="29" y="136"/>
                  </a:cubicBezTo>
                  <a:cubicBezTo>
                    <a:pt x="29" y="136"/>
                    <a:pt x="29" y="136"/>
                    <a:pt x="29" y="136"/>
                  </a:cubicBezTo>
                  <a:cubicBezTo>
                    <a:pt x="29" y="144"/>
                    <a:pt x="36" y="151"/>
                    <a:pt x="44" y="151"/>
                  </a:cubicBezTo>
                  <a:cubicBezTo>
                    <a:pt x="79" y="151"/>
                    <a:pt x="79" y="151"/>
                    <a:pt x="79" y="151"/>
                  </a:cubicBezTo>
                  <a:cubicBezTo>
                    <a:pt x="87" y="151"/>
                    <a:pt x="94" y="144"/>
                    <a:pt x="94"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4"/>
                    <a:pt x="94" y="126"/>
                    <a:pt x="95" y="121"/>
                  </a:cubicBezTo>
                  <a:cubicBezTo>
                    <a:pt x="95" y="120"/>
                    <a:pt x="95" y="119"/>
                    <a:pt x="96" y="118"/>
                  </a:cubicBezTo>
                  <a:cubicBezTo>
                    <a:pt x="97" y="116"/>
                    <a:pt x="100" y="114"/>
                    <a:pt x="102" y="111"/>
                  </a:cubicBezTo>
                  <a:cubicBezTo>
                    <a:pt x="106" y="106"/>
                    <a:pt x="112" y="101"/>
                    <a:pt x="116" y="93"/>
                  </a:cubicBezTo>
                  <a:cubicBezTo>
                    <a:pt x="120" y="85"/>
                    <a:pt x="123" y="75"/>
                    <a:pt x="123" y="62"/>
                  </a:cubicBezTo>
                  <a:close/>
                  <a:moveTo>
                    <a:pt x="58" y="27"/>
                  </a:moveTo>
                  <a:cubicBezTo>
                    <a:pt x="50" y="27"/>
                    <a:pt x="45" y="29"/>
                    <a:pt x="41" y="32"/>
                  </a:cubicBezTo>
                  <a:cubicBezTo>
                    <a:pt x="37" y="35"/>
                    <a:pt x="34" y="39"/>
                    <a:pt x="32" y="43"/>
                  </a:cubicBezTo>
                  <a:cubicBezTo>
                    <a:pt x="28" y="51"/>
                    <a:pt x="28" y="60"/>
                    <a:pt x="28" y="61"/>
                  </a:cubicBezTo>
                  <a:cubicBezTo>
                    <a:pt x="28" y="61"/>
                    <a:pt x="28" y="61"/>
                    <a:pt x="28" y="61"/>
                  </a:cubicBezTo>
                  <a:cubicBezTo>
                    <a:pt x="28" y="65"/>
                    <a:pt x="25" y="68"/>
                    <a:pt x="21" y="68"/>
                  </a:cubicBezTo>
                  <a:cubicBezTo>
                    <a:pt x="17" y="68"/>
                    <a:pt x="14" y="65"/>
                    <a:pt x="14" y="61"/>
                  </a:cubicBezTo>
                  <a:cubicBezTo>
                    <a:pt x="14" y="61"/>
                    <a:pt x="14" y="57"/>
                    <a:pt x="15" y="52"/>
                  </a:cubicBezTo>
                  <a:cubicBezTo>
                    <a:pt x="16" y="47"/>
                    <a:pt x="18" y="40"/>
                    <a:pt x="22" y="34"/>
                  </a:cubicBezTo>
                  <a:cubicBezTo>
                    <a:pt x="24" y="29"/>
                    <a:pt x="28" y="25"/>
                    <a:pt x="32" y="22"/>
                  </a:cubicBezTo>
                  <a:cubicBezTo>
                    <a:pt x="39" y="17"/>
                    <a:pt x="47" y="14"/>
                    <a:pt x="58" y="13"/>
                  </a:cubicBezTo>
                  <a:cubicBezTo>
                    <a:pt x="62" y="13"/>
                    <a:pt x="65" y="16"/>
                    <a:pt x="65" y="20"/>
                  </a:cubicBezTo>
                  <a:cubicBezTo>
                    <a:pt x="65" y="24"/>
                    <a:pt x="62" y="27"/>
                    <a:pt x="5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5" name="Freeform 55"/>
            <p:cNvSpPr>
              <a:spLocks/>
            </p:cNvSpPr>
            <p:nvPr/>
          </p:nvSpPr>
          <p:spPr bwMode="auto">
            <a:xfrm>
              <a:off x="7950201" y="3844925"/>
              <a:ext cx="60325" cy="63500"/>
            </a:xfrm>
            <a:custGeom>
              <a:avLst/>
              <a:gdLst>
                <a:gd name="T0" fmla="*/ 8 w 24"/>
                <a:gd name="T1" fmla="*/ 0 h 25"/>
                <a:gd name="T2" fmla="*/ 0 w 24"/>
                <a:gd name="T3" fmla="*/ 10 h 25"/>
                <a:gd name="T4" fmla="*/ 12 w 24"/>
                <a:gd name="T5" fmla="*/ 23 h 25"/>
                <a:gd name="T6" fmla="*/ 22 w 24"/>
                <a:gd name="T7" fmla="*/ 23 h 25"/>
                <a:gd name="T8" fmla="*/ 22 w 24"/>
                <a:gd name="T9" fmla="*/ 13 h 25"/>
                <a:gd name="T10" fmla="*/ 8 w 24"/>
                <a:gd name="T11" fmla="*/ 0 h 25"/>
              </a:gdLst>
              <a:ahLst/>
              <a:cxnLst>
                <a:cxn ang="0">
                  <a:pos x="T0" y="T1"/>
                </a:cxn>
                <a:cxn ang="0">
                  <a:pos x="T2" y="T3"/>
                </a:cxn>
                <a:cxn ang="0">
                  <a:pos x="T4" y="T5"/>
                </a:cxn>
                <a:cxn ang="0">
                  <a:pos x="T6" y="T7"/>
                </a:cxn>
                <a:cxn ang="0">
                  <a:pos x="T8" y="T9"/>
                </a:cxn>
                <a:cxn ang="0">
                  <a:pos x="T10" y="T11"/>
                </a:cxn>
              </a:cxnLst>
              <a:rect l="0" t="0" r="r" b="b"/>
              <a:pathLst>
                <a:path w="24" h="25">
                  <a:moveTo>
                    <a:pt x="8" y="0"/>
                  </a:moveTo>
                  <a:cubicBezTo>
                    <a:pt x="6" y="4"/>
                    <a:pt x="3" y="7"/>
                    <a:pt x="0" y="10"/>
                  </a:cubicBezTo>
                  <a:cubicBezTo>
                    <a:pt x="12" y="23"/>
                    <a:pt x="12" y="23"/>
                    <a:pt x="12" y="23"/>
                  </a:cubicBezTo>
                  <a:cubicBezTo>
                    <a:pt x="15" y="25"/>
                    <a:pt x="19" y="25"/>
                    <a:pt x="22" y="23"/>
                  </a:cubicBezTo>
                  <a:cubicBezTo>
                    <a:pt x="24" y="20"/>
                    <a:pt x="24" y="16"/>
                    <a:pt x="22"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6" name="Freeform 56"/>
            <p:cNvSpPr>
              <a:spLocks/>
            </p:cNvSpPr>
            <p:nvPr/>
          </p:nvSpPr>
          <p:spPr bwMode="auto">
            <a:xfrm>
              <a:off x="8004176" y="3705225"/>
              <a:ext cx="76200" cy="33337"/>
            </a:xfrm>
            <a:custGeom>
              <a:avLst/>
              <a:gdLst>
                <a:gd name="T0" fmla="*/ 24 w 30"/>
                <a:gd name="T1" fmla="*/ 0 h 13"/>
                <a:gd name="T2" fmla="*/ 0 w 30"/>
                <a:gd name="T3" fmla="*/ 0 h 13"/>
                <a:gd name="T4" fmla="*/ 0 w 30"/>
                <a:gd name="T5" fmla="*/ 9 h 13"/>
                <a:gd name="T6" fmla="*/ 0 w 30"/>
                <a:gd name="T7" fmla="*/ 13 h 13"/>
                <a:gd name="T8" fmla="*/ 24 w 30"/>
                <a:gd name="T9" fmla="*/ 13 h 13"/>
                <a:gd name="T10" fmla="*/ 30 w 30"/>
                <a:gd name="T11" fmla="*/ 6 h 13"/>
                <a:gd name="T12" fmla="*/ 24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0"/>
                  </a:moveTo>
                  <a:cubicBezTo>
                    <a:pt x="0" y="0"/>
                    <a:pt x="0" y="0"/>
                    <a:pt x="0" y="0"/>
                  </a:cubicBezTo>
                  <a:cubicBezTo>
                    <a:pt x="0" y="3"/>
                    <a:pt x="0" y="6"/>
                    <a:pt x="0" y="9"/>
                  </a:cubicBezTo>
                  <a:cubicBezTo>
                    <a:pt x="0" y="10"/>
                    <a:pt x="0" y="12"/>
                    <a:pt x="0" y="13"/>
                  </a:cubicBezTo>
                  <a:cubicBezTo>
                    <a:pt x="24" y="13"/>
                    <a:pt x="24" y="13"/>
                    <a:pt x="24" y="13"/>
                  </a:cubicBezTo>
                  <a:cubicBezTo>
                    <a:pt x="27" y="13"/>
                    <a:pt x="30" y="10"/>
                    <a:pt x="30" y="6"/>
                  </a:cubicBezTo>
                  <a:cubicBezTo>
                    <a:pt x="30" y="3"/>
                    <a:pt x="2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54" name="组合 53"/>
          <p:cNvGrpSpPr/>
          <p:nvPr/>
        </p:nvGrpSpPr>
        <p:grpSpPr>
          <a:xfrm rot="1902839">
            <a:off x="3057129" y="2094821"/>
            <a:ext cx="956454" cy="400149"/>
            <a:chOff x="1150938" y="1535113"/>
            <a:chExt cx="933449" cy="390525"/>
          </a:xfrm>
          <a:solidFill>
            <a:srgbClr val="A6A6A6"/>
          </a:solidFill>
        </p:grpSpPr>
        <p:sp>
          <p:nvSpPr>
            <p:cNvPr id="55"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56"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41" name="组合 40"/>
          <p:cNvGrpSpPr/>
          <p:nvPr/>
        </p:nvGrpSpPr>
        <p:grpSpPr>
          <a:xfrm>
            <a:off x="4756026" y="3036186"/>
            <a:ext cx="490293" cy="414267"/>
            <a:chOff x="8507413" y="4900613"/>
            <a:chExt cx="706438" cy="596900"/>
          </a:xfrm>
          <a:solidFill>
            <a:schemeClr val="tx1">
              <a:lumMod val="65000"/>
              <a:lumOff val="35000"/>
            </a:schemeClr>
          </a:solidFill>
        </p:grpSpPr>
        <p:sp>
          <p:nvSpPr>
            <p:cNvPr id="42" name="Oval 188"/>
            <p:cNvSpPr>
              <a:spLocks noChangeArrowheads="1"/>
            </p:cNvSpPr>
            <p:nvPr/>
          </p:nvSpPr>
          <p:spPr bwMode="auto">
            <a:xfrm>
              <a:off x="8759826" y="4967288"/>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3" name="Freeform 189"/>
            <p:cNvSpPr>
              <a:spLocks/>
            </p:cNvSpPr>
            <p:nvPr/>
          </p:nvSpPr>
          <p:spPr bwMode="auto">
            <a:xfrm>
              <a:off x="8683626" y="5189538"/>
              <a:ext cx="357188" cy="307975"/>
            </a:xfrm>
            <a:custGeom>
              <a:avLst/>
              <a:gdLst>
                <a:gd name="T0" fmla="*/ 65 w 95"/>
                <a:gd name="T1" fmla="*/ 0 h 82"/>
                <a:gd name="T2" fmla="*/ 48 w 95"/>
                <a:gd name="T3" fmla="*/ 20 h 82"/>
                <a:gd name="T4" fmla="*/ 31 w 95"/>
                <a:gd name="T5" fmla="*/ 0 h 82"/>
                <a:gd name="T6" fmla="*/ 0 w 95"/>
                <a:gd name="T7" fmla="*/ 51 h 82"/>
                <a:gd name="T8" fmla="*/ 1 w 95"/>
                <a:gd name="T9" fmla="*/ 61 h 82"/>
                <a:gd name="T10" fmla="*/ 48 w 95"/>
                <a:gd name="T11" fmla="*/ 82 h 82"/>
                <a:gd name="T12" fmla="*/ 94 w 95"/>
                <a:gd name="T13" fmla="*/ 61 h 82"/>
                <a:gd name="T14" fmla="*/ 95 w 95"/>
                <a:gd name="T15" fmla="*/ 51 h 82"/>
                <a:gd name="T16" fmla="*/ 65 w 95"/>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65" y="0"/>
                  </a:moveTo>
                  <a:cubicBezTo>
                    <a:pt x="48" y="20"/>
                    <a:pt x="48" y="20"/>
                    <a:pt x="48" y="20"/>
                  </a:cubicBezTo>
                  <a:cubicBezTo>
                    <a:pt x="31" y="0"/>
                    <a:pt x="31" y="0"/>
                    <a:pt x="31" y="0"/>
                  </a:cubicBezTo>
                  <a:cubicBezTo>
                    <a:pt x="13" y="8"/>
                    <a:pt x="0" y="28"/>
                    <a:pt x="0" y="51"/>
                  </a:cubicBezTo>
                  <a:cubicBezTo>
                    <a:pt x="0" y="54"/>
                    <a:pt x="1" y="57"/>
                    <a:pt x="1" y="61"/>
                  </a:cubicBezTo>
                  <a:cubicBezTo>
                    <a:pt x="11" y="73"/>
                    <a:pt x="28" y="82"/>
                    <a:pt x="48" y="82"/>
                  </a:cubicBezTo>
                  <a:cubicBezTo>
                    <a:pt x="67" y="82"/>
                    <a:pt x="84" y="73"/>
                    <a:pt x="94" y="61"/>
                  </a:cubicBezTo>
                  <a:cubicBezTo>
                    <a:pt x="95" y="57"/>
                    <a:pt x="95" y="54"/>
                    <a:pt x="95" y="51"/>
                  </a:cubicBezTo>
                  <a:cubicBezTo>
                    <a:pt x="95" y="28"/>
                    <a:pt x="82" y="7"/>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4" name="Freeform 190"/>
            <p:cNvSpPr>
              <a:spLocks/>
            </p:cNvSpPr>
            <p:nvPr/>
          </p:nvSpPr>
          <p:spPr bwMode="auto">
            <a:xfrm>
              <a:off x="8958263" y="4900613"/>
              <a:ext cx="184150" cy="187325"/>
            </a:xfrm>
            <a:custGeom>
              <a:avLst/>
              <a:gdLst>
                <a:gd name="T0" fmla="*/ 24 w 49"/>
                <a:gd name="T1" fmla="*/ 0 h 50"/>
                <a:gd name="T2" fmla="*/ 0 w 49"/>
                <a:gd name="T3" fmla="*/ 18 h 50"/>
                <a:gd name="T4" fmla="*/ 11 w 49"/>
                <a:gd name="T5" fmla="*/ 45 h 50"/>
                <a:gd name="T6" fmla="*/ 11 w 49"/>
                <a:gd name="T7" fmla="*/ 46 h 50"/>
                <a:gd name="T8" fmla="*/ 24 w 49"/>
                <a:gd name="T9" fmla="*/ 50 h 50"/>
                <a:gd name="T10" fmla="*/ 49 w 49"/>
                <a:gd name="T11" fmla="*/ 25 h 50"/>
                <a:gd name="T12" fmla="*/ 24 w 4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9" h="50">
                  <a:moveTo>
                    <a:pt x="24" y="0"/>
                  </a:moveTo>
                  <a:cubicBezTo>
                    <a:pt x="12" y="0"/>
                    <a:pt x="2" y="8"/>
                    <a:pt x="0" y="18"/>
                  </a:cubicBezTo>
                  <a:cubicBezTo>
                    <a:pt x="6" y="25"/>
                    <a:pt x="11" y="34"/>
                    <a:pt x="11" y="45"/>
                  </a:cubicBezTo>
                  <a:cubicBezTo>
                    <a:pt x="11" y="45"/>
                    <a:pt x="11" y="46"/>
                    <a:pt x="11" y="46"/>
                  </a:cubicBezTo>
                  <a:cubicBezTo>
                    <a:pt x="14" y="49"/>
                    <a:pt x="19" y="50"/>
                    <a:pt x="24" y="50"/>
                  </a:cubicBezTo>
                  <a:cubicBezTo>
                    <a:pt x="37" y="50"/>
                    <a:pt x="49" y="39"/>
                    <a:pt x="49" y="25"/>
                  </a:cubicBezTo>
                  <a:cubicBezTo>
                    <a:pt x="49" y="11"/>
                    <a:pt x="3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5" name="Freeform 191"/>
            <p:cNvSpPr>
              <a:spLocks/>
            </p:cNvSpPr>
            <p:nvPr/>
          </p:nvSpPr>
          <p:spPr bwMode="auto">
            <a:xfrm>
              <a:off x="8575676" y="4900613"/>
              <a:ext cx="187325" cy="187325"/>
            </a:xfrm>
            <a:custGeom>
              <a:avLst/>
              <a:gdLst>
                <a:gd name="T0" fmla="*/ 40 w 50"/>
                <a:gd name="T1" fmla="*/ 45 h 50"/>
                <a:gd name="T2" fmla="*/ 50 w 50"/>
                <a:gd name="T3" fmla="*/ 20 h 50"/>
                <a:gd name="T4" fmla="*/ 25 w 50"/>
                <a:gd name="T5" fmla="*/ 0 h 50"/>
                <a:gd name="T6" fmla="*/ 0 w 50"/>
                <a:gd name="T7" fmla="*/ 25 h 50"/>
                <a:gd name="T8" fmla="*/ 25 w 50"/>
                <a:gd name="T9" fmla="*/ 50 h 50"/>
                <a:gd name="T10" fmla="*/ 40 w 50"/>
                <a:gd name="T11" fmla="*/ 45 h 50"/>
                <a:gd name="T12" fmla="*/ 40 w 50"/>
                <a:gd name="T13" fmla="*/ 45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40" y="45"/>
                  </a:moveTo>
                  <a:cubicBezTo>
                    <a:pt x="40" y="35"/>
                    <a:pt x="44" y="26"/>
                    <a:pt x="50" y="20"/>
                  </a:cubicBezTo>
                  <a:cubicBezTo>
                    <a:pt x="48" y="8"/>
                    <a:pt x="37" y="0"/>
                    <a:pt x="25" y="0"/>
                  </a:cubicBezTo>
                  <a:cubicBezTo>
                    <a:pt x="12" y="0"/>
                    <a:pt x="0" y="11"/>
                    <a:pt x="0" y="25"/>
                  </a:cubicBezTo>
                  <a:cubicBezTo>
                    <a:pt x="0" y="39"/>
                    <a:pt x="12" y="50"/>
                    <a:pt x="25" y="50"/>
                  </a:cubicBezTo>
                  <a:cubicBezTo>
                    <a:pt x="31" y="50"/>
                    <a:pt x="36" y="48"/>
                    <a:pt x="40" y="45"/>
                  </a:cubicBezTo>
                  <a:cubicBezTo>
                    <a:pt x="40" y="45"/>
                    <a:pt x="40" y="45"/>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6" name="Freeform 192"/>
            <p:cNvSpPr>
              <a:spLocks/>
            </p:cNvSpPr>
            <p:nvPr/>
          </p:nvSpPr>
          <p:spPr bwMode="auto">
            <a:xfrm>
              <a:off x="8958263" y="5103813"/>
              <a:ext cx="255588" cy="285750"/>
            </a:xfrm>
            <a:custGeom>
              <a:avLst/>
              <a:gdLst>
                <a:gd name="T0" fmla="*/ 40 w 68"/>
                <a:gd name="T1" fmla="*/ 0 h 76"/>
                <a:gd name="T2" fmla="*/ 24 w 68"/>
                <a:gd name="T3" fmla="*/ 19 h 76"/>
                <a:gd name="T4" fmla="*/ 9 w 68"/>
                <a:gd name="T5" fmla="*/ 2 h 76"/>
                <a:gd name="T6" fmla="*/ 0 w 68"/>
                <a:gd name="T7" fmla="*/ 16 h 76"/>
                <a:gd name="T8" fmla="*/ 32 w 68"/>
                <a:gd name="T9" fmla="*/ 74 h 76"/>
                <a:gd name="T10" fmla="*/ 31 w 68"/>
                <a:gd name="T11" fmla="*/ 76 h 76"/>
                <a:gd name="T12" fmla="*/ 67 w 68"/>
                <a:gd name="T13" fmla="*/ 57 h 76"/>
                <a:gd name="T14" fmla="*/ 68 w 68"/>
                <a:gd name="T15" fmla="*/ 48 h 76"/>
                <a:gd name="T16" fmla="*/ 40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40" y="0"/>
                  </a:moveTo>
                  <a:cubicBezTo>
                    <a:pt x="24" y="19"/>
                    <a:pt x="24" y="19"/>
                    <a:pt x="24" y="19"/>
                  </a:cubicBezTo>
                  <a:cubicBezTo>
                    <a:pt x="9" y="2"/>
                    <a:pt x="9" y="2"/>
                    <a:pt x="9" y="2"/>
                  </a:cubicBezTo>
                  <a:cubicBezTo>
                    <a:pt x="7" y="7"/>
                    <a:pt x="4" y="12"/>
                    <a:pt x="0" y="16"/>
                  </a:cubicBezTo>
                  <a:cubicBezTo>
                    <a:pt x="19" y="27"/>
                    <a:pt x="32" y="49"/>
                    <a:pt x="32" y="74"/>
                  </a:cubicBezTo>
                  <a:cubicBezTo>
                    <a:pt x="32" y="75"/>
                    <a:pt x="31" y="75"/>
                    <a:pt x="31" y="76"/>
                  </a:cubicBezTo>
                  <a:cubicBezTo>
                    <a:pt x="46" y="74"/>
                    <a:pt x="59" y="67"/>
                    <a:pt x="67" y="57"/>
                  </a:cubicBezTo>
                  <a:cubicBezTo>
                    <a:pt x="68" y="54"/>
                    <a:pt x="68" y="51"/>
                    <a:pt x="68" y="48"/>
                  </a:cubicBezTo>
                  <a:cubicBezTo>
                    <a:pt x="68" y="26"/>
                    <a:pt x="56" y="8"/>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7" name="Freeform 193"/>
            <p:cNvSpPr>
              <a:spLocks/>
            </p:cNvSpPr>
            <p:nvPr/>
          </p:nvSpPr>
          <p:spPr bwMode="auto">
            <a:xfrm>
              <a:off x="8507413" y="5103813"/>
              <a:ext cx="258763" cy="285750"/>
            </a:xfrm>
            <a:custGeom>
              <a:avLst/>
              <a:gdLst>
                <a:gd name="T0" fmla="*/ 38 w 69"/>
                <a:gd name="T1" fmla="*/ 74 h 76"/>
                <a:gd name="T2" fmla="*/ 69 w 69"/>
                <a:gd name="T3" fmla="*/ 17 h 76"/>
                <a:gd name="T4" fmla="*/ 59 w 69"/>
                <a:gd name="T5" fmla="*/ 0 h 76"/>
                <a:gd name="T6" fmla="*/ 59 w 69"/>
                <a:gd name="T7" fmla="*/ 0 h 76"/>
                <a:gd name="T8" fmla="*/ 44 w 69"/>
                <a:gd name="T9" fmla="*/ 19 h 76"/>
                <a:gd name="T10" fmla="*/ 28 w 69"/>
                <a:gd name="T11" fmla="*/ 1 h 76"/>
                <a:gd name="T12" fmla="*/ 0 w 69"/>
                <a:gd name="T13" fmla="*/ 48 h 76"/>
                <a:gd name="T14" fmla="*/ 0 w 69"/>
                <a:gd name="T15" fmla="*/ 57 h 76"/>
                <a:gd name="T16" fmla="*/ 38 w 69"/>
                <a:gd name="T17" fmla="*/ 76 h 76"/>
                <a:gd name="T18" fmla="*/ 38 w 69"/>
                <a:gd name="T1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6">
                  <a:moveTo>
                    <a:pt x="38" y="74"/>
                  </a:moveTo>
                  <a:cubicBezTo>
                    <a:pt x="38" y="49"/>
                    <a:pt x="50" y="28"/>
                    <a:pt x="69" y="17"/>
                  </a:cubicBezTo>
                  <a:cubicBezTo>
                    <a:pt x="65" y="12"/>
                    <a:pt x="61" y="7"/>
                    <a:pt x="59" y="0"/>
                  </a:cubicBezTo>
                  <a:cubicBezTo>
                    <a:pt x="59" y="0"/>
                    <a:pt x="59" y="0"/>
                    <a:pt x="59" y="0"/>
                  </a:cubicBezTo>
                  <a:cubicBezTo>
                    <a:pt x="44" y="19"/>
                    <a:pt x="44" y="19"/>
                    <a:pt x="44" y="19"/>
                  </a:cubicBezTo>
                  <a:cubicBezTo>
                    <a:pt x="28" y="1"/>
                    <a:pt x="28" y="1"/>
                    <a:pt x="28" y="1"/>
                  </a:cubicBezTo>
                  <a:cubicBezTo>
                    <a:pt x="12" y="8"/>
                    <a:pt x="0" y="26"/>
                    <a:pt x="0" y="48"/>
                  </a:cubicBezTo>
                  <a:cubicBezTo>
                    <a:pt x="0" y="51"/>
                    <a:pt x="0" y="54"/>
                    <a:pt x="0" y="57"/>
                  </a:cubicBezTo>
                  <a:cubicBezTo>
                    <a:pt x="9" y="67"/>
                    <a:pt x="22" y="75"/>
                    <a:pt x="38" y="76"/>
                  </a:cubicBezTo>
                  <a:cubicBezTo>
                    <a:pt x="38" y="75"/>
                    <a:pt x="38" y="75"/>
                    <a:pt x="3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63" name="组合 62"/>
          <p:cNvGrpSpPr/>
          <p:nvPr/>
        </p:nvGrpSpPr>
        <p:grpSpPr>
          <a:xfrm rot="20210485" flipH="1">
            <a:off x="4836802" y="3266136"/>
            <a:ext cx="795539" cy="354740"/>
            <a:chOff x="1150938" y="1535113"/>
            <a:chExt cx="933449" cy="390525"/>
          </a:xfrm>
          <a:solidFill>
            <a:srgbClr val="A6A6A6"/>
          </a:solidFill>
        </p:grpSpPr>
        <p:sp>
          <p:nvSpPr>
            <p:cNvPr id="64"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65"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cxnSp>
        <p:nvCxnSpPr>
          <p:cNvPr id="66" name="直接连接符 65"/>
          <p:cNvCxnSpPr/>
          <p:nvPr/>
        </p:nvCxnSpPr>
        <p:spPr>
          <a:xfrm>
            <a:off x="1303023" y="2288971"/>
            <a:ext cx="176022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TextBox 6"/>
          <p:cNvSpPr txBox="1">
            <a:spLocks noChangeArrowheads="1"/>
          </p:cNvSpPr>
          <p:nvPr/>
        </p:nvSpPr>
        <p:spPr bwMode="auto">
          <a:xfrm>
            <a:off x="1145177" y="2254950"/>
            <a:ext cx="2024459"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Hans" altLang="en-US" sz="1400" dirty="0">
                <a:solidFill>
                  <a:schemeClr val="tx1">
                    <a:lumMod val="50000"/>
                    <a:lumOff val="50000"/>
                  </a:schemeClr>
                </a:solidFill>
                <a:latin typeface="+mn-ea"/>
                <a:cs typeface="+mn-ea"/>
              </a:rPr>
              <a:t>以搜索引擎爬虫为主，根据网页上的超链接进行遍历爬取。</a:t>
            </a:r>
            <a:endParaRPr lang="zh-CN" altLang="zh-CN" sz="1400" dirty="0">
              <a:solidFill>
                <a:schemeClr val="tx1">
                  <a:lumMod val="50000"/>
                  <a:lumOff val="50000"/>
                </a:schemeClr>
              </a:solidFill>
              <a:latin typeface="+mn-ea"/>
              <a:cs typeface="+mn-ea"/>
            </a:endParaRPr>
          </a:p>
        </p:txBody>
      </p:sp>
      <p:cxnSp>
        <p:nvCxnSpPr>
          <p:cNvPr id="68" name="直接连接符 67"/>
          <p:cNvCxnSpPr/>
          <p:nvPr/>
        </p:nvCxnSpPr>
        <p:spPr>
          <a:xfrm>
            <a:off x="5767764" y="3417617"/>
            <a:ext cx="163688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6"/>
          <p:cNvSpPr txBox="1">
            <a:spLocks noChangeArrowheads="1"/>
          </p:cNvSpPr>
          <p:nvPr/>
        </p:nvSpPr>
        <p:spPr bwMode="auto">
          <a:xfrm>
            <a:off x="5657205" y="2385732"/>
            <a:ext cx="2024459"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Hans" altLang="en-US" sz="1400" dirty="0">
                <a:solidFill>
                  <a:schemeClr val="tx1">
                    <a:lumMod val="50000"/>
                    <a:lumOff val="50000"/>
                  </a:schemeClr>
                </a:solidFill>
                <a:latin typeface="+mn-ea"/>
                <a:cs typeface="+mn-ea"/>
              </a:rPr>
              <a:t>通过精准构造特定的</a:t>
            </a:r>
            <a:r>
              <a:rPr lang="en-US" altLang="zh-Hans" sz="1400" dirty="0">
                <a:solidFill>
                  <a:schemeClr val="tx1">
                    <a:lumMod val="50000"/>
                    <a:lumOff val="50000"/>
                  </a:schemeClr>
                </a:solidFill>
                <a:latin typeface="+mn-ea"/>
                <a:cs typeface="+mn-ea"/>
              </a:rPr>
              <a:t>API</a:t>
            </a:r>
            <a:r>
              <a:rPr lang="zh-Hans" altLang="en-US" sz="1400" dirty="0">
                <a:solidFill>
                  <a:schemeClr val="tx1">
                    <a:lumMod val="50000"/>
                    <a:lumOff val="50000"/>
                  </a:schemeClr>
                </a:solidFill>
                <a:latin typeface="+mn-ea"/>
                <a:cs typeface="+mn-ea"/>
              </a:rPr>
              <a:t>接口请求数据，从而获得大量数据信息。</a:t>
            </a:r>
            <a:endParaRPr lang="zh-CN" altLang="zh-CN" sz="1400" dirty="0">
              <a:solidFill>
                <a:schemeClr val="tx1">
                  <a:lumMod val="50000"/>
                  <a:lumOff val="50000"/>
                </a:schemeClr>
              </a:solidFill>
              <a:latin typeface="+mn-ea"/>
              <a:cs typeface="+mn-ea"/>
            </a:endParaRPr>
          </a:p>
        </p:txBody>
      </p:sp>
      <p:sp>
        <p:nvSpPr>
          <p:cNvPr id="2" name="等腰三角形 1"/>
          <p:cNvSpPr/>
          <p:nvPr/>
        </p:nvSpPr>
        <p:spPr>
          <a:xfrm rot="16200000">
            <a:off x="4267570" y="1684841"/>
            <a:ext cx="177222"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8" name="等腰三角形 47"/>
          <p:cNvSpPr/>
          <p:nvPr/>
        </p:nvSpPr>
        <p:spPr>
          <a:xfrm rot="5400000">
            <a:off x="4294761" y="3642761"/>
            <a:ext cx="162686"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1504200" y="1934543"/>
            <a:ext cx="1210588" cy="400110"/>
          </a:xfrm>
          <a:prstGeom prst="rect">
            <a:avLst/>
          </a:prstGeom>
        </p:spPr>
        <p:txBody>
          <a:bodyPr wrap="none">
            <a:spAutoFit/>
          </a:bodyPr>
          <a:lstStyle/>
          <a:p>
            <a:r>
              <a:rPr lang="zh-Hans" altLang="en-US" sz="2000" dirty="0">
                <a:solidFill>
                  <a:schemeClr val="tx1">
                    <a:lumMod val="50000"/>
                    <a:lumOff val="50000"/>
                  </a:schemeClr>
                </a:solidFill>
                <a:latin typeface="+mn-ea"/>
                <a:cs typeface="+mn-ea"/>
              </a:rPr>
              <a:t>网页爬虫</a:t>
            </a:r>
            <a:endParaRPr lang="zh-CN" altLang="en-US" sz="2000" dirty="0">
              <a:cs typeface="+mn-ea"/>
            </a:endParaRPr>
          </a:p>
        </p:txBody>
      </p:sp>
      <p:sp>
        <p:nvSpPr>
          <p:cNvPr id="51" name="矩形 50"/>
          <p:cNvSpPr/>
          <p:nvPr/>
        </p:nvSpPr>
        <p:spPr>
          <a:xfrm>
            <a:off x="5923605" y="3428703"/>
            <a:ext cx="1210588" cy="400110"/>
          </a:xfrm>
          <a:prstGeom prst="rect">
            <a:avLst/>
          </a:prstGeom>
        </p:spPr>
        <p:txBody>
          <a:bodyPr wrap="none">
            <a:spAutoFit/>
          </a:bodyPr>
          <a:lstStyle/>
          <a:p>
            <a:r>
              <a:rPr lang="zh-Hans" altLang="en-US" sz="2000" dirty="0">
                <a:solidFill>
                  <a:schemeClr val="tx1">
                    <a:lumMod val="50000"/>
                    <a:lumOff val="50000"/>
                  </a:schemeClr>
                </a:solidFill>
                <a:latin typeface="+mn-ea"/>
                <a:cs typeface="+mn-ea"/>
              </a:rPr>
              <a:t>接口爬虫</a:t>
            </a:r>
            <a:endParaRPr lang="zh-CN" altLang="en-US" sz="2000" dirty="0">
              <a:cs typeface="+mn-ea"/>
            </a:endParaRPr>
          </a:p>
        </p:txBody>
      </p:sp>
      <p:sp>
        <p:nvSpPr>
          <p:cNvPr id="50" name="TextBox 6"/>
          <p:cNvSpPr txBox="1">
            <a:spLocks noChangeArrowheads="1"/>
          </p:cNvSpPr>
          <p:nvPr/>
        </p:nvSpPr>
        <p:spPr bwMode="auto">
          <a:xfrm>
            <a:off x="2505600" y="434492"/>
            <a:ext cx="395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爬虫简介</a:t>
            </a:r>
            <a:r>
              <a:rPr kumimoji="0" lang="en-US" altLang="zh-Hans" sz="2400" i="0" u="none" strike="noStrike" cap="none" normalizeH="0" baseline="0" dirty="0">
                <a:ln>
                  <a:noFill/>
                </a:ln>
                <a:solidFill>
                  <a:schemeClr val="tx1">
                    <a:lumMod val="65000"/>
                    <a:lumOff val="35000"/>
                  </a:schemeClr>
                </a:solidFill>
                <a:effectLst/>
                <a:latin typeface="Arial" pitchFamily="34" charset="0"/>
                <a:cs typeface="+mn-ea"/>
              </a:rPr>
              <a:t>---</a:t>
            </a: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按功能区分</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4" name="图片 3">
            <a:extLst>
              <a:ext uri="{FF2B5EF4-FFF2-40B4-BE49-F238E27FC236}">
                <a16:creationId xmlns:a16="http://schemas.microsoft.com/office/drawing/2014/main" id="{9BF3C427-96D8-154C-BE1A-74ABCC1AA99A}"/>
              </a:ext>
            </a:extLst>
          </p:cNvPr>
          <p:cNvPicPr>
            <a:picLocks noChangeAspect="1"/>
          </p:cNvPicPr>
          <p:nvPr/>
        </p:nvPicPr>
        <p:blipFill>
          <a:blip r:embed="rId2"/>
          <a:stretch>
            <a:fillRect/>
          </a:stretch>
        </p:blipFill>
        <p:spPr>
          <a:xfrm>
            <a:off x="3998852" y="2362628"/>
            <a:ext cx="991590" cy="637451"/>
          </a:xfrm>
          <a:prstGeom prst="rect">
            <a:avLst/>
          </a:prstGeom>
        </p:spPr>
      </p:pic>
    </p:spTree>
    <p:extLst>
      <p:ext uri="{BB962C8B-B14F-4D97-AF65-F5344CB8AC3E}">
        <p14:creationId xmlns:p14="http://schemas.microsoft.com/office/powerpoint/2010/main" val="4621558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left)">
                                      <p:cBhvr>
                                        <p:cTn id="16" dur="500"/>
                                        <p:tgtEl>
                                          <p:spTgt spid="2"/>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p:tgtEl>
                                          <p:spTgt spid="54"/>
                                        </p:tgtEl>
                                        <p:attrNameLst>
                                          <p:attrName>ppt_x</p:attrName>
                                        </p:attrNameLst>
                                      </p:cBhvr>
                                      <p:tavLst>
                                        <p:tav tm="0">
                                          <p:val>
                                            <p:strVal val="#ppt_x-#ppt_w*1.125000"/>
                                          </p:val>
                                        </p:tav>
                                        <p:tav tm="100000">
                                          <p:val>
                                            <p:strVal val="#ppt_x"/>
                                          </p:val>
                                        </p:tav>
                                      </p:tavLst>
                                    </p:anim>
                                    <p:animEffect transition="in" filter="wipe(right)">
                                      <p:cBhvr>
                                        <p:cTn id="21" dur="500"/>
                                        <p:tgtEl>
                                          <p:spTgt spid="54"/>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right)">
                                      <p:cBhvr>
                                        <p:cTn id="29" dur="500"/>
                                        <p:tgtEl>
                                          <p:spTgt spid="66"/>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anim calcmode="lin" valueType="num">
                                      <p:cBhvr>
                                        <p:cTn id="39" dur="1000" fill="hold"/>
                                        <p:tgtEl>
                                          <p:spTgt spid="67"/>
                                        </p:tgtEl>
                                        <p:attrNameLst>
                                          <p:attrName>ppt_x</p:attrName>
                                        </p:attrNameLst>
                                      </p:cBhvr>
                                      <p:tavLst>
                                        <p:tav tm="0">
                                          <p:val>
                                            <p:strVal val="#ppt_x"/>
                                          </p:val>
                                        </p:tav>
                                        <p:tav tm="100000">
                                          <p:val>
                                            <p:strVal val="#ppt_x"/>
                                          </p:val>
                                        </p:tav>
                                      </p:tavLst>
                                    </p:anim>
                                    <p:anim calcmode="lin" valueType="num">
                                      <p:cBhvr>
                                        <p:cTn id="4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p:tgtEl>
                                          <p:spTgt spid="48"/>
                                        </p:tgtEl>
                                        <p:attrNameLst>
                                          <p:attrName>ppt_x</p:attrName>
                                        </p:attrNameLst>
                                      </p:cBhvr>
                                      <p:tavLst>
                                        <p:tav tm="0">
                                          <p:val>
                                            <p:strVal val="#ppt_x-#ppt_w*1.125000"/>
                                          </p:val>
                                        </p:tav>
                                        <p:tav tm="100000">
                                          <p:val>
                                            <p:strVal val="#ppt_x"/>
                                          </p:val>
                                        </p:tav>
                                      </p:tavLst>
                                    </p:anim>
                                    <p:animEffect transition="in" filter="wipe(right)">
                                      <p:cBhvr>
                                        <p:cTn id="46" dur="500"/>
                                        <p:tgtEl>
                                          <p:spTgt spid="48"/>
                                        </p:tgtEl>
                                      </p:cBhvr>
                                    </p:animEffect>
                                  </p:childTnLst>
                                </p:cTn>
                              </p:par>
                            </p:childTnLst>
                          </p:cTn>
                        </p:par>
                        <p:par>
                          <p:cTn id="47" fill="hold">
                            <p:stCondLst>
                              <p:cond delay="500"/>
                            </p:stCondLst>
                            <p:childTnLst>
                              <p:par>
                                <p:cTn id="48" presetID="12" presetClass="entr" presetSubtype="2" fill="hold" nodeType="afterEffect">
                                  <p:stCondLst>
                                    <p:cond delay="0"/>
                                  </p:stCondLst>
                                  <p:childTnLst>
                                    <p:set>
                                      <p:cBhvr>
                                        <p:cTn id="49" dur="1" fill="hold">
                                          <p:stCondLst>
                                            <p:cond delay="0"/>
                                          </p:stCondLst>
                                        </p:cTn>
                                        <p:tgtEl>
                                          <p:spTgt spid="63"/>
                                        </p:tgtEl>
                                        <p:attrNameLst>
                                          <p:attrName>style.visibility</p:attrName>
                                        </p:attrNameLst>
                                      </p:cBhvr>
                                      <p:to>
                                        <p:strVal val="visible"/>
                                      </p:to>
                                    </p:set>
                                    <p:anim calcmode="lin" valueType="num">
                                      <p:cBhvr additive="base">
                                        <p:cTn id="50" dur="500"/>
                                        <p:tgtEl>
                                          <p:spTgt spid="63"/>
                                        </p:tgtEl>
                                        <p:attrNameLst>
                                          <p:attrName>ppt_x</p:attrName>
                                        </p:attrNameLst>
                                      </p:cBhvr>
                                      <p:tavLst>
                                        <p:tav tm="0">
                                          <p:val>
                                            <p:strVal val="#ppt_x+#ppt_w*1.125000"/>
                                          </p:val>
                                        </p:tav>
                                        <p:tav tm="100000">
                                          <p:val>
                                            <p:strVal val="#ppt_x"/>
                                          </p:val>
                                        </p:tav>
                                      </p:tavLst>
                                    </p:anim>
                                    <p:animEffect transition="in" filter="wipe(left)">
                                      <p:cBhvr>
                                        <p:cTn id="51" dur="500"/>
                                        <p:tgtEl>
                                          <p:spTgt spid="63"/>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left)">
                                      <p:cBhvr>
                                        <p:cTn id="59" dur="500"/>
                                        <p:tgtEl>
                                          <p:spTgt spid="68"/>
                                        </p:tgtEl>
                                      </p:cBhvr>
                                    </p:animEffect>
                                  </p:childTnLst>
                                </p:cTn>
                              </p:par>
                            </p:childTnLst>
                          </p:cTn>
                        </p:par>
                        <p:par>
                          <p:cTn id="60" fill="hold">
                            <p:stCondLst>
                              <p:cond delay="2500"/>
                            </p:stCondLst>
                            <p:childTnLst>
                              <p:par>
                                <p:cTn id="61" presetID="47"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1000"/>
                                        <p:tgtEl>
                                          <p:spTgt spid="51"/>
                                        </p:tgtEl>
                                      </p:cBhvr>
                                    </p:animEffect>
                                    <p:anim calcmode="lin" valueType="num">
                                      <p:cBhvr>
                                        <p:cTn id="64" dur="1000" fill="hold"/>
                                        <p:tgtEl>
                                          <p:spTgt spid="51"/>
                                        </p:tgtEl>
                                        <p:attrNameLst>
                                          <p:attrName>ppt_x</p:attrName>
                                        </p:attrNameLst>
                                      </p:cBhvr>
                                      <p:tavLst>
                                        <p:tav tm="0">
                                          <p:val>
                                            <p:strVal val="#ppt_x"/>
                                          </p:val>
                                        </p:tav>
                                        <p:tav tm="100000">
                                          <p:val>
                                            <p:strVal val="#ppt_x"/>
                                          </p:val>
                                        </p:tav>
                                      </p:tavLst>
                                    </p:anim>
                                    <p:anim calcmode="lin" valueType="num">
                                      <p:cBhvr>
                                        <p:cTn id="65" dur="1000" fill="hold"/>
                                        <p:tgtEl>
                                          <p:spTgt spid="5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7" grpId="0"/>
      <p:bldP spid="71" grpId="0"/>
      <p:bldP spid="2" grpId="0" animBg="1"/>
      <p:bldP spid="48" grpId="0" animBg="1"/>
      <p:bldP spid="6"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3327964" y="1768430"/>
            <a:ext cx="2174825" cy="19558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5" name="组合 14"/>
          <p:cNvGrpSpPr/>
          <p:nvPr/>
        </p:nvGrpSpPr>
        <p:grpSpPr>
          <a:xfrm rot="19761547">
            <a:off x="3484172" y="1823834"/>
            <a:ext cx="525400" cy="614864"/>
            <a:chOff x="7567613" y="3465512"/>
            <a:chExt cx="512763" cy="600075"/>
          </a:xfrm>
          <a:solidFill>
            <a:schemeClr val="tx1">
              <a:lumMod val="65000"/>
              <a:lumOff val="35000"/>
            </a:schemeClr>
          </a:solidFill>
        </p:grpSpPr>
        <p:sp>
          <p:nvSpPr>
            <p:cNvPr id="16" name="Freeform 46"/>
            <p:cNvSpPr>
              <a:spLocks/>
            </p:cNvSpPr>
            <p:nvPr/>
          </p:nvSpPr>
          <p:spPr bwMode="auto">
            <a:xfrm>
              <a:off x="7939088" y="3530600"/>
              <a:ext cx="71437" cy="74612"/>
            </a:xfrm>
            <a:custGeom>
              <a:avLst/>
              <a:gdLst>
                <a:gd name="T0" fmla="*/ 9 w 28"/>
                <a:gd name="T1" fmla="*/ 29 h 29"/>
                <a:gd name="T2" fmla="*/ 26 w 28"/>
                <a:gd name="T3" fmla="*/ 13 h 29"/>
                <a:gd name="T4" fmla="*/ 26 w 28"/>
                <a:gd name="T5" fmla="*/ 3 h 29"/>
                <a:gd name="T6" fmla="*/ 16 w 28"/>
                <a:gd name="T7" fmla="*/ 3 h 29"/>
                <a:gd name="T8" fmla="*/ 0 w 28"/>
                <a:gd name="T9" fmla="*/ 20 h 29"/>
                <a:gd name="T10" fmla="*/ 9 w 28"/>
                <a:gd name="T11" fmla="*/ 29 h 29"/>
              </a:gdLst>
              <a:ahLst/>
              <a:cxnLst>
                <a:cxn ang="0">
                  <a:pos x="T0" y="T1"/>
                </a:cxn>
                <a:cxn ang="0">
                  <a:pos x="T2" y="T3"/>
                </a:cxn>
                <a:cxn ang="0">
                  <a:pos x="T4" y="T5"/>
                </a:cxn>
                <a:cxn ang="0">
                  <a:pos x="T6" y="T7"/>
                </a:cxn>
                <a:cxn ang="0">
                  <a:pos x="T8" y="T9"/>
                </a:cxn>
                <a:cxn ang="0">
                  <a:pos x="T10" y="T11"/>
                </a:cxn>
              </a:cxnLst>
              <a:rect l="0" t="0" r="r" b="b"/>
              <a:pathLst>
                <a:path w="28" h="29">
                  <a:moveTo>
                    <a:pt x="9" y="29"/>
                  </a:moveTo>
                  <a:cubicBezTo>
                    <a:pt x="26" y="13"/>
                    <a:pt x="26" y="13"/>
                    <a:pt x="26" y="13"/>
                  </a:cubicBezTo>
                  <a:cubicBezTo>
                    <a:pt x="28" y="10"/>
                    <a:pt x="28" y="6"/>
                    <a:pt x="26" y="3"/>
                  </a:cubicBezTo>
                  <a:cubicBezTo>
                    <a:pt x="23" y="0"/>
                    <a:pt x="19" y="0"/>
                    <a:pt x="16" y="3"/>
                  </a:cubicBezTo>
                  <a:cubicBezTo>
                    <a:pt x="0" y="20"/>
                    <a:pt x="0" y="20"/>
                    <a:pt x="0" y="20"/>
                  </a:cubicBezTo>
                  <a:cubicBezTo>
                    <a:pt x="3" y="23"/>
                    <a:pt x="6" y="26"/>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7" name="Freeform 47"/>
            <p:cNvSpPr>
              <a:spLocks/>
            </p:cNvSpPr>
            <p:nvPr/>
          </p:nvSpPr>
          <p:spPr bwMode="auto">
            <a:xfrm>
              <a:off x="7807326" y="3465512"/>
              <a:ext cx="33337" cy="73025"/>
            </a:xfrm>
            <a:custGeom>
              <a:avLst/>
              <a:gdLst>
                <a:gd name="T0" fmla="*/ 7 w 13"/>
                <a:gd name="T1" fmla="*/ 29 h 29"/>
                <a:gd name="T2" fmla="*/ 7 w 13"/>
                <a:gd name="T3" fmla="*/ 29 h 29"/>
                <a:gd name="T4" fmla="*/ 13 w 13"/>
                <a:gd name="T5" fmla="*/ 29 h 29"/>
                <a:gd name="T6" fmla="*/ 13 w 13"/>
                <a:gd name="T7" fmla="*/ 6 h 29"/>
                <a:gd name="T8" fmla="*/ 7 w 13"/>
                <a:gd name="T9" fmla="*/ 0 h 29"/>
                <a:gd name="T10" fmla="*/ 0 w 13"/>
                <a:gd name="T11" fmla="*/ 6 h 29"/>
                <a:gd name="T12" fmla="*/ 0 w 13"/>
                <a:gd name="T13" fmla="*/ 29 h 29"/>
                <a:gd name="T14" fmla="*/ 6 w 13"/>
                <a:gd name="T15" fmla="*/ 29 h 29"/>
                <a:gd name="T16" fmla="*/ 7 w 1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9">
                  <a:moveTo>
                    <a:pt x="7" y="29"/>
                  </a:moveTo>
                  <a:cubicBezTo>
                    <a:pt x="7" y="29"/>
                    <a:pt x="7" y="29"/>
                    <a:pt x="7" y="29"/>
                  </a:cubicBezTo>
                  <a:cubicBezTo>
                    <a:pt x="9" y="29"/>
                    <a:pt x="11" y="29"/>
                    <a:pt x="13" y="29"/>
                  </a:cubicBezTo>
                  <a:cubicBezTo>
                    <a:pt x="13" y="6"/>
                    <a:pt x="13" y="6"/>
                    <a:pt x="13" y="6"/>
                  </a:cubicBezTo>
                  <a:cubicBezTo>
                    <a:pt x="13" y="3"/>
                    <a:pt x="10" y="0"/>
                    <a:pt x="7" y="0"/>
                  </a:cubicBezTo>
                  <a:cubicBezTo>
                    <a:pt x="3" y="0"/>
                    <a:pt x="0" y="3"/>
                    <a:pt x="0" y="6"/>
                  </a:cubicBezTo>
                  <a:cubicBezTo>
                    <a:pt x="0" y="29"/>
                    <a:pt x="0" y="29"/>
                    <a:pt x="0" y="29"/>
                  </a:cubicBezTo>
                  <a:cubicBezTo>
                    <a:pt x="2" y="29"/>
                    <a:pt x="4" y="29"/>
                    <a:pt x="6" y="29"/>
                  </a:cubicBezTo>
                  <a:cubicBezTo>
                    <a:pt x="6" y="29"/>
                    <a:pt x="7"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8" name="Freeform 48"/>
            <p:cNvSpPr>
              <a:spLocks/>
            </p:cNvSpPr>
            <p:nvPr/>
          </p:nvSpPr>
          <p:spPr bwMode="auto">
            <a:xfrm>
              <a:off x="7635876" y="3530600"/>
              <a:ext cx="74612" cy="74612"/>
            </a:xfrm>
            <a:custGeom>
              <a:avLst/>
              <a:gdLst>
                <a:gd name="T0" fmla="*/ 19 w 29"/>
                <a:gd name="T1" fmla="*/ 29 h 29"/>
                <a:gd name="T2" fmla="*/ 29 w 29"/>
                <a:gd name="T3" fmla="*/ 20 h 29"/>
                <a:gd name="T4" fmla="*/ 12 w 29"/>
                <a:gd name="T5" fmla="*/ 3 h 29"/>
                <a:gd name="T6" fmla="*/ 2 w 29"/>
                <a:gd name="T7" fmla="*/ 3 h 29"/>
                <a:gd name="T8" fmla="*/ 2 w 29"/>
                <a:gd name="T9" fmla="*/ 13 h 29"/>
                <a:gd name="T10" fmla="*/ 19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9" y="29"/>
                  </a:moveTo>
                  <a:cubicBezTo>
                    <a:pt x="22" y="26"/>
                    <a:pt x="25" y="23"/>
                    <a:pt x="29" y="20"/>
                  </a:cubicBezTo>
                  <a:cubicBezTo>
                    <a:pt x="12" y="3"/>
                    <a:pt x="12" y="3"/>
                    <a:pt x="12" y="3"/>
                  </a:cubicBezTo>
                  <a:cubicBezTo>
                    <a:pt x="9" y="0"/>
                    <a:pt x="5" y="0"/>
                    <a:pt x="2" y="3"/>
                  </a:cubicBezTo>
                  <a:cubicBezTo>
                    <a:pt x="0" y="6"/>
                    <a:pt x="0" y="10"/>
                    <a:pt x="2" y="13"/>
                  </a:cubicBez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9" name="Freeform 49"/>
            <p:cNvSpPr>
              <a:spLocks/>
            </p:cNvSpPr>
            <p:nvPr/>
          </p:nvSpPr>
          <p:spPr bwMode="auto">
            <a:xfrm>
              <a:off x="7567613" y="3705225"/>
              <a:ext cx="76200" cy="33337"/>
            </a:xfrm>
            <a:custGeom>
              <a:avLst/>
              <a:gdLst>
                <a:gd name="T0" fmla="*/ 30 w 30"/>
                <a:gd name="T1" fmla="*/ 9 h 13"/>
                <a:gd name="T2" fmla="*/ 30 w 30"/>
                <a:gd name="T3" fmla="*/ 0 h 13"/>
                <a:gd name="T4" fmla="*/ 7 w 30"/>
                <a:gd name="T5" fmla="*/ 0 h 13"/>
                <a:gd name="T6" fmla="*/ 0 w 30"/>
                <a:gd name="T7" fmla="*/ 6 h 13"/>
                <a:gd name="T8" fmla="*/ 7 w 30"/>
                <a:gd name="T9" fmla="*/ 13 h 13"/>
                <a:gd name="T10" fmla="*/ 30 w 30"/>
                <a:gd name="T11" fmla="*/ 13 h 13"/>
                <a:gd name="T12" fmla="*/ 30 w 30"/>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30" y="9"/>
                  </a:moveTo>
                  <a:cubicBezTo>
                    <a:pt x="30" y="6"/>
                    <a:pt x="30" y="3"/>
                    <a:pt x="30" y="0"/>
                  </a:cubicBezTo>
                  <a:cubicBezTo>
                    <a:pt x="7" y="0"/>
                    <a:pt x="7" y="0"/>
                    <a:pt x="7" y="0"/>
                  </a:cubicBezTo>
                  <a:cubicBezTo>
                    <a:pt x="3" y="0"/>
                    <a:pt x="0" y="3"/>
                    <a:pt x="0" y="6"/>
                  </a:cubicBezTo>
                  <a:cubicBezTo>
                    <a:pt x="0" y="10"/>
                    <a:pt x="3" y="13"/>
                    <a:pt x="7" y="13"/>
                  </a:cubicBezTo>
                  <a:cubicBezTo>
                    <a:pt x="30" y="13"/>
                    <a:pt x="30" y="13"/>
                    <a:pt x="30" y="13"/>
                  </a:cubicBezTo>
                  <a:cubicBezTo>
                    <a:pt x="30" y="12"/>
                    <a:pt x="30" y="10"/>
                    <a:pt x="3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0" name="Freeform 50"/>
            <p:cNvSpPr>
              <a:spLocks/>
            </p:cNvSpPr>
            <p:nvPr/>
          </p:nvSpPr>
          <p:spPr bwMode="auto">
            <a:xfrm>
              <a:off x="7635876" y="3844925"/>
              <a:ext cx="61912" cy="63500"/>
            </a:xfrm>
            <a:custGeom>
              <a:avLst/>
              <a:gdLst>
                <a:gd name="T0" fmla="*/ 2 w 24"/>
                <a:gd name="T1" fmla="*/ 13 h 25"/>
                <a:gd name="T2" fmla="*/ 2 w 24"/>
                <a:gd name="T3" fmla="*/ 23 h 25"/>
                <a:gd name="T4" fmla="*/ 12 w 24"/>
                <a:gd name="T5" fmla="*/ 23 h 25"/>
                <a:gd name="T6" fmla="*/ 24 w 24"/>
                <a:gd name="T7" fmla="*/ 10 h 25"/>
                <a:gd name="T8" fmla="*/ 16 w 24"/>
                <a:gd name="T9" fmla="*/ 0 h 25"/>
                <a:gd name="T10" fmla="*/ 2 w 24"/>
                <a:gd name="T11" fmla="*/ 13 h 25"/>
              </a:gdLst>
              <a:ahLst/>
              <a:cxnLst>
                <a:cxn ang="0">
                  <a:pos x="T0" y="T1"/>
                </a:cxn>
                <a:cxn ang="0">
                  <a:pos x="T2" y="T3"/>
                </a:cxn>
                <a:cxn ang="0">
                  <a:pos x="T4" y="T5"/>
                </a:cxn>
                <a:cxn ang="0">
                  <a:pos x="T6" y="T7"/>
                </a:cxn>
                <a:cxn ang="0">
                  <a:pos x="T8" y="T9"/>
                </a:cxn>
                <a:cxn ang="0">
                  <a:pos x="T10" y="T11"/>
                </a:cxn>
              </a:cxnLst>
              <a:rect l="0" t="0" r="r" b="b"/>
              <a:pathLst>
                <a:path w="24" h="25">
                  <a:moveTo>
                    <a:pt x="2" y="13"/>
                  </a:moveTo>
                  <a:cubicBezTo>
                    <a:pt x="0" y="16"/>
                    <a:pt x="0" y="20"/>
                    <a:pt x="2" y="23"/>
                  </a:cubicBezTo>
                  <a:cubicBezTo>
                    <a:pt x="5" y="25"/>
                    <a:pt x="9" y="25"/>
                    <a:pt x="12" y="23"/>
                  </a:cubicBezTo>
                  <a:cubicBezTo>
                    <a:pt x="24" y="10"/>
                    <a:pt x="24" y="10"/>
                    <a:pt x="24" y="10"/>
                  </a:cubicBezTo>
                  <a:cubicBezTo>
                    <a:pt x="21" y="7"/>
                    <a:pt x="19" y="4"/>
                    <a:pt x="16" y="0"/>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1" name="Freeform 51"/>
            <p:cNvSpPr>
              <a:spLocks/>
            </p:cNvSpPr>
            <p:nvPr/>
          </p:nvSpPr>
          <p:spPr bwMode="auto">
            <a:xfrm>
              <a:off x="7786688" y="4046537"/>
              <a:ext cx="74612" cy="19050"/>
            </a:xfrm>
            <a:custGeom>
              <a:avLst/>
              <a:gdLst>
                <a:gd name="T0" fmla="*/ 18 w 29"/>
                <a:gd name="T1" fmla="*/ 0 h 7"/>
                <a:gd name="T2" fmla="*/ 12 w 29"/>
                <a:gd name="T3" fmla="*/ 0 h 7"/>
                <a:gd name="T4" fmla="*/ 0 w 29"/>
                <a:gd name="T5" fmla="*/ 0 h 7"/>
                <a:gd name="T6" fmla="*/ 0 w 29"/>
                <a:gd name="T7" fmla="*/ 1 h 7"/>
                <a:gd name="T8" fmla="*/ 10 w 29"/>
                <a:gd name="T9" fmla="*/ 7 h 7"/>
                <a:gd name="T10" fmla="*/ 11 w 29"/>
                <a:gd name="T11" fmla="*/ 7 h 7"/>
                <a:gd name="T12" fmla="*/ 18 w 29"/>
                <a:gd name="T13" fmla="*/ 7 h 7"/>
                <a:gd name="T14" fmla="*/ 19 w 29"/>
                <a:gd name="T15" fmla="*/ 7 h 7"/>
                <a:gd name="T16" fmla="*/ 29 w 29"/>
                <a:gd name="T17" fmla="*/ 1 h 7"/>
                <a:gd name="T18" fmla="*/ 29 w 29"/>
                <a:gd name="T19" fmla="*/ 0 h 7"/>
                <a:gd name="T20" fmla="*/ 18 w 2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7">
                  <a:moveTo>
                    <a:pt x="18" y="0"/>
                  </a:moveTo>
                  <a:cubicBezTo>
                    <a:pt x="12" y="0"/>
                    <a:pt x="12" y="0"/>
                    <a:pt x="12" y="0"/>
                  </a:cubicBezTo>
                  <a:cubicBezTo>
                    <a:pt x="0" y="0"/>
                    <a:pt x="0" y="0"/>
                    <a:pt x="0" y="0"/>
                  </a:cubicBezTo>
                  <a:cubicBezTo>
                    <a:pt x="0" y="1"/>
                    <a:pt x="0" y="1"/>
                    <a:pt x="0" y="1"/>
                  </a:cubicBezTo>
                  <a:cubicBezTo>
                    <a:pt x="0" y="5"/>
                    <a:pt x="5" y="7"/>
                    <a:pt x="10" y="7"/>
                  </a:cubicBezTo>
                  <a:cubicBezTo>
                    <a:pt x="11" y="7"/>
                    <a:pt x="11" y="7"/>
                    <a:pt x="11" y="7"/>
                  </a:cubicBezTo>
                  <a:cubicBezTo>
                    <a:pt x="18" y="7"/>
                    <a:pt x="18" y="7"/>
                    <a:pt x="18" y="7"/>
                  </a:cubicBezTo>
                  <a:cubicBezTo>
                    <a:pt x="19" y="7"/>
                    <a:pt x="19" y="7"/>
                    <a:pt x="19" y="7"/>
                  </a:cubicBezTo>
                  <a:cubicBezTo>
                    <a:pt x="24" y="7"/>
                    <a:pt x="29" y="5"/>
                    <a:pt x="29" y="1"/>
                  </a:cubicBezTo>
                  <a:cubicBezTo>
                    <a:pt x="29" y="1"/>
                    <a:pt x="29" y="1"/>
                    <a:pt x="29" y="0"/>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2" name="Freeform 52"/>
            <p:cNvSpPr>
              <a:spLocks/>
            </p:cNvSpPr>
            <p:nvPr/>
          </p:nvSpPr>
          <p:spPr bwMode="auto">
            <a:xfrm>
              <a:off x="7762876" y="4006850"/>
              <a:ext cx="120650" cy="31750"/>
            </a:xfrm>
            <a:custGeom>
              <a:avLst/>
              <a:gdLst>
                <a:gd name="T0" fmla="*/ 41 w 47"/>
                <a:gd name="T1" fmla="*/ 0 h 13"/>
                <a:gd name="T2" fmla="*/ 7 w 47"/>
                <a:gd name="T3" fmla="*/ 0 h 13"/>
                <a:gd name="T4" fmla="*/ 0 w 47"/>
                <a:gd name="T5" fmla="*/ 7 h 13"/>
                <a:gd name="T6" fmla="*/ 7 w 47"/>
                <a:gd name="T7" fmla="*/ 13 h 13"/>
                <a:gd name="T8" fmla="*/ 41 w 47"/>
                <a:gd name="T9" fmla="*/ 13 h 13"/>
                <a:gd name="T10" fmla="*/ 47 w 47"/>
                <a:gd name="T11" fmla="*/ 7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7"/>
                  </a:cubicBezTo>
                  <a:cubicBezTo>
                    <a:pt x="0" y="10"/>
                    <a:pt x="3" y="13"/>
                    <a:pt x="7" y="13"/>
                  </a:cubicBezTo>
                  <a:cubicBezTo>
                    <a:pt x="41" y="13"/>
                    <a:pt x="41" y="13"/>
                    <a:pt x="41" y="13"/>
                  </a:cubicBezTo>
                  <a:cubicBezTo>
                    <a:pt x="44" y="13"/>
                    <a:pt x="47" y="10"/>
                    <a:pt x="47" y="7"/>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3" name="Freeform 53"/>
            <p:cNvSpPr>
              <a:spLocks/>
            </p:cNvSpPr>
            <p:nvPr/>
          </p:nvSpPr>
          <p:spPr bwMode="auto">
            <a:xfrm>
              <a:off x="7762876" y="3965575"/>
              <a:ext cx="120650" cy="33337"/>
            </a:xfrm>
            <a:custGeom>
              <a:avLst/>
              <a:gdLst>
                <a:gd name="T0" fmla="*/ 41 w 47"/>
                <a:gd name="T1" fmla="*/ 0 h 13"/>
                <a:gd name="T2" fmla="*/ 7 w 47"/>
                <a:gd name="T3" fmla="*/ 0 h 13"/>
                <a:gd name="T4" fmla="*/ 0 w 47"/>
                <a:gd name="T5" fmla="*/ 6 h 13"/>
                <a:gd name="T6" fmla="*/ 7 w 47"/>
                <a:gd name="T7" fmla="*/ 13 h 13"/>
                <a:gd name="T8" fmla="*/ 41 w 47"/>
                <a:gd name="T9" fmla="*/ 13 h 13"/>
                <a:gd name="T10" fmla="*/ 47 w 47"/>
                <a:gd name="T11" fmla="*/ 6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6"/>
                  </a:cubicBezTo>
                  <a:cubicBezTo>
                    <a:pt x="0" y="10"/>
                    <a:pt x="3" y="13"/>
                    <a:pt x="7" y="13"/>
                  </a:cubicBezTo>
                  <a:cubicBezTo>
                    <a:pt x="41" y="13"/>
                    <a:pt x="41" y="13"/>
                    <a:pt x="41" y="13"/>
                  </a:cubicBezTo>
                  <a:cubicBezTo>
                    <a:pt x="44" y="13"/>
                    <a:pt x="47" y="10"/>
                    <a:pt x="47" y="6"/>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4" name="Freeform 54"/>
            <p:cNvSpPr>
              <a:spLocks noEditPoints="1"/>
            </p:cNvSpPr>
            <p:nvPr/>
          </p:nvSpPr>
          <p:spPr bwMode="auto">
            <a:xfrm>
              <a:off x="7666038" y="3568700"/>
              <a:ext cx="314325" cy="385762"/>
            </a:xfrm>
            <a:custGeom>
              <a:avLst/>
              <a:gdLst>
                <a:gd name="T0" fmla="*/ 123 w 123"/>
                <a:gd name="T1" fmla="*/ 62 h 151"/>
                <a:gd name="T2" fmla="*/ 111 w 123"/>
                <a:gd name="T3" fmla="*/ 25 h 151"/>
                <a:gd name="T4" fmla="*/ 84 w 123"/>
                <a:gd name="T5" fmla="*/ 5 h 151"/>
                <a:gd name="T6" fmla="*/ 84 w 123"/>
                <a:gd name="T7" fmla="*/ 4 h 151"/>
                <a:gd name="T8" fmla="*/ 79 w 123"/>
                <a:gd name="T9" fmla="*/ 3 h 151"/>
                <a:gd name="T10" fmla="*/ 68 w 123"/>
                <a:gd name="T11" fmla="*/ 1 h 151"/>
                <a:gd name="T12" fmla="*/ 68 w 123"/>
                <a:gd name="T13" fmla="*/ 1 h 151"/>
                <a:gd name="T14" fmla="*/ 68 w 123"/>
                <a:gd name="T15" fmla="*/ 1 h 151"/>
                <a:gd name="T16" fmla="*/ 68 w 123"/>
                <a:gd name="T17" fmla="*/ 1 h 151"/>
                <a:gd name="T18" fmla="*/ 62 w 123"/>
                <a:gd name="T19" fmla="*/ 0 h 151"/>
                <a:gd name="T20" fmla="*/ 62 w 123"/>
                <a:gd name="T21" fmla="*/ 0 h 151"/>
                <a:gd name="T22" fmla="*/ 62 w 123"/>
                <a:gd name="T23" fmla="*/ 0 h 151"/>
                <a:gd name="T24" fmla="*/ 61 w 123"/>
                <a:gd name="T25" fmla="*/ 0 h 151"/>
                <a:gd name="T26" fmla="*/ 56 w 123"/>
                <a:gd name="T27" fmla="*/ 1 h 151"/>
                <a:gd name="T28" fmla="*/ 56 w 123"/>
                <a:gd name="T29" fmla="*/ 1 h 151"/>
                <a:gd name="T30" fmla="*/ 55 w 123"/>
                <a:gd name="T31" fmla="*/ 1 h 151"/>
                <a:gd name="T32" fmla="*/ 44 w 123"/>
                <a:gd name="T33" fmla="*/ 3 h 151"/>
                <a:gd name="T34" fmla="*/ 40 w 123"/>
                <a:gd name="T35" fmla="*/ 4 h 151"/>
                <a:gd name="T36" fmla="*/ 40 w 123"/>
                <a:gd name="T37" fmla="*/ 5 h 151"/>
                <a:gd name="T38" fmla="*/ 13 w 123"/>
                <a:gd name="T39" fmla="*/ 25 h 151"/>
                <a:gd name="T40" fmla="*/ 0 w 123"/>
                <a:gd name="T41" fmla="*/ 62 h 151"/>
                <a:gd name="T42" fmla="*/ 5 w 123"/>
                <a:gd name="T43" fmla="*/ 87 h 151"/>
                <a:gd name="T44" fmla="*/ 20 w 123"/>
                <a:gd name="T45" fmla="*/ 109 h 151"/>
                <a:gd name="T46" fmla="*/ 26 w 123"/>
                <a:gd name="T47" fmla="*/ 116 h 151"/>
                <a:gd name="T48" fmla="*/ 28 w 123"/>
                <a:gd name="T49" fmla="*/ 121 h 151"/>
                <a:gd name="T50" fmla="*/ 29 w 123"/>
                <a:gd name="T51" fmla="*/ 135 h 151"/>
                <a:gd name="T52" fmla="*/ 29 w 123"/>
                <a:gd name="T53" fmla="*/ 136 h 151"/>
                <a:gd name="T54" fmla="*/ 29 w 123"/>
                <a:gd name="T55" fmla="*/ 136 h 151"/>
                <a:gd name="T56" fmla="*/ 29 w 123"/>
                <a:gd name="T57" fmla="*/ 136 h 151"/>
                <a:gd name="T58" fmla="*/ 29 w 123"/>
                <a:gd name="T59" fmla="*/ 136 h 151"/>
                <a:gd name="T60" fmla="*/ 44 w 123"/>
                <a:gd name="T61" fmla="*/ 151 h 151"/>
                <a:gd name="T62" fmla="*/ 79 w 123"/>
                <a:gd name="T63" fmla="*/ 151 h 151"/>
                <a:gd name="T64" fmla="*/ 94 w 123"/>
                <a:gd name="T65" fmla="*/ 136 h 151"/>
                <a:gd name="T66" fmla="*/ 94 w 123"/>
                <a:gd name="T67" fmla="*/ 136 h 151"/>
                <a:gd name="T68" fmla="*/ 94 w 123"/>
                <a:gd name="T69" fmla="*/ 136 h 151"/>
                <a:gd name="T70" fmla="*/ 94 w 123"/>
                <a:gd name="T71" fmla="*/ 136 h 151"/>
                <a:gd name="T72" fmla="*/ 94 w 123"/>
                <a:gd name="T73" fmla="*/ 135 h 151"/>
                <a:gd name="T74" fmla="*/ 95 w 123"/>
                <a:gd name="T75" fmla="*/ 121 h 151"/>
                <a:gd name="T76" fmla="*/ 96 w 123"/>
                <a:gd name="T77" fmla="*/ 118 h 151"/>
                <a:gd name="T78" fmla="*/ 102 w 123"/>
                <a:gd name="T79" fmla="*/ 111 h 151"/>
                <a:gd name="T80" fmla="*/ 116 w 123"/>
                <a:gd name="T81" fmla="*/ 93 h 151"/>
                <a:gd name="T82" fmla="*/ 123 w 123"/>
                <a:gd name="T83" fmla="*/ 62 h 151"/>
                <a:gd name="T84" fmla="*/ 58 w 123"/>
                <a:gd name="T85" fmla="*/ 27 h 151"/>
                <a:gd name="T86" fmla="*/ 41 w 123"/>
                <a:gd name="T87" fmla="*/ 32 h 151"/>
                <a:gd name="T88" fmla="*/ 32 w 123"/>
                <a:gd name="T89" fmla="*/ 43 h 151"/>
                <a:gd name="T90" fmla="*/ 28 w 123"/>
                <a:gd name="T91" fmla="*/ 61 h 151"/>
                <a:gd name="T92" fmla="*/ 28 w 123"/>
                <a:gd name="T93" fmla="*/ 61 h 151"/>
                <a:gd name="T94" fmla="*/ 21 w 123"/>
                <a:gd name="T95" fmla="*/ 68 h 151"/>
                <a:gd name="T96" fmla="*/ 14 w 123"/>
                <a:gd name="T97" fmla="*/ 61 h 151"/>
                <a:gd name="T98" fmla="*/ 15 w 123"/>
                <a:gd name="T99" fmla="*/ 52 h 151"/>
                <a:gd name="T100" fmla="*/ 22 w 123"/>
                <a:gd name="T101" fmla="*/ 34 h 151"/>
                <a:gd name="T102" fmla="*/ 32 w 123"/>
                <a:gd name="T103" fmla="*/ 22 h 151"/>
                <a:gd name="T104" fmla="*/ 58 w 123"/>
                <a:gd name="T105" fmla="*/ 13 h 151"/>
                <a:gd name="T106" fmla="*/ 65 w 123"/>
                <a:gd name="T107" fmla="*/ 20 h 151"/>
                <a:gd name="T108" fmla="*/ 58 w 123"/>
                <a:gd name="T109" fmla="*/ 2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1">
                  <a:moveTo>
                    <a:pt x="123" y="62"/>
                  </a:moveTo>
                  <a:cubicBezTo>
                    <a:pt x="123" y="48"/>
                    <a:pt x="118" y="35"/>
                    <a:pt x="111" y="25"/>
                  </a:cubicBezTo>
                  <a:cubicBezTo>
                    <a:pt x="104" y="16"/>
                    <a:pt x="94" y="9"/>
                    <a:pt x="84" y="5"/>
                  </a:cubicBezTo>
                  <a:cubicBezTo>
                    <a:pt x="84" y="4"/>
                    <a:pt x="84" y="4"/>
                    <a:pt x="84" y="4"/>
                  </a:cubicBezTo>
                  <a:cubicBezTo>
                    <a:pt x="79" y="3"/>
                    <a:pt x="79" y="3"/>
                    <a:pt x="79" y="3"/>
                  </a:cubicBezTo>
                  <a:cubicBezTo>
                    <a:pt x="76" y="2"/>
                    <a:pt x="72" y="1"/>
                    <a:pt x="68" y="1"/>
                  </a:cubicBezTo>
                  <a:cubicBezTo>
                    <a:pt x="68" y="1"/>
                    <a:pt x="68" y="1"/>
                    <a:pt x="68" y="1"/>
                  </a:cubicBezTo>
                  <a:cubicBezTo>
                    <a:pt x="68" y="1"/>
                    <a:pt x="68" y="1"/>
                    <a:pt x="68" y="1"/>
                  </a:cubicBezTo>
                  <a:cubicBezTo>
                    <a:pt x="68" y="1"/>
                    <a:pt x="68" y="1"/>
                    <a:pt x="68" y="1"/>
                  </a:cubicBezTo>
                  <a:cubicBezTo>
                    <a:pt x="66" y="1"/>
                    <a:pt x="64" y="0"/>
                    <a:pt x="62" y="0"/>
                  </a:cubicBezTo>
                  <a:cubicBezTo>
                    <a:pt x="62" y="0"/>
                    <a:pt x="62" y="0"/>
                    <a:pt x="62" y="0"/>
                  </a:cubicBezTo>
                  <a:cubicBezTo>
                    <a:pt x="62" y="0"/>
                    <a:pt x="62" y="0"/>
                    <a:pt x="62" y="0"/>
                  </a:cubicBezTo>
                  <a:cubicBezTo>
                    <a:pt x="61" y="0"/>
                    <a:pt x="61" y="0"/>
                    <a:pt x="61" y="0"/>
                  </a:cubicBezTo>
                  <a:cubicBezTo>
                    <a:pt x="59" y="0"/>
                    <a:pt x="58" y="1"/>
                    <a:pt x="56" y="1"/>
                  </a:cubicBezTo>
                  <a:cubicBezTo>
                    <a:pt x="56" y="1"/>
                    <a:pt x="56" y="1"/>
                    <a:pt x="56" y="1"/>
                  </a:cubicBezTo>
                  <a:cubicBezTo>
                    <a:pt x="55" y="1"/>
                    <a:pt x="55" y="1"/>
                    <a:pt x="55" y="1"/>
                  </a:cubicBezTo>
                  <a:cubicBezTo>
                    <a:pt x="51" y="1"/>
                    <a:pt x="48" y="2"/>
                    <a:pt x="44" y="3"/>
                  </a:cubicBezTo>
                  <a:cubicBezTo>
                    <a:pt x="40" y="4"/>
                    <a:pt x="40" y="4"/>
                    <a:pt x="40" y="4"/>
                  </a:cubicBezTo>
                  <a:cubicBezTo>
                    <a:pt x="40" y="5"/>
                    <a:pt x="40" y="5"/>
                    <a:pt x="40" y="5"/>
                  </a:cubicBezTo>
                  <a:cubicBezTo>
                    <a:pt x="29" y="9"/>
                    <a:pt x="19" y="16"/>
                    <a:pt x="13" y="25"/>
                  </a:cubicBezTo>
                  <a:cubicBezTo>
                    <a:pt x="5" y="35"/>
                    <a:pt x="0" y="48"/>
                    <a:pt x="0" y="62"/>
                  </a:cubicBezTo>
                  <a:cubicBezTo>
                    <a:pt x="0" y="72"/>
                    <a:pt x="2" y="80"/>
                    <a:pt x="5" y="87"/>
                  </a:cubicBezTo>
                  <a:cubicBezTo>
                    <a:pt x="9" y="97"/>
                    <a:pt x="15" y="104"/>
                    <a:pt x="20" y="109"/>
                  </a:cubicBezTo>
                  <a:cubicBezTo>
                    <a:pt x="22" y="112"/>
                    <a:pt x="24" y="114"/>
                    <a:pt x="26" y="116"/>
                  </a:cubicBezTo>
                  <a:cubicBezTo>
                    <a:pt x="27" y="118"/>
                    <a:pt x="28" y="120"/>
                    <a:pt x="28" y="121"/>
                  </a:cubicBezTo>
                  <a:cubicBezTo>
                    <a:pt x="29" y="126"/>
                    <a:pt x="29" y="134"/>
                    <a:pt x="29" y="135"/>
                  </a:cubicBezTo>
                  <a:cubicBezTo>
                    <a:pt x="29" y="136"/>
                    <a:pt x="29" y="136"/>
                    <a:pt x="29" y="136"/>
                  </a:cubicBezTo>
                  <a:cubicBezTo>
                    <a:pt x="29" y="136"/>
                    <a:pt x="29" y="136"/>
                    <a:pt x="29" y="136"/>
                  </a:cubicBezTo>
                  <a:cubicBezTo>
                    <a:pt x="29" y="136"/>
                    <a:pt x="29" y="136"/>
                    <a:pt x="29" y="136"/>
                  </a:cubicBezTo>
                  <a:cubicBezTo>
                    <a:pt x="29" y="136"/>
                    <a:pt x="29" y="136"/>
                    <a:pt x="29" y="136"/>
                  </a:cubicBezTo>
                  <a:cubicBezTo>
                    <a:pt x="29" y="144"/>
                    <a:pt x="36" y="151"/>
                    <a:pt x="44" y="151"/>
                  </a:cubicBezTo>
                  <a:cubicBezTo>
                    <a:pt x="79" y="151"/>
                    <a:pt x="79" y="151"/>
                    <a:pt x="79" y="151"/>
                  </a:cubicBezTo>
                  <a:cubicBezTo>
                    <a:pt x="87" y="151"/>
                    <a:pt x="94" y="144"/>
                    <a:pt x="94"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4"/>
                    <a:pt x="94" y="126"/>
                    <a:pt x="95" y="121"/>
                  </a:cubicBezTo>
                  <a:cubicBezTo>
                    <a:pt x="95" y="120"/>
                    <a:pt x="95" y="119"/>
                    <a:pt x="96" y="118"/>
                  </a:cubicBezTo>
                  <a:cubicBezTo>
                    <a:pt x="97" y="116"/>
                    <a:pt x="100" y="114"/>
                    <a:pt x="102" y="111"/>
                  </a:cubicBezTo>
                  <a:cubicBezTo>
                    <a:pt x="106" y="106"/>
                    <a:pt x="112" y="101"/>
                    <a:pt x="116" y="93"/>
                  </a:cubicBezTo>
                  <a:cubicBezTo>
                    <a:pt x="120" y="85"/>
                    <a:pt x="123" y="75"/>
                    <a:pt x="123" y="62"/>
                  </a:cubicBezTo>
                  <a:close/>
                  <a:moveTo>
                    <a:pt x="58" y="27"/>
                  </a:moveTo>
                  <a:cubicBezTo>
                    <a:pt x="50" y="27"/>
                    <a:pt x="45" y="29"/>
                    <a:pt x="41" y="32"/>
                  </a:cubicBezTo>
                  <a:cubicBezTo>
                    <a:pt x="37" y="35"/>
                    <a:pt x="34" y="39"/>
                    <a:pt x="32" y="43"/>
                  </a:cubicBezTo>
                  <a:cubicBezTo>
                    <a:pt x="28" y="51"/>
                    <a:pt x="28" y="60"/>
                    <a:pt x="28" y="61"/>
                  </a:cubicBezTo>
                  <a:cubicBezTo>
                    <a:pt x="28" y="61"/>
                    <a:pt x="28" y="61"/>
                    <a:pt x="28" y="61"/>
                  </a:cubicBezTo>
                  <a:cubicBezTo>
                    <a:pt x="28" y="65"/>
                    <a:pt x="25" y="68"/>
                    <a:pt x="21" y="68"/>
                  </a:cubicBezTo>
                  <a:cubicBezTo>
                    <a:pt x="17" y="68"/>
                    <a:pt x="14" y="65"/>
                    <a:pt x="14" y="61"/>
                  </a:cubicBezTo>
                  <a:cubicBezTo>
                    <a:pt x="14" y="61"/>
                    <a:pt x="14" y="57"/>
                    <a:pt x="15" y="52"/>
                  </a:cubicBezTo>
                  <a:cubicBezTo>
                    <a:pt x="16" y="47"/>
                    <a:pt x="18" y="40"/>
                    <a:pt x="22" y="34"/>
                  </a:cubicBezTo>
                  <a:cubicBezTo>
                    <a:pt x="24" y="29"/>
                    <a:pt x="28" y="25"/>
                    <a:pt x="32" y="22"/>
                  </a:cubicBezTo>
                  <a:cubicBezTo>
                    <a:pt x="39" y="17"/>
                    <a:pt x="47" y="14"/>
                    <a:pt x="58" y="13"/>
                  </a:cubicBezTo>
                  <a:cubicBezTo>
                    <a:pt x="62" y="13"/>
                    <a:pt x="65" y="16"/>
                    <a:pt x="65" y="20"/>
                  </a:cubicBezTo>
                  <a:cubicBezTo>
                    <a:pt x="65" y="24"/>
                    <a:pt x="62" y="27"/>
                    <a:pt x="5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5" name="Freeform 55"/>
            <p:cNvSpPr>
              <a:spLocks/>
            </p:cNvSpPr>
            <p:nvPr/>
          </p:nvSpPr>
          <p:spPr bwMode="auto">
            <a:xfrm>
              <a:off x="7950201" y="3844925"/>
              <a:ext cx="60325" cy="63500"/>
            </a:xfrm>
            <a:custGeom>
              <a:avLst/>
              <a:gdLst>
                <a:gd name="T0" fmla="*/ 8 w 24"/>
                <a:gd name="T1" fmla="*/ 0 h 25"/>
                <a:gd name="T2" fmla="*/ 0 w 24"/>
                <a:gd name="T3" fmla="*/ 10 h 25"/>
                <a:gd name="T4" fmla="*/ 12 w 24"/>
                <a:gd name="T5" fmla="*/ 23 h 25"/>
                <a:gd name="T6" fmla="*/ 22 w 24"/>
                <a:gd name="T7" fmla="*/ 23 h 25"/>
                <a:gd name="T8" fmla="*/ 22 w 24"/>
                <a:gd name="T9" fmla="*/ 13 h 25"/>
                <a:gd name="T10" fmla="*/ 8 w 24"/>
                <a:gd name="T11" fmla="*/ 0 h 25"/>
              </a:gdLst>
              <a:ahLst/>
              <a:cxnLst>
                <a:cxn ang="0">
                  <a:pos x="T0" y="T1"/>
                </a:cxn>
                <a:cxn ang="0">
                  <a:pos x="T2" y="T3"/>
                </a:cxn>
                <a:cxn ang="0">
                  <a:pos x="T4" y="T5"/>
                </a:cxn>
                <a:cxn ang="0">
                  <a:pos x="T6" y="T7"/>
                </a:cxn>
                <a:cxn ang="0">
                  <a:pos x="T8" y="T9"/>
                </a:cxn>
                <a:cxn ang="0">
                  <a:pos x="T10" y="T11"/>
                </a:cxn>
              </a:cxnLst>
              <a:rect l="0" t="0" r="r" b="b"/>
              <a:pathLst>
                <a:path w="24" h="25">
                  <a:moveTo>
                    <a:pt x="8" y="0"/>
                  </a:moveTo>
                  <a:cubicBezTo>
                    <a:pt x="6" y="4"/>
                    <a:pt x="3" y="7"/>
                    <a:pt x="0" y="10"/>
                  </a:cubicBezTo>
                  <a:cubicBezTo>
                    <a:pt x="12" y="23"/>
                    <a:pt x="12" y="23"/>
                    <a:pt x="12" y="23"/>
                  </a:cubicBezTo>
                  <a:cubicBezTo>
                    <a:pt x="15" y="25"/>
                    <a:pt x="19" y="25"/>
                    <a:pt x="22" y="23"/>
                  </a:cubicBezTo>
                  <a:cubicBezTo>
                    <a:pt x="24" y="20"/>
                    <a:pt x="24" y="16"/>
                    <a:pt x="22"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6" name="Freeform 56"/>
            <p:cNvSpPr>
              <a:spLocks/>
            </p:cNvSpPr>
            <p:nvPr/>
          </p:nvSpPr>
          <p:spPr bwMode="auto">
            <a:xfrm>
              <a:off x="8004176" y="3705225"/>
              <a:ext cx="76200" cy="33337"/>
            </a:xfrm>
            <a:custGeom>
              <a:avLst/>
              <a:gdLst>
                <a:gd name="T0" fmla="*/ 24 w 30"/>
                <a:gd name="T1" fmla="*/ 0 h 13"/>
                <a:gd name="T2" fmla="*/ 0 w 30"/>
                <a:gd name="T3" fmla="*/ 0 h 13"/>
                <a:gd name="T4" fmla="*/ 0 w 30"/>
                <a:gd name="T5" fmla="*/ 9 h 13"/>
                <a:gd name="T6" fmla="*/ 0 w 30"/>
                <a:gd name="T7" fmla="*/ 13 h 13"/>
                <a:gd name="T8" fmla="*/ 24 w 30"/>
                <a:gd name="T9" fmla="*/ 13 h 13"/>
                <a:gd name="T10" fmla="*/ 30 w 30"/>
                <a:gd name="T11" fmla="*/ 6 h 13"/>
                <a:gd name="T12" fmla="*/ 24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0"/>
                  </a:moveTo>
                  <a:cubicBezTo>
                    <a:pt x="0" y="0"/>
                    <a:pt x="0" y="0"/>
                    <a:pt x="0" y="0"/>
                  </a:cubicBezTo>
                  <a:cubicBezTo>
                    <a:pt x="0" y="3"/>
                    <a:pt x="0" y="6"/>
                    <a:pt x="0" y="9"/>
                  </a:cubicBezTo>
                  <a:cubicBezTo>
                    <a:pt x="0" y="10"/>
                    <a:pt x="0" y="12"/>
                    <a:pt x="0" y="13"/>
                  </a:cubicBezTo>
                  <a:cubicBezTo>
                    <a:pt x="24" y="13"/>
                    <a:pt x="24" y="13"/>
                    <a:pt x="24" y="13"/>
                  </a:cubicBezTo>
                  <a:cubicBezTo>
                    <a:pt x="27" y="13"/>
                    <a:pt x="30" y="10"/>
                    <a:pt x="30" y="6"/>
                  </a:cubicBezTo>
                  <a:cubicBezTo>
                    <a:pt x="30" y="3"/>
                    <a:pt x="2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54" name="组合 53"/>
          <p:cNvGrpSpPr/>
          <p:nvPr/>
        </p:nvGrpSpPr>
        <p:grpSpPr>
          <a:xfrm rot="1902839">
            <a:off x="3057129" y="2094821"/>
            <a:ext cx="956454" cy="400149"/>
            <a:chOff x="1150938" y="1535113"/>
            <a:chExt cx="933449" cy="390525"/>
          </a:xfrm>
          <a:solidFill>
            <a:srgbClr val="A6A6A6"/>
          </a:solidFill>
        </p:grpSpPr>
        <p:sp>
          <p:nvSpPr>
            <p:cNvPr id="55"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56"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41" name="组合 40"/>
          <p:cNvGrpSpPr/>
          <p:nvPr/>
        </p:nvGrpSpPr>
        <p:grpSpPr>
          <a:xfrm>
            <a:off x="4756026" y="3036186"/>
            <a:ext cx="490293" cy="414267"/>
            <a:chOff x="8507413" y="4900613"/>
            <a:chExt cx="706438" cy="596900"/>
          </a:xfrm>
          <a:solidFill>
            <a:schemeClr val="tx1">
              <a:lumMod val="65000"/>
              <a:lumOff val="35000"/>
            </a:schemeClr>
          </a:solidFill>
        </p:grpSpPr>
        <p:sp>
          <p:nvSpPr>
            <p:cNvPr id="42" name="Oval 188"/>
            <p:cNvSpPr>
              <a:spLocks noChangeArrowheads="1"/>
            </p:cNvSpPr>
            <p:nvPr/>
          </p:nvSpPr>
          <p:spPr bwMode="auto">
            <a:xfrm>
              <a:off x="8759826" y="4967288"/>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3" name="Freeform 189"/>
            <p:cNvSpPr>
              <a:spLocks/>
            </p:cNvSpPr>
            <p:nvPr/>
          </p:nvSpPr>
          <p:spPr bwMode="auto">
            <a:xfrm>
              <a:off x="8683626" y="5189538"/>
              <a:ext cx="357188" cy="307975"/>
            </a:xfrm>
            <a:custGeom>
              <a:avLst/>
              <a:gdLst>
                <a:gd name="T0" fmla="*/ 65 w 95"/>
                <a:gd name="T1" fmla="*/ 0 h 82"/>
                <a:gd name="T2" fmla="*/ 48 w 95"/>
                <a:gd name="T3" fmla="*/ 20 h 82"/>
                <a:gd name="T4" fmla="*/ 31 w 95"/>
                <a:gd name="T5" fmla="*/ 0 h 82"/>
                <a:gd name="T6" fmla="*/ 0 w 95"/>
                <a:gd name="T7" fmla="*/ 51 h 82"/>
                <a:gd name="T8" fmla="*/ 1 w 95"/>
                <a:gd name="T9" fmla="*/ 61 h 82"/>
                <a:gd name="T10" fmla="*/ 48 w 95"/>
                <a:gd name="T11" fmla="*/ 82 h 82"/>
                <a:gd name="T12" fmla="*/ 94 w 95"/>
                <a:gd name="T13" fmla="*/ 61 h 82"/>
                <a:gd name="T14" fmla="*/ 95 w 95"/>
                <a:gd name="T15" fmla="*/ 51 h 82"/>
                <a:gd name="T16" fmla="*/ 65 w 95"/>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65" y="0"/>
                  </a:moveTo>
                  <a:cubicBezTo>
                    <a:pt x="48" y="20"/>
                    <a:pt x="48" y="20"/>
                    <a:pt x="48" y="20"/>
                  </a:cubicBezTo>
                  <a:cubicBezTo>
                    <a:pt x="31" y="0"/>
                    <a:pt x="31" y="0"/>
                    <a:pt x="31" y="0"/>
                  </a:cubicBezTo>
                  <a:cubicBezTo>
                    <a:pt x="13" y="8"/>
                    <a:pt x="0" y="28"/>
                    <a:pt x="0" y="51"/>
                  </a:cubicBezTo>
                  <a:cubicBezTo>
                    <a:pt x="0" y="54"/>
                    <a:pt x="1" y="57"/>
                    <a:pt x="1" y="61"/>
                  </a:cubicBezTo>
                  <a:cubicBezTo>
                    <a:pt x="11" y="73"/>
                    <a:pt x="28" y="82"/>
                    <a:pt x="48" y="82"/>
                  </a:cubicBezTo>
                  <a:cubicBezTo>
                    <a:pt x="67" y="82"/>
                    <a:pt x="84" y="73"/>
                    <a:pt x="94" y="61"/>
                  </a:cubicBezTo>
                  <a:cubicBezTo>
                    <a:pt x="95" y="57"/>
                    <a:pt x="95" y="54"/>
                    <a:pt x="95" y="51"/>
                  </a:cubicBezTo>
                  <a:cubicBezTo>
                    <a:pt x="95" y="28"/>
                    <a:pt x="82" y="7"/>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4" name="Freeform 190"/>
            <p:cNvSpPr>
              <a:spLocks/>
            </p:cNvSpPr>
            <p:nvPr/>
          </p:nvSpPr>
          <p:spPr bwMode="auto">
            <a:xfrm>
              <a:off x="8958263" y="4900613"/>
              <a:ext cx="184150" cy="187325"/>
            </a:xfrm>
            <a:custGeom>
              <a:avLst/>
              <a:gdLst>
                <a:gd name="T0" fmla="*/ 24 w 49"/>
                <a:gd name="T1" fmla="*/ 0 h 50"/>
                <a:gd name="T2" fmla="*/ 0 w 49"/>
                <a:gd name="T3" fmla="*/ 18 h 50"/>
                <a:gd name="T4" fmla="*/ 11 w 49"/>
                <a:gd name="T5" fmla="*/ 45 h 50"/>
                <a:gd name="T6" fmla="*/ 11 w 49"/>
                <a:gd name="T7" fmla="*/ 46 h 50"/>
                <a:gd name="T8" fmla="*/ 24 w 49"/>
                <a:gd name="T9" fmla="*/ 50 h 50"/>
                <a:gd name="T10" fmla="*/ 49 w 49"/>
                <a:gd name="T11" fmla="*/ 25 h 50"/>
                <a:gd name="T12" fmla="*/ 24 w 4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9" h="50">
                  <a:moveTo>
                    <a:pt x="24" y="0"/>
                  </a:moveTo>
                  <a:cubicBezTo>
                    <a:pt x="12" y="0"/>
                    <a:pt x="2" y="8"/>
                    <a:pt x="0" y="18"/>
                  </a:cubicBezTo>
                  <a:cubicBezTo>
                    <a:pt x="6" y="25"/>
                    <a:pt x="11" y="34"/>
                    <a:pt x="11" y="45"/>
                  </a:cubicBezTo>
                  <a:cubicBezTo>
                    <a:pt x="11" y="45"/>
                    <a:pt x="11" y="46"/>
                    <a:pt x="11" y="46"/>
                  </a:cubicBezTo>
                  <a:cubicBezTo>
                    <a:pt x="14" y="49"/>
                    <a:pt x="19" y="50"/>
                    <a:pt x="24" y="50"/>
                  </a:cubicBezTo>
                  <a:cubicBezTo>
                    <a:pt x="37" y="50"/>
                    <a:pt x="49" y="39"/>
                    <a:pt x="49" y="25"/>
                  </a:cubicBezTo>
                  <a:cubicBezTo>
                    <a:pt x="49" y="11"/>
                    <a:pt x="3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5" name="Freeform 191"/>
            <p:cNvSpPr>
              <a:spLocks/>
            </p:cNvSpPr>
            <p:nvPr/>
          </p:nvSpPr>
          <p:spPr bwMode="auto">
            <a:xfrm>
              <a:off x="8575676" y="4900613"/>
              <a:ext cx="187325" cy="187325"/>
            </a:xfrm>
            <a:custGeom>
              <a:avLst/>
              <a:gdLst>
                <a:gd name="T0" fmla="*/ 40 w 50"/>
                <a:gd name="T1" fmla="*/ 45 h 50"/>
                <a:gd name="T2" fmla="*/ 50 w 50"/>
                <a:gd name="T3" fmla="*/ 20 h 50"/>
                <a:gd name="T4" fmla="*/ 25 w 50"/>
                <a:gd name="T5" fmla="*/ 0 h 50"/>
                <a:gd name="T6" fmla="*/ 0 w 50"/>
                <a:gd name="T7" fmla="*/ 25 h 50"/>
                <a:gd name="T8" fmla="*/ 25 w 50"/>
                <a:gd name="T9" fmla="*/ 50 h 50"/>
                <a:gd name="T10" fmla="*/ 40 w 50"/>
                <a:gd name="T11" fmla="*/ 45 h 50"/>
                <a:gd name="T12" fmla="*/ 40 w 50"/>
                <a:gd name="T13" fmla="*/ 45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40" y="45"/>
                  </a:moveTo>
                  <a:cubicBezTo>
                    <a:pt x="40" y="35"/>
                    <a:pt x="44" y="26"/>
                    <a:pt x="50" y="20"/>
                  </a:cubicBezTo>
                  <a:cubicBezTo>
                    <a:pt x="48" y="8"/>
                    <a:pt x="37" y="0"/>
                    <a:pt x="25" y="0"/>
                  </a:cubicBezTo>
                  <a:cubicBezTo>
                    <a:pt x="12" y="0"/>
                    <a:pt x="0" y="11"/>
                    <a:pt x="0" y="25"/>
                  </a:cubicBezTo>
                  <a:cubicBezTo>
                    <a:pt x="0" y="39"/>
                    <a:pt x="12" y="50"/>
                    <a:pt x="25" y="50"/>
                  </a:cubicBezTo>
                  <a:cubicBezTo>
                    <a:pt x="31" y="50"/>
                    <a:pt x="36" y="48"/>
                    <a:pt x="40" y="45"/>
                  </a:cubicBezTo>
                  <a:cubicBezTo>
                    <a:pt x="40" y="45"/>
                    <a:pt x="40" y="45"/>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6" name="Freeform 192"/>
            <p:cNvSpPr>
              <a:spLocks/>
            </p:cNvSpPr>
            <p:nvPr/>
          </p:nvSpPr>
          <p:spPr bwMode="auto">
            <a:xfrm>
              <a:off x="8958263" y="5103813"/>
              <a:ext cx="255588" cy="285750"/>
            </a:xfrm>
            <a:custGeom>
              <a:avLst/>
              <a:gdLst>
                <a:gd name="T0" fmla="*/ 40 w 68"/>
                <a:gd name="T1" fmla="*/ 0 h 76"/>
                <a:gd name="T2" fmla="*/ 24 w 68"/>
                <a:gd name="T3" fmla="*/ 19 h 76"/>
                <a:gd name="T4" fmla="*/ 9 w 68"/>
                <a:gd name="T5" fmla="*/ 2 h 76"/>
                <a:gd name="T6" fmla="*/ 0 w 68"/>
                <a:gd name="T7" fmla="*/ 16 h 76"/>
                <a:gd name="T8" fmla="*/ 32 w 68"/>
                <a:gd name="T9" fmla="*/ 74 h 76"/>
                <a:gd name="T10" fmla="*/ 31 w 68"/>
                <a:gd name="T11" fmla="*/ 76 h 76"/>
                <a:gd name="T12" fmla="*/ 67 w 68"/>
                <a:gd name="T13" fmla="*/ 57 h 76"/>
                <a:gd name="T14" fmla="*/ 68 w 68"/>
                <a:gd name="T15" fmla="*/ 48 h 76"/>
                <a:gd name="T16" fmla="*/ 40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40" y="0"/>
                  </a:moveTo>
                  <a:cubicBezTo>
                    <a:pt x="24" y="19"/>
                    <a:pt x="24" y="19"/>
                    <a:pt x="24" y="19"/>
                  </a:cubicBezTo>
                  <a:cubicBezTo>
                    <a:pt x="9" y="2"/>
                    <a:pt x="9" y="2"/>
                    <a:pt x="9" y="2"/>
                  </a:cubicBezTo>
                  <a:cubicBezTo>
                    <a:pt x="7" y="7"/>
                    <a:pt x="4" y="12"/>
                    <a:pt x="0" y="16"/>
                  </a:cubicBezTo>
                  <a:cubicBezTo>
                    <a:pt x="19" y="27"/>
                    <a:pt x="32" y="49"/>
                    <a:pt x="32" y="74"/>
                  </a:cubicBezTo>
                  <a:cubicBezTo>
                    <a:pt x="32" y="75"/>
                    <a:pt x="31" y="75"/>
                    <a:pt x="31" y="76"/>
                  </a:cubicBezTo>
                  <a:cubicBezTo>
                    <a:pt x="46" y="74"/>
                    <a:pt x="59" y="67"/>
                    <a:pt x="67" y="57"/>
                  </a:cubicBezTo>
                  <a:cubicBezTo>
                    <a:pt x="68" y="54"/>
                    <a:pt x="68" y="51"/>
                    <a:pt x="68" y="48"/>
                  </a:cubicBezTo>
                  <a:cubicBezTo>
                    <a:pt x="68" y="26"/>
                    <a:pt x="56" y="8"/>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7" name="Freeform 193"/>
            <p:cNvSpPr>
              <a:spLocks/>
            </p:cNvSpPr>
            <p:nvPr/>
          </p:nvSpPr>
          <p:spPr bwMode="auto">
            <a:xfrm>
              <a:off x="8507413" y="5103813"/>
              <a:ext cx="258763" cy="285750"/>
            </a:xfrm>
            <a:custGeom>
              <a:avLst/>
              <a:gdLst>
                <a:gd name="T0" fmla="*/ 38 w 69"/>
                <a:gd name="T1" fmla="*/ 74 h 76"/>
                <a:gd name="T2" fmla="*/ 69 w 69"/>
                <a:gd name="T3" fmla="*/ 17 h 76"/>
                <a:gd name="T4" fmla="*/ 59 w 69"/>
                <a:gd name="T5" fmla="*/ 0 h 76"/>
                <a:gd name="T6" fmla="*/ 59 w 69"/>
                <a:gd name="T7" fmla="*/ 0 h 76"/>
                <a:gd name="T8" fmla="*/ 44 w 69"/>
                <a:gd name="T9" fmla="*/ 19 h 76"/>
                <a:gd name="T10" fmla="*/ 28 w 69"/>
                <a:gd name="T11" fmla="*/ 1 h 76"/>
                <a:gd name="T12" fmla="*/ 0 w 69"/>
                <a:gd name="T13" fmla="*/ 48 h 76"/>
                <a:gd name="T14" fmla="*/ 0 w 69"/>
                <a:gd name="T15" fmla="*/ 57 h 76"/>
                <a:gd name="T16" fmla="*/ 38 w 69"/>
                <a:gd name="T17" fmla="*/ 76 h 76"/>
                <a:gd name="T18" fmla="*/ 38 w 69"/>
                <a:gd name="T1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6">
                  <a:moveTo>
                    <a:pt x="38" y="74"/>
                  </a:moveTo>
                  <a:cubicBezTo>
                    <a:pt x="38" y="49"/>
                    <a:pt x="50" y="28"/>
                    <a:pt x="69" y="17"/>
                  </a:cubicBezTo>
                  <a:cubicBezTo>
                    <a:pt x="65" y="12"/>
                    <a:pt x="61" y="7"/>
                    <a:pt x="59" y="0"/>
                  </a:cubicBezTo>
                  <a:cubicBezTo>
                    <a:pt x="59" y="0"/>
                    <a:pt x="59" y="0"/>
                    <a:pt x="59" y="0"/>
                  </a:cubicBezTo>
                  <a:cubicBezTo>
                    <a:pt x="44" y="19"/>
                    <a:pt x="44" y="19"/>
                    <a:pt x="44" y="19"/>
                  </a:cubicBezTo>
                  <a:cubicBezTo>
                    <a:pt x="28" y="1"/>
                    <a:pt x="28" y="1"/>
                    <a:pt x="28" y="1"/>
                  </a:cubicBezTo>
                  <a:cubicBezTo>
                    <a:pt x="12" y="8"/>
                    <a:pt x="0" y="26"/>
                    <a:pt x="0" y="48"/>
                  </a:cubicBezTo>
                  <a:cubicBezTo>
                    <a:pt x="0" y="51"/>
                    <a:pt x="0" y="54"/>
                    <a:pt x="0" y="57"/>
                  </a:cubicBezTo>
                  <a:cubicBezTo>
                    <a:pt x="9" y="67"/>
                    <a:pt x="22" y="75"/>
                    <a:pt x="38" y="76"/>
                  </a:cubicBezTo>
                  <a:cubicBezTo>
                    <a:pt x="38" y="75"/>
                    <a:pt x="38" y="75"/>
                    <a:pt x="3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63" name="组合 62"/>
          <p:cNvGrpSpPr/>
          <p:nvPr/>
        </p:nvGrpSpPr>
        <p:grpSpPr>
          <a:xfrm rot="20210485" flipH="1">
            <a:off x="4836802" y="3266136"/>
            <a:ext cx="795539" cy="354740"/>
            <a:chOff x="1150938" y="1535113"/>
            <a:chExt cx="933449" cy="390525"/>
          </a:xfrm>
          <a:solidFill>
            <a:srgbClr val="A6A6A6"/>
          </a:solidFill>
        </p:grpSpPr>
        <p:sp>
          <p:nvSpPr>
            <p:cNvPr id="64"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65"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cxnSp>
        <p:nvCxnSpPr>
          <p:cNvPr id="66" name="直接连接符 65"/>
          <p:cNvCxnSpPr/>
          <p:nvPr/>
        </p:nvCxnSpPr>
        <p:spPr>
          <a:xfrm>
            <a:off x="1303023" y="2288971"/>
            <a:ext cx="176022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TextBox 6"/>
          <p:cNvSpPr txBox="1">
            <a:spLocks noChangeArrowheads="1"/>
          </p:cNvSpPr>
          <p:nvPr/>
        </p:nvSpPr>
        <p:spPr bwMode="auto">
          <a:xfrm>
            <a:off x="1145177" y="2254950"/>
            <a:ext cx="2024459"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Hans" altLang="en-US" sz="1400" dirty="0">
                <a:solidFill>
                  <a:schemeClr val="bg2">
                    <a:lumMod val="50000"/>
                  </a:schemeClr>
                </a:solidFill>
                <a:latin typeface="+mn-ea"/>
                <a:cs typeface="+mn-ea"/>
              </a:rPr>
              <a:t>以符合</a:t>
            </a:r>
            <a:r>
              <a:rPr lang="en-US" altLang="zh-Hans" sz="1400" dirty="0">
                <a:solidFill>
                  <a:schemeClr val="bg2">
                    <a:lumMod val="50000"/>
                  </a:schemeClr>
                </a:solidFill>
                <a:latin typeface="+mn-ea"/>
                <a:cs typeface="+mn-ea"/>
              </a:rPr>
              <a:t>Robots</a:t>
            </a:r>
            <a:r>
              <a:rPr lang="zh-Hans" altLang="en-US" sz="1400" dirty="0">
                <a:solidFill>
                  <a:schemeClr val="bg2">
                    <a:lumMod val="50000"/>
                  </a:schemeClr>
                </a:solidFill>
                <a:latin typeface="+mn-ea"/>
                <a:cs typeface="+mn-ea"/>
              </a:rPr>
              <a:t>协议规范的行为爬取网页，或爬取网络公开接口，或购买接口授权进行爬取，均为合法爬虫，该类爬虫通常不用考虑反爬虫等对抗性工作。</a:t>
            </a:r>
            <a:endParaRPr lang="zh-CN" altLang="zh-CN" sz="1400" dirty="0">
              <a:solidFill>
                <a:schemeClr val="bg2">
                  <a:lumMod val="50000"/>
                </a:schemeClr>
              </a:solidFill>
              <a:latin typeface="+mn-ea"/>
              <a:cs typeface="+mn-ea"/>
            </a:endParaRPr>
          </a:p>
        </p:txBody>
      </p:sp>
      <p:cxnSp>
        <p:nvCxnSpPr>
          <p:cNvPr id="68" name="直接连接符 67"/>
          <p:cNvCxnSpPr/>
          <p:nvPr/>
        </p:nvCxnSpPr>
        <p:spPr>
          <a:xfrm>
            <a:off x="5767764" y="3648017"/>
            <a:ext cx="163688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6"/>
          <p:cNvSpPr txBox="1">
            <a:spLocks noChangeArrowheads="1"/>
          </p:cNvSpPr>
          <p:nvPr/>
        </p:nvSpPr>
        <p:spPr bwMode="auto">
          <a:xfrm>
            <a:off x="5628553" y="1003593"/>
            <a:ext cx="2024459" cy="263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Hans" altLang="en-US" sz="1400" dirty="0">
                <a:solidFill>
                  <a:schemeClr val="tx1">
                    <a:lumMod val="50000"/>
                    <a:lumOff val="50000"/>
                  </a:schemeClr>
                </a:solidFill>
                <a:latin typeface="+mn-ea"/>
                <a:cs typeface="+mn-ea"/>
              </a:rPr>
              <a:t>通过分析并自行构造参数对非公开接口进行数据爬取或提交，获取对方本不愿意被大量获取的数据，并可能给对方服务器性能造成极大的损耗。此处通常存在爬虫和反爬虫的激烈交锋。</a:t>
            </a:r>
            <a:endParaRPr lang="zh-CN" altLang="zh-CN" sz="1400" dirty="0">
              <a:solidFill>
                <a:schemeClr val="tx1">
                  <a:lumMod val="50000"/>
                  <a:lumOff val="50000"/>
                </a:schemeClr>
              </a:solidFill>
              <a:latin typeface="+mn-ea"/>
              <a:cs typeface="+mn-ea"/>
            </a:endParaRPr>
          </a:p>
        </p:txBody>
      </p:sp>
      <p:sp>
        <p:nvSpPr>
          <p:cNvPr id="2" name="等腰三角形 1"/>
          <p:cNvSpPr/>
          <p:nvPr/>
        </p:nvSpPr>
        <p:spPr>
          <a:xfrm rot="16200000">
            <a:off x="4267570" y="1684841"/>
            <a:ext cx="177222"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8" name="等腰三角形 47"/>
          <p:cNvSpPr/>
          <p:nvPr/>
        </p:nvSpPr>
        <p:spPr>
          <a:xfrm rot="5400000">
            <a:off x="4294761" y="3642761"/>
            <a:ext cx="162686"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1511400" y="1896273"/>
            <a:ext cx="1210588" cy="400110"/>
          </a:xfrm>
          <a:prstGeom prst="rect">
            <a:avLst/>
          </a:prstGeom>
        </p:spPr>
        <p:txBody>
          <a:bodyPr wrap="none">
            <a:spAutoFit/>
          </a:bodyPr>
          <a:lstStyle/>
          <a:p>
            <a:r>
              <a:rPr lang="zh-Hans" altLang="en-US" sz="2000" dirty="0">
                <a:solidFill>
                  <a:schemeClr val="tx1">
                    <a:lumMod val="50000"/>
                    <a:lumOff val="50000"/>
                  </a:schemeClr>
                </a:solidFill>
                <a:latin typeface="+mn-ea"/>
                <a:cs typeface="+mn-ea"/>
              </a:rPr>
              <a:t>合法爬虫</a:t>
            </a:r>
            <a:endParaRPr lang="zh-CN" altLang="en-US" sz="2000" dirty="0">
              <a:cs typeface="+mn-ea"/>
            </a:endParaRPr>
          </a:p>
        </p:txBody>
      </p:sp>
      <p:sp>
        <p:nvSpPr>
          <p:cNvPr id="51" name="矩形 50"/>
          <p:cNvSpPr/>
          <p:nvPr/>
        </p:nvSpPr>
        <p:spPr>
          <a:xfrm>
            <a:off x="5916405" y="3659103"/>
            <a:ext cx="1210588" cy="400110"/>
          </a:xfrm>
          <a:prstGeom prst="rect">
            <a:avLst/>
          </a:prstGeom>
        </p:spPr>
        <p:txBody>
          <a:bodyPr wrap="none">
            <a:spAutoFit/>
          </a:bodyPr>
          <a:lstStyle/>
          <a:p>
            <a:r>
              <a:rPr lang="zh-Hans" altLang="en-US" sz="2000" dirty="0">
                <a:solidFill>
                  <a:schemeClr val="tx1">
                    <a:lumMod val="50000"/>
                    <a:lumOff val="50000"/>
                  </a:schemeClr>
                </a:solidFill>
                <a:latin typeface="+mn-ea"/>
                <a:cs typeface="+mn-ea"/>
              </a:rPr>
              <a:t>恶意爬虫</a:t>
            </a:r>
            <a:endParaRPr lang="zh-CN" altLang="en-US" sz="2000" dirty="0">
              <a:cs typeface="+mn-ea"/>
            </a:endParaRPr>
          </a:p>
        </p:txBody>
      </p:sp>
      <p:sp>
        <p:nvSpPr>
          <p:cNvPr id="50" name="TextBox 6"/>
          <p:cNvSpPr txBox="1">
            <a:spLocks noChangeArrowheads="1"/>
          </p:cNvSpPr>
          <p:nvPr/>
        </p:nvSpPr>
        <p:spPr bwMode="auto">
          <a:xfrm>
            <a:off x="2505600" y="434492"/>
            <a:ext cx="395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爬虫简介</a:t>
            </a:r>
            <a:r>
              <a:rPr kumimoji="0" lang="en-US" altLang="zh-Hans" sz="2400" i="0" u="none" strike="noStrike" cap="none" normalizeH="0" baseline="0" dirty="0">
                <a:ln>
                  <a:noFill/>
                </a:ln>
                <a:solidFill>
                  <a:schemeClr val="tx1">
                    <a:lumMod val="65000"/>
                    <a:lumOff val="35000"/>
                  </a:schemeClr>
                </a:solidFill>
                <a:effectLst/>
                <a:latin typeface="Arial" pitchFamily="34" charset="0"/>
                <a:cs typeface="+mn-ea"/>
              </a:rPr>
              <a:t>---</a:t>
            </a: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按授权情况</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4" name="图片 3">
            <a:extLst>
              <a:ext uri="{FF2B5EF4-FFF2-40B4-BE49-F238E27FC236}">
                <a16:creationId xmlns:a16="http://schemas.microsoft.com/office/drawing/2014/main" id="{9BF3C427-96D8-154C-BE1A-74ABCC1AA99A}"/>
              </a:ext>
            </a:extLst>
          </p:cNvPr>
          <p:cNvPicPr>
            <a:picLocks noChangeAspect="1"/>
          </p:cNvPicPr>
          <p:nvPr/>
        </p:nvPicPr>
        <p:blipFill>
          <a:blip r:embed="rId2"/>
          <a:stretch>
            <a:fillRect/>
          </a:stretch>
        </p:blipFill>
        <p:spPr>
          <a:xfrm>
            <a:off x="3998852" y="2362628"/>
            <a:ext cx="991590" cy="637451"/>
          </a:xfrm>
          <a:prstGeom prst="rect">
            <a:avLst/>
          </a:prstGeom>
        </p:spPr>
      </p:pic>
    </p:spTree>
    <p:extLst>
      <p:ext uri="{BB962C8B-B14F-4D97-AF65-F5344CB8AC3E}">
        <p14:creationId xmlns:p14="http://schemas.microsoft.com/office/powerpoint/2010/main" val="41612827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left)">
                                      <p:cBhvr>
                                        <p:cTn id="16" dur="500"/>
                                        <p:tgtEl>
                                          <p:spTgt spid="2"/>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p:tgtEl>
                                          <p:spTgt spid="54"/>
                                        </p:tgtEl>
                                        <p:attrNameLst>
                                          <p:attrName>ppt_x</p:attrName>
                                        </p:attrNameLst>
                                      </p:cBhvr>
                                      <p:tavLst>
                                        <p:tav tm="0">
                                          <p:val>
                                            <p:strVal val="#ppt_x-#ppt_w*1.125000"/>
                                          </p:val>
                                        </p:tav>
                                        <p:tav tm="100000">
                                          <p:val>
                                            <p:strVal val="#ppt_x"/>
                                          </p:val>
                                        </p:tav>
                                      </p:tavLst>
                                    </p:anim>
                                    <p:animEffect transition="in" filter="wipe(right)">
                                      <p:cBhvr>
                                        <p:cTn id="21" dur="500"/>
                                        <p:tgtEl>
                                          <p:spTgt spid="54"/>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right)">
                                      <p:cBhvr>
                                        <p:cTn id="29" dur="500"/>
                                        <p:tgtEl>
                                          <p:spTgt spid="66"/>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anim calcmode="lin" valueType="num">
                                      <p:cBhvr>
                                        <p:cTn id="39" dur="1000" fill="hold"/>
                                        <p:tgtEl>
                                          <p:spTgt spid="67"/>
                                        </p:tgtEl>
                                        <p:attrNameLst>
                                          <p:attrName>ppt_x</p:attrName>
                                        </p:attrNameLst>
                                      </p:cBhvr>
                                      <p:tavLst>
                                        <p:tav tm="0">
                                          <p:val>
                                            <p:strVal val="#ppt_x"/>
                                          </p:val>
                                        </p:tav>
                                        <p:tav tm="100000">
                                          <p:val>
                                            <p:strVal val="#ppt_x"/>
                                          </p:val>
                                        </p:tav>
                                      </p:tavLst>
                                    </p:anim>
                                    <p:anim calcmode="lin" valueType="num">
                                      <p:cBhvr>
                                        <p:cTn id="4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p:tgtEl>
                                          <p:spTgt spid="48"/>
                                        </p:tgtEl>
                                        <p:attrNameLst>
                                          <p:attrName>ppt_x</p:attrName>
                                        </p:attrNameLst>
                                      </p:cBhvr>
                                      <p:tavLst>
                                        <p:tav tm="0">
                                          <p:val>
                                            <p:strVal val="#ppt_x-#ppt_w*1.125000"/>
                                          </p:val>
                                        </p:tav>
                                        <p:tav tm="100000">
                                          <p:val>
                                            <p:strVal val="#ppt_x"/>
                                          </p:val>
                                        </p:tav>
                                      </p:tavLst>
                                    </p:anim>
                                    <p:animEffect transition="in" filter="wipe(right)">
                                      <p:cBhvr>
                                        <p:cTn id="46" dur="500"/>
                                        <p:tgtEl>
                                          <p:spTgt spid="48"/>
                                        </p:tgtEl>
                                      </p:cBhvr>
                                    </p:animEffect>
                                  </p:childTnLst>
                                </p:cTn>
                              </p:par>
                            </p:childTnLst>
                          </p:cTn>
                        </p:par>
                        <p:par>
                          <p:cTn id="47" fill="hold">
                            <p:stCondLst>
                              <p:cond delay="500"/>
                            </p:stCondLst>
                            <p:childTnLst>
                              <p:par>
                                <p:cTn id="48" presetID="12" presetClass="entr" presetSubtype="2" fill="hold" nodeType="afterEffect">
                                  <p:stCondLst>
                                    <p:cond delay="0"/>
                                  </p:stCondLst>
                                  <p:childTnLst>
                                    <p:set>
                                      <p:cBhvr>
                                        <p:cTn id="49" dur="1" fill="hold">
                                          <p:stCondLst>
                                            <p:cond delay="0"/>
                                          </p:stCondLst>
                                        </p:cTn>
                                        <p:tgtEl>
                                          <p:spTgt spid="63"/>
                                        </p:tgtEl>
                                        <p:attrNameLst>
                                          <p:attrName>style.visibility</p:attrName>
                                        </p:attrNameLst>
                                      </p:cBhvr>
                                      <p:to>
                                        <p:strVal val="visible"/>
                                      </p:to>
                                    </p:set>
                                    <p:anim calcmode="lin" valueType="num">
                                      <p:cBhvr additive="base">
                                        <p:cTn id="50" dur="500"/>
                                        <p:tgtEl>
                                          <p:spTgt spid="63"/>
                                        </p:tgtEl>
                                        <p:attrNameLst>
                                          <p:attrName>ppt_x</p:attrName>
                                        </p:attrNameLst>
                                      </p:cBhvr>
                                      <p:tavLst>
                                        <p:tav tm="0">
                                          <p:val>
                                            <p:strVal val="#ppt_x+#ppt_w*1.125000"/>
                                          </p:val>
                                        </p:tav>
                                        <p:tav tm="100000">
                                          <p:val>
                                            <p:strVal val="#ppt_x"/>
                                          </p:val>
                                        </p:tav>
                                      </p:tavLst>
                                    </p:anim>
                                    <p:animEffect transition="in" filter="wipe(left)">
                                      <p:cBhvr>
                                        <p:cTn id="51" dur="500"/>
                                        <p:tgtEl>
                                          <p:spTgt spid="63"/>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left)">
                                      <p:cBhvr>
                                        <p:cTn id="59" dur="500"/>
                                        <p:tgtEl>
                                          <p:spTgt spid="68"/>
                                        </p:tgtEl>
                                      </p:cBhvr>
                                    </p:animEffect>
                                  </p:childTnLst>
                                </p:cTn>
                              </p:par>
                            </p:childTnLst>
                          </p:cTn>
                        </p:par>
                        <p:par>
                          <p:cTn id="60" fill="hold">
                            <p:stCondLst>
                              <p:cond delay="2500"/>
                            </p:stCondLst>
                            <p:childTnLst>
                              <p:par>
                                <p:cTn id="61" presetID="47"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1000"/>
                                        <p:tgtEl>
                                          <p:spTgt spid="51"/>
                                        </p:tgtEl>
                                      </p:cBhvr>
                                    </p:animEffect>
                                    <p:anim calcmode="lin" valueType="num">
                                      <p:cBhvr>
                                        <p:cTn id="64" dur="1000" fill="hold"/>
                                        <p:tgtEl>
                                          <p:spTgt spid="51"/>
                                        </p:tgtEl>
                                        <p:attrNameLst>
                                          <p:attrName>ppt_x</p:attrName>
                                        </p:attrNameLst>
                                      </p:cBhvr>
                                      <p:tavLst>
                                        <p:tav tm="0">
                                          <p:val>
                                            <p:strVal val="#ppt_x"/>
                                          </p:val>
                                        </p:tav>
                                        <p:tav tm="100000">
                                          <p:val>
                                            <p:strVal val="#ppt_x"/>
                                          </p:val>
                                        </p:tav>
                                      </p:tavLst>
                                    </p:anim>
                                    <p:anim calcmode="lin" valueType="num">
                                      <p:cBhvr>
                                        <p:cTn id="65" dur="1000" fill="hold"/>
                                        <p:tgtEl>
                                          <p:spTgt spid="5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7" grpId="0"/>
      <p:bldP spid="71" grpId="0"/>
      <p:bldP spid="2" grpId="0" animBg="1"/>
      <p:bldP spid="48" grpId="0" animBg="1"/>
      <p:bldP spid="6"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6"/>
          <p:cNvSpPr txBox="1">
            <a:spLocks noChangeArrowheads="1"/>
          </p:cNvSpPr>
          <p:nvPr/>
        </p:nvSpPr>
        <p:spPr bwMode="auto">
          <a:xfrm>
            <a:off x="2593847" y="1926824"/>
            <a:ext cx="3959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800" i="0" u="none" strike="noStrike" cap="none" normalizeH="0" baseline="0" dirty="0">
                <a:ln>
                  <a:noFill/>
                </a:ln>
                <a:solidFill>
                  <a:schemeClr val="tx1">
                    <a:lumMod val="65000"/>
                    <a:lumOff val="35000"/>
                  </a:schemeClr>
                </a:solidFill>
                <a:effectLst/>
                <a:latin typeface="Arial" pitchFamily="34" charset="0"/>
                <a:cs typeface="+mn-ea"/>
              </a:rPr>
              <a:t>爬虫简介</a:t>
            </a:r>
            <a:r>
              <a:rPr kumimoji="0" lang="en-US" altLang="zh-Hans" sz="2800" i="0" u="none" strike="noStrike" cap="none" normalizeH="0" baseline="0" dirty="0">
                <a:ln>
                  <a:noFill/>
                </a:ln>
                <a:solidFill>
                  <a:schemeClr val="tx1">
                    <a:lumMod val="65000"/>
                    <a:lumOff val="35000"/>
                  </a:schemeClr>
                </a:solidFill>
                <a:effectLst/>
                <a:latin typeface="Arial" pitchFamily="34" charset="0"/>
                <a:cs typeface="+mn-ea"/>
              </a:rPr>
              <a:t>---</a:t>
            </a:r>
            <a:r>
              <a:rPr kumimoji="0" lang="zh-Hans" altLang="en-US" sz="2800" i="0" u="none" strike="noStrike" cap="none" normalizeH="0" baseline="0" dirty="0">
                <a:ln>
                  <a:noFill/>
                </a:ln>
                <a:solidFill>
                  <a:schemeClr val="tx1">
                    <a:lumMod val="65000"/>
                    <a:lumOff val="35000"/>
                  </a:schemeClr>
                </a:solidFill>
                <a:effectLst/>
                <a:latin typeface="Arial" pitchFamily="34" charset="0"/>
                <a:cs typeface="+mn-ea"/>
              </a:rPr>
              <a:t>君子协议</a:t>
            </a:r>
            <a:endParaRPr kumimoji="0" lang="zh-CN" sz="28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39517120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02</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12" name="TextBox 6"/>
          <p:cNvSpPr txBox="1">
            <a:spLocks noChangeArrowheads="1"/>
          </p:cNvSpPr>
          <p:nvPr/>
        </p:nvSpPr>
        <p:spPr bwMode="auto">
          <a:xfrm>
            <a:off x="3261496" y="1813268"/>
            <a:ext cx="3045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Hans" altLang="en-US" sz="2400" dirty="0">
                <a:solidFill>
                  <a:schemeClr val="tx1">
                    <a:lumMod val="65000"/>
                    <a:lumOff val="35000"/>
                  </a:schemeClr>
                </a:solidFill>
                <a:latin typeface="+mn-ea"/>
                <a:cs typeface="+mn-ea"/>
              </a:rPr>
              <a:t>爬虫实战</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4" name="TextBox 6"/>
          <p:cNvSpPr txBox="1">
            <a:spLocks noChangeArrowheads="1"/>
          </p:cNvSpPr>
          <p:nvPr/>
        </p:nvSpPr>
        <p:spPr bwMode="auto">
          <a:xfrm>
            <a:off x="3666255" y="2279628"/>
            <a:ext cx="376414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lang="zh-Hans" altLang="en-US" sz="1400" dirty="0">
                <a:latin typeface="+mn-ea"/>
                <a:cs typeface="+mn-ea"/>
              </a:rPr>
              <a:t>本节讲解通过</a:t>
            </a:r>
            <a:r>
              <a:rPr lang="en-US" altLang="zh-Hans" sz="1400" dirty="0">
                <a:latin typeface="+mn-ea"/>
                <a:cs typeface="+mn-ea"/>
              </a:rPr>
              <a:t>python</a:t>
            </a:r>
            <a:r>
              <a:rPr lang="zh-Hans" altLang="en-US" sz="1400" dirty="0">
                <a:latin typeface="+mn-ea"/>
                <a:cs typeface="+mn-ea"/>
              </a:rPr>
              <a:t>实现的简单粗暴的爬虫</a:t>
            </a:r>
            <a:endParaRPr lang="en-US" altLang="zh-CN" sz="1400" dirty="0">
              <a:latin typeface="+mn-ea"/>
              <a:cs typeface="+mn-ea"/>
            </a:endParaRPr>
          </a:p>
        </p:txBody>
      </p:sp>
      <p:sp>
        <p:nvSpPr>
          <p:cNvPr id="15"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16" name="直接连接符 15"/>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5370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80">
                                          <p:stCondLst>
                                            <p:cond delay="0"/>
                                          </p:stCondLst>
                                        </p:cTn>
                                        <p:tgtEl>
                                          <p:spTgt spid="24"/>
                                        </p:tgtEl>
                                      </p:cBhvr>
                                    </p:animEffect>
                                    <p:anim calcmode="lin" valueType="num">
                                      <p:cBhvr>
                                        <p:cTn id="1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9" dur="26">
                                          <p:stCondLst>
                                            <p:cond delay="650"/>
                                          </p:stCondLst>
                                        </p:cTn>
                                        <p:tgtEl>
                                          <p:spTgt spid="24"/>
                                        </p:tgtEl>
                                      </p:cBhvr>
                                      <p:to x="100000" y="60000"/>
                                    </p:animScale>
                                    <p:animScale>
                                      <p:cBhvr>
                                        <p:cTn id="20" dur="166" decel="50000">
                                          <p:stCondLst>
                                            <p:cond delay="676"/>
                                          </p:stCondLst>
                                        </p:cTn>
                                        <p:tgtEl>
                                          <p:spTgt spid="24"/>
                                        </p:tgtEl>
                                      </p:cBhvr>
                                      <p:to x="100000" y="100000"/>
                                    </p:animScale>
                                    <p:animScale>
                                      <p:cBhvr>
                                        <p:cTn id="21" dur="26">
                                          <p:stCondLst>
                                            <p:cond delay="1312"/>
                                          </p:stCondLst>
                                        </p:cTn>
                                        <p:tgtEl>
                                          <p:spTgt spid="24"/>
                                        </p:tgtEl>
                                      </p:cBhvr>
                                      <p:to x="100000" y="80000"/>
                                    </p:animScale>
                                    <p:animScale>
                                      <p:cBhvr>
                                        <p:cTn id="22" dur="166" decel="50000">
                                          <p:stCondLst>
                                            <p:cond delay="1338"/>
                                          </p:stCondLst>
                                        </p:cTn>
                                        <p:tgtEl>
                                          <p:spTgt spid="24"/>
                                        </p:tgtEl>
                                      </p:cBhvr>
                                      <p:to x="100000" y="100000"/>
                                    </p:animScale>
                                    <p:animScale>
                                      <p:cBhvr>
                                        <p:cTn id="23" dur="26">
                                          <p:stCondLst>
                                            <p:cond delay="1642"/>
                                          </p:stCondLst>
                                        </p:cTn>
                                        <p:tgtEl>
                                          <p:spTgt spid="24"/>
                                        </p:tgtEl>
                                      </p:cBhvr>
                                      <p:to x="100000" y="90000"/>
                                    </p:animScale>
                                    <p:animScale>
                                      <p:cBhvr>
                                        <p:cTn id="24" dur="166" decel="50000">
                                          <p:stCondLst>
                                            <p:cond delay="1668"/>
                                          </p:stCondLst>
                                        </p:cTn>
                                        <p:tgtEl>
                                          <p:spTgt spid="24"/>
                                        </p:tgtEl>
                                      </p:cBhvr>
                                      <p:to x="100000" y="100000"/>
                                    </p:animScale>
                                    <p:animScale>
                                      <p:cBhvr>
                                        <p:cTn id="25" dur="26">
                                          <p:stCondLst>
                                            <p:cond delay="1808"/>
                                          </p:stCondLst>
                                        </p:cTn>
                                        <p:tgtEl>
                                          <p:spTgt spid="24"/>
                                        </p:tgtEl>
                                      </p:cBhvr>
                                      <p:to x="100000" y="95000"/>
                                    </p:animScale>
                                    <p:animScale>
                                      <p:cBhvr>
                                        <p:cTn id="26" dur="166" decel="50000">
                                          <p:stCondLst>
                                            <p:cond delay="1834"/>
                                          </p:stCondLst>
                                        </p:cTn>
                                        <p:tgtEl>
                                          <p:spTgt spid="24"/>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80">
                                          <p:stCondLst>
                                            <p:cond delay="0"/>
                                          </p:stCondLst>
                                        </p:cTn>
                                        <p:tgtEl>
                                          <p:spTgt spid="25"/>
                                        </p:tgtEl>
                                      </p:cBhvr>
                                    </p:animEffect>
                                    <p:anim calcmode="lin" valueType="num">
                                      <p:cBhvr>
                                        <p:cTn id="3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35" dur="26">
                                          <p:stCondLst>
                                            <p:cond delay="650"/>
                                          </p:stCondLst>
                                        </p:cTn>
                                        <p:tgtEl>
                                          <p:spTgt spid="25"/>
                                        </p:tgtEl>
                                      </p:cBhvr>
                                      <p:to x="100000" y="60000"/>
                                    </p:animScale>
                                    <p:animScale>
                                      <p:cBhvr>
                                        <p:cTn id="36" dur="166" decel="50000">
                                          <p:stCondLst>
                                            <p:cond delay="676"/>
                                          </p:stCondLst>
                                        </p:cTn>
                                        <p:tgtEl>
                                          <p:spTgt spid="25"/>
                                        </p:tgtEl>
                                      </p:cBhvr>
                                      <p:to x="100000" y="100000"/>
                                    </p:animScale>
                                    <p:animScale>
                                      <p:cBhvr>
                                        <p:cTn id="37" dur="26">
                                          <p:stCondLst>
                                            <p:cond delay="1312"/>
                                          </p:stCondLst>
                                        </p:cTn>
                                        <p:tgtEl>
                                          <p:spTgt spid="25"/>
                                        </p:tgtEl>
                                      </p:cBhvr>
                                      <p:to x="100000" y="80000"/>
                                    </p:animScale>
                                    <p:animScale>
                                      <p:cBhvr>
                                        <p:cTn id="38" dur="166" decel="50000">
                                          <p:stCondLst>
                                            <p:cond delay="1338"/>
                                          </p:stCondLst>
                                        </p:cTn>
                                        <p:tgtEl>
                                          <p:spTgt spid="25"/>
                                        </p:tgtEl>
                                      </p:cBhvr>
                                      <p:to x="100000" y="100000"/>
                                    </p:animScale>
                                    <p:animScale>
                                      <p:cBhvr>
                                        <p:cTn id="39" dur="26">
                                          <p:stCondLst>
                                            <p:cond delay="1642"/>
                                          </p:stCondLst>
                                        </p:cTn>
                                        <p:tgtEl>
                                          <p:spTgt spid="25"/>
                                        </p:tgtEl>
                                      </p:cBhvr>
                                      <p:to x="100000" y="90000"/>
                                    </p:animScale>
                                    <p:animScale>
                                      <p:cBhvr>
                                        <p:cTn id="40" dur="166" decel="50000">
                                          <p:stCondLst>
                                            <p:cond delay="1668"/>
                                          </p:stCondLst>
                                        </p:cTn>
                                        <p:tgtEl>
                                          <p:spTgt spid="25"/>
                                        </p:tgtEl>
                                      </p:cBhvr>
                                      <p:to x="100000" y="100000"/>
                                    </p:animScale>
                                    <p:animScale>
                                      <p:cBhvr>
                                        <p:cTn id="41" dur="26">
                                          <p:stCondLst>
                                            <p:cond delay="1808"/>
                                          </p:stCondLst>
                                        </p:cTn>
                                        <p:tgtEl>
                                          <p:spTgt spid="25"/>
                                        </p:tgtEl>
                                      </p:cBhvr>
                                      <p:to x="100000" y="95000"/>
                                    </p:animScale>
                                    <p:animScale>
                                      <p:cBhvr>
                                        <p:cTn id="42" dur="166" decel="50000">
                                          <p:stCondLst>
                                            <p:cond delay="1834"/>
                                          </p:stCondLst>
                                        </p:cTn>
                                        <p:tgtEl>
                                          <p:spTgt spid="25"/>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80">
                                          <p:stCondLst>
                                            <p:cond delay="0"/>
                                          </p:stCondLst>
                                        </p:cTn>
                                        <p:tgtEl>
                                          <p:spTgt spid="34"/>
                                        </p:tgtEl>
                                      </p:cBhvr>
                                    </p:animEffect>
                                    <p:anim calcmode="lin" valueType="num">
                                      <p:cBhvr>
                                        <p:cTn id="46"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51" dur="26">
                                          <p:stCondLst>
                                            <p:cond delay="650"/>
                                          </p:stCondLst>
                                        </p:cTn>
                                        <p:tgtEl>
                                          <p:spTgt spid="34"/>
                                        </p:tgtEl>
                                      </p:cBhvr>
                                      <p:to x="100000" y="60000"/>
                                    </p:animScale>
                                    <p:animScale>
                                      <p:cBhvr>
                                        <p:cTn id="52" dur="166" decel="50000">
                                          <p:stCondLst>
                                            <p:cond delay="676"/>
                                          </p:stCondLst>
                                        </p:cTn>
                                        <p:tgtEl>
                                          <p:spTgt spid="34"/>
                                        </p:tgtEl>
                                      </p:cBhvr>
                                      <p:to x="100000" y="100000"/>
                                    </p:animScale>
                                    <p:animScale>
                                      <p:cBhvr>
                                        <p:cTn id="53" dur="26">
                                          <p:stCondLst>
                                            <p:cond delay="1312"/>
                                          </p:stCondLst>
                                        </p:cTn>
                                        <p:tgtEl>
                                          <p:spTgt spid="34"/>
                                        </p:tgtEl>
                                      </p:cBhvr>
                                      <p:to x="100000" y="80000"/>
                                    </p:animScale>
                                    <p:animScale>
                                      <p:cBhvr>
                                        <p:cTn id="54" dur="166" decel="50000">
                                          <p:stCondLst>
                                            <p:cond delay="1338"/>
                                          </p:stCondLst>
                                        </p:cTn>
                                        <p:tgtEl>
                                          <p:spTgt spid="34"/>
                                        </p:tgtEl>
                                      </p:cBhvr>
                                      <p:to x="100000" y="100000"/>
                                    </p:animScale>
                                    <p:animScale>
                                      <p:cBhvr>
                                        <p:cTn id="55" dur="26">
                                          <p:stCondLst>
                                            <p:cond delay="1642"/>
                                          </p:stCondLst>
                                        </p:cTn>
                                        <p:tgtEl>
                                          <p:spTgt spid="34"/>
                                        </p:tgtEl>
                                      </p:cBhvr>
                                      <p:to x="100000" y="90000"/>
                                    </p:animScale>
                                    <p:animScale>
                                      <p:cBhvr>
                                        <p:cTn id="56" dur="166" decel="50000">
                                          <p:stCondLst>
                                            <p:cond delay="1668"/>
                                          </p:stCondLst>
                                        </p:cTn>
                                        <p:tgtEl>
                                          <p:spTgt spid="34"/>
                                        </p:tgtEl>
                                      </p:cBhvr>
                                      <p:to x="100000" y="100000"/>
                                    </p:animScale>
                                    <p:animScale>
                                      <p:cBhvr>
                                        <p:cTn id="57" dur="26">
                                          <p:stCondLst>
                                            <p:cond delay="1808"/>
                                          </p:stCondLst>
                                        </p:cTn>
                                        <p:tgtEl>
                                          <p:spTgt spid="34"/>
                                        </p:tgtEl>
                                      </p:cBhvr>
                                      <p:to x="100000" y="95000"/>
                                    </p:animScale>
                                    <p:animScale>
                                      <p:cBhvr>
                                        <p:cTn id="58" dur="166" decel="50000">
                                          <p:stCondLst>
                                            <p:cond delay="1834"/>
                                          </p:stCondLst>
                                        </p:cTn>
                                        <p:tgtEl>
                                          <p:spTgt spid="34"/>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80">
                                          <p:stCondLst>
                                            <p:cond delay="0"/>
                                          </p:stCondLst>
                                        </p:cTn>
                                        <p:tgtEl>
                                          <p:spTgt spid="39"/>
                                        </p:tgtEl>
                                      </p:cBhvr>
                                    </p:animEffect>
                                    <p:anim calcmode="lin" valueType="num">
                                      <p:cBhvr>
                                        <p:cTn id="62"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67" dur="26">
                                          <p:stCondLst>
                                            <p:cond delay="650"/>
                                          </p:stCondLst>
                                        </p:cTn>
                                        <p:tgtEl>
                                          <p:spTgt spid="39"/>
                                        </p:tgtEl>
                                      </p:cBhvr>
                                      <p:to x="100000" y="60000"/>
                                    </p:animScale>
                                    <p:animScale>
                                      <p:cBhvr>
                                        <p:cTn id="68" dur="166" decel="50000">
                                          <p:stCondLst>
                                            <p:cond delay="676"/>
                                          </p:stCondLst>
                                        </p:cTn>
                                        <p:tgtEl>
                                          <p:spTgt spid="39"/>
                                        </p:tgtEl>
                                      </p:cBhvr>
                                      <p:to x="100000" y="100000"/>
                                    </p:animScale>
                                    <p:animScale>
                                      <p:cBhvr>
                                        <p:cTn id="69" dur="26">
                                          <p:stCondLst>
                                            <p:cond delay="1312"/>
                                          </p:stCondLst>
                                        </p:cTn>
                                        <p:tgtEl>
                                          <p:spTgt spid="39"/>
                                        </p:tgtEl>
                                      </p:cBhvr>
                                      <p:to x="100000" y="80000"/>
                                    </p:animScale>
                                    <p:animScale>
                                      <p:cBhvr>
                                        <p:cTn id="70" dur="166" decel="50000">
                                          <p:stCondLst>
                                            <p:cond delay="1338"/>
                                          </p:stCondLst>
                                        </p:cTn>
                                        <p:tgtEl>
                                          <p:spTgt spid="39"/>
                                        </p:tgtEl>
                                      </p:cBhvr>
                                      <p:to x="100000" y="100000"/>
                                    </p:animScale>
                                    <p:animScale>
                                      <p:cBhvr>
                                        <p:cTn id="71" dur="26">
                                          <p:stCondLst>
                                            <p:cond delay="1642"/>
                                          </p:stCondLst>
                                        </p:cTn>
                                        <p:tgtEl>
                                          <p:spTgt spid="39"/>
                                        </p:tgtEl>
                                      </p:cBhvr>
                                      <p:to x="100000" y="90000"/>
                                    </p:animScale>
                                    <p:animScale>
                                      <p:cBhvr>
                                        <p:cTn id="72" dur="166" decel="50000">
                                          <p:stCondLst>
                                            <p:cond delay="1668"/>
                                          </p:stCondLst>
                                        </p:cTn>
                                        <p:tgtEl>
                                          <p:spTgt spid="39"/>
                                        </p:tgtEl>
                                      </p:cBhvr>
                                      <p:to x="100000" y="100000"/>
                                    </p:animScale>
                                    <p:animScale>
                                      <p:cBhvr>
                                        <p:cTn id="73" dur="26">
                                          <p:stCondLst>
                                            <p:cond delay="1808"/>
                                          </p:stCondLst>
                                        </p:cTn>
                                        <p:tgtEl>
                                          <p:spTgt spid="39"/>
                                        </p:tgtEl>
                                      </p:cBhvr>
                                      <p:to x="100000" y="95000"/>
                                    </p:animScale>
                                    <p:animScale>
                                      <p:cBhvr>
                                        <p:cTn id="74" dur="166" decel="50000">
                                          <p:stCondLst>
                                            <p:cond delay="1834"/>
                                          </p:stCondLst>
                                        </p:cTn>
                                        <p:tgtEl>
                                          <p:spTgt spid="39"/>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80">
                                          <p:stCondLst>
                                            <p:cond delay="0"/>
                                          </p:stCondLst>
                                        </p:cTn>
                                        <p:tgtEl>
                                          <p:spTgt spid="26"/>
                                        </p:tgtEl>
                                      </p:cBhvr>
                                    </p:animEffect>
                                    <p:anim calcmode="lin" valueType="num">
                                      <p:cBhvr>
                                        <p:cTn id="7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83" dur="26">
                                          <p:stCondLst>
                                            <p:cond delay="650"/>
                                          </p:stCondLst>
                                        </p:cTn>
                                        <p:tgtEl>
                                          <p:spTgt spid="26"/>
                                        </p:tgtEl>
                                      </p:cBhvr>
                                      <p:to x="100000" y="60000"/>
                                    </p:animScale>
                                    <p:animScale>
                                      <p:cBhvr>
                                        <p:cTn id="84" dur="166" decel="50000">
                                          <p:stCondLst>
                                            <p:cond delay="676"/>
                                          </p:stCondLst>
                                        </p:cTn>
                                        <p:tgtEl>
                                          <p:spTgt spid="26"/>
                                        </p:tgtEl>
                                      </p:cBhvr>
                                      <p:to x="100000" y="100000"/>
                                    </p:animScale>
                                    <p:animScale>
                                      <p:cBhvr>
                                        <p:cTn id="85" dur="26">
                                          <p:stCondLst>
                                            <p:cond delay="1312"/>
                                          </p:stCondLst>
                                        </p:cTn>
                                        <p:tgtEl>
                                          <p:spTgt spid="26"/>
                                        </p:tgtEl>
                                      </p:cBhvr>
                                      <p:to x="100000" y="80000"/>
                                    </p:animScale>
                                    <p:animScale>
                                      <p:cBhvr>
                                        <p:cTn id="86" dur="166" decel="50000">
                                          <p:stCondLst>
                                            <p:cond delay="1338"/>
                                          </p:stCondLst>
                                        </p:cTn>
                                        <p:tgtEl>
                                          <p:spTgt spid="26"/>
                                        </p:tgtEl>
                                      </p:cBhvr>
                                      <p:to x="100000" y="100000"/>
                                    </p:animScale>
                                    <p:animScale>
                                      <p:cBhvr>
                                        <p:cTn id="87" dur="26">
                                          <p:stCondLst>
                                            <p:cond delay="1642"/>
                                          </p:stCondLst>
                                        </p:cTn>
                                        <p:tgtEl>
                                          <p:spTgt spid="26"/>
                                        </p:tgtEl>
                                      </p:cBhvr>
                                      <p:to x="100000" y="90000"/>
                                    </p:animScale>
                                    <p:animScale>
                                      <p:cBhvr>
                                        <p:cTn id="88" dur="166" decel="50000">
                                          <p:stCondLst>
                                            <p:cond delay="1668"/>
                                          </p:stCondLst>
                                        </p:cTn>
                                        <p:tgtEl>
                                          <p:spTgt spid="26"/>
                                        </p:tgtEl>
                                      </p:cBhvr>
                                      <p:to x="100000" y="100000"/>
                                    </p:animScale>
                                    <p:animScale>
                                      <p:cBhvr>
                                        <p:cTn id="89" dur="26">
                                          <p:stCondLst>
                                            <p:cond delay="1808"/>
                                          </p:stCondLst>
                                        </p:cTn>
                                        <p:tgtEl>
                                          <p:spTgt spid="26"/>
                                        </p:tgtEl>
                                      </p:cBhvr>
                                      <p:to x="100000" y="95000"/>
                                    </p:animScale>
                                    <p:animScale>
                                      <p:cBhvr>
                                        <p:cTn id="90" dur="166" decel="50000">
                                          <p:stCondLst>
                                            <p:cond delay="1834"/>
                                          </p:stCondLst>
                                        </p:cTn>
                                        <p:tgtEl>
                                          <p:spTgt spid="26"/>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27"/>
                                        </p:tgtEl>
                                        <p:attrNameLst>
                                          <p:attrName>style.visibility</p:attrName>
                                        </p:attrNameLst>
                                      </p:cBhvr>
                                      <p:to>
                                        <p:strVal val="visible"/>
                                      </p:to>
                                    </p:set>
                                    <p:animEffect transition="in" filter="wipe(down)">
                                      <p:cBhvr>
                                        <p:cTn id="93" dur="580">
                                          <p:stCondLst>
                                            <p:cond delay="0"/>
                                          </p:stCondLst>
                                        </p:cTn>
                                        <p:tgtEl>
                                          <p:spTgt spid="27"/>
                                        </p:tgtEl>
                                      </p:cBhvr>
                                    </p:animEffect>
                                    <p:anim calcmode="lin" valueType="num">
                                      <p:cBhvr>
                                        <p:cTn id="9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99" dur="26">
                                          <p:stCondLst>
                                            <p:cond delay="650"/>
                                          </p:stCondLst>
                                        </p:cTn>
                                        <p:tgtEl>
                                          <p:spTgt spid="27"/>
                                        </p:tgtEl>
                                      </p:cBhvr>
                                      <p:to x="100000" y="60000"/>
                                    </p:animScale>
                                    <p:animScale>
                                      <p:cBhvr>
                                        <p:cTn id="100" dur="166" decel="50000">
                                          <p:stCondLst>
                                            <p:cond delay="676"/>
                                          </p:stCondLst>
                                        </p:cTn>
                                        <p:tgtEl>
                                          <p:spTgt spid="27"/>
                                        </p:tgtEl>
                                      </p:cBhvr>
                                      <p:to x="100000" y="100000"/>
                                    </p:animScale>
                                    <p:animScale>
                                      <p:cBhvr>
                                        <p:cTn id="101" dur="26">
                                          <p:stCondLst>
                                            <p:cond delay="1312"/>
                                          </p:stCondLst>
                                        </p:cTn>
                                        <p:tgtEl>
                                          <p:spTgt spid="27"/>
                                        </p:tgtEl>
                                      </p:cBhvr>
                                      <p:to x="100000" y="80000"/>
                                    </p:animScale>
                                    <p:animScale>
                                      <p:cBhvr>
                                        <p:cTn id="102" dur="166" decel="50000">
                                          <p:stCondLst>
                                            <p:cond delay="1338"/>
                                          </p:stCondLst>
                                        </p:cTn>
                                        <p:tgtEl>
                                          <p:spTgt spid="27"/>
                                        </p:tgtEl>
                                      </p:cBhvr>
                                      <p:to x="100000" y="100000"/>
                                    </p:animScale>
                                    <p:animScale>
                                      <p:cBhvr>
                                        <p:cTn id="103" dur="26">
                                          <p:stCondLst>
                                            <p:cond delay="1642"/>
                                          </p:stCondLst>
                                        </p:cTn>
                                        <p:tgtEl>
                                          <p:spTgt spid="27"/>
                                        </p:tgtEl>
                                      </p:cBhvr>
                                      <p:to x="100000" y="90000"/>
                                    </p:animScale>
                                    <p:animScale>
                                      <p:cBhvr>
                                        <p:cTn id="104" dur="166" decel="50000">
                                          <p:stCondLst>
                                            <p:cond delay="1668"/>
                                          </p:stCondLst>
                                        </p:cTn>
                                        <p:tgtEl>
                                          <p:spTgt spid="27"/>
                                        </p:tgtEl>
                                      </p:cBhvr>
                                      <p:to x="100000" y="100000"/>
                                    </p:animScale>
                                    <p:animScale>
                                      <p:cBhvr>
                                        <p:cTn id="105" dur="26">
                                          <p:stCondLst>
                                            <p:cond delay="1808"/>
                                          </p:stCondLst>
                                        </p:cTn>
                                        <p:tgtEl>
                                          <p:spTgt spid="27"/>
                                        </p:tgtEl>
                                      </p:cBhvr>
                                      <p:to x="100000" y="95000"/>
                                    </p:animScale>
                                    <p:animScale>
                                      <p:cBhvr>
                                        <p:cTn id="106" dur="166" decel="50000">
                                          <p:stCondLst>
                                            <p:cond delay="1834"/>
                                          </p:stCondLst>
                                        </p:cTn>
                                        <p:tgtEl>
                                          <p:spTgt spid="27"/>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80">
                                          <p:stCondLst>
                                            <p:cond delay="0"/>
                                          </p:stCondLst>
                                        </p:cTn>
                                        <p:tgtEl>
                                          <p:spTgt spid="28"/>
                                        </p:tgtEl>
                                      </p:cBhvr>
                                    </p:animEffect>
                                    <p:anim calcmode="lin" valueType="num">
                                      <p:cBhvr>
                                        <p:cTn id="11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15" dur="26">
                                          <p:stCondLst>
                                            <p:cond delay="650"/>
                                          </p:stCondLst>
                                        </p:cTn>
                                        <p:tgtEl>
                                          <p:spTgt spid="28"/>
                                        </p:tgtEl>
                                      </p:cBhvr>
                                      <p:to x="100000" y="60000"/>
                                    </p:animScale>
                                    <p:animScale>
                                      <p:cBhvr>
                                        <p:cTn id="116" dur="166" decel="50000">
                                          <p:stCondLst>
                                            <p:cond delay="676"/>
                                          </p:stCondLst>
                                        </p:cTn>
                                        <p:tgtEl>
                                          <p:spTgt spid="28"/>
                                        </p:tgtEl>
                                      </p:cBhvr>
                                      <p:to x="100000" y="100000"/>
                                    </p:animScale>
                                    <p:animScale>
                                      <p:cBhvr>
                                        <p:cTn id="117" dur="26">
                                          <p:stCondLst>
                                            <p:cond delay="1312"/>
                                          </p:stCondLst>
                                        </p:cTn>
                                        <p:tgtEl>
                                          <p:spTgt spid="28"/>
                                        </p:tgtEl>
                                      </p:cBhvr>
                                      <p:to x="100000" y="80000"/>
                                    </p:animScale>
                                    <p:animScale>
                                      <p:cBhvr>
                                        <p:cTn id="118" dur="166" decel="50000">
                                          <p:stCondLst>
                                            <p:cond delay="1338"/>
                                          </p:stCondLst>
                                        </p:cTn>
                                        <p:tgtEl>
                                          <p:spTgt spid="28"/>
                                        </p:tgtEl>
                                      </p:cBhvr>
                                      <p:to x="100000" y="100000"/>
                                    </p:animScale>
                                    <p:animScale>
                                      <p:cBhvr>
                                        <p:cTn id="119" dur="26">
                                          <p:stCondLst>
                                            <p:cond delay="1642"/>
                                          </p:stCondLst>
                                        </p:cTn>
                                        <p:tgtEl>
                                          <p:spTgt spid="28"/>
                                        </p:tgtEl>
                                      </p:cBhvr>
                                      <p:to x="100000" y="90000"/>
                                    </p:animScale>
                                    <p:animScale>
                                      <p:cBhvr>
                                        <p:cTn id="120" dur="166" decel="50000">
                                          <p:stCondLst>
                                            <p:cond delay="1668"/>
                                          </p:stCondLst>
                                        </p:cTn>
                                        <p:tgtEl>
                                          <p:spTgt spid="28"/>
                                        </p:tgtEl>
                                      </p:cBhvr>
                                      <p:to x="100000" y="100000"/>
                                    </p:animScale>
                                    <p:animScale>
                                      <p:cBhvr>
                                        <p:cTn id="121" dur="26">
                                          <p:stCondLst>
                                            <p:cond delay="1808"/>
                                          </p:stCondLst>
                                        </p:cTn>
                                        <p:tgtEl>
                                          <p:spTgt spid="28"/>
                                        </p:tgtEl>
                                      </p:cBhvr>
                                      <p:to x="100000" y="95000"/>
                                    </p:animScale>
                                    <p:animScale>
                                      <p:cBhvr>
                                        <p:cTn id="122" dur="166" decel="50000">
                                          <p:stCondLst>
                                            <p:cond delay="1834"/>
                                          </p:stCondLst>
                                        </p:cTn>
                                        <p:tgtEl>
                                          <p:spTgt spid="28"/>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80">
                                          <p:stCondLst>
                                            <p:cond delay="0"/>
                                          </p:stCondLst>
                                        </p:cTn>
                                        <p:tgtEl>
                                          <p:spTgt spid="40"/>
                                        </p:tgtEl>
                                      </p:cBhvr>
                                    </p:animEffect>
                                    <p:anim calcmode="lin" valueType="num">
                                      <p:cBhvr>
                                        <p:cTn id="126"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1" dur="26">
                                          <p:stCondLst>
                                            <p:cond delay="650"/>
                                          </p:stCondLst>
                                        </p:cTn>
                                        <p:tgtEl>
                                          <p:spTgt spid="40"/>
                                        </p:tgtEl>
                                      </p:cBhvr>
                                      <p:to x="100000" y="60000"/>
                                    </p:animScale>
                                    <p:animScale>
                                      <p:cBhvr>
                                        <p:cTn id="132" dur="166" decel="50000">
                                          <p:stCondLst>
                                            <p:cond delay="676"/>
                                          </p:stCondLst>
                                        </p:cTn>
                                        <p:tgtEl>
                                          <p:spTgt spid="40"/>
                                        </p:tgtEl>
                                      </p:cBhvr>
                                      <p:to x="100000" y="100000"/>
                                    </p:animScale>
                                    <p:animScale>
                                      <p:cBhvr>
                                        <p:cTn id="133" dur="26">
                                          <p:stCondLst>
                                            <p:cond delay="1312"/>
                                          </p:stCondLst>
                                        </p:cTn>
                                        <p:tgtEl>
                                          <p:spTgt spid="40"/>
                                        </p:tgtEl>
                                      </p:cBhvr>
                                      <p:to x="100000" y="80000"/>
                                    </p:animScale>
                                    <p:animScale>
                                      <p:cBhvr>
                                        <p:cTn id="134" dur="166" decel="50000">
                                          <p:stCondLst>
                                            <p:cond delay="1338"/>
                                          </p:stCondLst>
                                        </p:cTn>
                                        <p:tgtEl>
                                          <p:spTgt spid="40"/>
                                        </p:tgtEl>
                                      </p:cBhvr>
                                      <p:to x="100000" y="100000"/>
                                    </p:animScale>
                                    <p:animScale>
                                      <p:cBhvr>
                                        <p:cTn id="135" dur="26">
                                          <p:stCondLst>
                                            <p:cond delay="1642"/>
                                          </p:stCondLst>
                                        </p:cTn>
                                        <p:tgtEl>
                                          <p:spTgt spid="40"/>
                                        </p:tgtEl>
                                      </p:cBhvr>
                                      <p:to x="100000" y="90000"/>
                                    </p:animScale>
                                    <p:animScale>
                                      <p:cBhvr>
                                        <p:cTn id="136" dur="166" decel="50000">
                                          <p:stCondLst>
                                            <p:cond delay="1668"/>
                                          </p:stCondLst>
                                        </p:cTn>
                                        <p:tgtEl>
                                          <p:spTgt spid="40"/>
                                        </p:tgtEl>
                                      </p:cBhvr>
                                      <p:to x="100000" y="100000"/>
                                    </p:animScale>
                                    <p:animScale>
                                      <p:cBhvr>
                                        <p:cTn id="137" dur="26">
                                          <p:stCondLst>
                                            <p:cond delay="1808"/>
                                          </p:stCondLst>
                                        </p:cTn>
                                        <p:tgtEl>
                                          <p:spTgt spid="40"/>
                                        </p:tgtEl>
                                      </p:cBhvr>
                                      <p:to x="100000" y="95000"/>
                                    </p:animScale>
                                    <p:animScale>
                                      <p:cBhvr>
                                        <p:cTn id="138" dur="166" decel="50000">
                                          <p:stCondLst>
                                            <p:cond delay="1834"/>
                                          </p:stCondLst>
                                        </p:cTn>
                                        <p:tgtEl>
                                          <p:spTgt spid="40"/>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down)">
                                      <p:cBhvr>
                                        <p:cTn id="141" dur="580">
                                          <p:stCondLst>
                                            <p:cond delay="0"/>
                                          </p:stCondLst>
                                        </p:cTn>
                                        <p:tgtEl>
                                          <p:spTgt spid="29"/>
                                        </p:tgtEl>
                                      </p:cBhvr>
                                    </p:animEffect>
                                    <p:anim calcmode="lin" valueType="num">
                                      <p:cBhvr>
                                        <p:cTn id="14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47" dur="26">
                                          <p:stCondLst>
                                            <p:cond delay="650"/>
                                          </p:stCondLst>
                                        </p:cTn>
                                        <p:tgtEl>
                                          <p:spTgt spid="29"/>
                                        </p:tgtEl>
                                      </p:cBhvr>
                                      <p:to x="100000" y="60000"/>
                                    </p:animScale>
                                    <p:animScale>
                                      <p:cBhvr>
                                        <p:cTn id="148" dur="166" decel="50000">
                                          <p:stCondLst>
                                            <p:cond delay="676"/>
                                          </p:stCondLst>
                                        </p:cTn>
                                        <p:tgtEl>
                                          <p:spTgt spid="29"/>
                                        </p:tgtEl>
                                      </p:cBhvr>
                                      <p:to x="100000" y="100000"/>
                                    </p:animScale>
                                    <p:animScale>
                                      <p:cBhvr>
                                        <p:cTn id="149" dur="26">
                                          <p:stCondLst>
                                            <p:cond delay="1312"/>
                                          </p:stCondLst>
                                        </p:cTn>
                                        <p:tgtEl>
                                          <p:spTgt spid="29"/>
                                        </p:tgtEl>
                                      </p:cBhvr>
                                      <p:to x="100000" y="80000"/>
                                    </p:animScale>
                                    <p:animScale>
                                      <p:cBhvr>
                                        <p:cTn id="150" dur="166" decel="50000">
                                          <p:stCondLst>
                                            <p:cond delay="1338"/>
                                          </p:stCondLst>
                                        </p:cTn>
                                        <p:tgtEl>
                                          <p:spTgt spid="29"/>
                                        </p:tgtEl>
                                      </p:cBhvr>
                                      <p:to x="100000" y="100000"/>
                                    </p:animScale>
                                    <p:animScale>
                                      <p:cBhvr>
                                        <p:cTn id="151" dur="26">
                                          <p:stCondLst>
                                            <p:cond delay="1642"/>
                                          </p:stCondLst>
                                        </p:cTn>
                                        <p:tgtEl>
                                          <p:spTgt spid="29"/>
                                        </p:tgtEl>
                                      </p:cBhvr>
                                      <p:to x="100000" y="90000"/>
                                    </p:animScale>
                                    <p:animScale>
                                      <p:cBhvr>
                                        <p:cTn id="152" dur="166" decel="50000">
                                          <p:stCondLst>
                                            <p:cond delay="1668"/>
                                          </p:stCondLst>
                                        </p:cTn>
                                        <p:tgtEl>
                                          <p:spTgt spid="29"/>
                                        </p:tgtEl>
                                      </p:cBhvr>
                                      <p:to x="100000" y="100000"/>
                                    </p:animScale>
                                    <p:animScale>
                                      <p:cBhvr>
                                        <p:cTn id="153" dur="26">
                                          <p:stCondLst>
                                            <p:cond delay="1808"/>
                                          </p:stCondLst>
                                        </p:cTn>
                                        <p:tgtEl>
                                          <p:spTgt spid="29"/>
                                        </p:tgtEl>
                                      </p:cBhvr>
                                      <p:to x="100000" y="95000"/>
                                    </p:animScale>
                                    <p:animScale>
                                      <p:cBhvr>
                                        <p:cTn id="154" dur="166" decel="50000">
                                          <p:stCondLst>
                                            <p:cond delay="1834"/>
                                          </p:stCondLst>
                                        </p:cTn>
                                        <p:tgtEl>
                                          <p:spTgt spid="29"/>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41"/>
                                        </p:tgtEl>
                                        <p:attrNameLst>
                                          <p:attrName>style.visibility</p:attrName>
                                        </p:attrNameLst>
                                      </p:cBhvr>
                                      <p:to>
                                        <p:strVal val="visible"/>
                                      </p:to>
                                    </p:set>
                                    <p:animEffect transition="in" filter="wipe(down)">
                                      <p:cBhvr>
                                        <p:cTn id="157" dur="580">
                                          <p:stCondLst>
                                            <p:cond delay="0"/>
                                          </p:stCondLst>
                                        </p:cTn>
                                        <p:tgtEl>
                                          <p:spTgt spid="41"/>
                                        </p:tgtEl>
                                      </p:cBhvr>
                                    </p:animEffect>
                                    <p:anim calcmode="lin" valueType="num">
                                      <p:cBhvr>
                                        <p:cTn id="158"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163" dur="26">
                                          <p:stCondLst>
                                            <p:cond delay="650"/>
                                          </p:stCondLst>
                                        </p:cTn>
                                        <p:tgtEl>
                                          <p:spTgt spid="41"/>
                                        </p:tgtEl>
                                      </p:cBhvr>
                                      <p:to x="100000" y="60000"/>
                                    </p:animScale>
                                    <p:animScale>
                                      <p:cBhvr>
                                        <p:cTn id="164" dur="166" decel="50000">
                                          <p:stCondLst>
                                            <p:cond delay="676"/>
                                          </p:stCondLst>
                                        </p:cTn>
                                        <p:tgtEl>
                                          <p:spTgt spid="41"/>
                                        </p:tgtEl>
                                      </p:cBhvr>
                                      <p:to x="100000" y="100000"/>
                                    </p:animScale>
                                    <p:animScale>
                                      <p:cBhvr>
                                        <p:cTn id="165" dur="26">
                                          <p:stCondLst>
                                            <p:cond delay="1312"/>
                                          </p:stCondLst>
                                        </p:cTn>
                                        <p:tgtEl>
                                          <p:spTgt spid="41"/>
                                        </p:tgtEl>
                                      </p:cBhvr>
                                      <p:to x="100000" y="80000"/>
                                    </p:animScale>
                                    <p:animScale>
                                      <p:cBhvr>
                                        <p:cTn id="166" dur="166" decel="50000">
                                          <p:stCondLst>
                                            <p:cond delay="1338"/>
                                          </p:stCondLst>
                                        </p:cTn>
                                        <p:tgtEl>
                                          <p:spTgt spid="41"/>
                                        </p:tgtEl>
                                      </p:cBhvr>
                                      <p:to x="100000" y="100000"/>
                                    </p:animScale>
                                    <p:animScale>
                                      <p:cBhvr>
                                        <p:cTn id="167" dur="26">
                                          <p:stCondLst>
                                            <p:cond delay="1642"/>
                                          </p:stCondLst>
                                        </p:cTn>
                                        <p:tgtEl>
                                          <p:spTgt spid="41"/>
                                        </p:tgtEl>
                                      </p:cBhvr>
                                      <p:to x="100000" y="90000"/>
                                    </p:animScale>
                                    <p:animScale>
                                      <p:cBhvr>
                                        <p:cTn id="168" dur="166" decel="50000">
                                          <p:stCondLst>
                                            <p:cond delay="1668"/>
                                          </p:stCondLst>
                                        </p:cTn>
                                        <p:tgtEl>
                                          <p:spTgt spid="41"/>
                                        </p:tgtEl>
                                      </p:cBhvr>
                                      <p:to x="100000" y="100000"/>
                                    </p:animScale>
                                    <p:animScale>
                                      <p:cBhvr>
                                        <p:cTn id="169" dur="26">
                                          <p:stCondLst>
                                            <p:cond delay="1808"/>
                                          </p:stCondLst>
                                        </p:cTn>
                                        <p:tgtEl>
                                          <p:spTgt spid="41"/>
                                        </p:tgtEl>
                                      </p:cBhvr>
                                      <p:to x="100000" y="95000"/>
                                    </p:animScale>
                                    <p:animScale>
                                      <p:cBhvr>
                                        <p:cTn id="170" dur="166" decel="50000">
                                          <p:stCondLst>
                                            <p:cond delay="1834"/>
                                          </p:stCondLst>
                                        </p:cTn>
                                        <p:tgtEl>
                                          <p:spTgt spid="41"/>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wipe(down)">
                                      <p:cBhvr>
                                        <p:cTn id="173" dur="580">
                                          <p:stCondLst>
                                            <p:cond delay="0"/>
                                          </p:stCondLst>
                                        </p:cTn>
                                        <p:tgtEl>
                                          <p:spTgt spid="42"/>
                                        </p:tgtEl>
                                      </p:cBhvr>
                                    </p:animEffect>
                                    <p:anim calcmode="lin" valueType="num">
                                      <p:cBhvr>
                                        <p:cTn id="174"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179" dur="26">
                                          <p:stCondLst>
                                            <p:cond delay="650"/>
                                          </p:stCondLst>
                                        </p:cTn>
                                        <p:tgtEl>
                                          <p:spTgt spid="42"/>
                                        </p:tgtEl>
                                      </p:cBhvr>
                                      <p:to x="100000" y="60000"/>
                                    </p:animScale>
                                    <p:animScale>
                                      <p:cBhvr>
                                        <p:cTn id="180" dur="166" decel="50000">
                                          <p:stCondLst>
                                            <p:cond delay="676"/>
                                          </p:stCondLst>
                                        </p:cTn>
                                        <p:tgtEl>
                                          <p:spTgt spid="42"/>
                                        </p:tgtEl>
                                      </p:cBhvr>
                                      <p:to x="100000" y="100000"/>
                                    </p:animScale>
                                    <p:animScale>
                                      <p:cBhvr>
                                        <p:cTn id="181" dur="26">
                                          <p:stCondLst>
                                            <p:cond delay="1312"/>
                                          </p:stCondLst>
                                        </p:cTn>
                                        <p:tgtEl>
                                          <p:spTgt spid="42"/>
                                        </p:tgtEl>
                                      </p:cBhvr>
                                      <p:to x="100000" y="80000"/>
                                    </p:animScale>
                                    <p:animScale>
                                      <p:cBhvr>
                                        <p:cTn id="182" dur="166" decel="50000">
                                          <p:stCondLst>
                                            <p:cond delay="1338"/>
                                          </p:stCondLst>
                                        </p:cTn>
                                        <p:tgtEl>
                                          <p:spTgt spid="42"/>
                                        </p:tgtEl>
                                      </p:cBhvr>
                                      <p:to x="100000" y="100000"/>
                                    </p:animScale>
                                    <p:animScale>
                                      <p:cBhvr>
                                        <p:cTn id="183" dur="26">
                                          <p:stCondLst>
                                            <p:cond delay="1642"/>
                                          </p:stCondLst>
                                        </p:cTn>
                                        <p:tgtEl>
                                          <p:spTgt spid="42"/>
                                        </p:tgtEl>
                                      </p:cBhvr>
                                      <p:to x="100000" y="90000"/>
                                    </p:animScale>
                                    <p:animScale>
                                      <p:cBhvr>
                                        <p:cTn id="184" dur="166" decel="50000">
                                          <p:stCondLst>
                                            <p:cond delay="1668"/>
                                          </p:stCondLst>
                                        </p:cTn>
                                        <p:tgtEl>
                                          <p:spTgt spid="42"/>
                                        </p:tgtEl>
                                      </p:cBhvr>
                                      <p:to x="100000" y="100000"/>
                                    </p:animScale>
                                    <p:animScale>
                                      <p:cBhvr>
                                        <p:cTn id="185" dur="26">
                                          <p:stCondLst>
                                            <p:cond delay="1808"/>
                                          </p:stCondLst>
                                        </p:cTn>
                                        <p:tgtEl>
                                          <p:spTgt spid="42"/>
                                        </p:tgtEl>
                                      </p:cBhvr>
                                      <p:to x="100000" y="95000"/>
                                    </p:animScale>
                                    <p:animScale>
                                      <p:cBhvr>
                                        <p:cTn id="186" dur="166" decel="50000">
                                          <p:stCondLst>
                                            <p:cond delay="1834"/>
                                          </p:stCondLst>
                                        </p:cTn>
                                        <p:tgtEl>
                                          <p:spTgt spid="42"/>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30"/>
                                        </p:tgtEl>
                                        <p:attrNameLst>
                                          <p:attrName>style.visibility</p:attrName>
                                        </p:attrNameLst>
                                      </p:cBhvr>
                                      <p:to>
                                        <p:strVal val="visible"/>
                                      </p:to>
                                    </p:set>
                                    <p:animEffect transition="in" filter="wipe(down)">
                                      <p:cBhvr>
                                        <p:cTn id="189" dur="580">
                                          <p:stCondLst>
                                            <p:cond delay="0"/>
                                          </p:stCondLst>
                                        </p:cTn>
                                        <p:tgtEl>
                                          <p:spTgt spid="30"/>
                                        </p:tgtEl>
                                      </p:cBhvr>
                                    </p:animEffect>
                                    <p:anim calcmode="lin" valueType="num">
                                      <p:cBhvr>
                                        <p:cTn id="190"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95" dur="26">
                                          <p:stCondLst>
                                            <p:cond delay="650"/>
                                          </p:stCondLst>
                                        </p:cTn>
                                        <p:tgtEl>
                                          <p:spTgt spid="30"/>
                                        </p:tgtEl>
                                      </p:cBhvr>
                                      <p:to x="100000" y="60000"/>
                                    </p:animScale>
                                    <p:animScale>
                                      <p:cBhvr>
                                        <p:cTn id="196" dur="166" decel="50000">
                                          <p:stCondLst>
                                            <p:cond delay="676"/>
                                          </p:stCondLst>
                                        </p:cTn>
                                        <p:tgtEl>
                                          <p:spTgt spid="30"/>
                                        </p:tgtEl>
                                      </p:cBhvr>
                                      <p:to x="100000" y="100000"/>
                                    </p:animScale>
                                    <p:animScale>
                                      <p:cBhvr>
                                        <p:cTn id="197" dur="26">
                                          <p:stCondLst>
                                            <p:cond delay="1312"/>
                                          </p:stCondLst>
                                        </p:cTn>
                                        <p:tgtEl>
                                          <p:spTgt spid="30"/>
                                        </p:tgtEl>
                                      </p:cBhvr>
                                      <p:to x="100000" y="80000"/>
                                    </p:animScale>
                                    <p:animScale>
                                      <p:cBhvr>
                                        <p:cTn id="198" dur="166" decel="50000">
                                          <p:stCondLst>
                                            <p:cond delay="1338"/>
                                          </p:stCondLst>
                                        </p:cTn>
                                        <p:tgtEl>
                                          <p:spTgt spid="30"/>
                                        </p:tgtEl>
                                      </p:cBhvr>
                                      <p:to x="100000" y="100000"/>
                                    </p:animScale>
                                    <p:animScale>
                                      <p:cBhvr>
                                        <p:cTn id="199" dur="26">
                                          <p:stCondLst>
                                            <p:cond delay="1642"/>
                                          </p:stCondLst>
                                        </p:cTn>
                                        <p:tgtEl>
                                          <p:spTgt spid="30"/>
                                        </p:tgtEl>
                                      </p:cBhvr>
                                      <p:to x="100000" y="90000"/>
                                    </p:animScale>
                                    <p:animScale>
                                      <p:cBhvr>
                                        <p:cTn id="200" dur="166" decel="50000">
                                          <p:stCondLst>
                                            <p:cond delay="1668"/>
                                          </p:stCondLst>
                                        </p:cTn>
                                        <p:tgtEl>
                                          <p:spTgt spid="30"/>
                                        </p:tgtEl>
                                      </p:cBhvr>
                                      <p:to x="100000" y="100000"/>
                                    </p:animScale>
                                    <p:animScale>
                                      <p:cBhvr>
                                        <p:cTn id="201" dur="26">
                                          <p:stCondLst>
                                            <p:cond delay="1808"/>
                                          </p:stCondLst>
                                        </p:cTn>
                                        <p:tgtEl>
                                          <p:spTgt spid="30"/>
                                        </p:tgtEl>
                                      </p:cBhvr>
                                      <p:to x="100000" y="95000"/>
                                    </p:animScale>
                                    <p:animScale>
                                      <p:cBhvr>
                                        <p:cTn id="202" dur="166" decel="50000">
                                          <p:stCondLst>
                                            <p:cond delay="1834"/>
                                          </p:stCondLst>
                                        </p:cTn>
                                        <p:tgtEl>
                                          <p:spTgt spid="30"/>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31"/>
                                        </p:tgtEl>
                                        <p:attrNameLst>
                                          <p:attrName>style.visibility</p:attrName>
                                        </p:attrNameLst>
                                      </p:cBhvr>
                                      <p:to>
                                        <p:strVal val="visible"/>
                                      </p:to>
                                    </p:set>
                                    <p:animEffect transition="in" filter="wipe(down)">
                                      <p:cBhvr>
                                        <p:cTn id="205" dur="580">
                                          <p:stCondLst>
                                            <p:cond delay="0"/>
                                          </p:stCondLst>
                                        </p:cTn>
                                        <p:tgtEl>
                                          <p:spTgt spid="31"/>
                                        </p:tgtEl>
                                      </p:cBhvr>
                                    </p:animEffect>
                                    <p:anim calcmode="lin" valueType="num">
                                      <p:cBhvr>
                                        <p:cTn id="20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11" dur="26">
                                          <p:stCondLst>
                                            <p:cond delay="650"/>
                                          </p:stCondLst>
                                        </p:cTn>
                                        <p:tgtEl>
                                          <p:spTgt spid="31"/>
                                        </p:tgtEl>
                                      </p:cBhvr>
                                      <p:to x="100000" y="60000"/>
                                    </p:animScale>
                                    <p:animScale>
                                      <p:cBhvr>
                                        <p:cTn id="212" dur="166" decel="50000">
                                          <p:stCondLst>
                                            <p:cond delay="676"/>
                                          </p:stCondLst>
                                        </p:cTn>
                                        <p:tgtEl>
                                          <p:spTgt spid="31"/>
                                        </p:tgtEl>
                                      </p:cBhvr>
                                      <p:to x="100000" y="100000"/>
                                    </p:animScale>
                                    <p:animScale>
                                      <p:cBhvr>
                                        <p:cTn id="213" dur="26">
                                          <p:stCondLst>
                                            <p:cond delay="1312"/>
                                          </p:stCondLst>
                                        </p:cTn>
                                        <p:tgtEl>
                                          <p:spTgt spid="31"/>
                                        </p:tgtEl>
                                      </p:cBhvr>
                                      <p:to x="100000" y="80000"/>
                                    </p:animScale>
                                    <p:animScale>
                                      <p:cBhvr>
                                        <p:cTn id="214" dur="166" decel="50000">
                                          <p:stCondLst>
                                            <p:cond delay="1338"/>
                                          </p:stCondLst>
                                        </p:cTn>
                                        <p:tgtEl>
                                          <p:spTgt spid="31"/>
                                        </p:tgtEl>
                                      </p:cBhvr>
                                      <p:to x="100000" y="100000"/>
                                    </p:animScale>
                                    <p:animScale>
                                      <p:cBhvr>
                                        <p:cTn id="215" dur="26">
                                          <p:stCondLst>
                                            <p:cond delay="1642"/>
                                          </p:stCondLst>
                                        </p:cTn>
                                        <p:tgtEl>
                                          <p:spTgt spid="31"/>
                                        </p:tgtEl>
                                      </p:cBhvr>
                                      <p:to x="100000" y="90000"/>
                                    </p:animScale>
                                    <p:animScale>
                                      <p:cBhvr>
                                        <p:cTn id="216" dur="166" decel="50000">
                                          <p:stCondLst>
                                            <p:cond delay="1668"/>
                                          </p:stCondLst>
                                        </p:cTn>
                                        <p:tgtEl>
                                          <p:spTgt spid="31"/>
                                        </p:tgtEl>
                                      </p:cBhvr>
                                      <p:to x="100000" y="100000"/>
                                    </p:animScale>
                                    <p:animScale>
                                      <p:cBhvr>
                                        <p:cTn id="217" dur="26">
                                          <p:stCondLst>
                                            <p:cond delay="1808"/>
                                          </p:stCondLst>
                                        </p:cTn>
                                        <p:tgtEl>
                                          <p:spTgt spid="31"/>
                                        </p:tgtEl>
                                      </p:cBhvr>
                                      <p:to x="100000" y="95000"/>
                                    </p:animScale>
                                    <p:animScale>
                                      <p:cBhvr>
                                        <p:cTn id="218" dur="166" decel="50000">
                                          <p:stCondLst>
                                            <p:cond delay="1834"/>
                                          </p:stCondLst>
                                        </p:cTn>
                                        <p:tgtEl>
                                          <p:spTgt spid="31"/>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32"/>
                                        </p:tgtEl>
                                        <p:attrNameLst>
                                          <p:attrName>style.visibility</p:attrName>
                                        </p:attrNameLst>
                                      </p:cBhvr>
                                      <p:to>
                                        <p:strVal val="visible"/>
                                      </p:to>
                                    </p:set>
                                    <p:animEffect transition="in" filter="wipe(down)">
                                      <p:cBhvr>
                                        <p:cTn id="221" dur="580">
                                          <p:stCondLst>
                                            <p:cond delay="0"/>
                                          </p:stCondLst>
                                        </p:cTn>
                                        <p:tgtEl>
                                          <p:spTgt spid="32"/>
                                        </p:tgtEl>
                                      </p:cBhvr>
                                    </p:animEffect>
                                    <p:anim calcmode="lin" valueType="num">
                                      <p:cBhvr>
                                        <p:cTn id="222"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27" dur="26">
                                          <p:stCondLst>
                                            <p:cond delay="650"/>
                                          </p:stCondLst>
                                        </p:cTn>
                                        <p:tgtEl>
                                          <p:spTgt spid="32"/>
                                        </p:tgtEl>
                                      </p:cBhvr>
                                      <p:to x="100000" y="60000"/>
                                    </p:animScale>
                                    <p:animScale>
                                      <p:cBhvr>
                                        <p:cTn id="228" dur="166" decel="50000">
                                          <p:stCondLst>
                                            <p:cond delay="676"/>
                                          </p:stCondLst>
                                        </p:cTn>
                                        <p:tgtEl>
                                          <p:spTgt spid="32"/>
                                        </p:tgtEl>
                                      </p:cBhvr>
                                      <p:to x="100000" y="100000"/>
                                    </p:animScale>
                                    <p:animScale>
                                      <p:cBhvr>
                                        <p:cTn id="229" dur="26">
                                          <p:stCondLst>
                                            <p:cond delay="1312"/>
                                          </p:stCondLst>
                                        </p:cTn>
                                        <p:tgtEl>
                                          <p:spTgt spid="32"/>
                                        </p:tgtEl>
                                      </p:cBhvr>
                                      <p:to x="100000" y="80000"/>
                                    </p:animScale>
                                    <p:animScale>
                                      <p:cBhvr>
                                        <p:cTn id="230" dur="166" decel="50000">
                                          <p:stCondLst>
                                            <p:cond delay="1338"/>
                                          </p:stCondLst>
                                        </p:cTn>
                                        <p:tgtEl>
                                          <p:spTgt spid="32"/>
                                        </p:tgtEl>
                                      </p:cBhvr>
                                      <p:to x="100000" y="100000"/>
                                    </p:animScale>
                                    <p:animScale>
                                      <p:cBhvr>
                                        <p:cTn id="231" dur="26">
                                          <p:stCondLst>
                                            <p:cond delay="1642"/>
                                          </p:stCondLst>
                                        </p:cTn>
                                        <p:tgtEl>
                                          <p:spTgt spid="32"/>
                                        </p:tgtEl>
                                      </p:cBhvr>
                                      <p:to x="100000" y="90000"/>
                                    </p:animScale>
                                    <p:animScale>
                                      <p:cBhvr>
                                        <p:cTn id="232" dur="166" decel="50000">
                                          <p:stCondLst>
                                            <p:cond delay="1668"/>
                                          </p:stCondLst>
                                        </p:cTn>
                                        <p:tgtEl>
                                          <p:spTgt spid="32"/>
                                        </p:tgtEl>
                                      </p:cBhvr>
                                      <p:to x="100000" y="100000"/>
                                    </p:animScale>
                                    <p:animScale>
                                      <p:cBhvr>
                                        <p:cTn id="233" dur="26">
                                          <p:stCondLst>
                                            <p:cond delay="1808"/>
                                          </p:stCondLst>
                                        </p:cTn>
                                        <p:tgtEl>
                                          <p:spTgt spid="32"/>
                                        </p:tgtEl>
                                      </p:cBhvr>
                                      <p:to x="100000" y="95000"/>
                                    </p:animScale>
                                    <p:animScale>
                                      <p:cBhvr>
                                        <p:cTn id="234" dur="166" decel="50000">
                                          <p:stCondLst>
                                            <p:cond delay="1834"/>
                                          </p:stCondLst>
                                        </p:cTn>
                                        <p:tgtEl>
                                          <p:spTgt spid="32"/>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43"/>
                                        </p:tgtEl>
                                        <p:attrNameLst>
                                          <p:attrName>style.visibility</p:attrName>
                                        </p:attrNameLst>
                                      </p:cBhvr>
                                      <p:to>
                                        <p:strVal val="visible"/>
                                      </p:to>
                                    </p:set>
                                    <p:animEffect transition="in" filter="wipe(down)">
                                      <p:cBhvr>
                                        <p:cTn id="237" dur="580">
                                          <p:stCondLst>
                                            <p:cond delay="0"/>
                                          </p:stCondLst>
                                        </p:cTn>
                                        <p:tgtEl>
                                          <p:spTgt spid="43"/>
                                        </p:tgtEl>
                                      </p:cBhvr>
                                    </p:animEffect>
                                    <p:anim calcmode="lin" valueType="num">
                                      <p:cBhvr>
                                        <p:cTn id="23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243" dur="26">
                                          <p:stCondLst>
                                            <p:cond delay="650"/>
                                          </p:stCondLst>
                                        </p:cTn>
                                        <p:tgtEl>
                                          <p:spTgt spid="43"/>
                                        </p:tgtEl>
                                      </p:cBhvr>
                                      <p:to x="100000" y="60000"/>
                                    </p:animScale>
                                    <p:animScale>
                                      <p:cBhvr>
                                        <p:cTn id="244" dur="166" decel="50000">
                                          <p:stCondLst>
                                            <p:cond delay="676"/>
                                          </p:stCondLst>
                                        </p:cTn>
                                        <p:tgtEl>
                                          <p:spTgt spid="43"/>
                                        </p:tgtEl>
                                      </p:cBhvr>
                                      <p:to x="100000" y="100000"/>
                                    </p:animScale>
                                    <p:animScale>
                                      <p:cBhvr>
                                        <p:cTn id="245" dur="26">
                                          <p:stCondLst>
                                            <p:cond delay="1312"/>
                                          </p:stCondLst>
                                        </p:cTn>
                                        <p:tgtEl>
                                          <p:spTgt spid="43"/>
                                        </p:tgtEl>
                                      </p:cBhvr>
                                      <p:to x="100000" y="80000"/>
                                    </p:animScale>
                                    <p:animScale>
                                      <p:cBhvr>
                                        <p:cTn id="246" dur="166" decel="50000">
                                          <p:stCondLst>
                                            <p:cond delay="1338"/>
                                          </p:stCondLst>
                                        </p:cTn>
                                        <p:tgtEl>
                                          <p:spTgt spid="43"/>
                                        </p:tgtEl>
                                      </p:cBhvr>
                                      <p:to x="100000" y="100000"/>
                                    </p:animScale>
                                    <p:animScale>
                                      <p:cBhvr>
                                        <p:cTn id="247" dur="26">
                                          <p:stCondLst>
                                            <p:cond delay="1642"/>
                                          </p:stCondLst>
                                        </p:cTn>
                                        <p:tgtEl>
                                          <p:spTgt spid="43"/>
                                        </p:tgtEl>
                                      </p:cBhvr>
                                      <p:to x="100000" y="90000"/>
                                    </p:animScale>
                                    <p:animScale>
                                      <p:cBhvr>
                                        <p:cTn id="248" dur="166" decel="50000">
                                          <p:stCondLst>
                                            <p:cond delay="1668"/>
                                          </p:stCondLst>
                                        </p:cTn>
                                        <p:tgtEl>
                                          <p:spTgt spid="43"/>
                                        </p:tgtEl>
                                      </p:cBhvr>
                                      <p:to x="100000" y="100000"/>
                                    </p:animScale>
                                    <p:animScale>
                                      <p:cBhvr>
                                        <p:cTn id="249" dur="26">
                                          <p:stCondLst>
                                            <p:cond delay="1808"/>
                                          </p:stCondLst>
                                        </p:cTn>
                                        <p:tgtEl>
                                          <p:spTgt spid="43"/>
                                        </p:tgtEl>
                                      </p:cBhvr>
                                      <p:to x="100000" y="95000"/>
                                    </p:animScale>
                                    <p:animScale>
                                      <p:cBhvr>
                                        <p:cTn id="250" dur="166" decel="50000">
                                          <p:stCondLst>
                                            <p:cond delay="1834"/>
                                          </p:stCondLst>
                                        </p:cTn>
                                        <p:tgtEl>
                                          <p:spTgt spid="43"/>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17"/>
                                        </p:tgtEl>
                                        <p:attrNameLst>
                                          <p:attrName>style.visibility</p:attrName>
                                        </p:attrNameLst>
                                      </p:cBhvr>
                                      <p:to>
                                        <p:strVal val="visible"/>
                                      </p:to>
                                    </p:set>
                                    <p:animEffect transition="in" filter="fade">
                                      <p:cBhvr>
                                        <p:cTn id="253" dur="2250"/>
                                        <p:tgtEl>
                                          <p:spTgt spid="17"/>
                                        </p:tgtEl>
                                      </p:cBhvr>
                                    </p:animEffect>
                                  </p:childTnLst>
                                </p:cTn>
                              </p:par>
                            </p:childTnLst>
                          </p:cTn>
                        </p:par>
                        <p:par>
                          <p:cTn id="254" fill="hold">
                            <p:stCondLst>
                              <p:cond delay="2400"/>
                            </p:stCondLst>
                            <p:childTnLst>
                              <p:par>
                                <p:cTn id="255" presetID="10" presetClass="entr" presetSubtype="0" fill="hold" grpId="0" nodeType="afterEffect">
                                  <p:stCondLst>
                                    <p:cond delay="0"/>
                                  </p:stCondLst>
                                  <p:childTnLst>
                                    <p:set>
                                      <p:cBhvr>
                                        <p:cTn id="256" dur="1" fill="hold">
                                          <p:stCondLst>
                                            <p:cond delay="0"/>
                                          </p:stCondLst>
                                        </p:cTn>
                                        <p:tgtEl>
                                          <p:spTgt spid="15"/>
                                        </p:tgtEl>
                                        <p:attrNameLst>
                                          <p:attrName>style.visibility</p:attrName>
                                        </p:attrNameLst>
                                      </p:cBhvr>
                                      <p:to>
                                        <p:strVal val="visible"/>
                                      </p:to>
                                    </p:set>
                                    <p:animEffect transition="in" filter="fade">
                                      <p:cBhvr>
                                        <p:cTn id="257" dur="500"/>
                                        <p:tgtEl>
                                          <p:spTgt spid="15"/>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11"/>
                                        </p:tgtEl>
                                        <p:attrNameLst>
                                          <p:attrName>style.visibility</p:attrName>
                                        </p:attrNameLst>
                                      </p:cBhvr>
                                      <p:to>
                                        <p:strVal val="visible"/>
                                      </p:to>
                                    </p:set>
                                    <p:animEffect transition="in" filter="fade">
                                      <p:cBhvr>
                                        <p:cTn id="260" dur="500"/>
                                        <p:tgtEl>
                                          <p:spTgt spid="11"/>
                                        </p:tgtEl>
                                      </p:cBhvr>
                                    </p:animEffect>
                                  </p:childTnLst>
                                </p:cTn>
                              </p:par>
                            </p:childTnLst>
                          </p:cTn>
                        </p:par>
                        <p:par>
                          <p:cTn id="261" fill="hold">
                            <p:stCondLst>
                              <p:cond delay="2900"/>
                            </p:stCondLst>
                            <p:childTnLst>
                              <p:par>
                                <p:cTn id="262" presetID="53" presetClass="entr" presetSubtype="16" fill="hold" grpId="0" nodeType="afterEffect">
                                  <p:stCondLst>
                                    <p:cond delay="0"/>
                                  </p:stCondLst>
                                  <p:childTnLst>
                                    <p:set>
                                      <p:cBhvr>
                                        <p:cTn id="263" dur="1" fill="hold">
                                          <p:stCondLst>
                                            <p:cond delay="0"/>
                                          </p:stCondLst>
                                        </p:cTn>
                                        <p:tgtEl>
                                          <p:spTgt spid="12"/>
                                        </p:tgtEl>
                                        <p:attrNameLst>
                                          <p:attrName>style.visibility</p:attrName>
                                        </p:attrNameLst>
                                      </p:cBhvr>
                                      <p:to>
                                        <p:strVal val="visible"/>
                                      </p:to>
                                    </p:set>
                                    <p:anim calcmode="lin" valueType="num">
                                      <p:cBhvr>
                                        <p:cTn id="264" dur="500" fill="hold"/>
                                        <p:tgtEl>
                                          <p:spTgt spid="12"/>
                                        </p:tgtEl>
                                        <p:attrNameLst>
                                          <p:attrName>ppt_w</p:attrName>
                                        </p:attrNameLst>
                                      </p:cBhvr>
                                      <p:tavLst>
                                        <p:tav tm="0">
                                          <p:val>
                                            <p:fltVal val="0"/>
                                          </p:val>
                                        </p:tav>
                                        <p:tav tm="100000">
                                          <p:val>
                                            <p:strVal val="#ppt_w"/>
                                          </p:val>
                                        </p:tav>
                                      </p:tavLst>
                                    </p:anim>
                                    <p:anim calcmode="lin" valueType="num">
                                      <p:cBhvr>
                                        <p:cTn id="265" dur="500" fill="hold"/>
                                        <p:tgtEl>
                                          <p:spTgt spid="12"/>
                                        </p:tgtEl>
                                        <p:attrNameLst>
                                          <p:attrName>ppt_h</p:attrName>
                                        </p:attrNameLst>
                                      </p:cBhvr>
                                      <p:tavLst>
                                        <p:tav tm="0">
                                          <p:val>
                                            <p:fltVal val="0"/>
                                          </p:val>
                                        </p:tav>
                                        <p:tav tm="100000">
                                          <p:val>
                                            <p:strVal val="#ppt_h"/>
                                          </p:val>
                                        </p:tav>
                                      </p:tavLst>
                                    </p:anim>
                                    <p:animEffect transition="in" filter="fade">
                                      <p:cBhvr>
                                        <p:cTn id="266" dur="500"/>
                                        <p:tgtEl>
                                          <p:spTgt spid="12"/>
                                        </p:tgtEl>
                                      </p:cBhvr>
                                    </p:animEffect>
                                  </p:childTnLst>
                                </p:cTn>
                              </p:par>
                            </p:childTnLst>
                          </p:cTn>
                        </p:par>
                        <p:par>
                          <p:cTn id="267" fill="hold">
                            <p:stCondLst>
                              <p:cond delay="3400"/>
                            </p:stCondLst>
                            <p:childTnLst>
                              <p:par>
                                <p:cTn id="268" presetID="22" presetClass="entr" presetSubtype="8" fill="hold" nodeType="afterEffect">
                                  <p:stCondLst>
                                    <p:cond delay="0"/>
                                  </p:stCondLst>
                                  <p:childTnLst>
                                    <p:set>
                                      <p:cBhvr>
                                        <p:cTn id="269" dur="1" fill="hold">
                                          <p:stCondLst>
                                            <p:cond delay="0"/>
                                          </p:stCondLst>
                                        </p:cTn>
                                        <p:tgtEl>
                                          <p:spTgt spid="16"/>
                                        </p:tgtEl>
                                        <p:attrNameLst>
                                          <p:attrName>style.visibility</p:attrName>
                                        </p:attrNameLst>
                                      </p:cBhvr>
                                      <p:to>
                                        <p:strVal val="visible"/>
                                      </p:to>
                                    </p:set>
                                    <p:animEffect transition="in" filter="wipe(left)">
                                      <p:cBhvr>
                                        <p:cTn id="270" dur="500"/>
                                        <p:tgtEl>
                                          <p:spTgt spid="16"/>
                                        </p:tgtEl>
                                      </p:cBhvr>
                                    </p:animEffect>
                                  </p:childTnLst>
                                </p:cTn>
                              </p:par>
                              <p:par>
                                <p:cTn id="271" presetID="10" presetClass="entr" presetSubtype="0" fill="hold" grpId="0" nodeType="withEffect">
                                  <p:stCondLst>
                                    <p:cond delay="500"/>
                                  </p:stCondLst>
                                  <p:childTnLst>
                                    <p:set>
                                      <p:cBhvr>
                                        <p:cTn id="272" dur="1" fill="hold">
                                          <p:stCondLst>
                                            <p:cond delay="0"/>
                                          </p:stCondLst>
                                        </p:cTn>
                                        <p:tgtEl>
                                          <p:spTgt spid="14"/>
                                        </p:tgtEl>
                                        <p:attrNameLst>
                                          <p:attrName>style.visibility</p:attrName>
                                        </p:attrNameLst>
                                      </p:cBhvr>
                                      <p:to>
                                        <p:strVal val="visible"/>
                                      </p:to>
                                    </p:set>
                                    <p:animEffect transition="in" filter="fade">
                                      <p:cBhvr>
                                        <p:cTn id="27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0" grpId="0" animBg="1"/>
      <p:bldP spid="41"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6"/>
          <p:cNvSpPr txBox="1">
            <a:spLocks noChangeArrowheads="1"/>
          </p:cNvSpPr>
          <p:nvPr/>
        </p:nvSpPr>
        <p:spPr bwMode="auto">
          <a:xfrm>
            <a:off x="2554586" y="2100007"/>
            <a:ext cx="395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Hans" altLang="en-US" sz="2400" i="0" u="none" strike="noStrike" cap="none" normalizeH="0" baseline="0" dirty="0">
                <a:ln>
                  <a:noFill/>
                </a:ln>
                <a:solidFill>
                  <a:schemeClr val="tx1">
                    <a:lumMod val="65000"/>
                    <a:lumOff val="35000"/>
                  </a:schemeClr>
                </a:solidFill>
                <a:effectLst/>
                <a:latin typeface="Arial" pitchFamily="34" charset="0"/>
                <a:cs typeface="+mn-ea"/>
              </a:rPr>
              <a:t>爬虫实战</a:t>
            </a:r>
            <a:r>
              <a:rPr kumimoji="0" lang="en-US" altLang="zh-Hans" sz="2400" i="0" u="none" strike="noStrike" cap="none" normalizeH="0" baseline="0" dirty="0">
                <a:ln>
                  <a:noFill/>
                </a:ln>
                <a:solidFill>
                  <a:schemeClr val="tx1">
                    <a:lumMod val="65000"/>
                    <a:lumOff val="35000"/>
                  </a:schemeClr>
                </a:solidFill>
                <a:effectLst/>
                <a:latin typeface="Arial" pitchFamily="34" charset="0"/>
                <a:cs typeface="+mn-ea"/>
              </a:rPr>
              <a:t>---</a:t>
            </a:r>
            <a:r>
              <a:rPr lang="zh-Hans" altLang="en-US" sz="2400" dirty="0">
                <a:solidFill>
                  <a:schemeClr val="tx1">
                    <a:lumMod val="65000"/>
                    <a:lumOff val="35000"/>
                  </a:schemeClr>
                </a:solidFill>
                <a:latin typeface="Arial" pitchFamily="34" charset="0"/>
                <a:cs typeface="+mn-ea"/>
              </a:rPr>
              <a:t>网页爬虫</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17327806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1554</TotalTime>
  <Words>643</Words>
  <Application>Microsoft Macintosh PowerPoint</Application>
  <PresentationFormat>全屏显示(16:9)</PresentationFormat>
  <Paragraphs>74</Paragraphs>
  <Slides>15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等线</vt:lpstr>
      <vt:lpstr>汉真广标</vt:lpstr>
      <vt:lpstr>宋体</vt:lpstr>
      <vt:lpstr>微软雅黑</vt:lpstr>
      <vt:lpstr>站酷高端黑</vt:lpstr>
      <vt:lpstr>HandelGotDLig</vt:lpstr>
      <vt:lpstr>Malgun Gothic</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用户</cp:lastModifiedBy>
  <cp:revision>221</cp:revision>
  <dcterms:created xsi:type="dcterms:W3CDTF">2015-06-24T16:00:35Z</dcterms:created>
  <dcterms:modified xsi:type="dcterms:W3CDTF">2018-09-13T11:01:11Z</dcterms:modified>
</cp:coreProperties>
</file>