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19491d3305cd4d7c" Type="http://schemas.microsoft.com/office/2006/relationships/txt" Target="udata/data.dat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7" r:id="rId1"/>
  </p:sldMasterIdLst>
  <p:notesMasterIdLst>
    <p:notesMasterId r:id="rId32"/>
  </p:notesMasterIdLst>
  <p:handoutMasterIdLst>
    <p:handoutMasterId r:id="rId33"/>
  </p:handoutMasterIdLst>
  <p:sldIdLst>
    <p:sldId id="280" r:id="rId2"/>
    <p:sldId id="292" r:id="rId3"/>
    <p:sldId id="326" r:id="rId4"/>
    <p:sldId id="419" r:id="rId5"/>
    <p:sldId id="422" r:id="rId6"/>
    <p:sldId id="394" r:id="rId7"/>
    <p:sldId id="424" r:id="rId8"/>
    <p:sldId id="402" r:id="rId9"/>
    <p:sldId id="406" r:id="rId10"/>
    <p:sldId id="425" r:id="rId11"/>
    <p:sldId id="421" r:id="rId12"/>
    <p:sldId id="403" r:id="rId13"/>
    <p:sldId id="395" r:id="rId14"/>
    <p:sldId id="396" r:id="rId15"/>
    <p:sldId id="397" r:id="rId16"/>
    <p:sldId id="392" r:id="rId17"/>
    <p:sldId id="418" r:id="rId18"/>
    <p:sldId id="423" r:id="rId19"/>
    <p:sldId id="398" r:id="rId20"/>
    <p:sldId id="399" r:id="rId21"/>
    <p:sldId id="411" r:id="rId22"/>
    <p:sldId id="412" r:id="rId23"/>
    <p:sldId id="413" r:id="rId24"/>
    <p:sldId id="409" r:id="rId25"/>
    <p:sldId id="414" r:id="rId26"/>
    <p:sldId id="415" r:id="rId27"/>
    <p:sldId id="400" r:id="rId28"/>
    <p:sldId id="416" r:id="rId29"/>
    <p:sldId id="417" r:id="rId30"/>
    <p:sldId id="281" r:id="rId31"/>
  </p:sldIdLst>
  <p:sldSz cx="10693400" cy="5940425"/>
  <p:notesSz cx="6858000" cy="9144000"/>
  <p:defaultTextStyle>
    <a:defPPr>
      <a:defRPr lang="zh-CN"/>
    </a:defPPr>
    <a:lvl1pPr marL="0" algn="l" defTabSz="822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2325" algn="l" defTabSz="822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3805" algn="l" defTabSz="822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4650" algn="l" defTabSz="822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6130" algn="l" defTabSz="822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7610" algn="l" defTabSz="822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78455" algn="l" defTabSz="822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89935" algn="l" defTabSz="822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5">
          <p15:clr>
            <a:srgbClr val="A4A3A4"/>
          </p15:clr>
        </p15:guide>
        <p15:guide id="2" pos="34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D12"/>
    <a:srgbClr val="E70303"/>
    <a:srgbClr val="A1281F"/>
    <a:srgbClr val="89358B"/>
    <a:srgbClr val="3BB028"/>
    <a:srgbClr val="4BACC6"/>
    <a:srgbClr val="00CC00"/>
    <a:srgbClr val="61ABAF"/>
    <a:srgbClr val="FF66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3" autoAdjust="0"/>
    <p:restoredTop sz="87531"/>
  </p:normalViewPr>
  <p:slideViewPr>
    <p:cSldViewPr snapToGrid="0" showGuides="1">
      <p:cViewPr varScale="1">
        <p:scale>
          <a:sx n="114" d="100"/>
          <a:sy n="114" d="100"/>
        </p:scale>
        <p:origin x="184" y="664"/>
      </p:cViewPr>
      <p:guideLst>
        <p:guide orient="horz" pos="1865"/>
        <p:guide pos="340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D2EA0-798C-4E5C-9EB5-1BD84699710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7FF27B4-FAC5-4BF6-9A0B-4EC4FE8882E1}">
      <dgm:prSet custT="1"/>
      <dgm:spPr>
        <a:solidFill>
          <a:srgbClr val="AE1D12"/>
        </a:solidFill>
      </dgm:spPr>
      <dgm:t>
        <a:bodyPr/>
        <a:lstStyle/>
        <a:p>
          <a:r>
            <a:rPr lang="zh-Hans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简述</a:t>
          </a:r>
          <a:r>
            <a:rPr lang="en-US" altLang="zh-Han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Vue</a:t>
          </a:r>
          <a:r>
            <a:rPr lang="zh-Hans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双向绑定原理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61CC4-9AC5-4030-A2A2-B77C8C981919}" type="parTrans" cxnId="{0F1023DB-D29A-4400-BE7C-987B61C28AF2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3C7068-24B1-4F08-B12D-8DC7B5299569}" type="sibTrans" cxnId="{0F1023DB-D29A-4400-BE7C-987B61C28AF2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069071-04F4-4BBC-9930-D3B0E01189A9}">
      <dgm:prSet custT="1"/>
      <dgm:spPr>
        <a:solidFill>
          <a:srgbClr val="AE1D12"/>
        </a:solidFill>
      </dgm:spPr>
      <dgm:t>
        <a:bodyPr/>
        <a:lstStyle/>
        <a:p>
          <a:r>
            <a:rPr lang="zh-Hans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探索数组双向绑定实现及其特殊性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9400AC-35C7-4DD5-A0A8-FFDBDA402660}" type="sibTrans" cxnId="{320E750D-A7CD-4DA5-9D31-D559ACFA352D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41B16A-AA0F-4CBF-9EFB-591CC715ABA9}" type="parTrans" cxnId="{320E750D-A7CD-4DA5-9D31-D559ACFA352D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6EBDE8-2DE4-4618-BB22-3551E839E3AE}" type="pres">
      <dgm:prSet presAssocID="{DC9D2EA0-798C-4E5C-9EB5-1BD84699710C}" presName="linear" presStyleCnt="0">
        <dgm:presLayoutVars>
          <dgm:dir/>
          <dgm:animLvl val="lvl"/>
          <dgm:resizeHandles val="exact"/>
        </dgm:presLayoutVars>
      </dgm:prSet>
      <dgm:spPr/>
    </dgm:pt>
    <dgm:pt modelId="{E5715F35-1B57-45B1-8BBE-A6F1924CE491}" type="pres">
      <dgm:prSet presAssocID="{67FF27B4-FAC5-4BF6-9A0B-4EC4FE8882E1}" presName="parentLin" presStyleCnt="0"/>
      <dgm:spPr/>
    </dgm:pt>
    <dgm:pt modelId="{77C15B9E-8C77-4643-B73F-5C88C3BF5244}" type="pres">
      <dgm:prSet presAssocID="{67FF27B4-FAC5-4BF6-9A0B-4EC4FE8882E1}" presName="parentLeftMargin" presStyleLbl="node1" presStyleIdx="0" presStyleCnt="2"/>
      <dgm:spPr/>
    </dgm:pt>
    <dgm:pt modelId="{AA1E2208-EB18-49F6-8441-E30531101CDF}" type="pres">
      <dgm:prSet presAssocID="{67FF27B4-FAC5-4BF6-9A0B-4EC4FE8882E1}" presName="parentText" presStyleLbl="node1" presStyleIdx="0" presStyleCnt="2" custScaleX="105421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D78BBDB8-281A-40D1-907A-907D9BD1D52F}" type="pres">
      <dgm:prSet presAssocID="{67FF27B4-FAC5-4BF6-9A0B-4EC4FE8882E1}" presName="negativeSpace" presStyleCnt="0"/>
      <dgm:spPr/>
    </dgm:pt>
    <dgm:pt modelId="{9E64FD4F-3477-46EA-B19B-CCFBBD4ED90D}" type="pres">
      <dgm:prSet presAssocID="{67FF27B4-FAC5-4BF6-9A0B-4EC4FE8882E1}" presName="childText" presStyleLbl="conFgAcc1" presStyleIdx="0" presStyleCnt="2">
        <dgm:presLayoutVars>
          <dgm:bulletEnabled val="1"/>
        </dgm:presLayoutVars>
      </dgm:prSet>
      <dgm:spPr>
        <a:noFill/>
      </dgm:spPr>
    </dgm:pt>
    <dgm:pt modelId="{DCC6C53E-57D2-4FF4-B9EE-1FD4ACDAD66E}" type="pres">
      <dgm:prSet presAssocID="{B73C7068-24B1-4F08-B12D-8DC7B5299569}" presName="spaceBetweenRectangles" presStyleCnt="0"/>
      <dgm:spPr/>
    </dgm:pt>
    <dgm:pt modelId="{1DD4678A-94F3-4A38-8481-B07568718A03}" type="pres">
      <dgm:prSet presAssocID="{7C069071-04F4-4BBC-9930-D3B0E01189A9}" presName="parentLin" presStyleCnt="0"/>
      <dgm:spPr/>
    </dgm:pt>
    <dgm:pt modelId="{E2CAB025-4331-4AF7-83AF-3F0A6E36117E}" type="pres">
      <dgm:prSet presAssocID="{7C069071-04F4-4BBC-9930-D3B0E01189A9}" presName="parentLeftMargin" presStyleLbl="node1" presStyleIdx="0" presStyleCnt="2"/>
      <dgm:spPr/>
    </dgm:pt>
    <dgm:pt modelId="{17D147B5-97F8-42C6-A0F1-724B75B1BA6D}" type="pres">
      <dgm:prSet presAssocID="{7C069071-04F4-4BBC-9930-D3B0E01189A9}" presName="parentText" presStyleLbl="node1" presStyleIdx="1" presStyleCnt="2" custScaleX="105302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04E9FA05-FEC2-4E02-A9FD-4C242F7A4A65}" type="pres">
      <dgm:prSet presAssocID="{7C069071-04F4-4BBC-9930-D3B0E01189A9}" presName="negativeSpace" presStyleCnt="0"/>
      <dgm:spPr/>
    </dgm:pt>
    <dgm:pt modelId="{E0DD60F0-D12C-4B13-9D74-41A80F296FEF}" type="pres">
      <dgm:prSet presAssocID="{7C069071-04F4-4BBC-9930-D3B0E01189A9}" presName="childText" presStyleLbl="conFgAcc1" presStyleIdx="1" presStyleCnt="2">
        <dgm:presLayoutVars>
          <dgm:bulletEnabled val="1"/>
        </dgm:presLayoutVars>
      </dgm:prSet>
      <dgm:spPr>
        <a:noFill/>
        <a:ln>
          <a:solidFill>
            <a:srgbClr val="AE1D12"/>
          </a:solidFill>
        </a:ln>
      </dgm:spPr>
    </dgm:pt>
  </dgm:ptLst>
  <dgm:cxnLst>
    <dgm:cxn modelId="{320E750D-A7CD-4DA5-9D31-D559ACFA352D}" srcId="{DC9D2EA0-798C-4E5C-9EB5-1BD84699710C}" destId="{7C069071-04F4-4BBC-9930-D3B0E01189A9}" srcOrd="1" destOrd="0" parTransId="{4C41B16A-AA0F-4CBF-9EFB-591CC715ABA9}" sibTransId="{909400AC-35C7-4DD5-A0A8-FFDBDA402660}"/>
    <dgm:cxn modelId="{03AF2A18-7F46-4E17-8F57-93AD0EE37829}" type="presOf" srcId="{7C069071-04F4-4BBC-9930-D3B0E01189A9}" destId="{E2CAB025-4331-4AF7-83AF-3F0A6E36117E}" srcOrd="0" destOrd="0" presId="urn:microsoft.com/office/officeart/2005/8/layout/list1"/>
    <dgm:cxn modelId="{EE763B19-9D90-44D8-9BCE-7DF6CAE13FA3}" type="presOf" srcId="{67FF27B4-FAC5-4BF6-9A0B-4EC4FE8882E1}" destId="{77C15B9E-8C77-4643-B73F-5C88C3BF5244}" srcOrd="0" destOrd="0" presId="urn:microsoft.com/office/officeart/2005/8/layout/list1"/>
    <dgm:cxn modelId="{42245940-FED1-429B-8A16-F416B5EB40AC}" type="presOf" srcId="{DC9D2EA0-798C-4E5C-9EB5-1BD84699710C}" destId="{236EBDE8-2DE4-4618-BB22-3551E839E3AE}" srcOrd="0" destOrd="0" presId="urn:microsoft.com/office/officeart/2005/8/layout/list1"/>
    <dgm:cxn modelId="{9313CB9D-51CC-4CA3-97E4-9FE38BADAF31}" type="presOf" srcId="{67FF27B4-FAC5-4BF6-9A0B-4EC4FE8882E1}" destId="{AA1E2208-EB18-49F6-8441-E30531101CDF}" srcOrd="1" destOrd="0" presId="urn:microsoft.com/office/officeart/2005/8/layout/list1"/>
    <dgm:cxn modelId="{036C3EC0-772D-49B9-BB3D-6414BFF4E1CB}" type="presOf" srcId="{7C069071-04F4-4BBC-9930-D3B0E01189A9}" destId="{17D147B5-97F8-42C6-A0F1-724B75B1BA6D}" srcOrd="1" destOrd="0" presId="urn:microsoft.com/office/officeart/2005/8/layout/list1"/>
    <dgm:cxn modelId="{0F1023DB-D29A-4400-BE7C-987B61C28AF2}" srcId="{DC9D2EA0-798C-4E5C-9EB5-1BD84699710C}" destId="{67FF27B4-FAC5-4BF6-9A0B-4EC4FE8882E1}" srcOrd="0" destOrd="0" parTransId="{65D61CC4-9AC5-4030-A2A2-B77C8C981919}" sibTransId="{B73C7068-24B1-4F08-B12D-8DC7B5299569}"/>
    <dgm:cxn modelId="{46602448-B6A2-4C31-B6AA-0C86EDE8EE2B}" type="presParOf" srcId="{236EBDE8-2DE4-4618-BB22-3551E839E3AE}" destId="{E5715F35-1B57-45B1-8BBE-A6F1924CE491}" srcOrd="0" destOrd="0" presId="urn:microsoft.com/office/officeart/2005/8/layout/list1"/>
    <dgm:cxn modelId="{211322F9-4AB9-421D-A3C5-F646167C3954}" type="presParOf" srcId="{E5715F35-1B57-45B1-8BBE-A6F1924CE491}" destId="{77C15B9E-8C77-4643-B73F-5C88C3BF5244}" srcOrd="0" destOrd="0" presId="urn:microsoft.com/office/officeart/2005/8/layout/list1"/>
    <dgm:cxn modelId="{F280BAC6-22C7-4E9A-A879-B8F9C540A66D}" type="presParOf" srcId="{E5715F35-1B57-45B1-8BBE-A6F1924CE491}" destId="{AA1E2208-EB18-49F6-8441-E30531101CDF}" srcOrd="1" destOrd="0" presId="urn:microsoft.com/office/officeart/2005/8/layout/list1"/>
    <dgm:cxn modelId="{094CAEB3-99D8-4D71-AD0C-CC14364317B6}" type="presParOf" srcId="{236EBDE8-2DE4-4618-BB22-3551E839E3AE}" destId="{D78BBDB8-281A-40D1-907A-907D9BD1D52F}" srcOrd="1" destOrd="0" presId="urn:microsoft.com/office/officeart/2005/8/layout/list1"/>
    <dgm:cxn modelId="{4E797010-7C42-4192-ABD3-A5DE158EF0D1}" type="presParOf" srcId="{236EBDE8-2DE4-4618-BB22-3551E839E3AE}" destId="{9E64FD4F-3477-46EA-B19B-CCFBBD4ED90D}" srcOrd="2" destOrd="0" presId="urn:microsoft.com/office/officeart/2005/8/layout/list1"/>
    <dgm:cxn modelId="{76E64BFE-E274-45F2-88E1-1DFE384F9EDB}" type="presParOf" srcId="{236EBDE8-2DE4-4618-BB22-3551E839E3AE}" destId="{DCC6C53E-57D2-4FF4-B9EE-1FD4ACDAD66E}" srcOrd="3" destOrd="0" presId="urn:microsoft.com/office/officeart/2005/8/layout/list1"/>
    <dgm:cxn modelId="{13CC3667-0999-4D78-9BA8-553D974B2346}" type="presParOf" srcId="{236EBDE8-2DE4-4618-BB22-3551E839E3AE}" destId="{1DD4678A-94F3-4A38-8481-B07568718A03}" srcOrd="4" destOrd="0" presId="urn:microsoft.com/office/officeart/2005/8/layout/list1"/>
    <dgm:cxn modelId="{C1835084-FAE8-4833-9F81-E67A07F085B0}" type="presParOf" srcId="{1DD4678A-94F3-4A38-8481-B07568718A03}" destId="{E2CAB025-4331-4AF7-83AF-3F0A6E36117E}" srcOrd="0" destOrd="0" presId="urn:microsoft.com/office/officeart/2005/8/layout/list1"/>
    <dgm:cxn modelId="{935405DE-E0EA-4E0E-BC03-1B5E1F57595A}" type="presParOf" srcId="{1DD4678A-94F3-4A38-8481-B07568718A03}" destId="{17D147B5-97F8-42C6-A0F1-724B75B1BA6D}" srcOrd="1" destOrd="0" presId="urn:microsoft.com/office/officeart/2005/8/layout/list1"/>
    <dgm:cxn modelId="{ED341FB2-7A83-467E-B508-E3768843C8FD}" type="presParOf" srcId="{236EBDE8-2DE4-4618-BB22-3551E839E3AE}" destId="{04E9FA05-FEC2-4E02-A9FD-4C242F7A4A65}" srcOrd="5" destOrd="0" presId="urn:microsoft.com/office/officeart/2005/8/layout/list1"/>
    <dgm:cxn modelId="{C251DAB5-9BFD-4D63-983B-3EBB4ED2F912}" type="presParOf" srcId="{236EBDE8-2DE4-4618-BB22-3551E839E3AE}" destId="{E0DD60F0-D12C-4B13-9D74-41A80F296FEF}" srcOrd="6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4FD4F-3477-46EA-B19B-CCFBBD4ED90D}">
      <dsp:nvSpPr>
        <dsp:cNvPr id="0" name=""/>
        <dsp:cNvSpPr/>
      </dsp:nvSpPr>
      <dsp:spPr>
        <a:xfrm>
          <a:off x="0" y="539418"/>
          <a:ext cx="7051963" cy="882000"/>
        </a:xfrm>
        <a:prstGeom prst="rect">
          <a:avLst/>
        </a:pr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E2208-EB18-49F6-8441-E30531101CDF}">
      <dsp:nvSpPr>
        <dsp:cNvPr id="0" name=""/>
        <dsp:cNvSpPr/>
      </dsp:nvSpPr>
      <dsp:spPr>
        <a:xfrm>
          <a:off x="352598" y="22818"/>
          <a:ext cx="5203974" cy="1033200"/>
        </a:xfrm>
        <a:prstGeom prst="rect">
          <a:avLst/>
        </a:prstGeom>
        <a:solidFill>
          <a:srgbClr val="AE1D1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83" tIns="0" rIns="18658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简述</a:t>
          </a:r>
          <a:r>
            <a:rPr lang="en-US" altLang="zh-Han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Vue</a:t>
          </a:r>
          <a:r>
            <a:rPr lang="zh-Hans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双向绑定原理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598" y="22818"/>
        <a:ext cx="5203974" cy="1033200"/>
      </dsp:txXfrm>
    </dsp:sp>
    <dsp:sp modelId="{E0DD60F0-D12C-4B13-9D74-41A80F296FEF}">
      <dsp:nvSpPr>
        <dsp:cNvPr id="0" name=""/>
        <dsp:cNvSpPr/>
      </dsp:nvSpPr>
      <dsp:spPr>
        <a:xfrm>
          <a:off x="0" y="2127018"/>
          <a:ext cx="7051963" cy="882000"/>
        </a:xfrm>
        <a:prstGeom prst="rect">
          <a:avLst/>
        </a:prstGeom>
        <a:noFill/>
        <a:ln w="15875" cap="rnd" cmpd="sng" algn="ctr">
          <a:solidFill>
            <a:srgbClr val="AE1D1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D147B5-97F8-42C6-A0F1-724B75B1BA6D}">
      <dsp:nvSpPr>
        <dsp:cNvPr id="0" name=""/>
        <dsp:cNvSpPr/>
      </dsp:nvSpPr>
      <dsp:spPr>
        <a:xfrm>
          <a:off x="352598" y="1610418"/>
          <a:ext cx="5198100" cy="1033200"/>
        </a:xfrm>
        <a:prstGeom prst="rect">
          <a:avLst/>
        </a:prstGeom>
        <a:solidFill>
          <a:srgbClr val="AE1D1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83" tIns="0" rIns="18658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探索数组双向绑定实现及其特殊性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598" y="1610418"/>
        <a:ext cx="5198100" cy="1033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85D58-13F7-4A38-A366-7FAA96B380A7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CA10D-EDDD-49A8-8B4D-458F03E35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024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887DA-67AE-4B68-8BDE-74631C25F9A3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D73D5-163E-4231-997C-6C12A12D6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62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169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31165" algn="l" defTabSz="86169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61695" algn="l" defTabSz="86169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92860" algn="l" defTabSz="86169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24025" algn="l" defTabSz="86169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54555" algn="l" defTabSz="86169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85720" algn="l" defTabSz="86169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16885" algn="l" defTabSz="86169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47415" algn="l" defTabSz="86169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JavaScript/Reference/Global_Objects/Object/defineProperty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zh-CN/docs/Web/JavaScript/Guide/Working_with_Objects#%E5%AE%9A%E4%B9%89_getters_%E4%B8%8E_setters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0795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Hans" altLang="en-US" sz="1415" dirty="0"/>
              <a:t>大家好，我是来自营销平台前端组的李冬冬，今天我给大家分享的主题是</a:t>
            </a:r>
            <a:r>
              <a:rPr lang="en-US" altLang="zh-Hans" sz="1415" dirty="0" err="1"/>
              <a:t>Vue</a:t>
            </a:r>
            <a:r>
              <a:rPr lang="zh-Hans" altLang="en-US" sz="1415" dirty="0"/>
              <a:t>技术内幕之数组的双向绑定。</a:t>
            </a:r>
            <a:endParaRPr sz="1415" dirty="0"/>
          </a:p>
        </p:txBody>
      </p:sp>
      <p:sp>
        <p:nvSpPr>
          <p:cNvPr id="36868" name="幻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defTabSz="1079500" fontAlgn="base">
              <a:spcBef>
                <a:spcPct val="0"/>
              </a:spcBef>
              <a:spcAft>
                <a:spcPct val="0"/>
              </a:spcAft>
              <a:defRPr/>
            </a:pPr>
            <a:fld id="{945F09D2-5152-41A5-BCDA-4AD02024FD07}" type="slidenum">
              <a:rPr lang="en-US" altLang="zh-CN" smtClean="0"/>
              <a:t>1</a:t>
            </a:fld>
            <a:endParaRPr altLang="zh-CN"/>
          </a:p>
        </p:txBody>
      </p:sp>
    </p:spTree>
    <p:extLst>
      <p:ext uri="{BB962C8B-B14F-4D97-AF65-F5344CB8AC3E}">
        <p14:creationId xmlns:p14="http://schemas.microsoft.com/office/powerpoint/2010/main" val="3485038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Hans" sz="1200" b="1" dirty="0">
                <a:latin typeface="Kaiti SC" panose="02010600040101010101" pitchFamily="2" charset="-122"/>
                <a:ea typeface="Kaiti SC" panose="02010600040101010101" pitchFamily="2" charset="-122"/>
              </a:rPr>
              <a:t>Dep</a:t>
            </a:r>
            <a:r>
              <a:rPr kumimoji="1" lang="zh-Hans" altLang="en-US" sz="1200" b="1" dirty="0">
                <a:latin typeface="Kaiti SC" panose="02010600040101010101" pitchFamily="2" charset="-122"/>
                <a:ea typeface="Kaiti SC" panose="02010600040101010101" pitchFamily="2" charset="-122"/>
              </a:rPr>
              <a:t>：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    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订阅者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Watcher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对应的数据依赖。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id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：每个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Dep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唯一的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id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，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subs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存放依赖。</a:t>
            </a:r>
            <a:endParaRPr kumimoji="1" lang="en-US" altLang="zh-Hans" sz="11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         </a:t>
            </a:r>
            <a:r>
              <a:rPr kumimoji="1" lang="en-US" altLang="zh-Hans" sz="1100" dirty="0" err="1">
                <a:latin typeface="Kaiti SC" panose="02010600040101010101" pitchFamily="2" charset="-122"/>
                <a:ea typeface="Kaiti SC" panose="02010600040101010101" pitchFamily="2" charset="-122"/>
              </a:rPr>
              <a:t>addsub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: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 向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subs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添加依赖。</a:t>
            </a:r>
            <a:endParaRPr kumimoji="1" lang="en-US" altLang="zh-Hans" sz="11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         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depend: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 设置某个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Watcher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的依赖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,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通过</a:t>
            </a:r>
            <a:r>
              <a:rPr kumimoji="1" lang="en-US" altLang="zh-Hans" sz="1100" dirty="0" err="1">
                <a:latin typeface="Kaiti SC" panose="02010600040101010101" pitchFamily="2" charset="-122"/>
                <a:ea typeface="Kaiti SC" panose="02010600040101010101" pitchFamily="2" charset="-122"/>
              </a:rPr>
              <a:t>Dep.target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判断是否经过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Watcher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调用。</a:t>
            </a:r>
            <a:endParaRPr kumimoji="1" lang="en-US" altLang="zh-Hans" sz="11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         notify: 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调用所有的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watcher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的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update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函数，更新视图。</a:t>
            </a:r>
            <a:endParaRPr kumimoji="1" lang="en-US" altLang="zh-Hans" sz="11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         </a:t>
            </a:r>
            <a:r>
              <a:rPr kumimoji="1" lang="en-US" altLang="zh-Hans" sz="1100" dirty="0" err="1">
                <a:latin typeface="Kaiti SC" panose="02010600040101010101" pitchFamily="2" charset="-122"/>
                <a:ea typeface="Kaiti SC" panose="02010600040101010101" pitchFamily="2" charset="-122"/>
              </a:rPr>
              <a:t>addDep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: Watcher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时介绍。</a:t>
            </a:r>
            <a:endParaRPr kumimoji="1" lang="en-US" altLang="zh-Hans" sz="11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D73D5-163E-4231-997C-6C12A12D63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632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Hans" sz="1200" b="1" dirty="0">
                <a:latin typeface="Kaiti SC" panose="02010600040101010101" pitchFamily="2" charset="-122"/>
                <a:ea typeface="Kaiti SC" panose="02010600040101010101" pitchFamily="2" charset="-122"/>
              </a:rPr>
              <a:t>Watcher</a:t>
            </a:r>
            <a:r>
              <a:rPr kumimoji="1" lang="zh-Hans" altLang="en-US" sz="1200" b="1" dirty="0">
                <a:latin typeface="Kaiti SC" panose="02010600040101010101" pitchFamily="2" charset="-122"/>
                <a:ea typeface="Kaiti SC" panose="02010600040101010101" pitchFamily="2" charset="-122"/>
              </a:rPr>
              <a:t>：</a:t>
            </a:r>
            <a:endParaRPr kumimoji="1" lang="en-US" altLang="zh-Hans" sz="12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        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订阅者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Watcher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，接受五个参数，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node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节点，属性，数据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data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，属性名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key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，节点类型。</a:t>
            </a:r>
            <a:endParaRPr kumimoji="1" lang="en-US" altLang="zh-Hans" sz="11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         声明</a:t>
            </a:r>
            <a:r>
              <a:rPr kumimoji="1" lang="en-US" altLang="zh-Hans" sz="1100" dirty="0" err="1">
                <a:latin typeface="Kaiti SC" panose="02010600040101010101" pitchFamily="2" charset="-122"/>
                <a:ea typeface="Kaiti SC" panose="02010600040101010101" pitchFamily="2" charset="-122"/>
              </a:rPr>
              <a:t>depIds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，用于存放</a:t>
            </a:r>
            <a:r>
              <a:rPr kumimoji="1" lang="en-US" altLang="zh-Hans" sz="1100" dirty="0" err="1">
                <a:latin typeface="Kaiti SC" panose="02010600040101010101" pitchFamily="2" charset="-122"/>
                <a:ea typeface="Kaiti SC" panose="02010600040101010101" pitchFamily="2" charset="-122"/>
              </a:rPr>
              <a:t>depId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，将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this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即观察者赋给全局属性</a:t>
            </a:r>
            <a:r>
              <a:rPr kumimoji="1" lang="en-US" altLang="zh-Hans" sz="1100" dirty="0" err="1">
                <a:latin typeface="Kaiti SC" panose="02010600040101010101" pitchFamily="2" charset="-122"/>
                <a:ea typeface="Kaiti SC" panose="02010600040101010101" pitchFamily="2" charset="-122"/>
              </a:rPr>
              <a:t>Dep.target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。然后执行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update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函数，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update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函数通过中调用</a:t>
            </a:r>
            <a:r>
              <a:rPr kumimoji="1" lang="en-US" altLang="zh-Hans" sz="1100" dirty="0" err="1">
                <a:latin typeface="Kaiti SC" panose="02010600040101010101" pitchFamily="2" charset="-122"/>
                <a:ea typeface="Kaiti SC" panose="02010600040101010101" pitchFamily="2" charset="-122"/>
              </a:rPr>
              <a:t>getDataVal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时，会使用</a:t>
            </a:r>
            <a:r>
              <a:rPr kumimoji="1" lang="en-US" altLang="zh-Hans" sz="1100" dirty="0" err="1">
                <a:latin typeface="Kaiti SC" panose="02010600040101010101" pitchFamily="2" charset="-122"/>
                <a:ea typeface="Kaiti SC" panose="02010600040101010101" pitchFamily="2" charset="-122"/>
              </a:rPr>
              <a:t>forEach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函数，从而间接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Observer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下的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get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函数，判断</a:t>
            </a:r>
            <a:r>
              <a:rPr kumimoji="1" lang="en-US" altLang="zh-Hans" sz="1100" dirty="0" err="1">
                <a:latin typeface="Kaiti SC" panose="02010600040101010101" pitchFamily="2" charset="-122"/>
                <a:ea typeface="Kaiti SC" panose="02010600040101010101" pitchFamily="2" charset="-122"/>
              </a:rPr>
              <a:t>Dep.target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，然后调用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Dep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中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depend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函数，后触发</a:t>
            </a:r>
            <a:r>
              <a:rPr kumimoji="1" lang="en-US" altLang="zh-Hans" sz="1100" dirty="0" err="1">
                <a:latin typeface="Kaiti SC" panose="02010600040101010101" pitchFamily="2" charset="-122"/>
                <a:ea typeface="Kaiti SC" panose="02010600040101010101" pitchFamily="2" charset="-122"/>
              </a:rPr>
              <a:t>addDep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函数。</a:t>
            </a:r>
            <a:endParaRPr kumimoji="1" lang="en-US" altLang="zh-Hans" sz="11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          根据</a:t>
            </a:r>
            <a:r>
              <a:rPr kumimoji="1" lang="en-US" altLang="zh-Hans" sz="1100" dirty="0" err="1">
                <a:latin typeface="Kaiti SC" panose="02010600040101010101" pitchFamily="2" charset="-122"/>
                <a:ea typeface="Kaiti SC" panose="02010600040101010101" pitchFamily="2" charset="-122"/>
              </a:rPr>
              <a:t>dep.id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是否存在与</a:t>
            </a:r>
            <a:r>
              <a:rPr kumimoji="1" lang="en-US" altLang="zh-Hans" sz="1100" dirty="0" err="1">
                <a:latin typeface="Kaiti SC" panose="02010600040101010101" pitchFamily="2" charset="-122"/>
                <a:ea typeface="Kaiti SC" panose="02010600040101010101" pitchFamily="2" charset="-122"/>
              </a:rPr>
              <a:t>depIds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里，判断是否为一个新的属性，如果是将当前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Watcher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添加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dep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，保存</a:t>
            </a:r>
            <a:r>
              <a:rPr kumimoji="1" lang="en-US" altLang="zh-Hans" sz="1100" dirty="0" err="1">
                <a:latin typeface="Kaiti SC" panose="02010600040101010101" pitchFamily="2" charset="-122"/>
                <a:ea typeface="Kaiti SC" panose="02010600040101010101" pitchFamily="2" charset="-122"/>
              </a:rPr>
              <a:t>depid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。否则不需要将当前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Watcher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保存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dep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。</a:t>
            </a:r>
            <a:endParaRPr kumimoji="1" lang="en-US" altLang="zh-Hans" sz="11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D73D5-163E-4231-997C-6C12A12D63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529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D73D5-163E-4231-997C-6C12A12D630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D73D5-163E-4231-997C-6C12A12D63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876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D73D5-163E-4231-997C-6C12A12D630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176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D73D5-163E-4231-997C-6C12A12D630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074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当被读取的数据对象的属性值是数组时，会调用 </a:t>
            </a:r>
            <a:r>
              <a:rPr lang="en-US" altLang="zh-CN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dependArray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函数，该函数将通过 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 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循环遍历数组，并取得数组每一个元素的值，如果该元素的值拥有 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 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对象和 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__.dep 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对象，那说明该元素也是一个对象或数组，此时只需要手动执行 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zh-CN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__.</a:t>
            </a:r>
            <a:r>
              <a:rPr lang="en-US" altLang="zh-CN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dep.depend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即可达到收集依赖的目的。同时如果发现数组的元素仍然是一个数组，那么需要递归调用 </a:t>
            </a:r>
            <a:r>
              <a:rPr lang="en-US" altLang="zh-CN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dependArray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继续收集依赖。</a:t>
            </a:r>
          </a:p>
          <a:p>
            <a:br>
              <a:rPr lang="zh-CN" altLang="en-US" dirty="0"/>
            </a:b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D73D5-163E-4231-997C-6C12A12D630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237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首先我们会回顾一下</a:t>
            </a:r>
            <a:r>
              <a:rPr kumimoji="1" lang="en-US" altLang="zh-Hans" dirty="0" err="1"/>
              <a:t>vue</a:t>
            </a:r>
            <a:r>
              <a:rPr kumimoji="1" lang="zh-Hans" altLang="en-US" dirty="0"/>
              <a:t>双向绑定原理，之后再去讲解对于数组的特殊处理。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D73D5-163E-4231-997C-6C12A12D63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242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D73D5-163E-4231-997C-6C12A12D63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429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D73D5-163E-4231-997C-6C12A12D63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23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当你把一个普通的 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对象传入 </a:t>
            </a:r>
            <a:r>
              <a:rPr lang="en-US" altLang="zh-CN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实例作为 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 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选项，</a:t>
            </a:r>
            <a:r>
              <a:rPr lang="en-US" altLang="zh-CN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将遍历此对象所有的属性，并使用 </a:t>
            </a:r>
            <a:r>
              <a:rPr lang="en-US" altLang="zh-CN" sz="11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Object.defineProperty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把这些属性全部转为 </a:t>
            </a:r>
            <a:r>
              <a:rPr lang="en-US" altLang="zh-CN" sz="11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getter/setter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 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getter/setter 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对用户来说是不可见的，但是在内部它们让 </a:t>
            </a:r>
            <a:r>
              <a:rPr lang="en-US" altLang="zh-CN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能够追踪依赖，在属性被访问和修改时通知变更。</a:t>
            </a:r>
            <a:endParaRPr lang="en-US" altLang="zh-CN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每个组件实例都对应一个 </a:t>
            </a:r>
            <a:r>
              <a:rPr lang="en-US" altLang="zh-CN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watcher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实例，它会在组件渲染的过程中把“接触”过的数据属性记录为依赖。之后当依赖项的 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 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触发时，会通知 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watcher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，从而使它关联的组件重新渲染。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D73D5-163E-4231-997C-6C12A12D63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69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1. 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将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options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、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methods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属性存在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this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即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Svue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下面</a:t>
            </a:r>
            <a:endParaRPr kumimoji="1" lang="en-US" altLang="zh-Hans" sz="11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     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2.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使用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_proxy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函数将</a:t>
            </a:r>
            <a:r>
              <a:rPr kumimoji="1" lang="en-US" altLang="zh-Hans" sz="1100" dirty="0" err="1">
                <a:latin typeface="Kaiti SC" panose="02010600040101010101" pitchFamily="2" charset="-122"/>
                <a:ea typeface="Kaiti SC" panose="02010600040101010101" pitchFamily="2" charset="-122"/>
              </a:rPr>
              <a:t>this._data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.***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代理到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this.***</a:t>
            </a:r>
          </a:p>
          <a:p>
            <a:pPr>
              <a:lnSpc>
                <a:spcPct val="150000"/>
              </a:lnSpc>
            </a:pP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     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3.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调用</a:t>
            </a:r>
            <a:r>
              <a:rPr kumimoji="1" lang="en-US" altLang="zh-Hans" sz="1100" dirty="0" err="1">
                <a:latin typeface="Kaiti SC" panose="02010600040101010101" pitchFamily="2" charset="-122"/>
                <a:ea typeface="Kaiti SC" panose="02010600040101010101" pitchFamily="2" charset="-122"/>
              </a:rPr>
              <a:t>initData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函数，调用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observe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方法，使数据可被观察</a:t>
            </a:r>
            <a:endParaRPr kumimoji="1" lang="en-US" altLang="zh-Hans" sz="11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     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4.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调用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Compile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渲染节点。</a:t>
            </a:r>
            <a:endParaRPr kumimoji="1" lang="en-US" altLang="zh-Hans" sz="11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D73D5-163E-4231-997C-6C12A12D63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421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1. 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将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options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、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methods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属性存在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this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即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Svue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下面</a:t>
            </a:r>
            <a:endParaRPr kumimoji="1" lang="en-US" altLang="zh-Hans" sz="11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     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2.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使用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_proxy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函数将</a:t>
            </a:r>
            <a:r>
              <a:rPr kumimoji="1" lang="en-US" altLang="zh-Hans" sz="1100" dirty="0" err="1">
                <a:latin typeface="Kaiti SC" panose="02010600040101010101" pitchFamily="2" charset="-122"/>
                <a:ea typeface="Kaiti SC" panose="02010600040101010101" pitchFamily="2" charset="-122"/>
              </a:rPr>
              <a:t>this._data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.***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代理到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this.***</a:t>
            </a:r>
          </a:p>
          <a:p>
            <a:pPr>
              <a:lnSpc>
                <a:spcPct val="150000"/>
              </a:lnSpc>
            </a:pP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     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3.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调用</a:t>
            </a:r>
            <a:r>
              <a:rPr kumimoji="1" lang="en-US" altLang="zh-Hans" sz="1100" dirty="0" err="1">
                <a:latin typeface="Kaiti SC" panose="02010600040101010101" pitchFamily="2" charset="-122"/>
                <a:ea typeface="Kaiti SC" panose="02010600040101010101" pitchFamily="2" charset="-122"/>
              </a:rPr>
              <a:t>initData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函数，调用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observe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方法，使数据可被观察</a:t>
            </a:r>
            <a:endParaRPr kumimoji="1" lang="en-US" altLang="zh-Hans" sz="11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     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4.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调用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Compile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渲染节点。</a:t>
            </a:r>
            <a:endParaRPr kumimoji="1" lang="en-US" altLang="zh-Hans" sz="11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D73D5-163E-4231-997C-6C12A12D63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03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判断参数如果是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null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等，或者不是一个对象。直接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return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，否则进入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Observer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构造函数。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D73D5-163E-4231-997C-6C12A12D63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020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Hans" altLang="en-US" sz="1200" b="1" dirty="0">
                <a:latin typeface="Kaiti SC" panose="02010600040101010101" pitchFamily="2" charset="-122"/>
                <a:ea typeface="Kaiti SC" panose="02010600040101010101" pitchFamily="2" charset="-122"/>
              </a:rPr>
              <a:t>双向绑定实现核心：</a:t>
            </a:r>
            <a:endParaRPr kumimoji="1" lang="en-US" altLang="zh-Hans" sz="12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        1. 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循环数据，调用</a:t>
            </a:r>
            <a:r>
              <a:rPr kumimoji="1" lang="en-US" altLang="zh-Hans" sz="1100" dirty="0" err="1">
                <a:latin typeface="Kaiti SC" panose="02010600040101010101" pitchFamily="2" charset="-122"/>
                <a:ea typeface="Kaiti SC" panose="02010600040101010101" pitchFamily="2" charset="-122"/>
              </a:rPr>
              <a:t>defineReactive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方法。</a:t>
            </a:r>
            <a:endParaRPr kumimoji="1" lang="en-US" altLang="zh-Hans" sz="11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        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2. </a:t>
            </a:r>
            <a:r>
              <a:rPr kumimoji="1" lang="en-US" altLang="zh-Hans" sz="1100" dirty="0" err="1">
                <a:latin typeface="Kaiti SC" panose="02010600040101010101" pitchFamily="2" charset="-122"/>
                <a:ea typeface="Kaiti SC" panose="02010600040101010101" pitchFamily="2" charset="-122"/>
              </a:rPr>
              <a:t>defineReact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方法，首先实例化一个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Dep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，在访问器属性的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get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和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set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属性中，都通过闭包的方式引用了前面的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dep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，这个样每一个数据字段都通过闭包引用着属于自己的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dep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。</a:t>
            </a:r>
            <a:endParaRPr kumimoji="1" lang="en-US" altLang="zh-Hans" sz="11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         3.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调用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observe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方法，判断他的子属性是否为一个对象，进行深度遍历绑定。</a:t>
            </a:r>
            <a:endParaRPr kumimoji="1" lang="en-US" altLang="zh-Hans" sz="11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         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4.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 在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get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中主要做了两件事，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(1)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收集依赖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,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（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2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）正确返回值。</a:t>
            </a:r>
            <a:r>
              <a:rPr kumimoji="1" lang="en-US" altLang="zh-Hans" sz="1100" dirty="0" err="1">
                <a:latin typeface="Kaiti SC" panose="02010600040101010101" pitchFamily="2" charset="-122"/>
                <a:ea typeface="Kaiti SC" panose="02010600040101010101" pitchFamily="2" charset="-122"/>
              </a:rPr>
              <a:t>Dep.target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即所要收集的依赖（观察者）。</a:t>
            </a:r>
            <a:r>
              <a:rPr kumimoji="1" lang="en-US" altLang="zh-Hans" sz="1100" dirty="0">
                <a:latin typeface="Kaiti SC" panose="02010600040101010101" pitchFamily="2" charset="-122"/>
                <a:ea typeface="Kaiti SC" panose="02010600040101010101" pitchFamily="2" charset="-122"/>
              </a:rPr>
              <a:t>set</a:t>
            </a:r>
            <a:r>
              <a:rPr kumimoji="1" lang="zh-Hans" altLang="en-US" sz="1100" dirty="0">
                <a:latin typeface="Kaiti SC" panose="02010600040101010101" pitchFamily="2" charset="-122"/>
                <a:ea typeface="Kaiti SC" panose="02010600040101010101" pitchFamily="2" charset="-122"/>
              </a:rPr>
              <a:t>类似，设置正确值，触发依赖更新。</a:t>
            </a:r>
            <a:endParaRPr kumimoji="1" lang="en-US" altLang="zh-Hans" sz="11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D73D5-163E-4231-997C-6C12A12D63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18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56" y="2178156"/>
            <a:ext cx="7819548" cy="1960029"/>
          </a:xfrm>
        </p:spPr>
        <p:txBody>
          <a:bodyPr anchor="b">
            <a:normAutofit/>
          </a:bodyPr>
          <a:lstStyle>
            <a:lvl1pPr>
              <a:defRPr sz="467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0956" y="4138184"/>
            <a:ext cx="7819548" cy="97559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96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2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8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84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8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76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72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68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F658-EE43-43C1-A135-844E0E360107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3745301"/>
            <a:ext cx="1530205" cy="674417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44" y="3923505"/>
            <a:ext cx="683921" cy="316273"/>
          </a:xfrm>
        </p:spPr>
        <p:txBody>
          <a:bodyPr/>
          <a:lstStyle/>
          <a:p>
            <a:fld id="{E2DF5243-D334-4147-8C7B-18561A503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5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955" y="528038"/>
            <a:ext cx="7819548" cy="2699992"/>
          </a:xfrm>
        </p:spPr>
        <p:txBody>
          <a:bodyPr anchor="ctr">
            <a:normAutofit/>
          </a:bodyPr>
          <a:lstStyle>
            <a:lvl1pPr algn="l">
              <a:defRPr sz="4158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955" y="3771491"/>
            <a:ext cx="7819548" cy="1347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55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96027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2pPr>
            <a:lvl3pPr marL="792053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3pPr>
            <a:lvl4pPr marL="1188080" indent="0">
              <a:buNone/>
              <a:defRPr sz="1213">
                <a:solidFill>
                  <a:schemeClr val="tx1">
                    <a:tint val="75000"/>
                  </a:schemeClr>
                </a:solidFill>
              </a:defRPr>
            </a:lvl4pPr>
            <a:lvl5pPr marL="1584107" indent="0">
              <a:buNone/>
              <a:defRPr sz="1213">
                <a:solidFill>
                  <a:schemeClr val="tx1">
                    <a:tint val="75000"/>
                  </a:schemeClr>
                </a:solidFill>
              </a:defRPr>
            </a:lvl5pPr>
            <a:lvl6pPr marL="1980133" indent="0">
              <a:buNone/>
              <a:defRPr sz="1213">
                <a:solidFill>
                  <a:schemeClr val="tx1">
                    <a:tint val="75000"/>
                  </a:schemeClr>
                </a:solidFill>
              </a:defRPr>
            </a:lvl6pPr>
            <a:lvl7pPr marL="2376160" indent="0">
              <a:buNone/>
              <a:defRPr sz="1213">
                <a:solidFill>
                  <a:schemeClr val="tx1">
                    <a:tint val="75000"/>
                  </a:schemeClr>
                </a:solidFill>
              </a:defRPr>
            </a:lvl7pPr>
            <a:lvl8pPr marL="2772186" indent="0">
              <a:buNone/>
              <a:defRPr sz="1213">
                <a:solidFill>
                  <a:schemeClr val="tx1">
                    <a:tint val="75000"/>
                  </a:schemeClr>
                </a:solidFill>
              </a:defRPr>
            </a:lvl8pPr>
            <a:lvl9pPr marL="3168213" indent="0">
              <a:buNone/>
              <a:defRPr sz="1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F658-EE43-43C1-A135-844E0E360107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674" y="2752947"/>
            <a:ext cx="1393271" cy="43942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44" y="2810085"/>
            <a:ext cx="683921" cy="316273"/>
          </a:xfrm>
        </p:spPr>
        <p:txBody>
          <a:bodyPr/>
          <a:lstStyle/>
          <a:p>
            <a:fld id="{E2DF5243-D334-4147-8C7B-18561A503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0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9643" y="528038"/>
            <a:ext cx="7362173" cy="2508179"/>
          </a:xfrm>
        </p:spPr>
        <p:txBody>
          <a:bodyPr anchor="ctr">
            <a:normAutofit/>
          </a:bodyPr>
          <a:lstStyle>
            <a:lvl1pPr algn="l">
              <a:defRPr sz="4158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72458" y="3036217"/>
            <a:ext cx="6610186" cy="33002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8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96027" indent="0">
              <a:buFontTx/>
              <a:buNone/>
              <a:defRPr/>
            </a:lvl2pPr>
            <a:lvl3pPr marL="792053" indent="0">
              <a:buFontTx/>
              <a:buNone/>
              <a:defRPr/>
            </a:lvl3pPr>
            <a:lvl4pPr marL="1188080" indent="0">
              <a:buFontTx/>
              <a:buNone/>
              <a:defRPr/>
            </a:lvl4pPr>
            <a:lvl5pPr marL="1584107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955" y="3771491"/>
            <a:ext cx="7819548" cy="1347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55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96027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2pPr>
            <a:lvl3pPr marL="792053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3pPr>
            <a:lvl4pPr marL="1188080" indent="0">
              <a:buNone/>
              <a:defRPr sz="1213">
                <a:solidFill>
                  <a:schemeClr val="tx1">
                    <a:tint val="75000"/>
                  </a:schemeClr>
                </a:solidFill>
              </a:defRPr>
            </a:lvl4pPr>
            <a:lvl5pPr marL="1584107" indent="0">
              <a:buNone/>
              <a:defRPr sz="1213">
                <a:solidFill>
                  <a:schemeClr val="tx1">
                    <a:tint val="75000"/>
                  </a:schemeClr>
                </a:solidFill>
              </a:defRPr>
            </a:lvl5pPr>
            <a:lvl6pPr marL="1980133" indent="0">
              <a:buNone/>
              <a:defRPr sz="1213">
                <a:solidFill>
                  <a:schemeClr val="tx1">
                    <a:tint val="75000"/>
                  </a:schemeClr>
                </a:solidFill>
              </a:defRPr>
            </a:lvl6pPr>
            <a:lvl7pPr marL="2376160" indent="0">
              <a:buNone/>
              <a:defRPr sz="1213">
                <a:solidFill>
                  <a:schemeClr val="tx1">
                    <a:tint val="75000"/>
                  </a:schemeClr>
                </a:solidFill>
              </a:defRPr>
            </a:lvl7pPr>
            <a:lvl8pPr marL="2772186" indent="0">
              <a:buNone/>
              <a:defRPr sz="1213">
                <a:solidFill>
                  <a:schemeClr val="tx1">
                    <a:tint val="75000"/>
                  </a:schemeClr>
                </a:solidFill>
              </a:defRPr>
            </a:lvl8pPr>
            <a:lvl9pPr marL="3168213" indent="0">
              <a:buNone/>
              <a:defRPr sz="1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F658-EE43-43C1-A135-844E0E360107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674" y="2752947"/>
            <a:ext cx="1393271" cy="43942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44" y="2810085"/>
            <a:ext cx="683921" cy="316273"/>
          </a:xfrm>
        </p:spPr>
        <p:txBody>
          <a:bodyPr/>
          <a:lstStyle/>
          <a:p>
            <a:fld id="{E2DF5243-D334-4147-8C7B-18561A5036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64336" y="561304"/>
            <a:ext cx="534670" cy="506535"/>
          </a:xfrm>
          <a:prstGeom prst="rect">
            <a:avLst/>
          </a:prstGeom>
        </p:spPr>
        <p:txBody>
          <a:bodyPr vert="horz" lIns="79206" tIns="39603" rIns="79206" bIns="39603" rtlCol="0" anchor="ctr">
            <a:noAutofit/>
          </a:bodyPr>
          <a:lstStyle/>
          <a:p>
            <a:pPr lvl="0"/>
            <a:r>
              <a:rPr lang="en-US" sz="693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48651" y="2516587"/>
            <a:ext cx="534670" cy="506535"/>
          </a:xfrm>
          <a:prstGeom prst="rect">
            <a:avLst/>
          </a:prstGeom>
        </p:spPr>
        <p:txBody>
          <a:bodyPr vert="horz" lIns="79206" tIns="39603" rIns="79206" bIns="39603" rtlCol="0" anchor="ctr">
            <a:noAutofit/>
          </a:bodyPr>
          <a:lstStyle/>
          <a:p>
            <a:pPr lvl="0"/>
            <a:r>
              <a:rPr lang="en-US" sz="693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7198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955" y="2112151"/>
            <a:ext cx="7819549" cy="2360271"/>
          </a:xfrm>
        </p:spPr>
        <p:txBody>
          <a:bodyPr anchor="b">
            <a:normAutofit/>
          </a:bodyPr>
          <a:lstStyle>
            <a:lvl1pPr algn="l">
              <a:defRPr sz="4158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955" y="4488321"/>
            <a:ext cx="7819549" cy="63200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F658-EE43-43C1-A135-844E0E360107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674" y="4254555"/>
            <a:ext cx="1393271" cy="43942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6444" y="4316369"/>
            <a:ext cx="683921" cy="316273"/>
          </a:xfrm>
        </p:spPr>
        <p:txBody>
          <a:bodyPr/>
          <a:lstStyle/>
          <a:p>
            <a:fld id="{E2DF5243-D334-4147-8C7B-18561A503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499643" y="528038"/>
            <a:ext cx="7362173" cy="2508179"/>
          </a:xfrm>
        </p:spPr>
        <p:txBody>
          <a:bodyPr anchor="ctr">
            <a:normAutofit/>
          </a:bodyPr>
          <a:lstStyle>
            <a:lvl1pPr algn="l">
              <a:defRPr sz="4158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0955" y="3762269"/>
            <a:ext cx="7819549" cy="72605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79">
                <a:solidFill>
                  <a:schemeClr val="accent1"/>
                </a:solidFill>
              </a:defRPr>
            </a:lvl1pPr>
            <a:lvl2pPr marL="396027" indent="0">
              <a:buFontTx/>
              <a:buNone/>
              <a:defRPr/>
            </a:lvl2pPr>
            <a:lvl3pPr marL="792053" indent="0">
              <a:buFontTx/>
              <a:buNone/>
              <a:defRPr/>
            </a:lvl3pPr>
            <a:lvl4pPr marL="1188080" indent="0">
              <a:buFontTx/>
              <a:buNone/>
              <a:defRPr/>
            </a:lvl4pPr>
            <a:lvl5pPr marL="1584107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955" y="4488321"/>
            <a:ext cx="7819549" cy="63200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F658-EE43-43C1-A135-844E0E360107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674" y="4254555"/>
            <a:ext cx="1393271" cy="43942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6444" y="4316369"/>
            <a:ext cx="683921" cy="316273"/>
          </a:xfrm>
        </p:spPr>
        <p:txBody>
          <a:bodyPr/>
          <a:lstStyle/>
          <a:p>
            <a:fld id="{E2DF5243-D334-4147-8C7B-18561A5036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64336" y="561304"/>
            <a:ext cx="534670" cy="506535"/>
          </a:xfrm>
          <a:prstGeom prst="rect">
            <a:avLst/>
          </a:prstGeom>
        </p:spPr>
        <p:txBody>
          <a:bodyPr vert="horz" lIns="79206" tIns="39603" rIns="79206" bIns="39603" rtlCol="0" anchor="ctr">
            <a:noAutofit/>
          </a:bodyPr>
          <a:lstStyle/>
          <a:p>
            <a:pPr lvl="0"/>
            <a:r>
              <a:rPr lang="en-US" sz="693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48651" y="2516587"/>
            <a:ext cx="534670" cy="506535"/>
          </a:xfrm>
          <a:prstGeom prst="rect">
            <a:avLst/>
          </a:prstGeom>
        </p:spPr>
        <p:txBody>
          <a:bodyPr vert="horz" lIns="79206" tIns="39603" rIns="79206" bIns="39603" rtlCol="0" anchor="ctr">
            <a:noAutofit/>
          </a:bodyPr>
          <a:lstStyle/>
          <a:p>
            <a:pPr lvl="0"/>
            <a:r>
              <a:rPr lang="en-US" sz="693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629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955" y="543462"/>
            <a:ext cx="7819548" cy="2494684"/>
          </a:xfrm>
        </p:spPr>
        <p:txBody>
          <a:bodyPr anchor="ctr">
            <a:normAutofit/>
          </a:bodyPr>
          <a:lstStyle>
            <a:lvl1pPr algn="l">
              <a:defRPr sz="4158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0955" y="3762269"/>
            <a:ext cx="7819549" cy="72605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79">
                <a:solidFill>
                  <a:schemeClr val="accent1"/>
                </a:solidFill>
              </a:defRPr>
            </a:lvl1pPr>
            <a:lvl2pPr marL="396027" indent="0">
              <a:buFontTx/>
              <a:buNone/>
              <a:defRPr/>
            </a:lvl2pPr>
            <a:lvl3pPr marL="792053" indent="0">
              <a:buFontTx/>
              <a:buNone/>
              <a:defRPr/>
            </a:lvl3pPr>
            <a:lvl4pPr marL="1188080" indent="0">
              <a:buFontTx/>
              <a:buNone/>
              <a:defRPr/>
            </a:lvl4pPr>
            <a:lvl5pPr marL="1584107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955" y="4488321"/>
            <a:ext cx="7819549" cy="63200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F658-EE43-43C1-A135-844E0E360107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674" y="4254555"/>
            <a:ext cx="1393271" cy="43942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6444" y="4316369"/>
            <a:ext cx="683921" cy="316273"/>
          </a:xfrm>
        </p:spPr>
        <p:txBody>
          <a:bodyPr/>
          <a:lstStyle/>
          <a:p>
            <a:fld id="{E2DF5243-D334-4147-8C7B-18561A503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14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F658-EE43-43C1-A135-844E0E360107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674" y="618794"/>
            <a:ext cx="1393271" cy="43942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5243-D334-4147-8C7B-18561A503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611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52325" y="543461"/>
            <a:ext cx="1936250" cy="4576862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955" y="543461"/>
            <a:ext cx="5680869" cy="45768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F658-EE43-43C1-A135-844E0E360107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674" y="618794"/>
            <a:ext cx="1393271" cy="43942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5243-D334-4147-8C7B-18561A503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228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633207"/>
            <a:ext cx="10693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0" y="5445407"/>
            <a:ext cx="10693400" cy="4950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5" dirty="0">
              <a:solidFill>
                <a:schemeClr val="bg1"/>
              </a:solidFill>
            </a:endParaRPr>
          </a:p>
        </p:txBody>
      </p:sp>
      <p:sp>
        <p:nvSpPr>
          <p:cNvPr id="13" name="TextBox 3"/>
          <p:cNvSpPr txBox="1"/>
          <p:nvPr userDrawn="1"/>
        </p:nvSpPr>
        <p:spPr>
          <a:xfrm>
            <a:off x="8593791" y="5536079"/>
            <a:ext cx="2004998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3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JD.COM   </a:t>
            </a:r>
            <a:r>
              <a:rPr lang="zh-CN" altLang="en-US" sz="173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京东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52" t="85590" r="5619" b="5139"/>
          <a:stretch/>
        </p:blipFill>
        <p:spPr>
          <a:xfrm>
            <a:off x="9037055" y="-50647"/>
            <a:ext cx="1410788" cy="635726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-1" y="164318"/>
            <a:ext cx="3679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 userDrawn="1"/>
        </p:nvSpPr>
        <p:spPr>
          <a:xfrm>
            <a:off x="0" y="102276"/>
            <a:ext cx="11521280" cy="562075"/>
          </a:xfrm>
          <a:prstGeom prst="rect">
            <a:avLst/>
          </a:prstGeom>
        </p:spPr>
        <p:txBody>
          <a:bodyPr/>
          <a:lstStyle>
            <a:lvl1pPr algn="l" defTabSz="8223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105931" y="102276"/>
            <a:ext cx="8931124" cy="562075"/>
          </a:xfrm>
          <a:prstGeom prst="rect">
            <a:avLst/>
          </a:prstGeom>
        </p:spPr>
        <p:txBody>
          <a:bodyPr/>
          <a:lstStyle>
            <a:lvl1pPr algn="l" defTabSz="8223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>
          <a:xfrm>
            <a:off x="0" y="0"/>
            <a:ext cx="9223057" cy="633207"/>
          </a:xfrm>
        </p:spPr>
        <p:txBody>
          <a:bodyPr/>
          <a:lstStyle>
            <a:lvl1pPr>
              <a:defRPr lang="zh-CN" altLang="en-US" sz="28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287338" y="982663"/>
            <a:ext cx="9648825" cy="3752850"/>
          </a:xfrm>
        </p:spPr>
        <p:txBody>
          <a:bodyPr/>
          <a:lstStyle>
            <a:lvl1pPr marL="205740" indent="-205740">
              <a:lnSpc>
                <a:spcPct val="150000"/>
              </a:lnSpc>
              <a:buFont typeface="Wingdings" panose="05000000000000000000" pitchFamily="2" charset="2"/>
              <a:buChar char="p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68045" indent="-45720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921241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7494" y="0"/>
            <a:ext cx="10710894" cy="4654300"/>
          </a:xfrm>
          <a:prstGeom prst="rect">
            <a:avLst/>
          </a:prstGeom>
          <a:solidFill>
            <a:srgbClr val="C9152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5">
              <a:solidFill>
                <a:srgbClr val="FF0000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306321" y="1706740"/>
            <a:ext cx="3347257" cy="1325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330" dirty="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4330" dirty="0">
                <a:solidFill>
                  <a:schemeClr val="bg1"/>
                </a:solidFill>
              </a:rPr>
              <a:t>！</a:t>
            </a:r>
          </a:p>
          <a:p>
            <a:r>
              <a:rPr lang="en-US" altLang="zh-CN" sz="3465" dirty="0">
                <a:solidFill>
                  <a:schemeClr val="bg1"/>
                </a:solidFill>
              </a:rPr>
              <a:t>Thank you!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52" t="85590" r="5619" b="5139"/>
          <a:stretch/>
        </p:blipFill>
        <p:spPr>
          <a:xfrm>
            <a:off x="8200714" y="4854817"/>
            <a:ext cx="2069750" cy="9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8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212" y="540606"/>
            <a:ext cx="7816292" cy="11095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955" y="1848132"/>
            <a:ext cx="7819549" cy="327219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F658-EE43-43C1-A135-844E0E360107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674" y="618794"/>
            <a:ext cx="1393271" cy="43942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5243-D334-4147-8C7B-18561A503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38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955" y="1783297"/>
            <a:ext cx="7819548" cy="1272280"/>
          </a:xfrm>
        </p:spPr>
        <p:txBody>
          <a:bodyPr anchor="b"/>
          <a:lstStyle>
            <a:lvl1pPr algn="l">
              <a:defRPr sz="3465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955" y="3057811"/>
            <a:ext cx="7819548" cy="745282"/>
          </a:xfrm>
        </p:spPr>
        <p:txBody>
          <a:bodyPr anchor="t"/>
          <a:lstStyle>
            <a:lvl1pPr marL="0" indent="0" algn="l">
              <a:buNone/>
              <a:defRPr sz="1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96027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2pPr>
            <a:lvl3pPr marL="792053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3pPr>
            <a:lvl4pPr marL="1188080" indent="0">
              <a:buNone/>
              <a:defRPr sz="1213">
                <a:solidFill>
                  <a:schemeClr val="tx1">
                    <a:tint val="75000"/>
                  </a:schemeClr>
                </a:solidFill>
              </a:defRPr>
            </a:lvl4pPr>
            <a:lvl5pPr marL="1584107" indent="0">
              <a:buNone/>
              <a:defRPr sz="1213">
                <a:solidFill>
                  <a:schemeClr val="tx1">
                    <a:tint val="75000"/>
                  </a:schemeClr>
                </a:solidFill>
              </a:defRPr>
            </a:lvl5pPr>
            <a:lvl6pPr marL="1980133" indent="0">
              <a:buNone/>
              <a:defRPr sz="1213">
                <a:solidFill>
                  <a:schemeClr val="tx1">
                    <a:tint val="75000"/>
                  </a:schemeClr>
                </a:solidFill>
              </a:defRPr>
            </a:lvl6pPr>
            <a:lvl7pPr marL="2376160" indent="0">
              <a:buNone/>
              <a:defRPr sz="1213">
                <a:solidFill>
                  <a:schemeClr val="tx1">
                    <a:tint val="75000"/>
                  </a:schemeClr>
                </a:solidFill>
              </a:defRPr>
            </a:lvl7pPr>
            <a:lvl8pPr marL="2772186" indent="0">
              <a:buNone/>
              <a:defRPr sz="1213">
                <a:solidFill>
                  <a:schemeClr val="tx1">
                    <a:tint val="75000"/>
                  </a:schemeClr>
                </a:solidFill>
              </a:defRPr>
            </a:lvl8pPr>
            <a:lvl9pPr marL="3168213" indent="0">
              <a:buNone/>
              <a:defRPr sz="1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F658-EE43-43C1-A135-844E0E360107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674" y="2752947"/>
            <a:ext cx="1393271" cy="43942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44" y="2810085"/>
            <a:ext cx="683921" cy="316273"/>
          </a:xfrm>
        </p:spPr>
        <p:txBody>
          <a:bodyPr/>
          <a:lstStyle/>
          <a:p>
            <a:fld id="{E2DF5243-D334-4147-8C7B-18561A503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39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955" y="1848132"/>
            <a:ext cx="3783618" cy="327219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6884" y="1841741"/>
            <a:ext cx="3783618" cy="327219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F658-EE43-43C1-A135-844E0E360107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674" y="618794"/>
            <a:ext cx="1393271" cy="43942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44" y="682380"/>
            <a:ext cx="683921" cy="316273"/>
          </a:xfrm>
        </p:spPr>
        <p:txBody>
          <a:bodyPr/>
          <a:lstStyle/>
          <a:p>
            <a:fld id="{E2DF5243-D334-4147-8C7B-18561A503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51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075" y="1708763"/>
            <a:ext cx="3501959" cy="499160"/>
          </a:xfrm>
        </p:spPr>
        <p:txBody>
          <a:bodyPr anchor="b">
            <a:noAutofit/>
          </a:bodyPr>
          <a:lstStyle>
            <a:lvl1pPr marL="0" indent="0">
              <a:buNone/>
              <a:defRPr sz="2079" b="0"/>
            </a:lvl1pPr>
            <a:lvl2pPr marL="396027" indent="0">
              <a:buNone/>
              <a:defRPr sz="1732" b="1"/>
            </a:lvl2pPr>
            <a:lvl3pPr marL="792053" indent="0">
              <a:buNone/>
              <a:defRPr sz="1559" b="1"/>
            </a:lvl3pPr>
            <a:lvl4pPr marL="1188080" indent="0">
              <a:buNone/>
              <a:defRPr sz="1386" b="1"/>
            </a:lvl4pPr>
            <a:lvl5pPr marL="1584107" indent="0">
              <a:buNone/>
              <a:defRPr sz="1386" b="1"/>
            </a:lvl5pPr>
            <a:lvl6pPr marL="1980133" indent="0">
              <a:buNone/>
              <a:defRPr sz="1386" b="1"/>
            </a:lvl6pPr>
            <a:lvl7pPr marL="2376160" indent="0">
              <a:buNone/>
              <a:defRPr sz="1386" b="1"/>
            </a:lvl7pPr>
            <a:lvl8pPr marL="2772186" indent="0">
              <a:buNone/>
              <a:defRPr sz="1386" b="1"/>
            </a:lvl8pPr>
            <a:lvl9pPr marL="3168213" indent="0">
              <a:buNone/>
              <a:defRPr sz="138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0955" y="2207924"/>
            <a:ext cx="3809079" cy="290529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940" y="1705967"/>
            <a:ext cx="3507457" cy="499160"/>
          </a:xfrm>
        </p:spPr>
        <p:txBody>
          <a:bodyPr anchor="b">
            <a:noAutofit/>
          </a:bodyPr>
          <a:lstStyle>
            <a:lvl1pPr marL="0" indent="0">
              <a:buNone/>
              <a:defRPr sz="2079" b="0"/>
            </a:lvl1pPr>
            <a:lvl2pPr marL="396027" indent="0">
              <a:buNone/>
              <a:defRPr sz="1732" b="1"/>
            </a:lvl2pPr>
            <a:lvl3pPr marL="792053" indent="0">
              <a:buNone/>
              <a:defRPr sz="1559" b="1"/>
            </a:lvl3pPr>
            <a:lvl4pPr marL="1188080" indent="0">
              <a:buNone/>
              <a:defRPr sz="1386" b="1"/>
            </a:lvl4pPr>
            <a:lvl5pPr marL="1584107" indent="0">
              <a:buNone/>
              <a:defRPr sz="1386" b="1"/>
            </a:lvl5pPr>
            <a:lvl6pPr marL="1980133" indent="0">
              <a:buNone/>
              <a:defRPr sz="1386" b="1"/>
            </a:lvl6pPr>
            <a:lvl7pPr marL="2376160" indent="0">
              <a:buNone/>
              <a:defRPr sz="1386" b="1"/>
            </a:lvl7pPr>
            <a:lvl8pPr marL="2772186" indent="0">
              <a:buNone/>
              <a:defRPr sz="1386" b="1"/>
            </a:lvl8pPr>
            <a:lvl9pPr marL="3168213" indent="0">
              <a:buNone/>
              <a:defRPr sz="138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6018" y="2205128"/>
            <a:ext cx="3805379" cy="290529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F658-EE43-43C1-A135-844E0E360107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674" y="618794"/>
            <a:ext cx="1393271" cy="43942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44" y="682380"/>
            <a:ext cx="683921" cy="316273"/>
          </a:xfrm>
        </p:spPr>
        <p:txBody>
          <a:bodyPr/>
          <a:lstStyle/>
          <a:p>
            <a:fld id="{E2DF5243-D334-4147-8C7B-18561A503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5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F658-EE43-43C1-A135-844E0E360107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674" y="618794"/>
            <a:ext cx="1393271" cy="43942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5243-D334-4147-8C7B-18561A503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4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F658-EE43-43C1-A135-844E0E360107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674" y="618794"/>
            <a:ext cx="1393271" cy="43942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5243-D334-4147-8C7B-18561A503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955" y="386403"/>
            <a:ext cx="3074352" cy="845685"/>
          </a:xfrm>
        </p:spPr>
        <p:txBody>
          <a:bodyPr anchor="b"/>
          <a:lstStyle>
            <a:lvl1pPr algn="l">
              <a:defRPr sz="1732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808" y="386404"/>
            <a:ext cx="4544695" cy="4690461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955" y="1384724"/>
            <a:ext cx="3074352" cy="3692138"/>
          </a:xfrm>
        </p:spPr>
        <p:txBody>
          <a:bodyPr/>
          <a:lstStyle>
            <a:lvl1pPr marL="0" indent="0">
              <a:buNone/>
              <a:defRPr sz="1213"/>
            </a:lvl1pPr>
            <a:lvl2pPr marL="396027" indent="0">
              <a:buNone/>
              <a:defRPr sz="1039"/>
            </a:lvl2pPr>
            <a:lvl3pPr marL="792053" indent="0">
              <a:buNone/>
              <a:defRPr sz="866"/>
            </a:lvl3pPr>
            <a:lvl4pPr marL="1188080" indent="0">
              <a:buNone/>
              <a:defRPr sz="780"/>
            </a:lvl4pPr>
            <a:lvl5pPr marL="1584107" indent="0">
              <a:buNone/>
              <a:defRPr sz="780"/>
            </a:lvl5pPr>
            <a:lvl6pPr marL="1980133" indent="0">
              <a:buNone/>
              <a:defRPr sz="780"/>
            </a:lvl6pPr>
            <a:lvl7pPr marL="2376160" indent="0">
              <a:buNone/>
              <a:defRPr sz="780"/>
            </a:lvl7pPr>
            <a:lvl8pPr marL="2772186" indent="0">
              <a:buNone/>
              <a:defRPr sz="780"/>
            </a:lvl8pPr>
            <a:lvl9pPr marL="3168213" indent="0">
              <a:buNone/>
              <a:defRPr sz="7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F658-EE43-43C1-A135-844E0E360107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674" y="618794"/>
            <a:ext cx="1393271" cy="43942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5243-D334-4147-8C7B-18561A503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41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955" y="4158297"/>
            <a:ext cx="7819549" cy="490911"/>
          </a:xfrm>
        </p:spPr>
        <p:txBody>
          <a:bodyPr anchor="b">
            <a:normAutofit/>
          </a:bodyPr>
          <a:lstStyle>
            <a:lvl1pPr algn="l">
              <a:defRPr sz="2079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70955" y="550009"/>
            <a:ext cx="7819549" cy="3339189"/>
          </a:xfrm>
        </p:spPr>
        <p:txBody>
          <a:bodyPr anchor="t">
            <a:normAutofit/>
          </a:bodyPr>
          <a:lstStyle>
            <a:lvl1pPr marL="0" indent="0" algn="ctr">
              <a:buNone/>
              <a:defRPr sz="1386"/>
            </a:lvl1pPr>
            <a:lvl2pPr marL="396027" indent="0">
              <a:buNone/>
              <a:defRPr sz="1386"/>
            </a:lvl2pPr>
            <a:lvl3pPr marL="792053" indent="0">
              <a:buNone/>
              <a:defRPr sz="1386"/>
            </a:lvl3pPr>
            <a:lvl4pPr marL="1188080" indent="0">
              <a:buNone/>
              <a:defRPr sz="1386"/>
            </a:lvl4pPr>
            <a:lvl5pPr marL="1584107" indent="0">
              <a:buNone/>
              <a:defRPr sz="1386"/>
            </a:lvl5pPr>
            <a:lvl6pPr marL="1980133" indent="0">
              <a:buNone/>
              <a:defRPr sz="1386"/>
            </a:lvl6pPr>
            <a:lvl7pPr marL="2376160" indent="0">
              <a:buNone/>
              <a:defRPr sz="1386"/>
            </a:lvl7pPr>
            <a:lvl8pPr marL="2772186" indent="0">
              <a:buNone/>
              <a:defRPr sz="1386"/>
            </a:lvl8pPr>
            <a:lvl9pPr marL="3168213" indent="0">
              <a:buNone/>
              <a:defRPr sz="138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955" y="4649208"/>
            <a:ext cx="7819549" cy="427655"/>
          </a:xfrm>
        </p:spPr>
        <p:txBody>
          <a:bodyPr>
            <a:normAutofit/>
          </a:bodyPr>
          <a:lstStyle>
            <a:lvl1pPr marL="0" indent="0">
              <a:buNone/>
              <a:defRPr sz="1039"/>
            </a:lvl1pPr>
            <a:lvl2pPr marL="396027" indent="0">
              <a:buNone/>
              <a:defRPr sz="1039"/>
            </a:lvl2pPr>
            <a:lvl3pPr marL="792053" indent="0">
              <a:buNone/>
              <a:defRPr sz="866"/>
            </a:lvl3pPr>
            <a:lvl4pPr marL="1188080" indent="0">
              <a:buNone/>
              <a:defRPr sz="780"/>
            </a:lvl4pPr>
            <a:lvl5pPr marL="1584107" indent="0">
              <a:buNone/>
              <a:defRPr sz="780"/>
            </a:lvl5pPr>
            <a:lvl6pPr marL="1980133" indent="0">
              <a:buNone/>
              <a:defRPr sz="780"/>
            </a:lvl6pPr>
            <a:lvl7pPr marL="2376160" indent="0">
              <a:buNone/>
              <a:defRPr sz="780"/>
            </a:lvl7pPr>
            <a:lvl8pPr marL="2772186" indent="0">
              <a:buNone/>
              <a:defRPr sz="780"/>
            </a:lvl8pPr>
            <a:lvl9pPr marL="3168213" indent="0">
              <a:buNone/>
              <a:defRPr sz="7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F658-EE43-43C1-A135-844E0E360107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674" y="4254555"/>
            <a:ext cx="1393271" cy="43942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6444" y="4316369"/>
            <a:ext cx="683921" cy="316273"/>
          </a:xfrm>
        </p:spPr>
        <p:txBody>
          <a:bodyPr/>
          <a:lstStyle/>
          <a:p>
            <a:fld id="{E2DF5243-D334-4147-8C7B-18561A503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7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98014"/>
            <a:ext cx="2501017" cy="5750404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3875" y="-680"/>
            <a:ext cx="2066999" cy="5936994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60401" cy="59404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4211" y="540606"/>
            <a:ext cx="7816292" cy="11095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955" y="1848132"/>
            <a:ext cx="7819549" cy="3366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7997" y="5310207"/>
            <a:ext cx="1005386" cy="3208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9F658-EE43-43C1-A135-844E0E360107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955" y="5314860"/>
            <a:ext cx="6683374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66444" y="682380"/>
            <a:ext cx="683921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2">
                <a:solidFill>
                  <a:srgbClr val="FEFFFF"/>
                </a:solidFill>
              </a:defRPr>
            </a:lvl1pPr>
          </a:lstStyle>
          <a:p>
            <a:fld id="{E2DF5243-D334-4147-8C7B-18561A503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0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  <p:sldLayoutId id="2147484010" r:id="rId13"/>
    <p:sldLayoutId id="2147484011" r:id="rId14"/>
    <p:sldLayoutId id="2147484012" r:id="rId15"/>
    <p:sldLayoutId id="2147484013" r:id="rId16"/>
    <p:sldLayoutId id="2147484014" r:id="rId17"/>
    <p:sldLayoutId id="2147484015" r:id="rId18"/>
  </p:sldLayoutIdLst>
  <p:txStyles>
    <p:titleStyle>
      <a:lvl1pPr algn="l" defTabSz="396027" rtl="0" eaLnBrk="1" latinLnBrk="0" hangingPunct="1">
        <a:spcBef>
          <a:spcPct val="0"/>
        </a:spcBef>
        <a:buNone/>
        <a:defRPr sz="3118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97020" indent="-297020" algn="l" defTabSz="396027" rtl="0" eaLnBrk="1" latinLnBrk="0" hangingPunct="1">
        <a:spcBef>
          <a:spcPts val="866"/>
        </a:spcBef>
        <a:spcAft>
          <a:spcPts val="0"/>
        </a:spcAft>
        <a:buClr>
          <a:schemeClr val="accent1"/>
        </a:buClr>
        <a:buFont typeface="Wingdings 3" charset="2"/>
        <a:buChar char=""/>
        <a:defRPr sz="155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3543" indent="-247517" algn="l" defTabSz="396027" rtl="0" eaLnBrk="1" latinLnBrk="0" hangingPunct="1">
        <a:spcBef>
          <a:spcPts val="866"/>
        </a:spcBef>
        <a:spcAft>
          <a:spcPts val="0"/>
        </a:spcAft>
        <a:buClr>
          <a:schemeClr val="accent1"/>
        </a:buClr>
        <a:buFont typeface="Wingdings 3" charset="2"/>
        <a:buChar char=""/>
        <a:defRPr sz="138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90067" indent="-198013" algn="l" defTabSz="396027" rtl="0" eaLnBrk="1" latinLnBrk="0" hangingPunct="1">
        <a:spcBef>
          <a:spcPts val="866"/>
        </a:spcBef>
        <a:spcAft>
          <a:spcPts val="0"/>
        </a:spcAft>
        <a:buClr>
          <a:schemeClr val="accent1"/>
        </a:buClr>
        <a:buFont typeface="Wingdings 3" charset="2"/>
        <a:buChar char=""/>
        <a:defRPr sz="121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86093" indent="-198013" algn="l" defTabSz="396027" rtl="0" eaLnBrk="1" latinLnBrk="0" hangingPunct="1">
        <a:spcBef>
          <a:spcPts val="866"/>
        </a:spcBef>
        <a:spcAft>
          <a:spcPts val="0"/>
        </a:spcAft>
        <a:buClr>
          <a:schemeClr val="accent1"/>
        </a:buClr>
        <a:buFont typeface="Wingdings 3" charset="2"/>
        <a:buChar char=""/>
        <a:defRPr sz="103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82120" indent="-198013" algn="l" defTabSz="396027" rtl="0" eaLnBrk="1" latinLnBrk="0" hangingPunct="1">
        <a:spcBef>
          <a:spcPts val="866"/>
        </a:spcBef>
        <a:spcAft>
          <a:spcPts val="0"/>
        </a:spcAft>
        <a:buClr>
          <a:schemeClr val="accent1"/>
        </a:buClr>
        <a:buFont typeface="Wingdings 3" charset="2"/>
        <a:buChar char=""/>
        <a:defRPr sz="103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178147" indent="-198013" algn="l" defTabSz="396027" rtl="0" eaLnBrk="1" latinLnBrk="0" hangingPunct="1">
        <a:spcBef>
          <a:spcPts val="866"/>
        </a:spcBef>
        <a:spcAft>
          <a:spcPts val="0"/>
        </a:spcAft>
        <a:buClr>
          <a:schemeClr val="accent1"/>
        </a:buClr>
        <a:buFont typeface="Wingdings 3" charset="2"/>
        <a:buChar char=""/>
        <a:defRPr sz="103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574173" indent="-198013" algn="l" defTabSz="396027" rtl="0" eaLnBrk="1" latinLnBrk="0" hangingPunct="1">
        <a:spcBef>
          <a:spcPts val="866"/>
        </a:spcBef>
        <a:spcAft>
          <a:spcPts val="0"/>
        </a:spcAft>
        <a:buClr>
          <a:schemeClr val="accent1"/>
        </a:buClr>
        <a:buFont typeface="Wingdings 3" charset="2"/>
        <a:buChar char=""/>
        <a:defRPr sz="103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00" indent="-198013" algn="l" defTabSz="396027" rtl="0" eaLnBrk="1" latinLnBrk="0" hangingPunct="1">
        <a:spcBef>
          <a:spcPts val="866"/>
        </a:spcBef>
        <a:spcAft>
          <a:spcPts val="0"/>
        </a:spcAft>
        <a:buClr>
          <a:schemeClr val="accent1"/>
        </a:buClr>
        <a:buFont typeface="Wingdings 3" charset="2"/>
        <a:buChar char=""/>
        <a:defRPr sz="103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66226" indent="-198013" algn="l" defTabSz="396027" rtl="0" eaLnBrk="1" latinLnBrk="0" hangingPunct="1">
        <a:spcBef>
          <a:spcPts val="866"/>
        </a:spcBef>
        <a:spcAft>
          <a:spcPts val="0"/>
        </a:spcAft>
        <a:buClr>
          <a:schemeClr val="accent1"/>
        </a:buClr>
        <a:buFont typeface="Wingdings 3" charset="2"/>
        <a:buChar char=""/>
        <a:defRPr sz="103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6027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6027" algn="l" defTabSz="396027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2053" algn="l" defTabSz="396027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8080" algn="l" defTabSz="396027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4107" algn="l" defTabSz="396027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80133" algn="l" defTabSz="396027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6160" algn="l" defTabSz="396027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2186" algn="l" defTabSz="396027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8213" algn="l" defTabSz="396027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lidongdong6/vue/svue/example.html" TargetMode="External"/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file:///Users/lidongdong6/vue/svue/vue-example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hyperlink" Target="file:///Users/lidongdong6/vue/svue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github.com/MarphyDemon/svu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0693400" cy="4273304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055" tIns="33528" rIns="67055" bIns="33528" anchor="ctr"/>
          <a:lstStyle/>
          <a:p>
            <a:pPr algn="ctr">
              <a:defRPr/>
            </a:pPr>
            <a:endParaRPr lang="zh-CN" altLang="en-US" sz="1385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8130" y="1288245"/>
            <a:ext cx="1026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Hans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技术内幕之数组双向绑定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552706" y="3676849"/>
            <a:ext cx="3140694" cy="518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7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</a:t>
            </a:r>
            <a:r>
              <a:rPr lang="en-US" altLang="zh-Han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Han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Han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52" t="85590" r="5619" b="5139"/>
          <a:stretch/>
        </p:blipFill>
        <p:spPr>
          <a:xfrm>
            <a:off x="8248215" y="4720111"/>
            <a:ext cx="2069750" cy="932666"/>
          </a:xfrm>
          <a:prstGeom prst="rect">
            <a:avLst/>
          </a:prstGeom>
        </p:spPr>
      </p:pic>
      <p:sp>
        <p:nvSpPr>
          <p:cNvPr id="7" name="副标题 3"/>
          <p:cNvSpPr txBox="1">
            <a:spLocks/>
          </p:cNvSpPr>
          <p:nvPr/>
        </p:nvSpPr>
        <p:spPr>
          <a:xfrm>
            <a:off x="66322" y="2523836"/>
            <a:ext cx="10560756" cy="1752600"/>
          </a:xfrm>
          <a:prstGeom prst="rect">
            <a:avLst/>
          </a:prstGeom>
        </p:spPr>
        <p:txBody>
          <a:bodyPr lIns="91412" tIns="45718" rIns="91412" bIns="45718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371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76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37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522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890" indent="0" algn="ctr" defTabSz="121876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259" indent="0" algn="ctr" defTabSz="121876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643" indent="0" algn="ctr" defTabSz="121876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019" indent="0" algn="ctr" defTabSz="121876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kumimoji="0" lang="zh-Han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AF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营销平台前端组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BAFA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166254" y="102276"/>
            <a:ext cx="11355025" cy="562075"/>
          </a:xfrm>
          <a:prstGeom prst="rect">
            <a:avLst/>
          </a:prstGeom>
        </p:spPr>
        <p:txBody>
          <a:bodyPr/>
          <a:lstStyle>
            <a:lvl1pPr algn="l" defTabSz="8223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01E193-C01D-BE49-9C9A-5BC9921A27AC}"/>
              </a:ext>
            </a:extLst>
          </p:cNvPr>
          <p:cNvSpPr txBox="1"/>
          <p:nvPr/>
        </p:nvSpPr>
        <p:spPr>
          <a:xfrm>
            <a:off x="4741332" y="1109272"/>
            <a:ext cx="575733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Hans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observe</a:t>
            </a:r>
            <a:r>
              <a:rPr kumimoji="1" lang="zh-Hans" altLang="en-US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工厂函数</a:t>
            </a:r>
            <a:endParaRPr kumimoji="1" lang="en-US" altLang="zh-Hans" sz="20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Hans" sz="1800" dirty="0">
                <a:latin typeface="Kaiti SC" panose="02010600040101010101" pitchFamily="2" charset="-122"/>
                <a:ea typeface="Kaiti SC" panose="02010600040101010101" pitchFamily="2" charset="-122"/>
              </a:rPr>
              <a:t>       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434E79-D780-554B-B0DC-49B2165FD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06" y="1109272"/>
            <a:ext cx="3822700" cy="10922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2159313-2F8A-D246-A5C5-4E0B07A86C4F}"/>
              </a:ext>
            </a:extLst>
          </p:cNvPr>
          <p:cNvSpPr txBox="1"/>
          <p:nvPr/>
        </p:nvSpPr>
        <p:spPr>
          <a:xfrm>
            <a:off x="4741332" y="2793650"/>
            <a:ext cx="5757335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Hans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Observer</a:t>
            </a:r>
            <a:r>
              <a:rPr kumimoji="1" lang="zh-Hans" altLang="en-US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：将数据对象转换成响应式数据</a:t>
            </a:r>
            <a:endParaRPr kumimoji="1" lang="en-US" altLang="zh-Hans" sz="20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88E84D7-1714-9941-81BA-B84125A66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06" y="2793650"/>
            <a:ext cx="3898900" cy="2222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7DC2F0C-9935-D249-8EC0-C147780D5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693" y="4177950"/>
            <a:ext cx="35179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166254" y="102276"/>
            <a:ext cx="11355025" cy="562075"/>
          </a:xfrm>
          <a:prstGeom prst="rect">
            <a:avLst/>
          </a:prstGeom>
        </p:spPr>
        <p:txBody>
          <a:bodyPr/>
          <a:lstStyle>
            <a:lvl1pPr algn="l" defTabSz="8223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01E193-C01D-BE49-9C9A-5BC9921A27AC}"/>
              </a:ext>
            </a:extLst>
          </p:cNvPr>
          <p:cNvSpPr txBox="1"/>
          <p:nvPr/>
        </p:nvSpPr>
        <p:spPr>
          <a:xfrm>
            <a:off x="4741332" y="1109272"/>
            <a:ext cx="575733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Hans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observe</a:t>
            </a:r>
            <a:r>
              <a:rPr kumimoji="1" lang="zh-Hans" altLang="en-US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工厂函数</a:t>
            </a:r>
            <a:endParaRPr kumimoji="1" lang="en-US" altLang="zh-Hans" sz="20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Hans" sz="1800" dirty="0">
                <a:latin typeface="Kaiti SC" panose="02010600040101010101" pitchFamily="2" charset="-122"/>
                <a:ea typeface="Kaiti SC" panose="02010600040101010101" pitchFamily="2" charset="-122"/>
              </a:rPr>
              <a:t>       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434E79-D780-554B-B0DC-49B2165FD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06" y="1109272"/>
            <a:ext cx="3822700" cy="10922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2159313-2F8A-D246-A5C5-4E0B07A86C4F}"/>
              </a:ext>
            </a:extLst>
          </p:cNvPr>
          <p:cNvSpPr txBox="1"/>
          <p:nvPr/>
        </p:nvSpPr>
        <p:spPr>
          <a:xfrm>
            <a:off x="4741332" y="2793650"/>
            <a:ext cx="5757335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Hans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Observer</a:t>
            </a:r>
            <a:r>
              <a:rPr kumimoji="1" lang="zh-Hans" altLang="en-US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：将数据对象转换成响应式数据</a:t>
            </a:r>
            <a:endParaRPr kumimoji="1" lang="en-US" altLang="zh-Hans" sz="20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88E84D7-1714-9941-81BA-B84125A66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06" y="2793650"/>
            <a:ext cx="3898900" cy="2222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BD1D71-5840-3840-99AE-CA953D610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344" y="1288333"/>
            <a:ext cx="6616700" cy="2870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FC3E174-D662-5040-995E-1F16EA3AC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693" y="4177950"/>
            <a:ext cx="35179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0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166254" y="102276"/>
            <a:ext cx="11355025" cy="562075"/>
          </a:xfrm>
          <a:prstGeom prst="rect">
            <a:avLst/>
          </a:prstGeom>
        </p:spPr>
        <p:txBody>
          <a:bodyPr/>
          <a:lstStyle>
            <a:lvl1pPr algn="l" defTabSz="8223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45AFD9-A076-D847-802B-A74081A62CB2}"/>
              </a:ext>
            </a:extLst>
          </p:cNvPr>
          <p:cNvSpPr txBox="1"/>
          <p:nvPr/>
        </p:nvSpPr>
        <p:spPr>
          <a:xfrm>
            <a:off x="5113867" y="712306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Hans" altLang="en-US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双向绑定实现核心：</a:t>
            </a:r>
            <a:endParaRPr kumimoji="1" lang="en-US" altLang="zh-Hans" sz="20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Hans" sz="1800" dirty="0">
                <a:latin typeface="Kaiti SC" panose="02010600040101010101" pitchFamily="2" charset="-122"/>
                <a:ea typeface="Kaiti SC" panose="02010600040101010101" pitchFamily="2" charset="-122"/>
              </a:rPr>
              <a:t>        1. </a:t>
            </a:r>
            <a:r>
              <a:rPr kumimoji="1" lang="zh-Hans" altLang="en-US" sz="1800" dirty="0">
                <a:latin typeface="Kaiti SC" panose="02010600040101010101" pitchFamily="2" charset="-122"/>
                <a:ea typeface="Kaiti SC" panose="02010600040101010101" pitchFamily="2" charset="-122"/>
              </a:rPr>
              <a:t>循环数据</a:t>
            </a:r>
            <a:endParaRPr kumimoji="1" lang="en-US" altLang="zh-Hans" sz="1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Hans" altLang="en-US" sz="1800" dirty="0">
                <a:latin typeface="Kaiti SC" panose="02010600040101010101" pitchFamily="2" charset="-122"/>
                <a:ea typeface="Kaiti SC" panose="02010600040101010101" pitchFamily="2" charset="-122"/>
              </a:rPr>
              <a:t>        </a:t>
            </a:r>
            <a:r>
              <a:rPr kumimoji="1" lang="en-US" altLang="zh-Hans" sz="1800" dirty="0">
                <a:latin typeface="Kaiti SC" panose="02010600040101010101" pitchFamily="2" charset="-122"/>
                <a:ea typeface="Kaiti SC" panose="02010600040101010101" pitchFamily="2" charset="-122"/>
              </a:rPr>
              <a:t>2. </a:t>
            </a:r>
            <a:r>
              <a:rPr kumimoji="1" lang="en-US" altLang="zh-Hans" sz="1800" dirty="0" err="1">
                <a:latin typeface="Kaiti SC" panose="02010600040101010101" pitchFamily="2" charset="-122"/>
                <a:ea typeface="Kaiti SC" panose="02010600040101010101" pitchFamily="2" charset="-122"/>
              </a:rPr>
              <a:t>defineReact</a:t>
            </a:r>
            <a:r>
              <a:rPr kumimoji="1" lang="zh-Hans" altLang="en-US" sz="1800" dirty="0">
                <a:latin typeface="Kaiti SC" panose="02010600040101010101" pitchFamily="2" charset="-122"/>
                <a:ea typeface="Kaiti SC" panose="02010600040101010101" pitchFamily="2" charset="-122"/>
              </a:rPr>
              <a:t>方法</a:t>
            </a:r>
            <a:endParaRPr kumimoji="1" lang="en-US" altLang="zh-Hans" sz="1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Hans" sz="1800" dirty="0">
                <a:latin typeface="Kaiti SC" panose="02010600040101010101" pitchFamily="2" charset="-122"/>
                <a:ea typeface="Kaiti SC" panose="02010600040101010101" pitchFamily="2" charset="-122"/>
              </a:rPr>
              <a:t>        3.</a:t>
            </a:r>
            <a:r>
              <a:rPr kumimoji="1" lang="zh-Hans" altLang="en-US" sz="1800" dirty="0">
                <a:latin typeface="Kaiti SC" panose="02010600040101010101" pitchFamily="2" charset="-122"/>
                <a:ea typeface="Kaiti SC" panose="02010600040101010101" pitchFamily="2" charset="-122"/>
              </a:rPr>
              <a:t>调用</a:t>
            </a:r>
            <a:r>
              <a:rPr kumimoji="1" lang="en-US" altLang="zh-Hans" sz="1800" dirty="0">
                <a:latin typeface="Kaiti SC" panose="02010600040101010101" pitchFamily="2" charset="-122"/>
                <a:ea typeface="Kaiti SC" panose="02010600040101010101" pitchFamily="2" charset="-122"/>
              </a:rPr>
              <a:t>observe</a:t>
            </a:r>
            <a:r>
              <a:rPr kumimoji="1" lang="zh-Hans" altLang="en-US" sz="1800" dirty="0">
                <a:latin typeface="Kaiti SC" panose="02010600040101010101" pitchFamily="2" charset="-122"/>
                <a:ea typeface="Kaiti SC" panose="02010600040101010101" pitchFamily="2" charset="-122"/>
              </a:rPr>
              <a:t>方法</a:t>
            </a:r>
            <a:endParaRPr kumimoji="1" lang="en-US" altLang="zh-Hans" sz="1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Hans" altLang="en-US" sz="1800" dirty="0">
                <a:latin typeface="Kaiti SC" panose="02010600040101010101" pitchFamily="2" charset="-122"/>
                <a:ea typeface="Kaiti SC" panose="02010600040101010101" pitchFamily="2" charset="-122"/>
              </a:rPr>
              <a:t>        </a:t>
            </a:r>
            <a:r>
              <a:rPr kumimoji="1" lang="en-US" altLang="zh-Hans" sz="1800" dirty="0">
                <a:latin typeface="Kaiti SC" panose="02010600040101010101" pitchFamily="2" charset="-122"/>
                <a:ea typeface="Kaiti SC" panose="02010600040101010101" pitchFamily="2" charset="-122"/>
              </a:rPr>
              <a:t>4.</a:t>
            </a:r>
            <a:r>
              <a:rPr kumimoji="1" lang="zh-Hans" altLang="en-US" sz="1800" dirty="0">
                <a:latin typeface="Kaiti SC" panose="02010600040101010101" pitchFamily="2" charset="-122"/>
                <a:ea typeface="Kaiti SC" panose="02010600040101010101" pitchFamily="2" charset="-122"/>
              </a:rPr>
              <a:t> 在</a:t>
            </a:r>
            <a:r>
              <a:rPr kumimoji="1" lang="en-US" altLang="zh-Hans" sz="1800" dirty="0">
                <a:latin typeface="Kaiti SC" panose="02010600040101010101" pitchFamily="2" charset="-122"/>
                <a:ea typeface="Kaiti SC" panose="02010600040101010101" pitchFamily="2" charset="-122"/>
              </a:rPr>
              <a:t>get</a:t>
            </a:r>
            <a:r>
              <a:rPr kumimoji="1" lang="zh-Hans" altLang="en-US" sz="1800" dirty="0">
                <a:latin typeface="Kaiti SC" panose="02010600040101010101" pitchFamily="2" charset="-122"/>
                <a:ea typeface="Kaiti SC" panose="02010600040101010101" pitchFamily="2" charset="-122"/>
              </a:rPr>
              <a:t>中主要做了两件事，</a:t>
            </a:r>
            <a:r>
              <a:rPr kumimoji="1" lang="en-US" altLang="zh-Hans" sz="1800" dirty="0">
                <a:latin typeface="Kaiti SC" panose="02010600040101010101" pitchFamily="2" charset="-122"/>
                <a:ea typeface="Kaiti SC" panose="02010600040101010101" pitchFamily="2" charset="-122"/>
              </a:rPr>
              <a:t>(1)</a:t>
            </a:r>
            <a:r>
              <a:rPr kumimoji="1" lang="zh-Hans" altLang="en-US" sz="1800" dirty="0">
                <a:latin typeface="Kaiti SC" panose="02010600040101010101" pitchFamily="2" charset="-122"/>
                <a:ea typeface="Kaiti SC" panose="02010600040101010101" pitchFamily="2" charset="-122"/>
              </a:rPr>
              <a:t>收集依赖</a:t>
            </a:r>
            <a:r>
              <a:rPr kumimoji="1" lang="en-US" altLang="zh-Hans" sz="1800" dirty="0">
                <a:latin typeface="Kaiti SC" panose="02010600040101010101" pitchFamily="2" charset="-122"/>
                <a:ea typeface="Kaiti SC" panose="02010600040101010101" pitchFamily="2" charset="-122"/>
              </a:rPr>
              <a:t>,</a:t>
            </a:r>
            <a:r>
              <a:rPr kumimoji="1" lang="zh-Hans" altLang="en-US" sz="1800" dirty="0">
                <a:latin typeface="Kaiti SC" panose="02010600040101010101" pitchFamily="2" charset="-122"/>
                <a:ea typeface="Kaiti SC" panose="02010600040101010101" pitchFamily="2" charset="-122"/>
              </a:rPr>
              <a:t>（</a:t>
            </a:r>
            <a:r>
              <a:rPr kumimoji="1" lang="en-US" altLang="zh-Hans" sz="1800" dirty="0">
                <a:latin typeface="Kaiti SC" panose="02010600040101010101" pitchFamily="2" charset="-122"/>
                <a:ea typeface="Kaiti SC" panose="02010600040101010101" pitchFamily="2" charset="-122"/>
              </a:rPr>
              <a:t>2</a:t>
            </a:r>
            <a:r>
              <a:rPr kumimoji="1" lang="zh-Hans" altLang="en-US" sz="1800" dirty="0">
                <a:latin typeface="Kaiti SC" panose="02010600040101010101" pitchFamily="2" charset="-122"/>
                <a:ea typeface="Kaiti SC" panose="02010600040101010101" pitchFamily="2" charset="-122"/>
              </a:rPr>
              <a:t>）正确返回值。</a:t>
            </a:r>
            <a:endParaRPr kumimoji="1" lang="en-US" altLang="zh-Hans" sz="1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Hans" altLang="en-US" sz="1800" dirty="0">
                <a:latin typeface="Kaiti SC" panose="02010600040101010101" pitchFamily="2" charset="-122"/>
                <a:ea typeface="Kaiti SC" panose="02010600040101010101" pitchFamily="2" charset="-122"/>
              </a:rPr>
              <a:t>        </a:t>
            </a:r>
            <a:r>
              <a:rPr kumimoji="1" lang="en-US" altLang="zh-Hans" sz="1800" dirty="0">
                <a:latin typeface="Kaiti SC" panose="02010600040101010101" pitchFamily="2" charset="-122"/>
                <a:ea typeface="Kaiti SC" panose="02010600040101010101" pitchFamily="2" charset="-122"/>
              </a:rPr>
              <a:t>5.</a:t>
            </a:r>
            <a:r>
              <a:rPr kumimoji="1" lang="zh-Hans" altLang="en-US" sz="1800" dirty="0">
                <a:latin typeface="Kaiti SC" panose="02010600040101010101" pitchFamily="2" charset="-122"/>
                <a:ea typeface="Kaiti SC" panose="02010600040101010101" pitchFamily="2" charset="-122"/>
              </a:rPr>
              <a:t>在</a:t>
            </a:r>
            <a:r>
              <a:rPr kumimoji="1" lang="en-US" altLang="zh-Hans" sz="1800" dirty="0">
                <a:latin typeface="Kaiti SC" panose="02010600040101010101" pitchFamily="2" charset="-122"/>
                <a:ea typeface="Kaiti SC" panose="02010600040101010101" pitchFamily="2" charset="-122"/>
              </a:rPr>
              <a:t>set</a:t>
            </a:r>
            <a:r>
              <a:rPr kumimoji="1" lang="zh-Hans" altLang="en-US" sz="1800" dirty="0">
                <a:latin typeface="Kaiti SC" panose="02010600040101010101" pitchFamily="2" charset="-122"/>
                <a:ea typeface="Kaiti SC" panose="02010600040101010101" pitchFamily="2" charset="-122"/>
              </a:rPr>
              <a:t>中设置新值，触发更新。</a:t>
            </a:r>
            <a:endParaRPr kumimoji="1" lang="en-US" altLang="zh-Hans" sz="18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32ADAF7-E1F4-4646-B938-3F4C7A4F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23" y="802803"/>
            <a:ext cx="38989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57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152400" y="102276"/>
            <a:ext cx="11368880" cy="562075"/>
          </a:xfrm>
          <a:prstGeom prst="rect">
            <a:avLst/>
          </a:prstGeom>
        </p:spPr>
        <p:txBody>
          <a:bodyPr/>
          <a:lstStyle>
            <a:lvl1pPr algn="l" defTabSz="8223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9288E7-4228-6342-95FC-CEA005AE6E0C}"/>
              </a:ext>
            </a:extLst>
          </p:cNvPr>
          <p:cNvSpPr txBox="1"/>
          <p:nvPr/>
        </p:nvSpPr>
        <p:spPr>
          <a:xfrm>
            <a:off x="4741332" y="1109272"/>
            <a:ext cx="5757335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Hans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Dep</a:t>
            </a:r>
            <a:r>
              <a:rPr kumimoji="1" lang="zh-Hans" altLang="en-US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：</a:t>
            </a:r>
            <a:r>
              <a:rPr kumimoji="1" lang="zh-Hans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订阅者</a:t>
            </a:r>
            <a:r>
              <a:rPr kumimoji="1" lang="en-US" altLang="zh-Hans" sz="2000" dirty="0">
                <a:latin typeface="Kaiti SC" panose="02010600040101010101" pitchFamily="2" charset="-122"/>
                <a:ea typeface="Kaiti SC" panose="02010600040101010101" pitchFamily="2" charset="-122"/>
              </a:rPr>
              <a:t>Watcher</a:t>
            </a:r>
            <a:r>
              <a:rPr kumimoji="1" lang="zh-Hans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对应的数据依赖</a:t>
            </a:r>
            <a:endParaRPr kumimoji="1" lang="en-US" altLang="zh-Hans" sz="20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337F79-AD58-814A-A155-7805E6F13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46" y="949539"/>
            <a:ext cx="41148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8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152400" y="102276"/>
            <a:ext cx="11368880" cy="562075"/>
          </a:xfrm>
          <a:prstGeom prst="rect">
            <a:avLst/>
          </a:prstGeom>
        </p:spPr>
        <p:txBody>
          <a:bodyPr/>
          <a:lstStyle>
            <a:lvl1pPr algn="l" defTabSz="8223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Watcher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2654F15-00D5-0C46-B17E-2767EC36A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645" y="755486"/>
            <a:ext cx="4749800" cy="4622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7483A6-CCFC-A844-AB75-6488478F4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81" y="1023680"/>
            <a:ext cx="41148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63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152400" y="102276"/>
            <a:ext cx="11368880" cy="562075"/>
          </a:xfrm>
          <a:prstGeom prst="rect">
            <a:avLst/>
          </a:prstGeom>
        </p:spPr>
        <p:txBody>
          <a:bodyPr/>
          <a:lstStyle>
            <a:lvl1pPr algn="l" defTabSz="8223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Compile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F3A4C0-3287-9540-A7CC-F85EB1FBE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357" y="701422"/>
            <a:ext cx="5991482" cy="468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39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>
            <a:spLocks noGrp="1"/>
          </p:cNvSpPr>
          <p:nvPr/>
        </p:nvSpPr>
        <p:spPr>
          <a:xfrm>
            <a:off x="3867873" y="2380537"/>
            <a:ext cx="5680477" cy="2330008"/>
          </a:xfrm>
          <a:prstGeom prst="rect">
            <a:avLst/>
          </a:prstGeom>
        </p:spPr>
        <p:txBody>
          <a:bodyPr vert="horz" lIns="82248" tIns="41124" rIns="82248" bIns="41124" rtlCol="0" anchor="ctr">
            <a:noAutofit/>
          </a:bodyPr>
          <a:lstStyle>
            <a:lvl1pPr marL="0" indent="0" algn="l" defTabSz="822325" rtl="0" eaLnBrk="1" latinLnBrk="0" hangingPunct="1">
              <a:lnSpc>
                <a:spcPct val="90000"/>
              </a:lnSpc>
              <a:spcBef>
                <a:spcPts val="900"/>
              </a:spcBef>
              <a:buFontTx/>
              <a:buNone/>
              <a:defRPr sz="3000" b="1" kern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16585" indent="-205740" algn="l" defTabSz="822325" rtl="0" eaLnBrk="1" latinLnBrk="0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065" indent="-205740" algn="l" defTabSz="822325" rtl="0" eaLnBrk="1" latinLnBrk="0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545" indent="-205740" algn="l" defTabSz="822325" rtl="0" eaLnBrk="1" latinLnBrk="0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0390" indent="-205740" algn="l" defTabSz="822325" rtl="0" eaLnBrk="1" latinLnBrk="0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1870" indent="-205740" algn="l" defTabSz="822325" rtl="0" eaLnBrk="1" latinLnBrk="0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3350" indent="-205740" algn="l" defTabSz="822325" rtl="0" eaLnBrk="1" latinLnBrk="0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4195" indent="-205740" algn="l" defTabSz="822325" rtl="0" eaLnBrk="1" latinLnBrk="0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5675" indent="-205740" algn="l" defTabSz="822325" rtl="0" eaLnBrk="1" latinLnBrk="0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zh-Hans" altLang="en-US" sz="2400" dirty="0"/>
              <a:t>数组双向绑定演示</a:t>
            </a:r>
            <a:endParaRPr lang="en-US" altLang="zh-Hans" sz="24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Hans" altLang="en-US" sz="2400" dirty="0"/>
              <a:t>数组拦截思路</a:t>
            </a:r>
            <a:endParaRPr lang="en-US" altLang="zh-Hans" sz="24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Hans" altLang="en-US" sz="2400" dirty="0"/>
              <a:t>数组方法重写</a:t>
            </a:r>
            <a:endParaRPr lang="en-US" altLang="zh-Hans" sz="24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Hans" altLang="en-US" sz="2400" dirty="0"/>
              <a:t>数组方法拦截</a:t>
            </a:r>
            <a:endParaRPr lang="en-US" altLang="zh-Hans" sz="24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Hans" altLang="en-US" sz="2400" dirty="0"/>
              <a:t>数组的特殊性</a:t>
            </a:r>
            <a:endParaRPr lang="en-US" altLang="zh-CN" sz="2400" dirty="0"/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1746896" y="1338002"/>
            <a:ext cx="7073152" cy="593751"/>
          </a:xfrm>
          <a:prstGeom prst="rect">
            <a:avLst/>
          </a:prstGeom>
        </p:spPr>
        <p:txBody>
          <a:bodyPr vert="horz" lIns="82248" tIns="41124" rIns="82248" bIns="41124" rtlCol="0" anchor="ctr">
            <a:noAutofit/>
          </a:bodyPr>
          <a:lstStyle>
            <a:defPPr>
              <a:defRPr lang="zh-CN"/>
            </a:defPPr>
            <a:lvl1pPr marL="0" algn="l" defTabSz="82232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algn="l" defTabSz="82232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algn="l" defTabSz="82232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3805" algn="l" defTabSz="82232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4650" algn="l" defTabSz="82232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6130" algn="l" defTabSz="82232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7610" algn="l" defTabSz="82232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78455" algn="l" defTabSz="82232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89935" algn="l" defTabSz="82232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 defTabSz="914400">
              <a:buFont typeface="Wingdings" panose="05000000000000000000" pitchFamily="2" charset="2"/>
              <a:buNone/>
              <a:defRPr/>
            </a:pPr>
            <a:r>
              <a:rPr lang="zh-Hans" altLang="en-US" sz="36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探索数组双向绑定原理及其特殊性</a:t>
            </a:r>
            <a:endParaRPr lang="zh-CN" altLang="en-US" sz="36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4401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152400" y="102276"/>
            <a:ext cx="11368880" cy="562075"/>
          </a:xfrm>
          <a:prstGeom prst="rect">
            <a:avLst/>
          </a:prstGeom>
        </p:spPr>
        <p:txBody>
          <a:bodyPr/>
          <a:lstStyle>
            <a:lvl1pPr algn="l" defTabSz="8223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Han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数组双向绑定实例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hlinkClick r:id="rId2"/>
            <a:extLst>
              <a:ext uri="{FF2B5EF4-FFF2-40B4-BE49-F238E27FC236}">
                <a16:creationId xmlns:a16="http://schemas.microsoft.com/office/drawing/2014/main" id="{A896DBAF-0220-3C4A-9004-779D8B1A2D44}"/>
              </a:ext>
            </a:extLst>
          </p:cNvPr>
          <p:cNvSpPr txBox="1"/>
          <p:nvPr/>
        </p:nvSpPr>
        <p:spPr>
          <a:xfrm>
            <a:off x="2393574" y="2554941"/>
            <a:ext cx="2877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Svue</a:t>
            </a:r>
            <a:r>
              <a:rPr kumimoji="1" lang="zh-Han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双向绑定演示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hlinkClick r:id="rId2"/>
            <a:extLst>
              <a:ext uri="{FF2B5EF4-FFF2-40B4-BE49-F238E27FC236}">
                <a16:creationId xmlns:a16="http://schemas.microsoft.com/office/drawing/2014/main" id="{421B2FFC-5836-994D-B248-AC3F59BA0894}"/>
              </a:ext>
            </a:extLst>
          </p:cNvPr>
          <p:cNvSpPr txBox="1"/>
          <p:nvPr/>
        </p:nvSpPr>
        <p:spPr>
          <a:xfrm>
            <a:off x="5921186" y="2554941"/>
            <a:ext cx="2877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Vue</a:t>
            </a:r>
            <a:r>
              <a:rPr kumimoji="1" lang="zh-Han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双向绑定演示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132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152400" y="102276"/>
            <a:ext cx="11368880" cy="562075"/>
          </a:xfrm>
          <a:prstGeom prst="rect">
            <a:avLst/>
          </a:prstGeom>
        </p:spPr>
        <p:txBody>
          <a:bodyPr/>
          <a:lstStyle>
            <a:lvl1pPr algn="l" defTabSz="8223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Han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数组拦截思路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7B41F8-D1EA-E544-99E1-EE1A2A506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641" y="1611888"/>
            <a:ext cx="32639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34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152400" y="102276"/>
            <a:ext cx="11368880" cy="562075"/>
          </a:xfrm>
          <a:prstGeom prst="rect">
            <a:avLst/>
          </a:prstGeom>
        </p:spPr>
        <p:txBody>
          <a:bodyPr/>
          <a:lstStyle>
            <a:lvl1pPr algn="l" defTabSz="8223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Han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数组变异方法重写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8A7B602-7043-9D4C-B39A-46B38635E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79" y="759627"/>
            <a:ext cx="5850066" cy="45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5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903442696"/>
              </p:ext>
            </p:extLst>
          </p:nvPr>
        </p:nvGraphicFramePr>
        <p:xfrm>
          <a:off x="1884218" y="1468582"/>
          <a:ext cx="7051963" cy="3031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标题 1"/>
          <p:cNvSpPr txBox="1">
            <a:spLocks/>
          </p:cNvSpPr>
          <p:nvPr/>
        </p:nvSpPr>
        <p:spPr>
          <a:xfrm>
            <a:off x="166257" y="102276"/>
            <a:ext cx="11521280" cy="562075"/>
          </a:xfrm>
          <a:prstGeom prst="rect">
            <a:avLst/>
          </a:prstGeom>
        </p:spPr>
        <p:txBody>
          <a:bodyPr/>
          <a:lstStyle>
            <a:lvl1pPr algn="l" defTabSz="8223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118443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166254" y="102276"/>
            <a:ext cx="11355025" cy="562075"/>
          </a:xfrm>
          <a:prstGeom prst="rect">
            <a:avLst/>
          </a:prstGeom>
        </p:spPr>
        <p:txBody>
          <a:bodyPr/>
          <a:lstStyle>
            <a:lvl1pPr algn="l" defTabSz="8223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Han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数组方法拦截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D7AD0A-F816-AC4E-8502-AD9660979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10" y="1697074"/>
            <a:ext cx="4305300" cy="2794000"/>
          </a:xfrm>
          <a:prstGeom prst="rect">
            <a:avLst/>
          </a:prstGeom>
        </p:spPr>
      </p:pic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D061C8FD-3192-1A4D-AD9C-DD1560B3B94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745810" y="1987162"/>
            <a:ext cx="780914" cy="1106912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259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152400" y="102276"/>
            <a:ext cx="11368880" cy="562075"/>
          </a:xfrm>
          <a:prstGeom prst="rect">
            <a:avLst/>
          </a:prstGeom>
        </p:spPr>
        <p:txBody>
          <a:bodyPr/>
          <a:lstStyle>
            <a:lvl1pPr algn="l" defTabSz="8223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Han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数组方法拦截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D7AD0A-F816-AC4E-8502-AD9660979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10" y="1697074"/>
            <a:ext cx="4305300" cy="2794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791B98-070C-5941-AF8B-A5E62F40D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724" y="1561712"/>
            <a:ext cx="4381500" cy="850900"/>
          </a:xfrm>
          <a:prstGeom prst="rect">
            <a:avLst/>
          </a:prstGeom>
        </p:spPr>
      </p:pic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D061C8FD-3192-1A4D-AD9C-DD1560B3B94D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4745810" y="1987162"/>
            <a:ext cx="780914" cy="1106912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213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166255" y="102276"/>
            <a:ext cx="11355024" cy="562075"/>
          </a:xfrm>
          <a:prstGeom prst="rect">
            <a:avLst/>
          </a:prstGeom>
        </p:spPr>
        <p:txBody>
          <a:bodyPr/>
          <a:lstStyle>
            <a:lvl1pPr algn="l" defTabSz="8223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Han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数组方法拦截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D7AD0A-F816-AC4E-8502-AD9660979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10" y="1697074"/>
            <a:ext cx="4305300" cy="2794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791B98-070C-5941-AF8B-A5E62F40D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724" y="1561712"/>
            <a:ext cx="4381500" cy="850900"/>
          </a:xfrm>
          <a:prstGeom prst="rect">
            <a:avLst/>
          </a:prstGeom>
        </p:spPr>
      </p:pic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D061C8FD-3192-1A4D-AD9C-DD1560B3B94D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4745810" y="1987162"/>
            <a:ext cx="780914" cy="1106912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00E28635-BF9C-8B49-B753-AE876825EA90}"/>
              </a:ext>
            </a:extLst>
          </p:cNvPr>
          <p:cNvCxnSpPr>
            <a:cxnSpLocks/>
          </p:cNvCxnSpPr>
          <p:nvPr/>
        </p:nvCxnSpPr>
        <p:spPr>
          <a:xfrm>
            <a:off x="3684494" y="3384162"/>
            <a:ext cx="1842230" cy="516362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48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180108" y="102276"/>
            <a:ext cx="11341171" cy="562075"/>
          </a:xfrm>
          <a:prstGeom prst="rect">
            <a:avLst/>
          </a:prstGeom>
        </p:spPr>
        <p:txBody>
          <a:bodyPr/>
          <a:lstStyle>
            <a:lvl1pPr algn="l" defTabSz="8223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Han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数组方法拦截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D7AD0A-F816-AC4E-8502-AD9660979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10" y="1697074"/>
            <a:ext cx="4305300" cy="2794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791B98-070C-5941-AF8B-A5E62F40D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724" y="1561712"/>
            <a:ext cx="4381500" cy="850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C4EF58-E130-C044-9596-EBE2A3330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6724" y="3309974"/>
            <a:ext cx="4051300" cy="1181100"/>
          </a:xfrm>
          <a:prstGeom prst="rect">
            <a:avLst/>
          </a:prstGeom>
        </p:spPr>
      </p:pic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D061C8FD-3192-1A4D-AD9C-DD1560B3B94D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4745810" y="1987162"/>
            <a:ext cx="780914" cy="1106912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00E28635-BF9C-8B49-B753-AE876825EA9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684494" y="3384162"/>
            <a:ext cx="1842230" cy="516362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180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166254" y="102276"/>
            <a:ext cx="11355025" cy="562075"/>
          </a:xfrm>
          <a:prstGeom prst="rect">
            <a:avLst/>
          </a:prstGeom>
        </p:spPr>
        <p:txBody>
          <a:bodyPr/>
          <a:lstStyle>
            <a:lvl1pPr algn="l" defTabSz="8223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Han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数组方法拦截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AA6257-6087-9340-9115-A9EEA4383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552" y="1021694"/>
            <a:ext cx="43815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00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180108" y="102276"/>
            <a:ext cx="11341171" cy="562075"/>
          </a:xfrm>
          <a:prstGeom prst="rect">
            <a:avLst/>
          </a:prstGeom>
        </p:spPr>
        <p:txBody>
          <a:bodyPr/>
          <a:lstStyle>
            <a:lvl1pPr algn="l" defTabSz="8223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Han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数组方法拦截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AA6257-6087-9340-9115-A9EEA4383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552" y="1021694"/>
            <a:ext cx="4381500" cy="850900"/>
          </a:xfrm>
          <a:prstGeom prst="rect">
            <a:avLst/>
          </a:prstGeom>
        </p:spPr>
      </p:pic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2DC89E3D-94E0-DD43-889C-ECD654180504}"/>
              </a:ext>
            </a:extLst>
          </p:cNvPr>
          <p:cNvCxnSpPr>
            <a:cxnSpLocks/>
          </p:cNvCxnSpPr>
          <p:nvPr/>
        </p:nvCxnSpPr>
        <p:spPr>
          <a:xfrm>
            <a:off x="5304302" y="1954002"/>
            <a:ext cx="0" cy="830265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278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166254" y="102276"/>
            <a:ext cx="11355025" cy="562075"/>
          </a:xfrm>
          <a:prstGeom prst="rect">
            <a:avLst/>
          </a:prstGeom>
        </p:spPr>
        <p:txBody>
          <a:bodyPr/>
          <a:lstStyle>
            <a:lvl1pPr algn="l" defTabSz="8223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Han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数组方法拦截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AA6257-6087-9340-9115-A9EEA4383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552" y="1021694"/>
            <a:ext cx="4381500" cy="8509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22689FC-A464-C641-95D5-6AD12FDF4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893" y="2824608"/>
            <a:ext cx="6726518" cy="2479754"/>
          </a:xfrm>
          <a:prstGeom prst="rect">
            <a:avLst/>
          </a:prstGeom>
        </p:spPr>
      </p:pic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2DC89E3D-94E0-DD43-889C-ECD654180504}"/>
              </a:ext>
            </a:extLst>
          </p:cNvPr>
          <p:cNvCxnSpPr>
            <a:cxnSpLocks/>
          </p:cNvCxnSpPr>
          <p:nvPr/>
        </p:nvCxnSpPr>
        <p:spPr>
          <a:xfrm>
            <a:off x="5304302" y="1954002"/>
            <a:ext cx="0" cy="830265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902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180108" y="102276"/>
            <a:ext cx="11341171" cy="562075"/>
          </a:xfrm>
          <a:prstGeom prst="rect">
            <a:avLst/>
          </a:prstGeom>
        </p:spPr>
        <p:txBody>
          <a:bodyPr/>
          <a:lstStyle>
            <a:lvl1pPr algn="l" defTabSz="8223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Han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数组的特殊性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D4FD9F-B5A3-2F40-8E8B-D142DB2EB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19" y="1522412"/>
            <a:ext cx="46101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83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207818" y="102276"/>
            <a:ext cx="11313462" cy="562075"/>
          </a:xfrm>
          <a:prstGeom prst="rect">
            <a:avLst/>
          </a:prstGeom>
        </p:spPr>
        <p:txBody>
          <a:bodyPr/>
          <a:lstStyle>
            <a:lvl1pPr algn="l" defTabSz="8223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Han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数组的特殊性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D4FD9F-B5A3-2F40-8E8B-D142DB2EB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19" y="1522412"/>
            <a:ext cx="4610100" cy="2895600"/>
          </a:xfrm>
          <a:prstGeom prst="rect">
            <a:avLst/>
          </a:prstGeom>
        </p:spPr>
      </p:pic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24844F95-266E-FB4C-BA3E-EF8F6FFCA273}"/>
              </a:ext>
            </a:extLst>
          </p:cNvPr>
          <p:cNvCxnSpPr>
            <a:cxnSpLocks/>
          </p:cNvCxnSpPr>
          <p:nvPr/>
        </p:nvCxnSpPr>
        <p:spPr>
          <a:xfrm>
            <a:off x="4101353" y="2970212"/>
            <a:ext cx="1659287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533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166254" y="102276"/>
            <a:ext cx="11355025" cy="562075"/>
          </a:xfrm>
          <a:prstGeom prst="rect">
            <a:avLst/>
          </a:prstGeom>
        </p:spPr>
        <p:txBody>
          <a:bodyPr/>
          <a:lstStyle>
            <a:lvl1pPr algn="l" defTabSz="8223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Han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数组的特殊性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D4FD9F-B5A3-2F40-8E8B-D142DB2EB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19" y="1522412"/>
            <a:ext cx="4610100" cy="2895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4D68F5-6776-0647-A876-D3D726D92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640" y="1897062"/>
            <a:ext cx="4737100" cy="2146300"/>
          </a:xfrm>
          <a:prstGeom prst="rect">
            <a:avLst/>
          </a:prstGeom>
        </p:spPr>
      </p:pic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24844F95-266E-FB4C-BA3E-EF8F6FFCA273}"/>
              </a:ext>
            </a:extLst>
          </p:cNvPr>
          <p:cNvCxnSpPr>
            <a:endCxn id="5" idx="1"/>
          </p:cNvCxnSpPr>
          <p:nvPr/>
        </p:nvCxnSpPr>
        <p:spPr>
          <a:xfrm>
            <a:off x="4101353" y="2970212"/>
            <a:ext cx="1659287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73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>
            <a:spLocks noGrp="1"/>
          </p:cNvSpPr>
          <p:nvPr/>
        </p:nvSpPr>
        <p:spPr>
          <a:xfrm>
            <a:off x="4259060" y="2299447"/>
            <a:ext cx="5680477" cy="2778852"/>
          </a:xfrm>
          <a:prstGeom prst="rect">
            <a:avLst/>
          </a:prstGeom>
        </p:spPr>
        <p:txBody>
          <a:bodyPr vert="horz" lIns="82248" tIns="41124" rIns="82248" bIns="41124" rtlCol="0" anchor="ctr">
            <a:noAutofit/>
          </a:bodyPr>
          <a:lstStyle>
            <a:lvl1pPr marL="0" indent="0" algn="l" defTabSz="822325" rtl="0" eaLnBrk="1" latinLnBrk="0" hangingPunct="1">
              <a:lnSpc>
                <a:spcPct val="90000"/>
              </a:lnSpc>
              <a:spcBef>
                <a:spcPts val="900"/>
              </a:spcBef>
              <a:buFontTx/>
              <a:buNone/>
              <a:defRPr sz="3000" b="1" kern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16585" indent="-205740" algn="l" defTabSz="822325" rtl="0" eaLnBrk="1" latinLnBrk="0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065" indent="-205740" algn="l" defTabSz="822325" rtl="0" eaLnBrk="1" latinLnBrk="0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545" indent="-205740" algn="l" defTabSz="822325" rtl="0" eaLnBrk="1" latinLnBrk="0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0390" indent="-205740" algn="l" defTabSz="822325" rtl="0" eaLnBrk="1" latinLnBrk="0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1870" indent="-205740" algn="l" defTabSz="822325" rtl="0" eaLnBrk="1" latinLnBrk="0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3350" indent="-205740" algn="l" defTabSz="822325" rtl="0" eaLnBrk="1" latinLnBrk="0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4195" indent="-205740" algn="l" defTabSz="822325" rtl="0" eaLnBrk="1" latinLnBrk="0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5675" indent="-205740" algn="l" defTabSz="822325" rtl="0" eaLnBrk="1" latinLnBrk="0" hangingPunct="1">
              <a:lnSpc>
                <a:spcPct val="90000"/>
              </a:lnSpc>
              <a:spcBef>
                <a:spcPts val="45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zh-Hans" altLang="en-US" sz="2400" dirty="0"/>
              <a:t>实例演示与图解</a:t>
            </a:r>
            <a:endParaRPr lang="en-US" altLang="zh-Hans" sz="24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Hans" sz="2400" dirty="0" err="1"/>
              <a:t>Svue</a:t>
            </a:r>
            <a:endParaRPr lang="en-US" altLang="zh-Hans" sz="24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Hans" sz="2400" dirty="0"/>
              <a:t>Observer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Hans" sz="2400" dirty="0"/>
              <a:t>Dep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Hans" sz="2400" dirty="0"/>
              <a:t>Watcher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Han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Compile</a:t>
            </a:r>
            <a:endParaRPr lang="en-US" altLang="zh-Hans" sz="20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2383684" y="1171500"/>
            <a:ext cx="5680477" cy="593751"/>
          </a:xfrm>
          <a:prstGeom prst="rect">
            <a:avLst/>
          </a:prstGeom>
        </p:spPr>
        <p:txBody>
          <a:bodyPr vert="horz" lIns="82248" tIns="41124" rIns="82248" bIns="41124" rtlCol="0" anchor="ctr">
            <a:noAutofit/>
          </a:bodyPr>
          <a:lstStyle>
            <a:defPPr>
              <a:defRPr lang="zh-CN"/>
            </a:defPPr>
            <a:lvl1pPr marL="0" algn="l" defTabSz="82232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algn="l" defTabSz="82232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algn="l" defTabSz="82232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3805" algn="l" defTabSz="82232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4650" algn="l" defTabSz="82232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6130" algn="l" defTabSz="82232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7610" algn="l" defTabSz="82232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78455" algn="l" defTabSz="82232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89935" algn="l" defTabSz="822325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 defTabSz="914400">
              <a:buFont typeface="Wingdings" panose="05000000000000000000" pitchFamily="2" charset="2"/>
              <a:buNone/>
              <a:defRPr/>
            </a:pPr>
            <a:r>
              <a:rPr lang="zh-Hans" altLang="en-US" sz="36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简述</a:t>
            </a:r>
            <a:r>
              <a:rPr lang="en-US" altLang="zh-Hans" sz="36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Vue</a:t>
            </a:r>
            <a:r>
              <a:rPr lang="zh-Hans" altLang="en-US" sz="36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双向绑定原理</a:t>
            </a:r>
            <a:endParaRPr lang="zh-CN" altLang="en-US" sz="36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0536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193965" y="102276"/>
            <a:ext cx="11521280" cy="562075"/>
          </a:xfrm>
          <a:prstGeom prst="rect">
            <a:avLst/>
          </a:prstGeom>
        </p:spPr>
        <p:txBody>
          <a:bodyPr/>
          <a:lstStyle>
            <a:lvl1pPr algn="l" defTabSz="8223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Han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实例演示</a:t>
            </a:r>
            <a:endParaRPr lang="en-US" altLang="zh-Han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hlinkClick r:id="rId3"/>
            <a:extLst>
              <a:ext uri="{FF2B5EF4-FFF2-40B4-BE49-F238E27FC236}">
                <a16:creationId xmlns:a16="http://schemas.microsoft.com/office/drawing/2014/main" id="{0E1507AD-DB14-424C-9EB4-EA2F836C20F7}"/>
              </a:ext>
            </a:extLst>
          </p:cNvPr>
          <p:cNvSpPr txBox="1"/>
          <p:nvPr/>
        </p:nvSpPr>
        <p:spPr>
          <a:xfrm>
            <a:off x="4410636" y="2514600"/>
            <a:ext cx="2232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双向绑定演示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50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166260" y="102276"/>
            <a:ext cx="11521280" cy="562075"/>
          </a:xfrm>
          <a:prstGeom prst="rect">
            <a:avLst/>
          </a:prstGeom>
        </p:spPr>
        <p:txBody>
          <a:bodyPr/>
          <a:lstStyle>
            <a:lvl1pPr algn="l" defTabSz="8223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Han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endParaRPr lang="en-US" altLang="zh-Han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22A936-9FAC-DB4D-ACEB-C4A9409F7FC8}"/>
              </a:ext>
            </a:extLst>
          </p:cNvPr>
          <p:cNvSpPr txBox="1"/>
          <p:nvPr/>
        </p:nvSpPr>
        <p:spPr>
          <a:xfrm>
            <a:off x="1125415" y="2392835"/>
            <a:ext cx="633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64EDA8-16A8-0149-AF31-FB4FCC7251D0}"/>
              </a:ext>
            </a:extLst>
          </p:cNvPr>
          <p:cNvSpPr txBox="1"/>
          <p:nvPr/>
        </p:nvSpPr>
        <p:spPr>
          <a:xfrm>
            <a:off x="4291913" y="3364148"/>
            <a:ext cx="1250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0F2FEF-13B2-9F4F-9CD6-CFCC8E515006}"/>
              </a:ext>
            </a:extLst>
          </p:cNvPr>
          <p:cNvSpPr txBox="1"/>
          <p:nvPr/>
        </p:nvSpPr>
        <p:spPr>
          <a:xfrm>
            <a:off x="7350381" y="1225547"/>
            <a:ext cx="1053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Watcher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DA6076-DD50-2441-932A-7F29AC876358}"/>
              </a:ext>
            </a:extLst>
          </p:cNvPr>
          <p:cNvSpPr txBox="1"/>
          <p:nvPr/>
        </p:nvSpPr>
        <p:spPr>
          <a:xfrm>
            <a:off x="2391763" y="2392835"/>
            <a:ext cx="747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F15614-0791-CD4D-BA33-21BE84A36180}"/>
              </a:ext>
            </a:extLst>
          </p:cNvPr>
          <p:cNvSpPr txBox="1"/>
          <p:nvPr/>
        </p:nvSpPr>
        <p:spPr>
          <a:xfrm>
            <a:off x="7399618" y="4154602"/>
            <a:ext cx="955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FD9D1A-57AB-3143-B77B-C1B49F4487A2}"/>
              </a:ext>
            </a:extLst>
          </p:cNvPr>
          <p:cNvSpPr txBox="1"/>
          <p:nvPr/>
        </p:nvSpPr>
        <p:spPr>
          <a:xfrm>
            <a:off x="4291914" y="1227233"/>
            <a:ext cx="107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6EEF845-9D07-9A42-93DB-9829E0022E0C}"/>
              </a:ext>
            </a:extLst>
          </p:cNvPr>
          <p:cNvSpPr txBox="1"/>
          <p:nvPr/>
        </p:nvSpPr>
        <p:spPr>
          <a:xfrm>
            <a:off x="4626206" y="3953404"/>
            <a:ext cx="913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Getter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26982DE2-14C0-C04B-AC83-FFE0937ED1A8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1758462" y="2592890"/>
            <a:ext cx="63330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8FD0E116-95E1-7F46-A695-DB62B96459A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3138808" y="1427288"/>
            <a:ext cx="1153106" cy="11656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77E458E5-E488-D441-9A79-27932161CE82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3138808" y="2592890"/>
            <a:ext cx="1153105" cy="9713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0AB48FF3-588B-C641-9914-01C770D248C6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5370526" y="1425602"/>
            <a:ext cx="1979855" cy="16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0ECE971-79DE-894A-813A-00102BD0A87F}"/>
              </a:ext>
            </a:extLst>
          </p:cNvPr>
          <p:cNvSpPr txBox="1"/>
          <p:nvPr/>
        </p:nvSpPr>
        <p:spPr>
          <a:xfrm>
            <a:off x="4626206" y="4524607"/>
            <a:ext cx="913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Setter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CFB6658-C6CA-6D41-858A-89D7CD22999F}"/>
              </a:ext>
            </a:extLst>
          </p:cNvPr>
          <p:cNvSpPr txBox="1"/>
          <p:nvPr/>
        </p:nvSpPr>
        <p:spPr>
          <a:xfrm>
            <a:off x="5872924" y="2423613"/>
            <a:ext cx="1053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724B58EF-2E5A-004A-8249-778DB9470790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flipH="1">
            <a:off x="5082772" y="1625657"/>
            <a:ext cx="2794528" cy="23277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4A7B3D1A-060D-8B45-AF80-3E1A4005A3DE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5539338" y="4153459"/>
            <a:ext cx="1860280" cy="2011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70B2DA12-FADE-774E-8476-83B9040391A8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 flipV="1">
            <a:off x="5539338" y="4354657"/>
            <a:ext cx="1860280" cy="3700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2EEB77A7-4F93-DA4C-908E-C4293F9E0DD6}"/>
              </a:ext>
            </a:extLst>
          </p:cNvPr>
          <p:cNvSpPr txBox="1"/>
          <p:nvPr/>
        </p:nvSpPr>
        <p:spPr>
          <a:xfrm>
            <a:off x="5781822" y="3915504"/>
            <a:ext cx="124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dep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4EAF010-3416-764F-ACDD-F75D4193FB29}"/>
              </a:ext>
            </a:extLst>
          </p:cNvPr>
          <p:cNvSpPr txBox="1"/>
          <p:nvPr/>
        </p:nvSpPr>
        <p:spPr>
          <a:xfrm>
            <a:off x="5912369" y="4643853"/>
            <a:ext cx="1163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CD7446F0-6103-3542-BF3A-B0AE477B7FC1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7877300" y="1625657"/>
            <a:ext cx="0" cy="25289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6B597790-37E8-D245-AF40-F54EB4422774}"/>
              </a:ext>
            </a:extLst>
          </p:cNvPr>
          <p:cNvSpPr txBox="1"/>
          <p:nvPr/>
        </p:nvSpPr>
        <p:spPr>
          <a:xfrm>
            <a:off x="7923512" y="2720852"/>
            <a:ext cx="1163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1AAF879-3CCB-9F4C-A72B-F8565EC35845}"/>
              </a:ext>
            </a:extLst>
          </p:cNvPr>
          <p:cNvCxnSpPr>
            <a:cxnSpLocks/>
            <a:stCxn id="9" idx="2"/>
            <a:endCxn id="90" idx="0"/>
          </p:cNvCxnSpPr>
          <p:nvPr/>
        </p:nvCxnSpPr>
        <p:spPr>
          <a:xfrm>
            <a:off x="1441939" y="2792945"/>
            <a:ext cx="0" cy="1061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197A3E6E-56A6-1045-8EAE-134E65242152}"/>
              </a:ext>
            </a:extLst>
          </p:cNvPr>
          <p:cNvSpPr txBox="1"/>
          <p:nvPr/>
        </p:nvSpPr>
        <p:spPr>
          <a:xfrm>
            <a:off x="900333" y="3853948"/>
            <a:ext cx="108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CB7D4293-750B-134F-BC1C-4CD49991B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0" y="1494171"/>
            <a:ext cx="1714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4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180108" y="102276"/>
            <a:ext cx="11341171" cy="562075"/>
          </a:xfrm>
          <a:prstGeom prst="rect">
            <a:avLst/>
          </a:prstGeom>
        </p:spPr>
        <p:txBody>
          <a:bodyPr/>
          <a:lstStyle>
            <a:lvl1pPr algn="l" defTabSz="8223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Svue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957922A-70B4-9944-B4BD-6455E884FACC}"/>
              </a:ext>
            </a:extLst>
          </p:cNvPr>
          <p:cNvSpPr txBox="1"/>
          <p:nvPr/>
        </p:nvSpPr>
        <p:spPr>
          <a:xfrm>
            <a:off x="6705600" y="1109272"/>
            <a:ext cx="379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Svue</a:t>
            </a:r>
            <a:r>
              <a:rPr kumimoji="1" lang="zh-Hans" altLang="en-US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出生地</a:t>
            </a:r>
            <a:endParaRPr kumimoji="1" lang="en-US" altLang="zh-Hans" sz="20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Hans" altLang="en-US" dirty="0"/>
              <a:t>      </a:t>
            </a:r>
            <a:endParaRPr kumimoji="1" lang="en-US" altLang="zh-Hans" sz="18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8C2F92-2CBE-4849-8F9A-5C0FA0821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42" y="819874"/>
            <a:ext cx="6100233" cy="39201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D68451-A22D-A84E-9DF8-2D7A7FB34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633" y="2174396"/>
            <a:ext cx="1714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0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180108" y="102276"/>
            <a:ext cx="11341171" cy="562075"/>
          </a:xfrm>
          <a:prstGeom prst="rect">
            <a:avLst/>
          </a:prstGeom>
        </p:spPr>
        <p:txBody>
          <a:bodyPr/>
          <a:lstStyle>
            <a:lvl1pPr algn="l" defTabSz="8223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Svue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957922A-70B4-9944-B4BD-6455E884FACC}"/>
              </a:ext>
            </a:extLst>
          </p:cNvPr>
          <p:cNvSpPr txBox="1"/>
          <p:nvPr/>
        </p:nvSpPr>
        <p:spPr>
          <a:xfrm>
            <a:off x="6705600" y="1109272"/>
            <a:ext cx="379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Svue</a:t>
            </a:r>
            <a:r>
              <a:rPr kumimoji="1" lang="zh-Hans" altLang="en-US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出生地</a:t>
            </a:r>
            <a:endParaRPr kumimoji="1" lang="en-US" altLang="zh-Hans" sz="20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Hans" altLang="en-US" dirty="0"/>
              <a:t>      </a:t>
            </a:r>
            <a:endParaRPr kumimoji="1" lang="en-US" altLang="zh-Hans" sz="18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8C2F92-2CBE-4849-8F9A-5C0FA0821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42" y="819874"/>
            <a:ext cx="6100233" cy="39201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D6BFE9F-2D9B-1243-B5F5-408BC5CE6F29}"/>
              </a:ext>
            </a:extLst>
          </p:cNvPr>
          <p:cNvSpPr txBox="1"/>
          <p:nvPr/>
        </p:nvSpPr>
        <p:spPr>
          <a:xfrm>
            <a:off x="3267308" y="4895547"/>
            <a:ext cx="4482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https://github.com/MarphyDemon/svue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5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166254" y="102276"/>
            <a:ext cx="11355025" cy="562075"/>
          </a:xfrm>
          <a:prstGeom prst="rect">
            <a:avLst/>
          </a:prstGeom>
        </p:spPr>
        <p:txBody>
          <a:bodyPr/>
          <a:lstStyle>
            <a:lvl1pPr algn="l" defTabSz="8223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01E193-C01D-BE49-9C9A-5BC9921A27AC}"/>
              </a:ext>
            </a:extLst>
          </p:cNvPr>
          <p:cNvSpPr txBox="1"/>
          <p:nvPr/>
        </p:nvSpPr>
        <p:spPr>
          <a:xfrm>
            <a:off x="4741332" y="1109272"/>
            <a:ext cx="575733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Hans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observe</a:t>
            </a:r>
            <a:r>
              <a:rPr kumimoji="1" lang="zh-Hans" altLang="en-US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工厂函数</a:t>
            </a:r>
            <a:endParaRPr kumimoji="1" lang="en-US" altLang="zh-Hans" sz="20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Hans" sz="1800" dirty="0">
                <a:latin typeface="Kaiti SC" panose="02010600040101010101" pitchFamily="2" charset="-122"/>
                <a:ea typeface="Kaiti SC" panose="02010600040101010101" pitchFamily="2" charset="-122"/>
              </a:rPr>
              <a:t>     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032575-96C2-C942-9331-53B1E6693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06" y="1109272"/>
            <a:ext cx="38227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0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152400" y="102276"/>
            <a:ext cx="11368880" cy="562075"/>
          </a:xfrm>
          <a:prstGeom prst="rect">
            <a:avLst/>
          </a:prstGeom>
        </p:spPr>
        <p:txBody>
          <a:bodyPr/>
          <a:lstStyle>
            <a:lvl1pPr algn="l" defTabSz="8223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01E193-C01D-BE49-9C9A-5BC9921A27AC}"/>
              </a:ext>
            </a:extLst>
          </p:cNvPr>
          <p:cNvSpPr txBox="1"/>
          <p:nvPr/>
        </p:nvSpPr>
        <p:spPr>
          <a:xfrm>
            <a:off x="4741332" y="1109272"/>
            <a:ext cx="575733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Hans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observe</a:t>
            </a:r>
            <a:r>
              <a:rPr kumimoji="1" lang="zh-Hans" altLang="en-US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工厂函数</a:t>
            </a:r>
            <a:endParaRPr kumimoji="1" lang="en-US" altLang="zh-Hans" sz="20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Hans" sz="1800" dirty="0">
                <a:latin typeface="Kaiti SC" panose="02010600040101010101" pitchFamily="2" charset="-122"/>
                <a:ea typeface="Kaiti SC" panose="02010600040101010101" pitchFamily="2" charset="-122"/>
              </a:rPr>
              <a:t>       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434E79-D780-554B-B0DC-49B2165FD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06" y="1109272"/>
            <a:ext cx="3822700" cy="10922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2159313-2F8A-D246-A5C5-4E0B07A86C4F}"/>
              </a:ext>
            </a:extLst>
          </p:cNvPr>
          <p:cNvSpPr txBox="1"/>
          <p:nvPr/>
        </p:nvSpPr>
        <p:spPr>
          <a:xfrm>
            <a:off x="4741332" y="2793650"/>
            <a:ext cx="5757335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Hans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Observer</a:t>
            </a:r>
            <a:r>
              <a:rPr kumimoji="1" lang="zh-Hans" altLang="en-US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：将数据对象转换成响应式数据</a:t>
            </a:r>
            <a:endParaRPr kumimoji="1" lang="en-US" altLang="zh-Hans" sz="20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88E84D7-1714-9941-81BA-B84125A66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06" y="2793650"/>
            <a:ext cx="38989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39098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{C35CF171-E4B8-BF4E-950D-B782F900EDDD}tf10001069</Template>
  <TotalTime>12670</TotalTime>
  <Words>876</Words>
  <Application>Microsoft Macintosh PowerPoint</Application>
  <PresentationFormat>自定义</PresentationFormat>
  <Paragraphs>131</Paragraphs>
  <Slides>30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宋体</vt:lpstr>
      <vt:lpstr>微软雅黑</vt:lpstr>
      <vt:lpstr>微软雅黑</vt:lpstr>
      <vt:lpstr>幼圆</vt:lpstr>
      <vt:lpstr>Kaiti SC</vt:lpstr>
      <vt:lpstr>Arial</vt:lpstr>
      <vt:lpstr>Calibri</vt:lpstr>
      <vt:lpstr>Century Gothic</vt:lpstr>
      <vt:lpstr>Times New Roman</vt:lpstr>
      <vt:lpstr>Wingdings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王梦昀</dc:creator>
  <cp:lastModifiedBy>Microsoft Office 用户</cp:lastModifiedBy>
  <cp:revision>290</cp:revision>
  <dcterms:created xsi:type="dcterms:W3CDTF">2016-01-26T00:58:00Z</dcterms:created>
  <dcterms:modified xsi:type="dcterms:W3CDTF">2019-04-19T09:51:06Z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