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Garamon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OFrJsl4cPTsd+2ArMYmAFDaj7z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Rafael Tavares Marqu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18T08:49:10.490">
    <p:pos x="6000" y="0"/>
    <p:text>falar sobre o tema do projeto, em que consiste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IUZSnB4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4-18T08:52:33.724">
    <p:pos x="6000" y="0"/>
    <p:text>adicionar transição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IUZSnCI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7f8fc30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f7f8fc308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7f8fc30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f7f8fc308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7f8fc30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f7f8fc308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7f8fc3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f7f8fc30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003bf05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d003bf05b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003bf0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d003bf05b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jp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" y="-2917"/>
            <a:ext cx="12191999" cy="9699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aramond"/>
              <a:buNone/>
            </a:pPr>
            <a:r>
              <a:rPr b="1" lang="pt-PT">
                <a:latin typeface="Garamond"/>
                <a:ea typeface="Garamond"/>
                <a:cs typeface="Garamond"/>
                <a:sym typeface="Garamond"/>
              </a:rPr>
              <a:t>MoneyMind Mobile App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Uma imagem com texto, Tipo de letra, Gráficos, design gráfico&#10;&#10;Descrição gerada automaticamente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1397000"/>
            <a:ext cx="6096000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0326598" y="5653852"/>
            <a:ext cx="16173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Rafael Marques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12ºC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Curso: TGPSI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Ano 2023/24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0" y="824022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[P</a:t>
            </a:r>
            <a:r>
              <a:rPr b="1" lang="pt-P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rova</a:t>
            </a:r>
            <a:r>
              <a:rPr b="1" lang="pt-P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de Aptidão Profissional]</a:t>
            </a:r>
            <a:endParaRPr/>
          </a:p>
        </p:txBody>
      </p:sp>
      <p:pic>
        <p:nvPicPr>
          <p:cNvPr descr="Uma imagem com texto, Gráficos, captura de ecrã, design gráfico&#10;&#10;Descrição gerada automaticamente"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2793" y="6394896"/>
            <a:ext cx="1114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ordo de Parceria Portugal 2030 entregue em Bruxelas - Portugal 2030" id="89" name="Google Shape;8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2" y="6328587"/>
            <a:ext cx="864782" cy="527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rupamento de Escolas de Vouzela e Campia" id="90" name="Google Shape;9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71009" y="24544"/>
            <a:ext cx="609097" cy="76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7f8fc308f_0_22"/>
          <p:cNvSpPr txBox="1"/>
          <p:nvPr>
            <p:ph type="title"/>
          </p:nvPr>
        </p:nvSpPr>
        <p:spPr>
          <a:xfrm>
            <a:off x="-3544" y="18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1" lang="pt-PT" sz="4000">
                <a:latin typeface="Garamond"/>
                <a:ea typeface="Garamond"/>
                <a:cs typeface="Garamond"/>
                <a:sym typeface="Garamond"/>
              </a:rPr>
              <a:t>  Dificuldades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2" name="Google Shape;162;g1f7f8fc308f_0_22"/>
          <p:cNvSpPr txBox="1"/>
          <p:nvPr/>
        </p:nvSpPr>
        <p:spPr>
          <a:xfrm>
            <a:off x="397000" y="1280675"/>
            <a:ext cx="4059900" cy="2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Aprendizagem da Linguagem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Key (Sendgrid)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Cpanel (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Configurações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1f7f8fc308f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400" y="521396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-59144" y="-53754"/>
            <a:ext cx="12199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pt-PT">
                <a:latin typeface="Garamond"/>
                <a:ea typeface="Garamond"/>
                <a:cs typeface="Garamond"/>
                <a:sym typeface="Garamond"/>
              </a:rPr>
              <a:t>  </a:t>
            </a:r>
            <a:r>
              <a:rPr b="1" lang="pt-PT" sz="4000">
                <a:latin typeface="Garamond"/>
                <a:ea typeface="Garamond"/>
                <a:cs typeface="Garamond"/>
                <a:sym typeface="Garamond"/>
              </a:rPr>
              <a:t> Linguagens utilizadas</a:t>
            </a:r>
            <a:endParaRPr b="1" sz="40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Uma imagem com captura de ecrã, design" id="96" name="Google Shape;9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00" y="2109376"/>
            <a:ext cx="2827062" cy="1587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Gráficos, captura de ecrã, design gráfico, design&#10;&#10;Descrição gerada automaticamente" id="97" name="Google Shape;9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7951" y="2316776"/>
            <a:ext cx="3729775" cy="10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950972" y="3856050"/>
            <a:ext cx="22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Linguagem ‘</a:t>
            </a:r>
            <a:r>
              <a:rPr b="1" i="1" lang="pt-PT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Dart</a:t>
            </a:r>
            <a:r>
              <a:rPr b="1" lang="pt-PT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’</a:t>
            </a:r>
            <a:endParaRPr b="1"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4867301" y="3856050"/>
            <a:ext cx="23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Framework </a:t>
            </a:r>
            <a:r>
              <a:rPr b="1" i="1" lang="pt-PT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‘Flutter</a:t>
            </a:r>
            <a:r>
              <a:rPr b="1" lang="pt-PT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’</a:t>
            </a:r>
            <a:endParaRPr b="1"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9001" y="2240338"/>
            <a:ext cx="2454815" cy="132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8920126" y="3856050"/>
            <a:ext cx="23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Linguagem </a:t>
            </a:r>
            <a:r>
              <a:rPr b="1" i="1" lang="pt-PT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‘PHP’</a:t>
            </a:r>
            <a:endParaRPr b="1"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494106" y="82771"/>
            <a:ext cx="12199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pt-PT" sz="4000">
                <a:latin typeface="Garamond"/>
                <a:ea typeface="Garamond"/>
                <a:cs typeface="Garamond"/>
                <a:sym typeface="Garamond"/>
              </a:rPr>
              <a:t>Ferramentas utilizadas</a:t>
            </a:r>
            <a:endParaRPr b="1" sz="40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Uma imagem com Gráficos, Tipo de letra, logótipo, símbolo&#10;&#10;Descrição gerada automaticamente"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09" y="4473366"/>
            <a:ext cx="3422798" cy="2172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Tipo de letra, Gráficos, logótipo, captura de ecrã"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3736" y="4519807"/>
            <a:ext cx="4185684" cy="2092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captura de ecrã, Gráficos, Tipo de letra, design gráfico&#10;&#10;Descrição gerada automaticamente" id="109" name="Google Shape;10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23625" y="2064738"/>
            <a:ext cx="1752232" cy="1752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máscara, desenho, arte&#10;&#10;Descrição gerada automaticamente" id="110" name="Google Shape;11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4515" y="1931200"/>
            <a:ext cx="2019302" cy="20193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Gráficos, círculo, Saturação de cores, design gráfico" id="111" name="Google Shape;11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4007" y="2058344"/>
            <a:ext cx="3423782" cy="19363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494100" y="1425775"/>
            <a:ext cx="40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Edição de imagens/logotipos:</a:t>
            </a:r>
            <a:endParaRPr b="1"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494094" y="4287555"/>
            <a:ext cx="3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Desenvolvimento da aplicação: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-3544" y="18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1" lang="pt-PT" sz="4000">
                <a:latin typeface="Garamond"/>
                <a:ea typeface="Garamond"/>
                <a:cs typeface="Garamond"/>
                <a:sym typeface="Garamond"/>
              </a:rPr>
              <a:t>   Calendarização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8893650" y="510700"/>
            <a:ext cx="329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  Mapa de Gantt 1</a:t>
            </a:r>
            <a:endParaRPr b="1"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941" y="960325"/>
            <a:ext cx="7863583" cy="58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7f8fc308f_0_12"/>
          <p:cNvSpPr txBox="1"/>
          <p:nvPr>
            <p:ph type="title"/>
          </p:nvPr>
        </p:nvSpPr>
        <p:spPr>
          <a:xfrm>
            <a:off x="-3544" y="18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1" lang="pt-PT" sz="4000">
                <a:latin typeface="Garamond"/>
                <a:ea typeface="Garamond"/>
                <a:cs typeface="Garamond"/>
                <a:sym typeface="Garamond"/>
              </a:rPr>
              <a:t>   Calendarização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6" name="Google Shape;126;g1f7f8fc308f_0_12"/>
          <p:cNvSpPr txBox="1"/>
          <p:nvPr/>
        </p:nvSpPr>
        <p:spPr>
          <a:xfrm>
            <a:off x="8893650" y="510700"/>
            <a:ext cx="329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  Mapa de Gantt 2</a:t>
            </a:r>
            <a:endParaRPr b="1"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27" name="Google Shape;127;g1f7f8fc308f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941" y="960325"/>
            <a:ext cx="7863583" cy="58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f7f8fc308f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950" y="960325"/>
            <a:ext cx="7863575" cy="58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7f8fc308f_0_6"/>
          <p:cNvSpPr txBox="1"/>
          <p:nvPr>
            <p:ph type="title"/>
          </p:nvPr>
        </p:nvSpPr>
        <p:spPr>
          <a:xfrm>
            <a:off x="-3544" y="18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1" lang="pt-PT" sz="4000">
                <a:latin typeface="Garamond"/>
                <a:ea typeface="Garamond"/>
                <a:cs typeface="Garamond"/>
                <a:sym typeface="Garamond"/>
              </a:rPr>
              <a:t>   Calendarização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4" name="Google Shape;134;g1f7f8fc308f_0_6"/>
          <p:cNvSpPr txBox="1"/>
          <p:nvPr/>
        </p:nvSpPr>
        <p:spPr>
          <a:xfrm>
            <a:off x="8893650" y="510700"/>
            <a:ext cx="329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  Mapa de Gantt 3</a:t>
            </a:r>
            <a:endParaRPr b="1"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35" name="Google Shape;135;g1f7f8fc308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941" y="960325"/>
            <a:ext cx="7863583" cy="58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f7f8fc308f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950" y="987700"/>
            <a:ext cx="7863567" cy="58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7f8fc308f_0_0"/>
          <p:cNvSpPr txBox="1"/>
          <p:nvPr>
            <p:ph type="title"/>
          </p:nvPr>
        </p:nvSpPr>
        <p:spPr>
          <a:xfrm>
            <a:off x="-3544" y="18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1" lang="pt-PT" sz="4000">
                <a:latin typeface="Garamond"/>
                <a:ea typeface="Garamond"/>
                <a:cs typeface="Garamond"/>
                <a:sym typeface="Garamond"/>
              </a:rPr>
              <a:t>   Calendarização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2" name="Google Shape;142;g1f7f8fc308f_0_0"/>
          <p:cNvSpPr txBox="1"/>
          <p:nvPr/>
        </p:nvSpPr>
        <p:spPr>
          <a:xfrm>
            <a:off x="8893650" y="510700"/>
            <a:ext cx="329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  Mapa de Gantt 4</a:t>
            </a:r>
            <a:endParaRPr b="1"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3" name="Google Shape;143;g1f7f8fc308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941" y="960325"/>
            <a:ext cx="7863583" cy="58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f7f8fc308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950" y="987700"/>
            <a:ext cx="7863575" cy="589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03bf05b3_0_7"/>
          <p:cNvSpPr txBox="1"/>
          <p:nvPr>
            <p:ph type="title"/>
          </p:nvPr>
        </p:nvSpPr>
        <p:spPr>
          <a:xfrm>
            <a:off x="-3544" y="18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1" lang="pt-PT" sz="4000">
                <a:latin typeface="Garamond"/>
                <a:ea typeface="Garamond"/>
                <a:cs typeface="Garamond"/>
                <a:sym typeface="Garamond"/>
              </a:rPr>
              <a:t>  Esquematização Base de Dados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50" name="Google Shape;150;g2d003bf05b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1327546"/>
            <a:ext cx="77819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003bf05b3_0_0"/>
          <p:cNvSpPr txBox="1"/>
          <p:nvPr>
            <p:ph type="title"/>
          </p:nvPr>
        </p:nvSpPr>
        <p:spPr>
          <a:xfrm>
            <a:off x="-3544" y="18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1" lang="pt-PT" sz="4000">
                <a:latin typeface="Garamond"/>
                <a:ea typeface="Garamond"/>
                <a:cs typeface="Garamond"/>
                <a:sym typeface="Garamond"/>
              </a:rPr>
              <a:t>  Esquematização Aplicação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56" name="Google Shape;156;g2d003bf05b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975" y="1327546"/>
            <a:ext cx="9290050" cy="5225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2023-11-21T08:49:36Z</dcterms:created>
</cp:coreProperties>
</file>