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59" r:id="rId5"/>
    <p:sldId id="262" r:id="rId6"/>
    <p:sldId id="263" r:id="rId7"/>
    <p:sldId id="264" r:id="rId8"/>
    <p:sldId id="265" r:id="rId9"/>
    <p:sldId id="270" r:id="rId10"/>
    <p:sldId id="27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3/3/2019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1406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EAA2FCAC-B0FC-4561-97A2-3A4896B6BEB0}" type="datetimeFigureOut">
              <a:rPr lang="en-US" smtClean="0"/>
              <a:t>3/3/2019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4213272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3/3/2019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1584461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3/3/2019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5259658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3/3/2019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8487117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3/3/2019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2651080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3/3/2019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4827922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3/3/2019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7130885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3/3/2019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241830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3/3/2019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435988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3/3/2019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107292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A2FCAC-B0FC-4561-97A2-3A4896B6BEB0}" type="datetimeFigureOut">
              <a:rPr lang="en-US" smtClean="0"/>
              <a:t>3/3/2019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719436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A2FCAC-B0FC-4561-97A2-3A4896B6BEB0}" type="datetimeFigureOut">
              <a:rPr lang="en-US" smtClean="0"/>
              <a:t>3/3/2019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811384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A2FCAC-B0FC-4561-97A2-3A4896B6BEB0}" type="datetimeFigureOut">
              <a:rPr lang="en-US" smtClean="0"/>
              <a:t>3/3/2019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918012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A2FCAC-B0FC-4561-97A2-3A4896B6BEB0}" type="datetimeFigureOut">
              <a:rPr lang="en-US" smtClean="0"/>
              <a:t>3/3/2019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560300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3/3/2019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906127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3/3/2019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78427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EAA2FCAC-B0FC-4561-97A2-3A4896B6BEB0}" type="datetimeFigureOut">
              <a:rPr lang="en-US" smtClean="0"/>
              <a:t>3/3/2019</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626A9D6A-B6B6-4CCE-85BE-43DD322E564C}" type="slidenum">
              <a:rPr lang="en-US" smtClean="0"/>
              <a:t>‹#›</a:t>
            </a:fld>
            <a:endParaRPr lang="en-US"/>
          </a:p>
        </p:txBody>
      </p:sp>
    </p:spTree>
    <p:extLst>
      <p:ext uri="{BB962C8B-B14F-4D97-AF65-F5344CB8AC3E}">
        <p14:creationId xmlns:p14="http://schemas.microsoft.com/office/powerpoint/2010/main" val="3961043348"/>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Grocery Location Recommendation</a:t>
            </a:r>
            <a:endParaRPr lang="en-US" sz="4800" dirty="0"/>
          </a:p>
        </p:txBody>
      </p:sp>
      <p:sp>
        <p:nvSpPr>
          <p:cNvPr id="3" name="Subtitle 2"/>
          <p:cNvSpPr>
            <a:spLocks noGrp="1"/>
          </p:cNvSpPr>
          <p:nvPr>
            <p:ph type="subTitle" idx="1"/>
          </p:nvPr>
        </p:nvSpPr>
        <p:spPr/>
        <p:txBody>
          <a:bodyPr>
            <a:normAutofit/>
          </a:bodyPr>
          <a:lstStyle/>
          <a:p>
            <a:r>
              <a:rPr lang="en-US" dirty="0"/>
              <a:t>Applied Data Science Capstone</a:t>
            </a:r>
          </a:p>
          <a:p>
            <a:r>
              <a:rPr lang="it-IT" dirty="0"/>
              <a:t>IBM Data Science Professional Certificate</a:t>
            </a:r>
          </a:p>
        </p:txBody>
      </p:sp>
    </p:spTree>
    <p:extLst>
      <p:ext uri="{BB962C8B-B14F-4D97-AF65-F5344CB8AC3E}">
        <p14:creationId xmlns:p14="http://schemas.microsoft.com/office/powerpoint/2010/main" val="3256136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26BF5E1-CCBB-4BE5-AC7D-EF4DC3C1698A}"/>
              </a:ext>
            </a:extLst>
          </p:cNvPr>
          <p:cNvPicPr>
            <a:picLocks noGrp="1" noChangeAspect="1"/>
          </p:cNvPicPr>
          <p:nvPr>
            <p:ph idx="1"/>
          </p:nvPr>
        </p:nvPicPr>
        <p:blipFill>
          <a:blip r:embed="rId2"/>
          <a:stretch>
            <a:fillRect/>
          </a:stretch>
        </p:blipFill>
        <p:spPr>
          <a:xfrm>
            <a:off x="939869" y="685800"/>
            <a:ext cx="8023087" cy="3614738"/>
          </a:xfrm>
          <a:prstGeom prst="rect">
            <a:avLst/>
          </a:prstGeom>
        </p:spPr>
      </p:pic>
    </p:spTree>
    <p:extLst>
      <p:ext uri="{BB962C8B-B14F-4D97-AF65-F5344CB8AC3E}">
        <p14:creationId xmlns:p14="http://schemas.microsoft.com/office/powerpoint/2010/main" val="1605891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4448831"/>
            <a:ext cx="8534400" cy="1507067"/>
          </a:xfrm>
        </p:spPr>
        <p:txBody>
          <a:bodyPr>
            <a:noAutofit/>
          </a:bodyPr>
          <a:lstStyle/>
          <a:p>
            <a:r>
              <a:rPr lang="en-US" sz="3200" b="1" dirty="0"/>
              <a:t>Grocery Locator</a:t>
            </a:r>
            <a:endParaRPr lang="en-US" sz="3200" dirty="0"/>
          </a:p>
        </p:txBody>
      </p:sp>
      <p:pic>
        <p:nvPicPr>
          <p:cNvPr id="7" name="Content Placeholder 6">
            <a:extLst>
              <a:ext uri="{FF2B5EF4-FFF2-40B4-BE49-F238E27FC236}">
                <a16:creationId xmlns:a16="http://schemas.microsoft.com/office/drawing/2014/main" id="{33F791D3-B090-4DCA-B1B2-658A24F91BE9}"/>
              </a:ext>
            </a:extLst>
          </p:cNvPr>
          <p:cNvPicPr>
            <a:picLocks noGrp="1" noChangeAspect="1"/>
          </p:cNvPicPr>
          <p:nvPr>
            <p:ph idx="1"/>
          </p:nvPr>
        </p:nvPicPr>
        <p:blipFill>
          <a:blip r:embed="rId2"/>
          <a:stretch>
            <a:fillRect/>
          </a:stretch>
        </p:blipFill>
        <p:spPr>
          <a:xfrm>
            <a:off x="2060545" y="685800"/>
            <a:ext cx="5781736" cy="3614738"/>
          </a:xfrm>
          <a:prstGeom prst="rect">
            <a:avLst/>
          </a:prstGeom>
        </p:spPr>
      </p:pic>
    </p:spTree>
    <p:extLst>
      <p:ext uri="{BB962C8B-B14F-4D97-AF65-F5344CB8AC3E}">
        <p14:creationId xmlns:p14="http://schemas.microsoft.com/office/powerpoint/2010/main" val="121116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59906"/>
          </a:xfrm>
        </p:spPr>
        <p:txBody>
          <a:bodyPr/>
          <a:lstStyle/>
          <a:p>
            <a:r>
              <a:rPr lang="en-US" dirty="0"/>
              <a:t>Intro</a:t>
            </a:r>
          </a:p>
        </p:txBody>
      </p:sp>
      <p:sp>
        <p:nvSpPr>
          <p:cNvPr id="3" name="Content Placeholder 2"/>
          <p:cNvSpPr>
            <a:spLocks noGrp="1"/>
          </p:cNvSpPr>
          <p:nvPr>
            <p:ph idx="1"/>
          </p:nvPr>
        </p:nvSpPr>
        <p:spPr>
          <a:xfrm>
            <a:off x="1141412" y="1378424"/>
            <a:ext cx="9905999" cy="4412777"/>
          </a:xfrm>
        </p:spPr>
        <p:txBody>
          <a:bodyPr>
            <a:normAutofit/>
          </a:bodyPr>
          <a:lstStyle/>
          <a:p>
            <a:pPr marL="0" indent="0">
              <a:buNone/>
            </a:pPr>
            <a:r>
              <a:rPr lang="en-US" b="1" dirty="0"/>
              <a:t>Problem:</a:t>
            </a:r>
          </a:p>
          <a:p>
            <a:pPr marL="0" indent="0">
              <a:buNone/>
            </a:pPr>
            <a:r>
              <a:rPr lang="en-US" b="1" dirty="0"/>
              <a:t>A grocery store chain is located in Toronto. The chain wants to expand to East Toronto but does not know where to expand to in terms of neighborhoods. It would like to expand to a location that has similar customers to its current population. </a:t>
            </a:r>
          </a:p>
          <a:p>
            <a:pPr marL="0" indent="0">
              <a:buNone/>
            </a:pPr>
            <a:endParaRPr lang="en-US" dirty="0"/>
          </a:p>
        </p:txBody>
      </p:sp>
    </p:spTree>
    <p:extLst>
      <p:ext uri="{BB962C8B-B14F-4D97-AF65-F5344CB8AC3E}">
        <p14:creationId xmlns:p14="http://schemas.microsoft.com/office/powerpoint/2010/main" val="1652142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lstStyle/>
          <a:p>
            <a:r>
              <a:rPr lang="en-US" dirty="0"/>
              <a:t>Data</a:t>
            </a:r>
          </a:p>
        </p:txBody>
      </p:sp>
      <p:sp>
        <p:nvSpPr>
          <p:cNvPr id="3" name="Content Placeholder 2"/>
          <p:cNvSpPr>
            <a:spLocks noGrp="1"/>
          </p:cNvSpPr>
          <p:nvPr>
            <p:ph idx="1"/>
          </p:nvPr>
        </p:nvSpPr>
        <p:spPr>
          <a:xfrm>
            <a:off x="1141412" y="1337482"/>
            <a:ext cx="9905999" cy="5213444"/>
          </a:xfrm>
        </p:spPr>
        <p:txBody>
          <a:bodyPr/>
          <a:lstStyle/>
          <a:p>
            <a:pPr marL="0" indent="0">
              <a:buNone/>
            </a:pPr>
            <a:r>
              <a:rPr lang="en-US" b="1" dirty="0"/>
              <a:t>Data Needed</a:t>
            </a:r>
          </a:p>
          <a:p>
            <a:pPr marL="0" indent="0">
              <a:buNone/>
            </a:pPr>
            <a:r>
              <a:rPr lang="en-US" b="1" dirty="0"/>
              <a:t>Will need geo-locational information in East Toronto. </a:t>
            </a:r>
          </a:p>
          <a:p>
            <a:pPr marL="0" indent="0">
              <a:buNone/>
            </a:pPr>
            <a:endParaRPr lang="en-US" b="1" dirty="0"/>
          </a:p>
          <a:p>
            <a:pPr marL="0" indent="0">
              <a:buNone/>
            </a:pPr>
            <a:endParaRPr lang="en-US" b="1" dirty="0"/>
          </a:p>
          <a:p>
            <a:pPr marL="0" indent="0">
              <a:buNone/>
            </a:pPr>
            <a:endParaRPr lang="en-US" b="1" dirty="0"/>
          </a:p>
          <a:p>
            <a:pPr marL="0" indent="0">
              <a:buNone/>
            </a:pPr>
            <a:endParaRPr lang="en-US" dirty="0"/>
          </a:p>
          <a:p>
            <a:endParaRPr lang="en-US" dirty="0"/>
          </a:p>
        </p:txBody>
      </p:sp>
      <p:pic>
        <p:nvPicPr>
          <p:cNvPr id="4" name="Picture 3">
            <a:extLst>
              <a:ext uri="{FF2B5EF4-FFF2-40B4-BE49-F238E27FC236}">
                <a16:creationId xmlns:a16="http://schemas.microsoft.com/office/drawing/2014/main" id="{530A1885-8A97-43AE-9B7C-96981284F5B3}"/>
              </a:ext>
            </a:extLst>
          </p:cNvPr>
          <p:cNvPicPr>
            <a:picLocks noChangeAspect="1"/>
          </p:cNvPicPr>
          <p:nvPr/>
        </p:nvPicPr>
        <p:blipFill>
          <a:blip r:embed="rId2"/>
          <a:stretch>
            <a:fillRect/>
          </a:stretch>
        </p:blipFill>
        <p:spPr>
          <a:xfrm>
            <a:off x="1343025" y="3429000"/>
            <a:ext cx="9505950" cy="3121926"/>
          </a:xfrm>
          <a:prstGeom prst="rect">
            <a:avLst/>
          </a:prstGeom>
        </p:spPr>
      </p:pic>
    </p:spTree>
    <p:extLst>
      <p:ext uri="{BB962C8B-B14F-4D97-AF65-F5344CB8AC3E}">
        <p14:creationId xmlns:p14="http://schemas.microsoft.com/office/powerpoint/2010/main" val="3862460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lstStyle/>
          <a:p>
            <a:r>
              <a:rPr lang="en-US" dirty="0"/>
              <a:t>Data</a:t>
            </a:r>
          </a:p>
        </p:txBody>
      </p:sp>
      <p:sp>
        <p:nvSpPr>
          <p:cNvPr id="3" name="Content Placeholder 2"/>
          <p:cNvSpPr>
            <a:spLocks noGrp="1"/>
          </p:cNvSpPr>
          <p:nvPr>
            <p:ph idx="1"/>
          </p:nvPr>
        </p:nvSpPr>
        <p:spPr>
          <a:xfrm>
            <a:off x="1141412" y="1337482"/>
            <a:ext cx="9905999" cy="5213444"/>
          </a:xfrm>
        </p:spPr>
        <p:txBody>
          <a:bodyPr/>
          <a:lstStyle/>
          <a:p>
            <a:pPr marL="0" indent="0">
              <a:buNone/>
            </a:pPr>
            <a:r>
              <a:rPr lang="en-US" sz="2800" b="1" dirty="0"/>
              <a:t>Data Retrieved</a:t>
            </a:r>
          </a:p>
          <a:p>
            <a:pPr marL="0" indent="0">
              <a:buNone/>
            </a:pPr>
            <a:r>
              <a:rPr lang="en-US" b="1" dirty="0"/>
              <a:t>We will need data from the following neighborhoods in East Toronto</a:t>
            </a:r>
          </a:p>
          <a:p>
            <a:pPr marL="0" indent="0">
              <a:buNone/>
            </a:pPr>
            <a:endParaRPr lang="en-US" b="1" dirty="0"/>
          </a:p>
          <a:p>
            <a:pPr marL="0" indent="0">
              <a:buNone/>
            </a:pPr>
            <a:endParaRPr lang="en-US" dirty="0"/>
          </a:p>
          <a:p>
            <a:endParaRPr lang="en-US" dirty="0"/>
          </a:p>
        </p:txBody>
      </p:sp>
      <p:pic>
        <p:nvPicPr>
          <p:cNvPr id="5" name="Picture 4">
            <a:extLst>
              <a:ext uri="{FF2B5EF4-FFF2-40B4-BE49-F238E27FC236}">
                <a16:creationId xmlns:a16="http://schemas.microsoft.com/office/drawing/2014/main" id="{1AE2ACE3-FE47-4EE6-80F0-F1F81F405173}"/>
              </a:ext>
            </a:extLst>
          </p:cNvPr>
          <p:cNvPicPr>
            <a:picLocks noChangeAspect="1"/>
          </p:cNvPicPr>
          <p:nvPr/>
        </p:nvPicPr>
        <p:blipFill>
          <a:blip r:embed="rId2"/>
          <a:stretch>
            <a:fillRect/>
          </a:stretch>
        </p:blipFill>
        <p:spPr>
          <a:xfrm>
            <a:off x="1444178" y="4177364"/>
            <a:ext cx="9522691" cy="2540058"/>
          </a:xfrm>
          <a:prstGeom prst="rect">
            <a:avLst/>
          </a:prstGeom>
        </p:spPr>
      </p:pic>
    </p:spTree>
    <p:extLst>
      <p:ext uri="{BB962C8B-B14F-4D97-AF65-F5344CB8AC3E}">
        <p14:creationId xmlns:p14="http://schemas.microsoft.com/office/powerpoint/2010/main" val="3629940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East Toronto</a:t>
            </a:r>
          </a:p>
        </p:txBody>
      </p:sp>
      <p:pic>
        <p:nvPicPr>
          <p:cNvPr id="4" name="Content Placeholder 3">
            <a:extLst>
              <a:ext uri="{FF2B5EF4-FFF2-40B4-BE49-F238E27FC236}">
                <a16:creationId xmlns:a16="http://schemas.microsoft.com/office/drawing/2014/main" id="{21C92B44-D7C0-4AD3-BB25-F93A639F41F9}"/>
              </a:ext>
            </a:extLst>
          </p:cNvPr>
          <p:cNvPicPr>
            <a:picLocks noGrp="1" noChangeAspect="1"/>
          </p:cNvPicPr>
          <p:nvPr>
            <p:ph idx="1"/>
          </p:nvPr>
        </p:nvPicPr>
        <p:blipFill>
          <a:blip r:embed="rId2"/>
          <a:stretch>
            <a:fillRect/>
          </a:stretch>
        </p:blipFill>
        <p:spPr>
          <a:xfrm>
            <a:off x="3157086" y="1966119"/>
            <a:ext cx="6997567" cy="3934784"/>
          </a:xfrm>
          <a:prstGeom prst="rect">
            <a:avLst/>
          </a:prstGeom>
        </p:spPr>
      </p:pic>
    </p:spTree>
    <p:extLst>
      <p:ext uri="{BB962C8B-B14F-4D97-AF65-F5344CB8AC3E}">
        <p14:creationId xmlns:p14="http://schemas.microsoft.com/office/powerpoint/2010/main" val="1450723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Data</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pPr marL="0" indent="0">
              <a:buNone/>
            </a:pPr>
            <a:r>
              <a:rPr lang="en-US" b="1" dirty="0"/>
              <a:t>By finding the list of neighborhoods, we are able to list out and group them to show which on is best for the grocery chain. Then they will be able to pick a location based off of the data gathered. </a:t>
            </a:r>
          </a:p>
          <a:p>
            <a:pPr marL="0" indent="0">
              <a:buNone/>
            </a:pPr>
            <a:endParaRPr lang="en-US" b="1" dirty="0"/>
          </a:p>
        </p:txBody>
      </p:sp>
    </p:spTree>
    <p:extLst>
      <p:ext uri="{BB962C8B-B14F-4D97-AF65-F5344CB8AC3E}">
        <p14:creationId xmlns:p14="http://schemas.microsoft.com/office/powerpoint/2010/main" val="640700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Data</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pPr marL="0" indent="0">
              <a:buNone/>
            </a:pPr>
            <a:r>
              <a:rPr lang="en-US" b="1" dirty="0"/>
              <a:t>The features of the neighborhoods comes from scrapping data from Wikipedia</a:t>
            </a:r>
          </a:p>
        </p:txBody>
      </p:sp>
    </p:spTree>
    <p:extLst>
      <p:ext uri="{BB962C8B-B14F-4D97-AF65-F5344CB8AC3E}">
        <p14:creationId xmlns:p14="http://schemas.microsoft.com/office/powerpoint/2010/main" val="818901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Results</a:t>
            </a:r>
          </a:p>
        </p:txBody>
      </p:sp>
      <p:sp>
        <p:nvSpPr>
          <p:cNvPr id="5" name="Content Placeholder 4">
            <a:extLst>
              <a:ext uri="{FF2B5EF4-FFF2-40B4-BE49-F238E27FC236}">
                <a16:creationId xmlns:a16="http://schemas.microsoft.com/office/drawing/2014/main" id="{D35AC578-B6A7-469F-BC1B-FE32D306A064}"/>
              </a:ext>
            </a:extLst>
          </p:cNvPr>
          <p:cNvSpPr>
            <a:spLocks noGrp="1"/>
          </p:cNvSpPr>
          <p:nvPr>
            <p:ph idx="1"/>
          </p:nvPr>
        </p:nvSpPr>
        <p:spPr/>
        <p:txBody>
          <a:bodyPr/>
          <a:lstStyle/>
          <a:p>
            <a:pPr marL="0" indent="0">
              <a:buNone/>
            </a:pPr>
            <a:r>
              <a:rPr lang="en-US" dirty="0"/>
              <a:t>Best Riverdale</a:t>
            </a:r>
          </a:p>
          <a:p>
            <a:pPr marL="0" indent="0">
              <a:buNone/>
            </a:pPr>
            <a:r>
              <a:rPr lang="en-US" dirty="0"/>
              <a:t>2</a:t>
            </a:r>
            <a:r>
              <a:rPr lang="en-US" baseline="30000" dirty="0"/>
              <a:t>nd</a:t>
            </a:r>
            <a:r>
              <a:rPr lang="en-US" dirty="0"/>
              <a:t> </a:t>
            </a:r>
            <a:r>
              <a:rPr lang="en-US" dirty="0" err="1"/>
              <a:t>Danforthwest</a:t>
            </a:r>
            <a:endParaRPr lang="en-US" dirty="0"/>
          </a:p>
          <a:p>
            <a:pPr marL="0" indent="0">
              <a:buNone/>
            </a:pPr>
            <a:r>
              <a:rPr lang="en-US" dirty="0"/>
              <a:t>3</a:t>
            </a:r>
            <a:r>
              <a:rPr lang="en-US" baseline="30000" dirty="0"/>
              <a:t>rd</a:t>
            </a:r>
            <a:r>
              <a:rPr lang="en-US" dirty="0"/>
              <a:t> Beaches</a:t>
            </a:r>
          </a:p>
          <a:p>
            <a:pPr marL="0" indent="0">
              <a:buNone/>
            </a:pPr>
            <a:r>
              <a:rPr lang="en-US" dirty="0"/>
              <a:t>4</a:t>
            </a:r>
            <a:r>
              <a:rPr lang="en-US" baseline="30000" dirty="0"/>
              <a:t>th</a:t>
            </a:r>
            <a:r>
              <a:rPr lang="en-US" dirty="0"/>
              <a:t> Beaches West</a:t>
            </a:r>
          </a:p>
          <a:p>
            <a:pPr marL="0" indent="0">
              <a:buNone/>
            </a:pPr>
            <a:r>
              <a:rPr lang="en-US" dirty="0"/>
              <a:t>5</a:t>
            </a:r>
            <a:r>
              <a:rPr lang="en-US" baseline="30000" dirty="0"/>
              <a:t>th</a:t>
            </a:r>
            <a:r>
              <a:rPr lang="en-US" dirty="0"/>
              <a:t> India Bazaar</a:t>
            </a:r>
          </a:p>
        </p:txBody>
      </p:sp>
    </p:spTree>
    <p:extLst>
      <p:ext uri="{BB962C8B-B14F-4D97-AF65-F5344CB8AC3E}">
        <p14:creationId xmlns:p14="http://schemas.microsoft.com/office/powerpoint/2010/main" val="3856629782"/>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338</TotalTime>
  <Words>160</Words>
  <Application>Microsoft Office PowerPoint</Application>
  <PresentationFormat>Widescreen</PresentationFormat>
  <Paragraphs>28</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Century Gothic</vt:lpstr>
      <vt:lpstr>Wingdings 3</vt:lpstr>
      <vt:lpstr>Slice</vt:lpstr>
      <vt:lpstr>Grocery Location Recommendation</vt:lpstr>
      <vt:lpstr>Grocery Locator</vt:lpstr>
      <vt:lpstr>Intro</vt:lpstr>
      <vt:lpstr>Data</vt:lpstr>
      <vt:lpstr>Data</vt:lpstr>
      <vt:lpstr>East Toronto</vt:lpstr>
      <vt:lpstr>Data</vt:lpstr>
      <vt:lpstr>Data</vt:lpstr>
      <vt:lpstr>Results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Recommender System for Groceries Contractor</dc:title>
  <dc:creator>Mohammad Ali Dastgheib</dc:creator>
  <cp:lastModifiedBy>marques480</cp:lastModifiedBy>
  <cp:revision>13</cp:revision>
  <dcterms:created xsi:type="dcterms:W3CDTF">2018-09-09T09:14:01Z</dcterms:created>
  <dcterms:modified xsi:type="dcterms:W3CDTF">2019-03-03T21:39:33Z</dcterms:modified>
</cp:coreProperties>
</file>