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8" r:id="rId4"/>
    <p:sldId id="259" r:id="rId5"/>
    <p:sldId id="269" r:id="rId6"/>
    <p:sldId id="271" r:id="rId7"/>
    <p:sldId id="260" r:id="rId8"/>
    <p:sldId id="261" r:id="rId9"/>
    <p:sldId id="263" r:id="rId10"/>
    <p:sldId id="262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3133"/>
    <a:srgbClr val="C22828"/>
    <a:srgbClr val="610F0F"/>
    <a:srgbClr val="9D2F2F"/>
    <a:srgbClr val="0E58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298B9-C8D9-3015-22E3-94CB65F9F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AA8623-CFC9-B364-7C1F-178495DB2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EE969B-3240-EB3A-4D25-F3EBCB7E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074B-5B36-44F1-B0D8-1D75A9961354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10F7C9-F7FF-33A2-B65F-D3CB7BF5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757115-C2F2-6481-75AA-F76C2262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9F77-6C8D-4952-95F1-3DC52EC39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83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C9817-DD70-9742-3E39-53F46238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841279-A3D7-E6CB-D88B-BA856BFD3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52D170-AF00-DB25-E4FD-C02E211B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074B-5B36-44F1-B0D8-1D75A9961354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DEF8CF-34EF-25CA-6783-D332D2AE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1F6F96-D9DE-6D85-67C9-CD96ABCB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9F77-6C8D-4952-95F1-3DC52EC39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01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F78461-2B4E-1F19-F0B4-B3379DDF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AD1690-EB85-F7D5-26C2-4BC5E5171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1E1035-EC56-850F-ABEC-6B77F0B2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074B-5B36-44F1-B0D8-1D75A9961354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705387-50A8-DD59-0F66-7BA71670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145DED-2B1E-D8B8-AAD8-081D1F17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9F77-6C8D-4952-95F1-3DC52EC39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76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AA118-3E34-FA6F-E824-399C299D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532C79-C163-16E6-E779-2D9ED3945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812727-F739-FB8D-0668-B4AF893AB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074B-5B36-44F1-B0D8-1D75A9961354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B3A7E9-DDAB-E0E1-19B2-D32711AF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57CF0B-8D32-1BC4-8E06-524D12FC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9F77-6C8D-4952-95F1-3DC52EC39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30138-9B48-F219-FC58-60196258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301C72-E822-2121-A30D-604CE6B80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C4148F-50DF-B320-414A-6D84FC3B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074B-5B36-44F1-B0D8-1D75A9961354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881F67-C74E-93D8-7408-1242C848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88C49C-CDAD-0D3C-5D5F-95D6F0F6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9F77-6C8D-4952-95F1-3DC52EC39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56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9411F-4851-7562-86DA-52C98372C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BE3F6E-F941-0C23-A1FA-DDE1D207C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8C0AC1-23DD-C308-CC58-155A5E233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893170-0941-0301-778A-E52DE797B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074B-5B36-44F1-B0D8-1D75A9961354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6CA01D-3668-F832-ADE2-DA90A84A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06AF9B-2FBE-9D1B-3E90-7CC308AD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9F77-6C8D-4952-95F1-3DC52EC39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50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E93CE-BED9-E99C-056B-0A1D21823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B29832-B988-6F31-059B-8B8608F42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0AE0D2-527C-E9FF-77F9-17DFDC7A7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559846A-B64A-E5C0-1443-F4CE043BB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CD0C0B6-19D9-3C46-EDA9-B5D08539D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F0060C5-EF3E-D8A5-3374-14FB97CB4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074B-5B36-44F1-B0D8-1D75A9961354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6F73812-512E-8110-0817-B46FCF2F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3AB03C3-2FCE-FBD5-F4E7-1DCE7E59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9F77-6C8D-4952-95F1-3DC52EC39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51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B668A-041D-793E-D988-C7E2EE64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966A64-1048-2EA1-7D41-5459FFA4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074B-5B36-44F1-B0D8-1D75A9961354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224AD9-DD7E-0AAB-6B29-069DB085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D1FA1A5-73C9-CE57-C5FF-56C3807C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9F77-6C8D-4952-95F1-3DC52EC39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48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DF9902-10A5-A2C0-A137-6D5C71C2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074B-5B36-44F1-B0D8-1D75A9961354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6130CAC-6296-3295-A328-FD59E3CF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E01F7D-CC7C-8668-66E4-04AA4E86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9F77-6C8D-4952-95F1-3DC52EC39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91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1810E-86B5-1C75-9CF1-36FCEC98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61E622-32A3-A984-B30F-50E427151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F363CB-4D6F-393B-7CCD-D92EB8AF2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982B7E-25BB-7FA9-88A9-4F3282CC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074B-5B36-44F1-B0D8-1D75A9961354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91213E-7D72-798C-90A6-128B0794B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9E7E19-9664-3A5D-7819-B857B89D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9F77-6C8D-4952-95F1-3DC52EC39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9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B90BB-705F-1771-1D4D-00F34987E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153EFF0-0402-9853-52AD-7F90FDDD5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18F313-FAD8-2A78-F369-55A172AF7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DD96A6-8005-0041-8C52-5E6C8016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074B-5B36-44F1-B0D8-1D75A9961354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8982D2-5702-09FA-F119-420CD732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274A66-0F9F-B870-EC65-7073D5B1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9F77-6C8D-4952-95F1-3DC52EC39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23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43E636E-7EBA-584B-CA48-D10380226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5F55EF-DB26-EFCC-4D2B-0336A0F0A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8B0408-F248-1E0D-037C-0E90B83E5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074B-5B36-44F1-B0D8-1D75A9961354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8D2DAF-4A38-601C-4694-93E08DBA3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E6BF81-74CD-017A-01B9-4C51C2E47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79F77-6C8D-4952-95F1-3DC52EC39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30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7/06/relationships/model3d" Target="../media/model3d4.glb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7/06/relationships/model3d" Target="../media/model3d4.glb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7/06/relationships/model3d" Target="../media/model3d5.glb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7/06/relationships/model3d" Target="../media/model3d5.glb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xhere.com/pt/photo/33287" TargetMode="Externa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7/06/relationships/model3d" Target="../media/model3d3.glb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7/06/relationships/model3d" Target="../media/model3d3.glb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7/06/relationships/model3d" Target="../media/model3d3.glb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Modelo 3D 2">
                <a:extLst>
                  <a:ext uri="{FF2B5EF4-FFF2-40B4-BE49-F238E27FC236}">
                    <a16:creationId xmlns:a16="http://schemas.microsoft.com/office/drawing/2014/main" id="{F8D7281D-D413-1B0A-AA28-9E2F08592CA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54497308"/>
                  </p:ext>
                </p:extLst>
              </p:nvPr>
            </p:nvGraphicFramePr>
            <p:xfrm>
              <a:off x="3338570" y="-1373031"/>
              <a:ext cx="4462492" cy="762925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324357" cy="7629257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8490719" ay="-2367411" az="-919160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63845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Modelo 3D 2">
                <a:extLst>
                  <a:ext uri="{FF2B5EF4-FFF2-40B4-BE49-F238E27FC236}">
                    <a16:creationId xmlns:a16="http://schemas.microsoft.com/office/drawing/2014/main" id="{F8D7281D-D413-1B0A-AA28-9E2F08592CA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8570" y="-1373031"/>
                <a:ext cx="4462492" cy="762925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4660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9000"/>
              </a:schemeClr>
            </a:gs>
            <a:gs pos="61000">
              <a:schemeClr val="tx1">
                <a:lumMod val="93000"/>
                <a:lumOff val="7000"/>
              </a:schemeClr>
            </a:gs>
            <a:gs pos="30000">
              <a:srgbClr val="212121">
                <a:lumMod val="50000"/>
              </a:srgbClr>
            </a:gs>
            <a:gs pos="92000">
              <a:schemeClr val="tx1">
                <a:lumMod val="0"/>
              </a:schemeClr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Modelo 3D 2">
                <a:extLst>
                  <a:ext uri="{FF2B5EF4-FFF2-40B4-BE49-F238E27FC236}">
                    <a16:creationId xmlns:a16="http://schemas.microsoft.com/office/drawing/2014/main" id="{94A1EC5E-1F3E-9EEF-B124-7158648339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4498852"/>
                  </p:ext>
                </p:extLst>
              </p:nvPr>
            </p:nvGraphicFramePr>
            <p:xfrm rot="2197605">
              <a:off x="4370035" y="964881"/>
              <a:ext cx="2445542" cy="3839770"/>
            </p:xfrm>
            <a:graphic>
              <a:graphicData uri="http://schemas.microsoft.com/office/drawing/2017/model3d">
                <am3d:model3d r:embed="rId2">
                  <am3d:spPr>
                    <a:xfrm rot="2197605">
                      <a:off x="0" y="0"/>
                      <a:ext cx="2445542" cy="3839770"/>
                    </a:xfrm>
                    <a:prstGeom prst="rect">
                      <a:avLst/>
                    </a:prstGeom>
                  </am3d:spPr>
                  <am3d:camera>
                    <am3d:pos x="0" y="0" z="7659287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65251" d="1000000"/>
                    <am3d:preTrans dx="2364200" dy="-1491304" dz="2808000"/>
                    <am3d:scale>
                      <am3d:sx n="1000000" d="1000000"/>
                      <am3d:sy n="1000000" d="1000000"/>
                      <am3d:sz n="1000000" d="1000000"/>
                    </am3d:scale>
                    <am3d:rot ax="1837570" ay="2633898" az="133906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943350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Modelo 3D 2">
                <a:extLst>
                  <a:ext uri="{FF2B5EF4-FFF2-40B4-BE49-F238E27FC236}">
                    <a16:creationId xmlns:a16="http://schemas.microsoft.com/office/drawing/2014/main" id="{94A1EC5E-1F3E-9EEF-B124-7158648339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197605">
                <a:off x="4370035" y="964881"/>
                <a:ext cx="2445542" cy="38397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Modelo 3D 3">
                <a:extLst>
                  <a:ext uri="{FF2B5EF4-FFF2-40B4-BE49-F238E27FC236}">
                    <a16:creationId xmlns:a16="http://schemas.microsoft.com/office/drawing/2014/main" id="{77310B04-4852-1823-34EC-436F87621E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84299007"/>
                  </p:ext>
                </p:extLst>
              </p:nvPr>
            </p:nvGraphicFramePr>
            <p:xfrm rot="12675873">
              <a:off x="5408260" y="2507931"/>
              <a:ext cx="2428573" cy="3839770"/>
            </p:xfrm>
            <a:graphic>
              <a:graphicData uri="http://schemas.microsoft.com/office/drawing/2017/model3d">
                <am3d:model3d r:embed="rId2">
                  <am3d:spPr>
                    <a:xfrm rot="12675873">
                      <a:off x="0" y="0"/>
                      <a:ext cx="2428573" cy="3839770"/>
                    </a:xfrm>
                    <a:prstGeom prst="rect">
                      <a:avLst/>
                    </a:prstGeom>
                  </am3d:spPr>
                  <am3d:camera>
                    <am3d:pos x="0" y="0" z="7659287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65251" d="1000000"/>
                    <am3d:preTrans dx="2364200" dy="-1491304" dz="2808000"/>
                    <am3d:scale>
                      <am3d:sx n="1000000" d="1000000"/>
                      <am3d:sy n="1000000" d="1000000"/>
                      <am3d:sz n="1000000" d="1000000"/>
                    </am3d:scale>
                    <am3d:rot ax="1837570" ay="2633898" az="1339064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946815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Modelo 3D 3">
                <a:extLst>
                  <a:ext uri="{FF2B5EF4-FFF2-40B4-BE49-F238E27FC236}">
                    <a16:creationId xmlns:a16="http://schemas.microsoft.com/office/drawing/2014/main" id="{77310B04-4852-1823-34EC-436F87621E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2675873">
                <a:off x="5408260" y="2507931"/>
                <a:ext cx="2428573" cy="383977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0766739"/>
      </p:ext>
    </p:extLst>
  </p:cSld>
  <p:clrMapOvr>
    <a:masterClrMapping/>
  </p:clrMapOvr>
  <p:transition spd="slow">
    <p:cover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9000"/>
              </a:schemeClr>
            </a:gs>
            <a:gs pos="61000">
              <a:schemeClr val="tx1">
                <a:lumMod val="93000"/>
                <a:lumOff val="7000"/>
              </a:schemeClr>
            </a:gs>
            <a:gs pos="30000">
              <a:srgbClr val="212121">
                <a:lumMod val="50000"/>
              </a:srgbClr>
            </a:gs>
            <a:gs pos="92000">
              <a:schemeClr val="tx1">
                <a:lumMod val="0"/>
              </a:schemeClr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Modelo 3D 2">
                <a:extLst>
                  <a:ext uri="{FF2B5EF4-FFF2-40B4-BE49-F238E27FC236}">
                    <a16:creationId xmlns:a16="http://schemas.microsoft.com/office/drawing/2014/main" id="{94A1EC5E-1F3E-9EEF-B124-7158648339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92743906"/>
                  </p:ext>
                </p:extLst>
              </p:nvPr>
            </p:nvGraphicFramePr>
            <p:xfrm rot="21418454">
              <a:off x="741549" y="1119735"/>
              <a:ext cx="2445542" cy="3839770"/>
            </p:xfrm>
            <a:graphic>
              <a:graphicData uri="http://schemas.microsoft.com/office/drawing/2017/model3d">
                <am3d:model3d r:embed="rId2">
                  <am3d:spPr>
                    <a:xfrm rot="21418454">
                      <a:off x="0" y="0"/>
                      <a:ext cx="2445542" cy="3839770"/>
                    </a:xfrm>
                    <a:prstGeom prst="rect">
                      <a:avLst/>
                    </a:prstGeom>
                  </am3d:spPr>
                  <am3d:camera>
                    <am3d:pos x="0" y="0" z="7659287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65251" d="1000000"/>
                    <am3d:preTrans dx="2364200" dy="-1491304" dz="2808000"/>
                    <am3d:scale>
                      <am3d:sx n="1000000" d="1000000"/>
                      <am3d:sy n="1000000" d="1000000"/>
                      <am3d:sz n="1000000" d="1000000"/>
                    </am3d:scale>
                    <am3d:rot ax="1837570" ay="2633898" az="133906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943350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Modelo 3D 2">
                <a:extLst>
                  <a:ext uri="{FF2B5EF4-FFF2-40B4-BE49-F238E27FC236}">
                    <a16:creationId xmlns:a16="http://schemas.microsoft.com/office/drawing/2014/main" id="{94A1EC5E-1F3E-9EEF-B124-7158648339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1418454">
                <a:off x="741549" y="1119735"/>
                <a:ext cx="2445542" cy="38397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Modelo 3D 3">
                <a:extLst>
                  <a:ext uri="{FF2B5EF4-FFF2-40B4-BE49-F238E27FC236}">
                    <a16:creationId xmlns:a16="http://schemas.microsoft.com/office/drawing/2014/main" id="{77310B04-4852-1823-34EC-436F87621E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1175601"/>
                  </p:ext>
                </p:extLst>
              </p:nvPr>
            </p:nvGraphicFramePr>
            <p:xfrm rot="10409091">
              <a:off x="9115273" y="1509114"/>
              <a:ext cx="2428573" cy="3839770"/>
            </p:xfrm>
            <a:graphic>
              <a:graphicData uri="http://schemas.microsoft.com/office/drawing/2017/model3d">
                <am3d:model3d r:embed="rId2">
                  <am3d:spPr>
                    <a:xfrm rot="10409091">
                      <a:off x="0" y="0"/>
                      <a:ext cx="2428573" cy="3839770"/>
                    </a:xfrm>
                    <a:prstGeom prst="rect">
                      <a:avLst/>
                    </a:prstGeom>
                  </am3d:spPr>
                  <am3d:camera>
                    <am3d:pos x="0" y="0" z="7659287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65251" d="1000000"/>
                    <am3d:preTrans dx="2364200" dy="-1491304" dz="2808000"/>
                    <am3d:scale>
                      <am3d:sx n="1000000" d="1000000"/>
                      <am3d:sy n="1000000" d="1000000"/>
                      <am3d:sz n="1000000" d="1000000"/>
                    </am3d:scale>
                    <am3d:rot ax="1837570" ay="2633898" az="1339064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946815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Modelo 3D 3">
                <a:extLst>
                  <a:ext uri="{FF2B5EF4-FFF2-40B4-BE49-F238E27FC236}">
                    <a16:creationId xmlns:a16="http://schemas.microsoft.com/office/drawing/2014/main" id="{77310B04-4852-1823-34EC-436F87621E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409091">
                <a:off x="9115273" y="1509114"/>
                <a:ext cx="2428573" cy="383977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7093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9000"/>
              </a:schemeClr>
            </a:gs>
            <a:gs pos="61000">
              <a:schemeClr val="tx1">
                <a:lumMod val="93000"/>
                <a:lumOff val="7000"/>
              </a:schemeClr>
            </a:gs>
            <a:gs pos="30000">
              <a:srgbClr val="212121">
                <a:lumMod val="50000"/>
              </a:srgbClr>
            </a:gs>
            <a:gs pos="92000">
              <a:schemeClr val="tx1">
                <a:lumMod val="0"/>
              </a:schemeClr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Modelo 3D 5">
                <a:extLst>
                  <a:ext uri="{FF2B5EF4-FFF2-40B4-BE49-F238E27FC236}">
                    <a16:creationId xmlns:a16="http://schemas.microsoft.com/office/drawing/2014/main" id="{D60AE1B0-FECE-D720-87C0-F2FA35F5159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45813211"/>
                  </p:ext>
                </p:extLst>
              </p:nvPr>
            </p:nvGraphicFramePr>
            <p:xfrm>
              <a:off x="7774902" y="2480497"/>
              <a:ext cx="4128367" cy="423952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128367" cy="4239521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1026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6108169" ay="478994" az="878349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29647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Modelo 3D 5">
                <a:extLst>
                  <a:ext uri="{FF2B5EF4-FFF2-40B4-BE49-F238E27FC236}">
                    <a16:creationId xmlns:a16="http://schemas.microsoft.com/office/drawing/2014/main" id="{D60AE1B0-FECE-D720-87C0-F2FA35F515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4902" y="2480497"/>
                <a:ext cx="4128367" cy="42395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24660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9000"/>
              </a:schemeClr>
            </a:gs>
            <a:gs pos="61000">
              <a:schemeClr val="tx1">
                <a:lumMod val="93000"/>
                <a:lumOff val="7000"/>
              </a:schemeClr>
            </a:gs>
            <a:gs pos="30000">
              <a:srgbClr val="212121">
                <a:lumMod val="50000"/>
              </a:srgbClr>
            </a:gs>
            <a:gs pos="92000">
              <a:schemeClr val="tx1">
                <a:lumMod val="0"/>
              </a:schemeClr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Modelo 3D 5">
                <a:extLst>
                  <a:ext uri="{FF2B5EF4-FFF2-40B4-BE49-F238E27FC236}">
                    <a16:creationId xmlns:a16="http://schemas.microsoft.com/office/drawing/2014/main" id="{D60AE1B0-FECE-D720-87C0-F2FA35F5159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93258589"/>
                  </p:ext>
                </p:extLst>
              </p:nvPr>
            </p:nvGraphicFramePr>
            <p:xfrm>
              <a:off x="7998373" y="3217755"/>
              <a:ext cx="3553086" cy="392003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553086" cy="3920034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1026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9885973" ay="-2030142" az="-10282658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29647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Modelo 3D 5">
                <a:extLst>
                  <a:ext uri="{FF2B5EF4-FFF2-40B4-BE49-F238E27FC236}">
                    <a16:creationId xmlns:a16="http://schemas.microsoft.com/office/drawing/2014/main" id="{D60AE1B0-FECE-D720-87C0-F2FA35F515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98373" y="3217755"/>
                <a:ext cx="3553086" cy="39200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60657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Modelo 3D 2">
                <a:extLst>
                  <a:ext uri="{FF2B5EF4-FFF2-40B4-BE49-F238E27FC236}">
                    <a16:creationId xmlns:a16="http://schemas.microsoft.com/office/drawing/2014/main" id="{F8D7281D-D413-1B0A-AA28-9E2F08592CA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01867483"/>
                  </p:ext>
                </p:extLst>
              </p:nvPr>
            </p:nvGraphicFramePr>
            <p:xfrm>
              <a:off x="3557640" y="-666058"/>
              <a:ext cx="4886215" cy="62153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886215" cy="6215311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6287844" ay="-847144" az="-8236748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764840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Modelo 3D 2">
                <a:extLst>
                  <a:ext uri="{FF2B5EF4-FFF2-40B4-BE49-F238E27FC236}">
                    <a16:creationId xmlns:a16="http://schemas.microsoft.com/office/drawing/2014/main" id="{F8D7281D-D413-1B0A-AA28-9E2F08592CA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7640" y="-666058"/>
                <a:ext cx="4886215" cy="62153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69622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Modelo 3D 1">
                <a:extLst>
                  <a:ext uri="{FF2B5EF4-FFF2-40B4-BE49-F238E27FC236}">
                    <a16:creationId xmlns:a16="http://schemas.microsoft.com/office/drawing/2014/main" id="{04E6E65C-8FB3-EA2E-A277-D019522D720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69473671"/>
                  </p:ext>
                </p:extLst>
              </p:nvPr>
            </p:nvGraphicFramePr>
            <p:xfrm>
              <a:off x="3586770" y="910430"/>
              <a:ext cx="5018456" cy="503713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018456" cy="5037135"/>
                    </a:xfrm>
                    <a:prstGeom prst="rect">
                      <a:avLst/>
                    </a:prstGeom>
                  </am3d:spPr>
                  <am3d:camera>
                    <am3d:pos x="0" y="0" z="8146921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96099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3830708" ay="-1382678" az="231349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1866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Modelo 3D 1">
                <a:extLst>
                  <a:ext uri="{FF2B5EF4-FFF2-40B4-BE49-F238E27FC236}">
                    <a16:creationId xmlns:a16="http://schemas.microsoft.com/office/drawing/2014/main" id="{04E6E65C-8FB3-EA2E-A277-D019522D72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6770" y="910430"/>
                <a:ext cx="5018456" cy="50371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55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Modelo 3D 1">
                <a:extLst>
                  <a:ext uri="{FF2B5EF4-FFF2-40B4-BE49-F238E27FC236}">
                    <a16:creationId xmlns:a16="http://schemas.microsoft.com/office/drawing/2014/main" id="{04E6E65C-8FB3-EA2E-A277-D019522D720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1131587"/>
                  </p:ext>
                </p:extLst>
              </p:nvPr>
            </p:nvGraphicFramePr>
            <p:xfrm>
              <a:off x="3728614" y="728333"/>
              <a:ext cx="4734769" cy="540133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734769" cy="5401330"/>
                    </a:xfrm>
                    <a:prstGeom prst="rect">
                      <a:avLst/>
                    </a:prstGeom>
                  </am3d:spPr>
                  <am3d:camera>
                    <am3d:pos x="0" y="0" z="8146921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96099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731797" ay="-2026029" az="-177111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1866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Modelo 3D 1">
                <a:extLst>
                  <a:ext uri="{FF2B5EF4-FFF2-40B4-BE49-F238E27FC236}">
                    <a16:creationId xmlns:a16="http://schemas.microsoft.com/office/drawing/2014/main" id="{04E6E65C-8FB3-EA2E-A277-D019522D72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8614" y="728333"/>
                <a:ext cx="4734769" cy="54013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72999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Modelo 3D 1">
                <a:extLst>
                  <a:ext uri="{FF2B5EF4-FFF2-40B4-BE49-F238E27FC236}">
                    <a16:creationId xmlns:a16="http://schemas.microsoft.com/office/drawing/2014/main" id="{04E6E65C-8FB3-EA2E-A277-D019522D720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21075399"/>
                  </p:ext>
                </p:extLst>
              </p:nvPr>
            </p:nvGraphicFramePr>
            <p:xfrm rot="18360376">
              <a:off x="6623608" y="1094760"/>
              <a:ext cx="4635260" cy="4668479"/>
            </p:xfrm>
            <a:graphic>
              <a:graphicData uri="http://schemas.microsoft.com/office/drawing/2017/model3d">
                <am3d:model3d r:embed="rId2">
                  <am3d:spPr>
                    <a:xfrm rot="18360376">
                      <a:off x="0" y="0"/>
                      <a:ext cx="4635260" cy="4668479"/>
                    </a:xfrm>
                    <a:prstGeom prst="rect">
                      <a:avLst/>
                    </a:prstGeom>
                  </am3d:spPr>
                  <am3d:camera>
                    <am3d:pos x="0" y="0" z="8146921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96099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6909103" ay="-5276426" az="-690995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663745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Modelo 3D 1">
                <a:extLst>
                  <a:ext uri="{FF2B5EF4-FFF2-40B4-BE49-F238E27FC236}">
                    <a16:creationId xmlns:a16="http://schemas.microsoft.com/office/drawing/2014/main" id="{04E6E65C-8FB3-EA2E-A277-D019522D72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8360376">
                <a:off x="6623608" y="1094760"/>
                <a:ext cx="4635260" cy="46684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8205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Modelo 3D 1">
                <a:extLst>
                  <a:ext uri="{FF2B5EF4-FFF2-40B4-BE49-F238E27FC236}">
                    <a16:creationId xmlns:a16="http://schemas.microsoft.com/office/drawing/2014/main" id="{04E6E65C-8FB3-EA2E-A277-D019522D720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8360376">
              <a:off x="6623608" y="1094760"/>
              <a:ext cx="4635260" cy="4668479"/>
            </p:xfrm>
            <a:graphic>
              <a:graphicData uri="http://schemas.microsoft.com/office/drawing/2017/model3d">
                <am3d:model3d r:embed="rId2">
                  <am3d:spPr>
                    <a:xfrm rot="18360376">
                      <a:off x="0" y="0"/>
                      <a:ext cx="4635260" cy="4668479"/>
                    </a:xfrm>
                    <a:prstGeom prst="rect">
                      <a:avLst/>
                    </a:prstGeom>
                  </am3d:spPr>
                  <am3d:camera>
                    <am3d:pos x="0" y="0" z="8146921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96099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6909103" ay="-5276426" az="-690995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663745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Modelo 3D 1">
                <a:extLst>
                  <a:ext uri="{FF2B5EF4-FFF2-40B4-BE49-F238E27FC236}">
                    <a16:creationId xmlns:a16="http://schemas.microsoft.com/office/drawing/2014/main" id="{04E6E65C-8FB3-EA2E-A277-D019522D72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8360376">
                <a:off x="6623608" y="1094760"/>
                <a:ext cx="4635260" cy="466847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D3E63765-8B4E-7844-7D20-55132FA3907D}"/>
              </a:ext>
            </a:extLst>
          </p:cNvPr>
          <p:cNvSpPr/>
          <p:nvPr/>
        </p:nvSpPr>
        <p:spPr>
          <a:xfrm rot="18345191">
            <a:off x="6713724" y="1171671"/>
            <a:ext cx="4565403" cy="4531555"/>
          </a:xfrm>
          <a:prstGeom prst="rect">
            <a:avLst/>
          </a:prstGeom>
          <a:blipFill dpi="0" rotWithShape="0"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164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9000"/>
              </a:schemeClr>
            </a:gs>
            <a:gs pos="61000">
              <a:schemeClr val="tx1">
                <a:lumMod val="93000"/>
                <a:lumOff val="7000"/>
              </a:schemeClr>
            </a:gs>
            <a:gs pos="30000">
              <a:srgbClr val="212121">
                <a:lumMod val="50000"/>
              </a:srgbClr>
            </a:gs>
            <a:gs pos="92000">
              <a:schemeClr val="tx1">
                <a:lumMod val="0"/>
              </a:schemeClr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Modelo 3D 1">
                <a:extLst>
                  <a:ext uri="{FF2B5EF4-FFF2-40B4-BE49-F238E27FC236}">
                    <a16:creationId xmlns:a16="http://schemas.microsoft.com/office/drawing/2014/main" id="{1DF577B7-8801-FB8D-2035-B1C8CA72A32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76677167"/>
                  </p:ext>
                </p:extLst>
              </p:nvPr>
            </p:nvGraphicFramePr>
            <p:xfrm>
              <a:off x="4573274" y="1936829"/>
              <a:ext cx="3045453" cy="298434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045453" cy="2984342"/>
                    </a:xfrm>
                    <a:prstGeom prst="rect">
                      <a:avLst/>
                    </a:prstGeom>
                    <a:noFill/>
                  </am3d:spPr>
                  <am3d:camera>
                    <am3d:pos x="0" y="0" z="8016215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02738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29632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Modelo 3D 1">
                <a:extLst>
                  <a:ext uri="{FF2B5EF4-FFF2-40B4-BE49-F238E27FC236}">
                    <a16:creationId xmlns:a16="http://schemas.microsoft.com/office/drawing/2014/main" id="{1DF577B7-8801-FB8D-2035-B1C8CA72A3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3274" y="1936829"/>
                <a:ext cx="3045453" cy="2984342"/>
              </a:xfrm>
              <a:prstGeom prst="rect">
                <a:avLst/>
              </a:prstGeom>
              <a:noFill/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9748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9000"/>
              </a:schemeClr>
            </a:gs>
            <a:gs pos="61000">
              <a:schemeClr val="tx1">
                <a:lumMod val="93000"/>
                <a:lumOff val="7000"/>
              </a:schemeClr>
            </a:gs>
            <a:gs pos="30000">
              <a:srgbClr val="212121">
                <a:lumMod val="50000"/>
              </a:srgbClr>
            </a:gs>
            <a:gs pos="92000">
              <a:schemeClr val="tx1">
                <a:lumMod val="0"/>
              </a:schemeClr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Modelo 3D 1">
                <a:extLst>
                  <a:ext uri="{FF2B5EF4-FFF2-40B4-BE49-F238E27FC236}">
                    <a16:creationId xmlns:a16="http://schemas.microsoft.com/office/drawing/2014/main" id="{1DF577B7-8801-FB8D-2035-B1C8CA72A32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75929631"/>
                  </p:ext>
                </p:extLst>
              </p:nvPr>
            </p:nvGraphicFramePr>
            <p:xfrm>
              <a:off x="4598387" y="1931386"/>
              <a:ext cx="2995226" cy="299522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995226" cy="2995227"/>
                    </a:xfrm>
                    <a:prstGeom prst="rect">
                      <a:avLst/>
                    </a:prstGeom>
                    <a:noFill/>
                  </am3d:spPr>
                  <am3d:camera>
                    <am3d:pos x="0" y="0" z="8016215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02738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745706" ay="4999909" az="173580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29632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Modelo 3D 1">
                <a:extLst>
                  <a:ext uri="{FF2B5EF4-FFF2-40B4-BE49-F238E27FC236}">
                    <a16:creationId xmlns:a16="http://schemas.microsoft.com/office/drawing/2014/main" id="{1DF577B7-8801-FB8D-2035-B1C8CA72A3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98387" y="1931386"/>
                <a:ext cx="2995226" cy="2995227"/>
              </a:xfrm>
              <a:prstGeom prst="rect">
                <a:avLst/>
              </a:prstGeom>
              <a:noFill/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5182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9000"/>
              </a:schemeClr>
            </a:gs>
            <a:gs pos="61000">
              <a:schemeClr val="tx1">
                <a:lumMod val="93000"/>
                <a:lumOff val="7000"/>
              </a:schemeClr>
            </a:gs>
            <a:gs pos="30000">
              <a:srgbClr val="212121">
                <a:lumMod val="50000"/>
              </a:srgbClr>
            </a:gs>
            <a:gs pos="92000">
              <a:schemeClr val="tx1">
                <a:lumMod val="0"/>
              </a:schemeClr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Modelo 3D 1">
                <a:extLst>
                  <a:ext uri="{FF2B5EF4-FFF2-40B4-BE49-F238E27FC236}">
                    <a16:creationId xmlns:a16="http://schemas.microsoft.com/office/drawing/2014/main" id="{1DF577B7-8801-FB8D-2035-B1C8CA72A32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05405369"/>
                  </p:ext>
                </p:extLst>
              </p:nvPr>
            </p:nvGraphicFramePr>
            <p:xfrm>
              <a:off x="4518518" y="1851518"/>
              <a:ext cx="3154963" cy="315496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154963" cy="3154964"/>
                    </a:xfrm>
                    <a:prstGeom prst="rect">
                      <a:avLst/>
                    </a:prstGeom>
                    <a:noFill/>
                  </am3d:spPr>
                  <am3d:camera>
                    <am3d:pos x="0" y="0" z="8016215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02738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745706" ay="4999909" az="173580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57877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Modelo 3D 1">
                <a:extLst>
                  <a:ext uri="{FF2B5EF4-FFF2-40B4-BE49-F238E27FC236}">
                    <a16:creationId xmlns:a16="http://schemas.microsoft.com/office/drawing/2014/main" id="{1DF577B7-8801-FB8D-2035-B1C8CA72A3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18518" y="1851518"/>
                <a:ext cx="3154963" cy="3154964"/>
              </a:xfrm>
              <a:prstGeom prst="rect">
                <a:avLst/>
              </a:prstGeom>
              <a:noFill/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4978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Silva</dc:creator>
  <cp:lastModifiedBy>Thiago Silva</cp:lastModifiedBy>
  <cp:revision>2</cp:revision>
  <dcterms:created xsi:type="dcterms:W3CDTF">2023-05-23T23:56:43Z</dcterms:created>
  <dcterms:modified xsi:type="dcterms:W3CDTF">2023-05-24T06:39:09Z</dcterms:modified>
</cp:coreProperties>
</file>