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8" r:id="rId7"/>
    <p:sldId id="269" r:id="rId8"/>
    <p:sldId id="270" r:id="rId9"/>
    <p:sldId id="271" r:id="rId10"/>
    <p:sldId id="272" r:id="rId11"/>
    <p:sldId id="26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381344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Adobe Caslon Pro Bold" panose="0205070206050A020403" pitchFamily="18" charset="0"/>
              </a:rPr>
              <a:t>Ciberseguridad 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>
            <a:normAutofit lnSpcReduction="10000"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Check-lists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 y SWIFT</a:t>
            </a:r>
            <a:endParaRPr lang="en-US" dirty="0">
              <a:solidFill>
                <a:schemeClr val="accent2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Ambas Permiten identificar riesgos.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Análisis de árbol de fallas.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Comprueba como se comportan diferentes recursos del sistema de información ante eventos no deseados y determina las maneras en las que este evento podría ocurrir.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HAZOP.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Detecta situaciones de inseguridad.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AMFE.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Identifica fallos potenciales y sus consecuencias.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 para la evaluación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26821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Marcador de contenido 16">
            <a:extLst>
              <a:ext uri="{FF2B5EF4-FFF2-40B4-BE49-F238E27FC236}">
                <a16:creationId xmlns:a16="http://schemas.microsoft.com/office/drawing/2014/main" id="{9C970748-B80B-442D-86C5-EBC19255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Vulnerabilidades y ataques en los sistemas informáticos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Evaluación de riesgo 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Ciberataques y sus consecuencias.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Planificación de respuesta a incidentes.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Protección informática.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Sistemas utilizados para  mantener la seguridad y privacidad.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AB77700-4FE3-4F6C-A61F-F628C352030D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dirty="0">
                <a:solidFill>
                  <a:schemeClr val="bg1"/>
                </a:solidFill>
                <a:highlight>
                  <a:srgbClr val="000000"/>
                </a:highlight>
                <a:latin typeface="Agency FB" panose="020B0503020202020204" pitchFamily="34" charset="0"/>
              </a:rPr>
              <a:t>Introducción</a:t>
            </a:r>
            <a:endParaRPr lang="es-ES" sz="8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3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Vulnerabilidades más recurrentes.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Zero Day.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por error en la gestión de recursos.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de Validación de entrada.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de control de acceso.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Vulnerabilidades según gravedad y dificultad de tratamiento.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de gravedad baja.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de gravedad media.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de gran importancia.</a:t>
            </a:r>
          </a:p>
          <a:p>
            <a:pPr lvl="1"/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de gravedad crítica.</a:t>
            </a:r>
          </a:p>
          <a:p>
            <a:pPr lvl="1"/>
            <a:endParaRPr lang="es-ES" dirty="0">
              <a:solidFill>
                <a:schemeClr val="accent2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/>
                </a:solidFill>
                <a:highlight>
                  <a:srgbClr val="000000"/>
                </a:highlight>
              </a:rPr>
              <a:t>Vulnerabilidades y ataques en los sistemas informáticos</a:t>
            </a:r>
            <a:endParaRPr lang="es-E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91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Zero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day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Vulnerabilidad recientemente descubierta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Los atacantes tienen un lapso de tiempo importante para explotar dicha vulnerabilidad.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por error en la gestión de recursos.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El sistema consume un exceso de recursos ya que no se tiene un control sobre los mismos.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Ejemplo de ataque: Un usuario acapara la mayoría de los recursos.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/>
                </a:solidFill>
                <a:highlight>
                  <a:srgbClr val="000000"/>
                </a:highlight>
              </a:rPr>
              <a:t>Vulnerabilidades más recurrentes I</a:t>
            </a:r>
            <a:endParaRPr lang="es-E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26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por error en la validación de entrada.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El sistema no dispone de un mecanismo que compruebe los datos que entran al mismo.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Ejemplo de ataque: SQL </a:t>
            </a:r>
            <a:r>
              <a:rPr lang="es-ES" dirty="0" err="1">
                <a:solidFill>
                  <a:schemeClr val="bg1"/>
                </a:solidFill>
                <a:highlight>
                  <a:srgbClr val="000000"/>
                </a:highlight>
              </a:rPr>
              <a:t>injection</a:t>
            </a: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, introducimos un comando </a:t>
            </a:r>
            <a:r>
              <a:rPr lang="es-ES" dirty="0" err="1">
                <a:solidFill>
                  <a:schemeClr val="bg1"/>
                </a:solidFill>
                <a:highlight>
                  <a:srgbClr val="000000"/>
                </a:highlight>
              </a:rPr>
              <a:t>sql</a:t>
            </a: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 para visualizar datos privados.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Vulnerabilidad por error en la gestión de recursos.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El sistema consume un exceso de recursos ya que no se tiene un control sobre los mismos.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Ejemplo de ataque: Un usuario acapara la mayoría de los recursos haciendo que el sistema se ralentice o inutilice.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/>
                </a:solidFill>
                <a:highlight>
                  <a:srgbClr val="000000"/>
                </a:highlight>
              </a:rPr>
              <a:t>Vulnerabilidades más recurrentes II</a:t>
            </a:r>
            <a:endParaRPr lang="es-E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Gravedad baja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Son aquellas que tienen un impacto mínimo y son fáciles de eliminar.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Gravedad media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Son fáciles de eliminar ,pero el no hacerlo tiene un impacto notable sobre el sistema.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Gravedad de gran importancia.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Al ser explotadas causan un daño rápido y de gran impacto sobre el sistema, que además no tiene una fácil solución.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Gravedad crítica.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La explotación de esta conlleva problemas no solo para el equipo a través del cual se explota, sino que se expande por la red del mismo.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/>
                </a:solidFill>
                <a:highlight>
                  <a:srgbClr val="000000"/>
                </a:highlight>
              </a:rPr>
              <a:t>Vulnerabilidades según gravedad y dificultad de tratamiento </a:t>
            </a:r>
            <a:endParaRPr lang="es-E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81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Valoración de los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Evaluación de los riesgos frente a una escala de riesgos preestablecidos.</a:t>
            </a:r>
          </a:p>
          <a:p>
            <a:pPr lvl="1"/>
            <a:endParaRPr lang="es-ES" dirty="0">
              <a:solidFill>
                <a:schemeClr val="accent2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Evaluación de riesgo</a:t>
            </a:r>
          </a:p>
        </p:txBody>
      </p:sp>
    </p:spTree>
    <p:extLst>
      <p:ext uri="{BB962C8B-B14F-4D97-AF65-F5344CB8AC3E}">
        <p14:creationId xmlns:p14="http://schemas.microsoft.com/office/powerpoint/2010/main" val="414304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ARLI-CIB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Esta destinada a empresas del sector industrial.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MAGERIT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 y OCTAVE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Ambas están enfocadas a empresas con grandes sistemas de información.</a:t>
            </a:r>
          </a:p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Citicus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One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Administra el riesgo de información, de los proveedores y otras áreas clave de riesgo operacional en la empresa.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CRAMM.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Se trata de una metodología mixta ya que hace un análisis cualitativo y cuantitativo del riesgo.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Metodologías para la evaluación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210143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BD73-CA5A-4BC4-AF5A-946DF54E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Matriz de riesgo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Muestra de manera resumida los riesgos, su probabilidad de ocurrencia y una posible solución al mismo.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F9DED-9545-42CC-98E6-8CE1B33EC433}"/>
              </a:ext>
            </a:extLst>
          </p:cNvPr>
          <p:cNvSpPr/>
          <p:nvPr/>
        </p:nvSpPr>
        <p:spPr>
          <a:xfrm>
            <a:off x="838200" y="443345"/>
            <a:ext cx="10448636" cy="120072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 para la evaluación de riesgos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8F38E8-197E-42AD-9C16-84AD6FBA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9" y="3779255"/>
            <a:ext cx="11103105" cy="14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5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597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Adobe Caslon Pro Bold</vt:lpstr>
      <vt:lpstr>Agency FB</vt:lpstr>
      <vt:lpstr>Arial</vt:lpstr>
      <vt:lpstr>Calibri</vt:lpstr>
      <vt:lpstr>Calibri Light</vt:lpstr>
      <vt:lpstr>Tema de Office</vt:lpstr>
      <vt:lpstr>Ciberseguridad |Grupo 6|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 |Grupo 6|</dc:title>
  <dc:creator>Carlos Yanguas</dc:creator>
  <cp:lastModifiedBy>Carlos Yanguas</cp:lastModifiedBy>
  <cp:revision>15</cp:revision>
  <dcterms:created xsi:type="dcterms:W3CDTF">2021-01-19T16:50:38Z</dcterms:created>
  <dcterms:modified xsi:type="dcterms:W3CDTF">2021-01-19T18:56:25Z</dcterms:modified>
</cp:coreProperties>
</file>