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00" r:id="rId4"/>
    <p:sldId id="277" r:id="rId5"/>
    <p:sldId id="282" r:id="rId6"/>
    <p:sldId id="301" r:id="rId7"/>
    <p:sldId id="278" r:id="rId8"/>
    <p:sldId id="285" r:id="rId9"/>
    <p:sldId id="302" r:id="rId10"/>
    <p:sldId id="303" r:id="rId11"/>
    <p:sldId id="304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  <p:pic>
        <p:nvPicPr>
          <p:cNvPr id="10" name="Imagen 9" descr="Imagen que contiene herramienta&#10;&#10;Descripción generada automáticamente">
            <a:extLst>
              <a:ext uri="{FF2B5EF4-FFF2-40B4-BE49-F238E27FC236}">
                <a16:creationId xmlns:a16="http://schemas.microsoft.com/office/drawing/2014/main" id="{B88DF093-F2AE-4435-9687-7478B7F0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24" y="1334193"/>
            <a:ext cx="3333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1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  <p:pic>
        <p:nvPicPr>
          <p:cNvPr id="9" name="Imagen 8" descr="Imagen que contiene herramienta&#10;&#10;Descripción generada automáticamente">
            <a:extLst>
              <a:ext uri="{FF2B5EF4-FFF2-40B4-BE49-F238E27FC236}">
                <a16:creationId xmlns:a16="http://schemas.microsoft.com/office/drawing/2014/main" id="{3EAC95F2-0593-4562-82E3-CDBBF7EB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33" y="1431577"/>
            <a:ext cx="3333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-140981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4F18-CCE7-4454-99CD-8CF995476B97}"/>
              </a:ext>
            </a:extLst>
          </p:cNvPr>
          <p:cNvSpPr txBox="1"/>
          <p:nvPr/>
        </p:nvSpPr>
        <p:spPr>
          <a:xfrm>
            <a:off x="260423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Delincuencia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8D082-7466-4B28-9EC3-585BE379D516}"/>
              </a:ext>
            </a:extLst>
          </p:cNvPr>
          <p:cNvSpPr txBox="1"/>
          <p:nvPr/>
        </p:nvSpPr>
        <p:spPr>
          <a:xfrm>
            <a:off x="704295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Ciberdelincuencia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C9EDF-BD82-4C68-9ED4-EE5A1BA7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428998"/>
            <a:ext cx="2580280" cy="17900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946F9-6E68-48E2-9924-EAF76F65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9" y="3428998"/>
            <a:ext cx="2659408" cy="177293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4FE741C6-F65E-4C5F-9DA3-22979084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262674"/>
            <a:ext cx="1612611" cy="1612611"/>
          </a:xfrm>
          <a:prstGeom prst="rect">
            <a:avLst/>
          </a:prstGeom>
        </p:spPr>
      </p:pic>
      <p:pic>
        <p:nvPicPr>
          <p:cNvPr id="17" name="Imagen 16" descr="Imagen que contiene objeto, tabla, azul, motor&#10;&#10;Descripción generada automáticamente">
            <a:extLst>
              <a:ext uri="{FF2B5EF4-FFF2-40B4-BE49-F238E27FC236}">
                <a16:creationId xmlns:a16="http://schemas.microsoft.com/office/drawing/2014/main" id="{6B268D83-9D4B-4851-A34E-A73C6113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2" y="1386017"/>
            <a:ext cx="2659408" cy="148926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E9F890B-5B65-4764-A0A6-AE59B3E2372F}"/>
              </a:ext>
            </a:extLst>
          </p:cNvPr>
          <p:cNvSpPr/>
          <p:nvPr/>
        </p:nvSpPr>
        <p:spPr>
          <a:xfrm>
            <a:off x="5060272" y="4048217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7A3569C-1D82-4517-B775-6E71BDAE47FD}"/>
              </a:ext>
            </a:extLst>
          </p:cNvPr>
          <p:cNvSpPr/>
          <p:nvPr/>
        </p:nvSpPr>
        <p:spPr>
          <a:xfrm>
            <a:off x="5060271" y="2041920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E31AB0-1376-42B3-BFC2-A363069EF67C}"/>
              </a:ext>
            </a:extLst>
          </p:cNvPr>
          <p:cNvSpPr txBox="1"/>
          <p:nvPr/>
        </p:nvSpPr>
        <p:spPr>
          <a:xfrm>
            <a:off x="2604232" y="28582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B978-1939-4F98-866C-F41538A93AD1}"/>
              </a:ext>
            </a:extLst>
          </p:cNvPr>
          <p:cNvSpPr txBox="1"/>
          <p:nvPr/>
        </p:nvSpPr>
        <p:spPr>
          <a:xfrm>
            <a:off x="7042951" y="28991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trata de un dispositivo capaz de bloquear comunicaciones no autorizadas, permitiendo las que si lo están.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red,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271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su nivel de gravedad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1559465" y="2397428"/>
            <a:ext cx="82272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u="sng" dirty="0"/>
              <a:t>Niveles de gravedad de las vulnerabilidades: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baja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alta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crítica</a:t>
            </a: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3ADE7D-778F-4AF7-AA04-F2838EA9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19" y="1811045"/>
            <a:ext cx="5008430" cy="3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322773" y="1578773"/>
            <a:ext cx="58681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46FB18-4430-4B3B-BDB8-526C119E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6" y="1358284"/>
            <a:ext cx="4397680" cy="43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7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1868</Words>
  <Application>Microsoft Office PowerPoint</Application>
  <PresentationFormat>Panorámica</PresentationFormat>
  <Paragraphs>268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</vt:lpstr>
      <vt:lpstr>Ciberseguridad:  Amenazas y vulnerabilidades en la red</vt:lpstr>
      <vt:lpstr>Ciberseguridad:  Amenazas y vulnerabilidades en la red</vt:lpstr>
      <vt:lpstr>Vulnerabilidades mas recurrentes</vt:lpstr>
      <vt:lpstr>Vulnerabilidades según su nivel de gravedad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Carlos Yanguas</cp:lastModifiedBy>
  <cp:revision>24</cp:revision>
  <dcterms:created xsi:type="dcterms:W3CDTF">2021-01-20T01:35:26Z</dcterms:created>
  <dcterms:modified xsi:type="dcterms:W3CDTF">2021-01-21T21:10:30Z</dcterms:modified>
</cp:coreProperties>
</file>