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usado para crear un único volumen lógico, el cual físicamente esté compuesto por varios discos físicos.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 coma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eliminar, 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alta: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al que esta conectado 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1947</Words>
  <Application>Microsoft Office PowerPoint</Application>
  <PresentationFormat>Panorámica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Carlos Yanguas</cp:lastModifiedBy>
  <cp:revision>21</cp:revision>
  <dcterms:created xsi:type="dcterms:W3CDTF">2021-01-20T01:35:26Z</dcterms:created>
  <dcterms:modified xsi:type="dcterms:W3CDTF">2021-01-20T12:14:00Z</dcterms:modified>
</cp:coreProperties>
</file>