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7" r:id="rId1"/>
  </p:sldMasterIdLst>
  <p:sldIdLst>
    <p:sldId id="262" r:id="rId2"/>
    <p:sldId id="256" r:id="rId3"/>
    <p:sldId id="257" r:id="rId4"/>
    <p:sldId id="258" r:id="rId5"/>
    <p:sldId id="259" r:id="rId6"/>
    <p:sldId id="260" r:id="rId7"/>
    <p:sldId id="261" r:id="rId8"/>
    <p:sldId id="264" r:id="rId9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AE581-31A5-43D3-9062-A386213004CB}" type="datetimeFigureOut">
              <a:rPr lang="es-AR" smtClean="0"/>
              <a:t>21/5/2020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FC81E-1EE1-4E2D-AAFA-36F2F81D334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82527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AE581-31A5-43D3-9062-A386213004CB}" type="datetimeFigureOut">
              <a:rPr lang="es-AR" smtClean="0"/>
              <a:t>21/5/2020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FC81E-1EE1-4E2D-AAFA-36F2F81D334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82125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AE581-31A5-43D3-9062-A386213004CB}" type="datetimeFigureOut">
              <a:rPr lang="es-AR" smtClean="0"/>
              <a:t>21/5/2020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FC81E-1EE1-4E2D-AAFA-36F2F81D334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599557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AE581-31A5-43D3-9062-A386213004CB}" type="datetimeFigureOut">
              <a:rPr lang="es-AR" smtClean="0"/>
              <a:t>21/5/2020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FC81E-1EE1-4E2D-AAFA-36F2F81D334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50095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AE581-31A5-43D3-9062-A386213004CB}" type="datetimeFigureOut">
              <a:rPr lang="es-AR" smtClean="0"/>
              <a:t>21/5/2020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FC81E-1EE1-4E2D-AAFA-36F2F81D334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488792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AE581-31A5-43D3-9062-A386213004CB}" type="datetimeFigureOut">
              <a:rPr lang="es-AR" smtClean="0"/>
              <a:t>21/5/2020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FC81E-1EE1-4E2D-AAFA-36F2F81D334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680949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AE581-31A5-43D3-9062-A386213004CB}" type="datetimeFigureOut">
              <a:rPr lang="es-AR" smtClean="0"/>
              <a:t>21/5/2020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FC81E-1EE1-4E2D-AAFA-36F2F81D334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784470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AE581-31A5-43D3-9062-A386213004CB}" type="datetimeFigureOut">
              <a:rPr lang="es-AR" smtClean="0"/>
              <a:t>21/5/2020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FC81E-1EE1-4E2D-AAFA-36F2F81D334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170926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AE581-31A5-43D3-9062-A386213004CB}" type="datetimeFigureOut">
              <a:rPr lang="es-AR" smtClean="0"/>
              <a:t>21/5/2020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FC81E-1EE1-4E2D-AAFA-36F2F81D334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85637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AE581-31A5-43D3-9062-A386213004CB}" type="datetimeFigureOut">
              <a:rPr lang="es-AR" smtClean="0"/>
              <a:t>21/5/2020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FC81E-1EE1-4E2D-AAFA-36F2F81D334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74909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AE581-31A5-43D3-9062-A386213004CB}" type="datetimeFigureOut">
              <a:rPr lang="es-AR" smtClean="0"/>
              <a:t>21/5/2020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FC81E-1EE1-4E2D-AAFA-36F2F81D334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89599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AE581-31A5-43D3-9062-A386213004CB}" type="datetimeFigureOut">
              <a:rPr lang="es-AR" smtClean="0"/>
              <a:t>21/5/2020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FC81E-1EE1-4E2D-AAFA-36F2F81D334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27322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AE581-31A5-43D3-9062-A386213004CB}" type="datetimeFigureOut">
              <a:rPr lang="es-AR" smtClean="0"/>
              <a:t>21/5/2020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FC81E-1EE1-4E2D-AAFA-36F2F81D334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61369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AE581-31A5-43D3-9062-A386213004CB}" type="datetimeFigureOut">
              <a:rPr lang="es-AR" smtClean="0"/>
              <a:t>21/5/2020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FC81E-1EE1-4E2D-AAFA-36F2F81D334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32091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AE581-31A5-43D3-9062-A386213004CB}" type="datetimeFigureOut">
              <a:rPr lang="es-AR" smtClean="0"/>
              <a:t>21/5/2020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FC81E-1EE1-4E2D-AAFA-36F2F81D334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95855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AE581-31A5-43D3-9062-A386213004CB}" type="datetimeFigureOut">
              <a:rPr lang="es-AR" smtClean="0"/>
              <a:t>21/5/2020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FC81E-1EE1-4E2D-AAFA-36F2F81D334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35987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7FEAE581-31A5-43D3-9062-A386213004CB}" type="datetimeFigureOut">
              <a:rPr lang="es-AR" smtClean="0"/>
              <a:t>21/5/2020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36AFC81E-1EE1-4E2D-AAFA-36F2F81D334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43234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7FEAE581-31A5-43D3-9062-A386213004CB}" type="datetimeFigureOut">
              <a:rPr lang="es-AR" smtClean="0"/>
              <a:t>21/5/2020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36AFC81E-1EE1-4E2D-AAFA-36F2F81D334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22488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  <p:sldLayoutId id="2147483809" r:id="rId12"/>
    <p:sldLayoutId id="2147483810" r:id="rId13"/>
    <p:sldLayoutId id="2147483811" r:id="rId14"/>
    <p:sldLayoutId id="2147483812" r:id="rId15"/>
    <p:sldLayoutId id="2147483813" r:id="rId16"/>
    <p:sldLayoutId id="214748381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rupoyenu.mantishub.io/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51408" y="2521527"/>
            <a:ext cx="9905998" cy="1905000"/>
          </a:xfrm>
        </p:spPr>
        <p:txBody>
          <a:bodyPr>
            <a:normAutofit fontScale="90000"/>
          </a:bodyPr>
          <a:lstStyle/>
          <a:p>
            <a:pPr algn="ctr"/>
            <a:r>
              <a:rPr lang="es-AR" b="1" dirty="0" smtClean="0"/>
              <a:t>TRABAJO PRACTICO N° 5.6</a:t>
            </a:r>
            <a:br>
              <a:rPr lang="es-AR" b="1" dirty="0" smtClean="0"/>
            </a:br>
            <a:r>
              <a:rPr lang="es-AR" b="1" dirty="0" smtClean="0"/>
              <a:t>SEGUIMIENTO DE </a:t>
            </a:r>
            <a:r>
              <a:rPr lang="es-AR" b="1" dirty="0" smtClean="0"/>
              <a:t>DESVIACIONES</a:t>
            </a:r>
            <a:br>
              <a:rPr lang="es-AR" b="1" dirty="0" smtClean="0"/>
            </a:br>
            <a:r>
              <a:rPr lang="es-AR" b="1" dirty="0"/>
              <a:t/>
            </a:r>
            <a:br>
              <a:rPr lang="es-AR" b="1" dirty="0"/>
            </a:br>
            <a:r>
              <a:rPr lang="es-AR" b="1" dirty="0" smtClean="0"/>
              <a:t>MARQUEZ Emanuel</a:t>
            </a:r>
            <a:endParaRPr lang="es-AR" b="1" dirty="0"/>
          </a:p>
        </p:txBody>
      </p:sp>
    </p:spTree>
    <p:extLst>
      <p:ext uri="{BB962C8B-B14F-4D97-AF65-F5344CB8AC3E}">
        <p14:creationId xmlns:p14="http://schemas.microsoft.com/office/powerpoint/2010/main" val="1459652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1999" cy="736154"/>
          </a:xfrm>
        </p:spPr>
        <p:txBody>
          <a:bodyPr>
            <a:normAutofit fontScale="90000"/>
          </a:bodyPr>
          <a:lstStyle/>
          <a:p>
            <a:pPr algn="l"/>
            <a:r>
              <a:rPr lang="es-AR" b="1" dirty="0" smtClean="0">
                <a:solidFill>
                  <a:schemeClr val="tx1"/>
                </a:solidFill>
              </a:rPr>
              <a:t>EJERCICIO 1</a:t>
            </a:r>
            <a:endParaRPr lang="es-AR" b="1" dirty="0">
              <a:solidFill>
                <a:schemeClr val="tx1"/>
              </a:solidFill>
            </a:endParaRPr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-1" y="6436426"/>
            <a:ext cx="12191999" cy="42157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s-AR" sz="2400" b="1" dirty="0" smtClean="0"/>
              <a:t>Trabajo Práctico 5.6 - Márquez Emanuel</a:t>
            </a:r>
            <a:endParaRPr lang="es-AR" sz="2400" b="1" dirty="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9001496" y="0"/>
            <a:ext cx="3396343" cy="73615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s-AR" b="1" dirty="0" err="1" smtClean="0">
                <a:solidFill>
                  <a:schemeClr val="tx1"/>
                </a:solidFill>
              </a:rPr>
              <a:t>Unpa-uarg</a:t>
            </a:r>
            <a:endParaRPr lang="es-AR" b="1" dirty="0">
              <a:solidFill>
                <a:schemeClr val="tx1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508" y="1341912"/>
            <a:ext cx="11160374" cy="4512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640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1999" cy="736154"/>
          </a:xfrm>
        </p:spPr>
        <p:txBody>
          <a:bodyPr>
            <a:normAutofit fontScale="90000"/>
          </a:bodyPr>
          <a:lstStyle/>
          <a:p>
            <a:pPr algn="l"/>
            <a:r>
              <a:rPr lang="es-AR" b="1" dirty="0" smtClean="0">
                <a:solidFill>
                  <a:schemeClr val="tx1"/>
                </a:solidFill>
              </a:rPr>
              <a:t>EJERCICIO 2</a:t>
            </a:r>
            <a:endParaRPr lang="es-AR" b="1" dirty="0">
              <a:solidFill>
                <a:schemeClr val="tx1"/>
              </a:solidFill>
            </a:endParaRPr>
          </a:p>
        </p:txBody>
      </p:sp>
      <p:pic>
        <p:nvPicPr>
          <p:cNvPr id="3" name="Imagen 2"/>
          <p:cNvPicPr/>
          <p:nvPr/>
        </p:nvPicPr>
        <p:blipFill>
          <a:blip r:embed="rId2"/>
          <a:stretch>
            <a:fillRect/>
          </a:stretch>
        </p:blipFill>
        <p:spPr>
          <a:xfrm>
            <a:off x="1906603" y="926513"/>
            <a:ext cx="8389303" cy="5218735"/>
          </a:xfrm>
          <a:prstGeom prst="rect">
            <a:avLst/>
          </a:prstGeom>
        </p:spPr>
      </p:pic>
      <p:sp>
        <p:nvSpPr>
          <p:cNvPr id="4" name="Título 1"/>
          <p:cNvSpPr txBox="1">
            <a:spLocks/>
          </p:cNvSpPr>
          <p:nvPr/>
        </p:nvSpPr>
        <p:spPr>
          <a:xfrm>
            <a:off x="-1" y="6436426"/>
            <a:ext cx="12191999" cy="42157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s-AR" sz="2400" b="1" dirty="0" smtClean="0"/>
              <a:t>Trabajo Práctico 5.6 - Márquez Emanuel</a:t>
            </a:r>
            <a:endParaRPr lang="es-AR" sz="2400" b="1" dirty="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9001496" y="0"/>
            <a:ext cx="3396343" cy="73615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s-AR" b="1" dirty="0" err="1" smtClean="0">
                <a:solidFill>
                  <a:schemeClr val="tx1"/>
                </a:solidFill>
              </a:rPr>
              <a:t>Unpa-uarg</a:t>
            </a:r>
            <a:endParaRPr lang="es-AR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0795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1999" cy="736154"/>
          </a:xfrm>
        </p:spPr>
        <p:txBody>
          <a:bodyPr>
            <a:normAutofit fontScale="90000"/>
          </a:bodyPr>
          <a:lstStyle/>
          <a:p>
            <a:pPr algn="l"/>
            <a:r>
              <a:rPr lang="es-AR" b="1" dirty="0" smtClean="0">
                <a:solidFill>
                  <a:schemeClr val="tx1"/>
                </a:solidFill>
              </a:rPr>
              <a:t>EJERCICIO 3</a:t>
            </a:r>
            <a:endParaRPr lang="es-AR" b="1" dirty="0">
              <a:solidFill>
                <a:schemeClr val="tx1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207" y="1089634"/>
            <a:ext cx="7970322" cy="499331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ítulo 1"/>
          <p:cNvSpPr txBox="1">
            <a:spLocks/>
          </p:cNvSpPr>
          <p:nvPr/>
        </p:nvSpPr>
        <p:spPr>
          <a:xfrm>
            <a:off x="-1" y="6436426"/>
            <a:ext cx="12191999" cy="42157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s-AR" sz="2400" b="1" dirty="0" smtClean="0"/>
              <a:t>Trabajo Práctico 5.6 - Márquez Emanuel</a:t>
            </a:r>
            <a:endParaRPr lang="es-AR" sz="2400" b="1" dirty="0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9001496" y="0"/>
            <a:ext cx="3396343" cy="73615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s-AR" b="1" dirty="0" err="1" smtClean="0">
                <a:solidFill>
                  <a:schemeClr val="tx1"/>
                </a:solidFill>
              </a:rPr>
              <a:t>Unpa-uarg</a:t>
            </a:r>
            <a:endParaRPr lang="es-AR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2768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1999" cy="736154"/>
          </a:xfrm>
        </p:spPr>
        <p:txBody>
          <a:bodyPr>
            <a:normAutofit fontScale="90000"/>
          </a:bodyPr>
          <a:lstStyle/>
          <a:p>
            <a:pPr algn="l"/>
            <a:r>
              <a:rPr lang="es-AR" b="1" dirty="0" smtClean="0">
                <a:solidFill>
                  <a:schemeClr val="tx1"/>
                </a:solidFill>
              </a:rPr>
              <a:t>EJERCICIO 3</a:t>
            </a:r>
            <a:endParaRPr lang="es-AR" b="1" dirty="0">
              <a:solidFill>
                <a:schemeClr val="tx1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5144" y="736154"/>
            <a:ext cx="7421707" cy="536256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ítulo 1"/>
          <p:cNvSpPr txBox="1">
            <a:spLocks/>
          </p:cNvSpPr>
          <p:nvPr/>
        </p:nvSpPr>
        <p:spPr>
          <a:xfrm>
            <a:off x="-1" y="6436426"/>
            <a:ext cx="12191999" cy="42157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s-AR" sz="2400" b="1" dirty="0" smtClean="0"/>
              <a:t>Trabajo Práctico 5.6 - Márquez Emanuel</a:t>
            </a:r>
            <a:endParaRPr lang="es-AR" sz="2400" b="1" dirty="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9001496" y="0"/>
            <a:ext cx="3396343" cy="73615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s-AR" b="1" dirty="0" err="1" smtClean="0">
                <a:solidFill>
                  <a:schemeClr val="tx1"/>
                </a:solidFill>
              </a:rPr>
              <a:t>Unpa-uarg</a:t>
            </a:r>
            <a:endParaRPr lang="es-AR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5537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1999" cy="736154"/>
          </a:xfrm>
        </p:spPr>
        <p:txBody>
          <a:bodyPr>
            <a:normAutofit fontScale="90000"/>
          </a:bodyPr>
          <a:lstStyle/>
          <a:p>
            <a:pPr algn="l"/>
            <a:r>
              <a:rPr lang="es-AR" b="1" dirty="0" smtClean="0">
                <a:solidFill>
                  <a:schemeClr val="tx1"/>
                </a:solidFill>
              </a:rPr>
              <a:t>EJERCICIO 4</a:t>
            </a:r>
            <a:endParaRPr lang="es-AR" b="1" dirty="0">
              <a:solidFill>
                <a:schemeClr val="tx1"/>
              </a:solidFill>
            </a:endParaRP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-1" y="6436426"/>
            <a:ext cx="12191999" cy="42157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s-AR" sz="2400" b="1" dirty="0" smtClean="0"/>
              <a:t>Trabajo Práctico 5.6 - Márquez Emanuel</a:t>
            </a:r>
            <a:endParaRPr lang="es-AR" sz="2400" b="1" dirty="0"/>
          </a:p>
        </p:txBody>
      </p:sp>
      <p:pic>
        <p:nvPicPr>
          <p:cNvPr id="7" name="Imagen 6"/>
          <p:cNvPicPr/>
          <p:nvPr/>
        </p:nvPicPr>
        <p:blipFill>
          <a:blip r:embed="rId2"/>
          <a:stretch>
            <a:fillRect/>
          </a:stretch>
        </p:blipFill>
        <p:spPr>
          <a:xfrm>
            <a:off x="842784" y="892660"/>
            <a:ext cx="10617160" cy="5163755"/>
          </a:xfrm>
          <a:prstGeom prst="rect">
            <a:avLst/>
          </a:prstGeom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9001496" y="0"/>
            <a:ext cx="3396343" cy="73615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s-AR" b="1" dirty="0" err="1" smtClean="0">
                <a:solidFill>
                  <a:schemeClr val="tx1"/>
                </a:solidFill>
              </a:rPr>
              <a:t>Unpa-uarg</a:t>
            </a:r>
            <a:endParaRPr lang="es-AR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8064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1999" cy="736154"/>
          </a:xfrm>
        </p:spPr>
        <p:txBody>
          <a:bodyPr>
            <a:normAutofit fontScale="90000"/>
          </a:bodyPr>
          <a:lstStyle/>
          <a:p>
            <a:pPr algn="l"/>
            <a:r>
              <a:rPr lang="es-AR" b="1" dirty="0" smtClean="0">
                <a:solidFill>
                  <a:schemeClr val="tx1"/>
                </a:solidFill>
              </a:rPr>
              <a:t>EJERCICIO 4</a:t>
            </a:r>
            <a:endParaRPr lang="es-AR" b="1" dirty="0">
              <a:solidFill>
                <a:schemeClr val="tx1"/>
              </a:solidFill>
            </a:endParaRP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-1" y="6436426"/>
            <a:ext cx="12191999" cy="42157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s-AR" sz="2400" b="1" dirty="0" smtClean="0"/>
              <a:t>Trabajo Práctico 5.6 - Márquez Emanuel</a:t>
            </a:r>
            <a:endParaRPr lang="es-AR" sz="2400" b="1" dirty="0"/>
          </a:p>
        </p:txBody>
      </p:sp>
      <p:pic>
        <p:nvPicPr>
          <p:cNvPr id="5" name="Imagen 4"/>
          <p:cNvPicPr/>
          <p:nvPr/>
        </p:nvPicPr>
        <p:blipFill>
          <a:blip r:embed="rId2"/>
          <a:stretch>
            <a:fillRect/>
          </a:stretch>
        </p:blipFill>
        <p:spPr>
          <a:xfrm>
            <a:off x="763795" y="1019885"/>
            <a:ext cx="10664405" cy="5132809"/>
          </a:xfrm>
          <a:prstGeom prst="rect">
            <a:avLst/>
          </a:prstGeom>
        </p:spPr>
      </p:pic>
      <p:sp>
        <p:nvSpPr>
          <p:cNvPr id="7" name="Título 1"/>
          <p:cNvSpPr txBox="1">
            <a:spLocks/>
          </p:cNvSpPr>
          <p:nvPr/>
        </p:nvSpPr>
        <p:spPr>
          <a:xfrm>
            <a:off x="9001496" y="0"/>
            <a:ext cx="3396343" cy="73615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s-AR" b="1" dirty="0" err="1" smtClean="0">
                <a:solidFill>
                  <a:schemeClr val="tx1"/>
                </a:solidFill>
              </a:rPr>
              <a:t>Unpa-uarg</a:t>
            </a:r>
            <a:endParaRPr lang="es-AR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1480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1999" cy="736154"/>
          </a:xfrm>
        </p:spPr>
        <p:txBody>
          <a:bodyPr>
            <a:normAutofit fontScale="90000"/>
          </a:bodyPr>
          <a:lstStyle/>
          <a:p>
            <a:pPr algn="l"/>
            <a:r>
              <a:rPr lang="es-AR" b="1" dirty="0" smtClean="0">
                <a:solidFill>
                  <a:schemeClr val="tx1"/>
                </a:solidFill>
              </a:rPr>
              <a:t>EJERCICIO 4</a:t>
            </a:r>
            <a:endParaRPr lang="es-AR" b="1" dirty="0">
              <a:solidFill>
                <a:schemeClr val="tx1"/>
              </a:solidFill>
            </a:endParaRP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-1" y="6436426"/>
            <a:ext cx="12191999" cy="42157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s-AR" sz="2400" b="1" dirty="0" smtClean="0"/>
              <a:t>Trabajo Práctico 5.6 - Márquez Emanuel</a:t>
            </a:r>
            <a:endParaRPr lang="es-AR" sz="2400" b="1" dirty="0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9001496" y="0"/>
            <a:ext cx="3396343" cy="73615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s-AR" b="1" dirty="0" err="1" smtClean="0">
                <a:solidFill>
                  <a:schemeClr val="tx1"/>
                </a:solidFill>
              </a:rPr>
              <a:t>Unpa-uarg</a:t>
            </a:r>
            <a:endParaRPr lang="es-AR" b="1" dirty="0">
              <a:solidFill>
                <a:schemeClr val="tx1"/>
              </a:solidFill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255938" y="2460563"/>
            <a:ext cx="826059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4000" b="1" i="1" dirty="0">
                <a:solidFill>
                  <a:schemeClr val="tx1">
                    <a:lumMod val="95000"/>
                    <a:lumOff val="5000"/>
                  </a:schemeClr>
                </a:solidFill>
                <a:hlinkClick r:id="rId2"/>
              </a:rPr>
              <a:t>https://grupoyenu.mantishub.io</a:t>
            </a:r>
            <a:r>
              <a:rPr lang="es-AR" sz="4000" b="1" i="1" dirty="0">
                <a:hlinkClick r:id="rId2"/>
              </a:rPr>
              <a:t>/</a:t>
            </a:r>
            <a:endParaRPr lang="es-AR" sz="4000" b="1" i="1" dirty="0"/>
          </a:p>
        </p:txBody>
      </p:sp>
    </p:spTree>
    <p:extLst>
      <p:ext uri="{BB962C8B-B14F-4D97-AF65-F5344CB8AC3E}">
        <p14:creationId xmlns:p14="http://schemas.microsoft.com/office/powerpoint/2010/main" val="1025872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lla">
  <a:themeElements>
    <a:clrScheme name="Malla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alla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all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TM03457485[[fn=Malla]]</Template>
  <TotalTime>43</TotalTime>
  <Words>72</Words>
  <Application>Microsoft Office PowerPoint</Application>
  <PresentationFormat>Panorámica</PresentationFormat>
  <Paragraphs>23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Trebuchet MS</vt:lpstr>
      <vt:lpstr>Malla</vt:lpstr>
      <vt:lpstr>TRABAJO PRACTICO N° 5.6 SEGUIMIENTO DE DESVIACIONES  MARQUEZ Emanuel</vt:lpstr>
      <vt:lpstr>EJERCICIO 1</vt:lpstr>
      <vt:lpstr>EJERCICIO 2</vt:lpstr>
      <vt:lpstr>EJERCICIO 3</vt:lpstr>
      <vt:lpstr>EJERCICIO 3</vt:lpstr>
      <vt:lpstr>EJERCICIO 4</vt:lpstr>
      <vt:lpstr>EJERCICIO 4</vt:lpstr>
      <vt:lpstr>EJERCICIO 4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EJERCICIO 1</dc:title>
  <dc:creator>Marquez Emanuel Alberto</dc:creator>
  <cp:lastModifiedBy>Marquez Emanuel Alberto</cp:lastModifiedBy>
  <cp:revision>15</cp:revision>
  <dcterms:created xsi:type="dcterms:W3CDTF">2020-05-21T16:27:03Z</dcterms:created>
  <dcterms:modified xsi:type="dcterms:W3CDTF">2020-05-21T18:47:43Z</dcterms:modified>
</cp:coreProperties>
</file>