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8250" cx="9144000"/>
  <p:notesSz cx="6858000" cy="9144000"/>
  <p:embeddedFontLst>
    <p:embeddedFont>
      <p:font typeface="Roboto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guide id="2" orient="horz" pos="397">
          <p15:clr>
            <a:srgbClr val="A4A3A4"/>
          </p15:clr>
        </p15:guide>
        <p15:guide id="3" orient="horz" pos="2869">
          <p15:clr>
            <a:srgbClr val="A4A3A4"/>
          </p15:clr>
        </p15:guide>
        <p15:guide id="4" orient="horz" pos="714">
          <p15:clr>
            <a:srgbClr val="A4A3A4"/>
          </p15:clr>
        </p15:guide>
        <p15:guide id="5" pos="635">
          <p15:clr>
            <a:srgbClr val="A4A3A4"/>
          </p15:clr>
        </p15:guide>
      </p15:sldGuideLst>
    </p:ext>
    <p:ext uri="GoogleSlidesCustomDataVersion2">
      <go:slidesCustomData xmlns:go="http://customooxmlschemas.google.com/" r:id="rId30" roundtripDataSignature="AMtx7mhuqsP1LEpDXMoc258w0dMKLiM5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397" orient="horz"/>
        <p:guide pos="2869" orient="horz"/>
        <p:guide pos="714" orient="horz"/>
        <p:guide pos="63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Light-regular.fntdata"/><Relationship Id="rId25" Type="http://schemas.openxmlformats.org/officeDocument/2006/relationships/slide" Target="slides/slide19.xml"/><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Light-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647700" y="295275"/>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Aplicando Outras Condições a uma Join</a:t>
            </a:r>
            <a:endParaRPr/>
          </a:p>
          <a:p>
            <a:pPr indent="0" lvl="1" marL="457200" rtl="0" algn="l">
              <a:spcBef>
                <a:spcPts val="0"/>
              </a:spcBef>
              <a:spcAft>
                <a:spcPts val="0"/>
              </a:spcAft>
              <a:buNone/>
            </a:pPr>
            <a:r>
              <a:rPr lang="en-US"/>
              <a:t>Você pode aplicar outras condições à join. </a:t>
            </a:r>
            <a:endParaRPr/>
          </a:p>
          <a:p>
            <a:pPr indent="0" lvl="1" marL="457200" rtl="0" algn="l">
              <a:spcBef>
                <a:spcPts val="0"/>
              </a:spcBef>
              <a:spcAft>
                <a:spcPts val="0"/>
              </a:spcAft>
              <a:buNone/>
            </a:pPr>
            <a:r>
              <a:rPr lang="en-US"/>
              <a:t>O exemplo mostrado executa uma operação de join nas tabelas </a:t>
            </a:r>
            <a:r>
              <a:rPr lang="en-US">
                <a:latin typeface="Courier New"/>
                <a:ea typeface="Courier New"/>
                <a:cs typeface="Courier New"/>
                <a:sym typeface="Courier New"/>
              </a:rPr>
              <a:t>EMPLOYEES</a:t>
            </a:r>
            <a:r>
              <a:rPr lang="en-US"/>
              <a:t> e </a:t>
            </a:r>
            <a:r>
              <a:rPr lang="en-US">
                <a:latin typeface="Courier New"/>
                <a:ea typeface="Courier New"/>
                <a:cs typeface="Courier New"/>
                <a:sym typeface="Courier New"/>
              </a:rPr>
              <a:t>DEPARTMENTS</a:t>
            </a:r>
            <a:r>
              <a:rPr lang="en-US"/>
              <a:t>, além de exibir apenas os funcionários com o ID de gerente 149. Para adicionar outras condições à cláusula </a:t>
            </a:r>
            <a:r>
              <a:rPr lang="en-US">
                <a:latin typeface="Courier New"/>
                <a:ea typeface="Courier New"/>
                <a:cs typeface="Courier New"/>
                <a:sym typeface="Courier New"/>
              </a:rPr>
              <a:t>ON</a:t>
            </a:r>
            <a:r>
              <a:rPr lang="en-US"/>
              <a:t>, especifique cláusulas </a:t>
            </a:r>
            <a:r>
              <a:rPr lang="en-US">
                <a:latin typeface="Courier New"/>
                <a:ea typeface="Courier New"/>
                <a:cs typeface="Courier New"/>
                <a:sym typeface="Courier New"/>
              </a:rPr>
              <a:t>AND</a:t>
            </a:r>
            <a:r>
              <a:rPr lang="en-US"/>
              <a:t>. Como opção, você pode usar uma cláusula </a:t>
            </a:r>
            <a:r>
              <a:rPr lang="en-US">
                <a:latin typeface="Courier New"/>
                <a:ea typeface="Courier New"/>
                <a:cs typeface="Courier New"/>
                <a:sym typeface="Courier New"/>
              </a:rPr>
              <a:t>WHERE</a:t>
            </a:r>
            <a:r>
              <a:rPr lang="en-US"/>
              <a:t> para aplicar outras condições:</a:t>
            </a:r>
            <a:endParaRPr/>
          </a:p>
          <a:p>
            <a:pPr indent="0" lvl="2" marL="914400" rtl="0" algn="l">
              <a:spcBef>
                <a:spcPts val="0"/>
              </a:spcBef>
              <a:spcAft>
                <a:spcPts val="0"/>
              </a:spcAft>
              <a:buClr>
                <a:schemeClr val="dk1"/>
              </a:buClr>
              <a:buSzPts val="1100"/>
              <a:buFont typeface="Courier New"/>
              <a:buNone/>
            </a:pPr>
            <a:r>
              <a:rPr lang="en-US" sz="1100">
                <a:latin typeface="Courier New"/>
                <a:ea typeface="Courier New"/>
                <a:cs typeface="Courier New"/>
                <a:sym typeface="Courier New"/>
              </a:rPr>
              <a:t>SELECT e.employee_id, e.last_name, e.department_id,</a:t>
            </a:r>
            <a:endParaRPr/>
          </a:p>
          <a:p>
            <a:pPr indent="0" lvl="2" marL="914400" rtl="0" algn="l">
              <a:spcBef>
                <a:spcPts val="0"/>
              </a:spcBef>
              <a:spcAft>
                <a:spcPts val="0"/>
              </a:spcAft>
              <a:buClr>
                <a:schemeClr val="dk1"/>
              </a:buClr>
              <a:buSzPts val="1100"/>
              <a:buFont typeface="Courier New"/>
              <a:buNone/>
            </a:pPr>
            <a:r>
              <a:rPr lang="en-US" sz="1100">
                <a:latin typeface="Courier New"/>
                <a:ea typeface="Courier New"/>
                <a:cs typeface="Courier New"/>
                <a:sym typeface="Courier New"/>
              </a:rPr>
              <a:t>       d.department_id, d.location_id</a:t>
            </a:r>
            <a:endParaRPr/>
          </a:p>
          <a:p>
            <a:pPr indent="0" lvl="2" marL="914400" rtl="0" algn="l">
              <a:spcBef>
                <a:spcPts val="0"/>
              </a:spcBef>
              <a:spcAft>
                <a:spcPts val="0"/>
              </a:spcAft>
              <a:buClr>
                <a:schemeClr val="dk1"/>
              </a:buClr>
              <a:buSzPts val="1100"/>
              <a:buFont typeface="Courier New"/>
              <a:buNone/>
            </a:pPr>
            <a:r>
              <a:rPr lang="en-US" sz="1100">
                <a:latin typeface="Courier New"/>
                <a:ea typeface="Courier New"/>
                <a:cs typeface="Courier New"/>
                <a:sym typeface="Courier New"/>
              </a:rPr>
              <a:t>FROM   employees e JOIN departments d</a:t>
            </a:r>
            <a:endParaRPr/>
          </a:p>
          <a:p>
            <a:pPr indent="0" lvl="2" marL="914400" rtl="0" algn="l">
              <a:spcBef>
                <a:spcPts val="0"/>
              </a:spcBef>
              <a:spcAft>
                <a:spcPts val="0"/>
              </a:spcAft>
              <a:buClr>
                <a:schemeClr val="dk1"/>
              </a:buClr>
              <a:buSzPts val="1100"/>
              <a:buFont typeface="Courier New"/>
              <a:buNone/>
            </a:pPr>
            <a:r>
              <a:rPr lang="en-US" sz="1100">
                <a:latin typeface="Courier New"/>
                <a:ea typeface="Courier New"/>
                <a:cs typeface="Courier New"/>
                <a:sym typeface="Courier New"/>
              </a:rPr>
              <a:t>ON     (e.department_id = d.department_id)</a:t>
            </a:r>
            <a:endParaRPr/>
          </a:p>
          <a:p>
            <a:pPr indent="0" lvl="2" marL="914400" rtl="0" algn="l">
              <a:spcBef>
                <a:spcPts val="0"/>
              </a:spcBef>
              <a:spcAft>
                <a:spcPts val="0"/>
              </a:spcAft>
              <a:buClr>
                <a:schemeClr val="dk1"/>
              </a:buClr>
              <a:buSzPts val="1100"/>
              <a:buFont typeface="Courier New"/>
              <a:buNone/>
            </a:pPr>
            <a:r>
              <a:rPr lang="en-US" sz="1100">
                <a:latin typeface="Courier New"/>
                <a:ea typeface="Courier New"/>
                <a:cs typeface="Courier New"/>
                <a:sym typeface="Courier New"/>
              </a:rPr>
              <a:t>WHERE  e.manager_id = 149;</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p:nvPr>
            <p:ph idx="2" type="sldImg"/>
          </p:nvPr>
        </p:nvSpPr>
        <p:spPr>
          <a:xfrm>
            <a:off x="647700" y="295275"/>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Joins Tridimensionais</a:t>
            </a:r>
            <a:endParaRPr/>
          </a:p>
          <a:p>
            <a:pPr indent="0" lvl="1" marL="457200" rtl="0" algn="l">
              <a:spcBef>
                <a:spcPts val="0"/>
              </a:spcBef>
              <a:spcAft>
                <a:spcPts val="0"/>
              </a:spcAft>
              <a:buNone/>
            </a:pPr>
            <a:r>
              <a:rPr lang="en-US"/>
              <a:t>Uma join tridimensional é uma join de três tabelas. Na sintaxe compatível com o padrão SQL:1999, as joins são executadas da esquerda para a direita. Portanto, a primeira join a ser executada é </a:t>
            </a:r>
            <a:r>
              <a:rPr lang="en-US">
                <a:latin typeface="Courier New"/>
                <a:ea typeface="Courier New"/>
                <a:cs typeface="Courier New"/>
                <a:sym typeface="Courier New"/>
              </a:rPr>
              <a:t>EMPLOYEES JOIN DEPARTMENTS</a:t>
            </a:r>
            <a:r>
              <a:rPr lang="en-US"/>
              <a:t>. A primeira condição de join pode fazer referência a colunas de </a:t>
            </a:r>
            <a:r>
              <a:rPr lang="en-US">
                <a:latin typeface="Courier New"/>
                <a:ea typeface="Courier New"/>
                <a:cs typeface="Courier New"/>
                <a:sym typeface="Courier New"/>
              </a:rPr>
              <a:t>EMPLOYEES</a:t>
            </a:r>
            <a:r>
              <a:rPr lang="en-US"/>
              <a:t> e </a:t>
            </a:r>
            <a:r>
              <a:rPr lang="en-US">
                <a:latin typeface="Courier New"/>
                <a:ea typeface="Courier New"/>
                <a:cs typeface="Courier New"/>
                <a:sym typeface="Courier New"/>
              </a:rPr>
              <a:t>DEPARTMENTS</a:t>
            </a:r>
            <a:r>
              <a:rPr lang="en-US"/>
              <a:t>, mas não a colunas de </a:t>
            </a:r>
            <a:r>
              <a:rPr lang="en-US">
                <a:latin typeface="Courier New"/>
                <a:ea typeface="Courier New"/>
                <a:cs typeface="Courier New"/>
                <a:sym typeface="Courier New"/>
              </a:rPr>
              <a:t>LOCATIONS</a:t>
            </a:r>
            <a:r>
              <a:rPr lang="en-US"/>
              <a:t>. A segunda condição de join pode fazer referência a colunas de todas as três tabelas.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p:nvPr>
            <p:ph idx="2" type="sldImg"/>
          </p:nvPr>
        </p:nvSpPr>
        <p:spPr>
          <a:xfrm>
            <a:off x="647700" y="295275"/>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Retornando Registros sem Correspondência Direta com Joins Externas</a:t>
            </a:r>
            <a:endParaRPr/>
          </a:p>
          <a:p>
            <a:pPr indent="0" lvl="1" marL="457200" rtl="0" algn="l">
              <a:spcBef>
                <a:spcPts val="0"/>
              </a:spcBef>
              <a:spcAft>
                <a:spcPts val="0"/>
              </a:spcAft>
              <a:buNone/>
            </a:pPr>
            <a:r>
              <a:rPr lang="en-US"/>
              <a:t>Se não atender a uma condição de join, a linha não aparecerá no resultado da consulta. Por exemplo, na condição de equijoin das tabelas </a:t>
            </a:r>
            <a:r>
              <a:rPr lang="en-US">
                <a:latin typeface="Courier New"/>
                <a:ea typeface="Courier New"/>
                <a:cs typeface="Courier New"/>
                <a:sym typeface="Courier New"/>
              </a:rPr>
              <a:t>EMPLOYEES</a:t>
            </a:r>
            <a:r>
              <a:rPr lang="en-US"/>
              <a:t> e </a:t>
            </a:r>
            <a:r>
              <a:rPr lang="en-US">
                <a:latin typeface="Courier New"/>
                <a:ea typeface="Courier New"/>
                <a:cs typeface="Courier New"/>
                <a:sym typeface="Courier New"/>
              </a:rPr>
              <a:t>DEPARTMENTS</a:t>
            </a:r>
            <a:r>
              <a:rPr lang="en-US"/>
              <a:t>, o ID de departamento 190 não é exibido, pois não existem funcionários com esse ID registrado na tabela </a:t>
            </a:r>
            <a:r>
              <a:rPr lang="en-US">
                <a:latin typeface="Courier New"/>
                <a:ea typeface="Courier New"/>
                <a:cs typeface="Courier New"/>
                <a:sym typeface="Courier New"/>
              </a:rPr>
              <a:t>EMPLOYEES</a:t>
            </a:r>
            <a:r>
              <a:rPr lang="en-US"/>
              <a:t>. Em vez de conter 20 funcionários, o conjunto de resultados conterá 19 registros. </a:t>
            </a:r>
            <a:endParaRPr/>
          </a:p>
          <a:p>
            <a:pPr indent="0" lvl="1" marL="457200" rtl="0" algn="l">
              <a:spcBef>
                <a:spcPts val="0"/>
              </a:spcBef>
              <a:spcAft>
                <a:spcPts val="0"/>
              </a:spcAft>
              <a:buNone/>
            </a:pPr>
            <a:r>
              <a:rPr lang="en-US"/>
              <a:t>Para retornar o registro de um departamento sem funcionários, use uma join externa.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p:nvPr>
            <p:ph idx="2" type="sldImg"/>
          </p:nvPr>
        </p:nvSpPr>
        <p:spPr>
          <a:xfrm>
            <a:off x="647700" y="295275"/>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Joins </a:t>
            </a:r>
            <a:r>
              <a:rPr lang="en-US">
                <a:latin typeface="Courier New"/>
                <a:ea typeface="Courier New"/>
                <a:cs typeface="Courier New"/>
                <a:sym typeface="Courier New"/>
              </a:rPr>
              <a:t>Internas</a:t>
            </a:r>
            <a:r>
              <a:rPr lang="en-US"/>
              <a:t> e </a:t>
            </a:r>
            <a:r>
              <a:rPr lang="en-US">
                <a:latin typeface="Courier New"/>
                <a:ea typeface="Courier New"/>
                <a:cs typeface="Courier New"/>
                <a:sym typeface="Courier New"/>
              </a:rPr>
              <a:t>Externas</a:t>
            </a:r>
            <a:endParaRPr/>
          </a:p>
          <a:p>
            <a:pPr indent="0" lvl="1" marL="457200" rtl="0" algn="l">
              <a:spcBef>
                <a:spcPts val="0"/>
              </a:spcBef>
              <a:spcAft>
                <a:spcPts val="0"/>
              </a:spcAft>
              <a:buNone/>
            </a:pPr>
            <a:r>
              <a:rPr lang="en-US"/>
              <a:t>A união de tabelas com as cláusulas </a:t>
            </a:r>
            <a:r>
              <a:rPr lang="en-US">
                <a:latin typeface="Courier New"/>
                <a:ea typeface="Courier New"/>
                <a:cs typeface="Courier New"/>
                <a:sym typeface="Courier New"/>
              </a:rPr>
              <a:t>NATURAL JOIN</a:t>
            </a:r>
            <a:r>
              <a:rPr lang="en-US"/>
              <a:t>, </a:t>
            </a:r>
            <a:r>
              <a:rPr lang="en-US">
                <a:latin typeface="Courier New"/>
                <a:ea typeface="Courier New"/>
                <a:cs typeface="Courier New"/>
                <a:sym typeface="Courier New"/>
              </a:rPr>
              <a:t>USING</a:t>
            </a:r>
            <a:r>
              <a:rPr lang="en-US"/>
              <a:t> ou </a:t>
            </a:r>
            <a:r>
              <a:rPr lang="en-US">
                <a:latin typeface="Courier New"/>
                <a:ea typeface="Courier New"/>
                <a:cs typeface="Courier New"/>
                <a:sym typeface="Courier New"/>
              </a:rPr>
              <a:t>ON</a:t>
            </a:r>
            <a:r>
              <a:rPr lang="en-US"/>
              <a:t> resulta em uma join interna. As linhas não correspondentes não são exibidas na saída. Para retornar as linhas não correspondentes, use uma join externa. Uma join externa retorna todas as linhas que atendem à condição de join, bem como algumas ou todas as linhas de uma tabela para as quais nenhuma linha da outra tabela atende à condição de join. </a:t>
            </a:r>
            <a:endParaRPr/>
          </a:p>
          <a:p>
            <a:pPr indent="0" lvl="1" marL="457200" rtl="0" algn="l">
              <a:spcBef>
                <a:spcPts val="0"/>
              </a:spcBef>
              <a:spcAft>
                <a:spcPts val="0"/>
              </a:spcAft>
              <a:buNone/>
            </a:pPr>
            <a:r>
              <a:rPr lang="en-US"/>
              <a:t>Há três tipos de joins externas:</a:t>
            </a:r>
            <a:endParaRPr/>
          </a:p>
          <a:p>
            <a:pPr indent="0" lvl="2" marL="914400" rtl="0" algn="l">
              <a:spcBef>
                <a:spcPts val="0"/>
              </a:spcBef>
              <a:spcAft>
                <a:spcPts val="0"/>
              </a:spcAft>
              <a:buNone/>
            </a:pPr>
            <a:r>
              <a:rPr lang="en-US"/>
              <a:t>Externa Esquerda </a:t>
            </a:r>
            <a:r>
              <a:rPr lang="en-US">
                <a:latin typeface="Courier New"/>
                <a:ea typeface="Courier New"/>
                <a:cs typeface="Courier New"/>
                <a:sym typeface="Courier New"/>
              </a:rPr>
              <a:t>(LEFT</a:t>
            </a:r>
            <a:r>
              <a:rPr lang="en-US"/>
              <a:t> </a:t>
            </a:r>
            <a:r>
              <a:rPr lang="en-US">
                <a:latin typeface="Courier New"/>
                <a:ea typeface="Courier New"/>
                <a:cs typeface="Courier New"/>
                <a:sym typeface="Courier New"/>
              </a:rPr>
              <a:t>OUTER</a:t>
            </a:r>
            <a:r>
              <a:rPr lang="en-US"/>
              <a:t> </a:t>
            </a:r>
            <a:r>
              <a:rPr lang="en-US">
                <a:latin typeface="Courier New"/>
                <a:ea typeface="Courier New"/>
                <a:cs typeface="Courier New"/>
                <a:sym typeface="Courier New"/>
              </a:rPr>
              <a:t>JOIN)</a:t>
            </a:r>
            <a:endParaRPr/>
          </a:p>
          <a:p>
            <a:pPr indent="0" lvl="2" marL="914400" rtl="0" algn="l">
              <a:spcBef>
                <a:spcPts val="0"/>
              </a:spcBef>
              <a:spcAft>
                <a:spcPts val="0"/>
              </a:spcAft>
              <a:buNone/>
            </a:pPr>
            <a:r>
              <a:rPr lang="en-US"/>
              <a:t>Externa Direita </a:t>
            </a:r>
            <a:r>
              <a:rPr lang="en-US">
                <a:latin typeface="Courier New"/>
                <a:ea typeface="Courier New"/>
                <a:cs typeface="Courier New"/>
                <a:sym typeface="Courier New"/>
              </a:rPr>
              <a:t>(RIGHT OUTER JOIN)</a:t>
            </a:r>
            <a:endParaRPr/>
          </a:p>
          <a:p>
            <a:pPr indent="0" lvl="2" marL="914400" rtl="0" algn="l">
              <a:spcBef>
                <a:spcPts val="0"/>
              </a:spcBef>
              <a:spcAft>
                <a:spcPts val="0"/>
              </a:spcAft>
              <a:buNone/>
            </a:pPr>
            <a:r>
              <a:rPr lang="en-US"/>
              <a:t>Externa Integral </a:t>
            </a:r>
            <a:r>
              <a:rPr lang="en-US">
                <a:latin typeface="Courier New"/>
                <a:ea typeface="Courier New"/>
                <a:cs typeface="Courier New"/>
                <a:sym typeface="Courier New"/>
              </a:rPr>
              <a:t>(FULL OUTER JOIN)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p:nvPr>
            <p:ph idx="2" type="sldImg"/>
          </p:nvPr>
        </p:nvSpPr>
        <p:spPr>
          <a:xfrm>
            <a:off x="647700" y="295275"/>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Exemplo de Join Externa Esquerda (</a:t>
            </a:r>
            <a:r>
              <a:rPr lang="en-US">
                <a:latin typeface="Courier New"/>
                <a:ea typeface="Courier New"/>
                <a:cs typeface="Courier New"/>
                <a:sym typeface="Courier New"/>
              </a:rPr>
              <a:t>LEFT</a:t>
            </a:r>
            <a:r>
              <a:rPr lang="en-US">
                <a:latin typeface="Times New Roman"/>
                <a:ea typeface="Times New Roman"/>
                <a:cs typeface="Times New Roman"/>
                <a:sym typeface="Times New Roman"/>
              </a:rPr>
              <a:t> </a:t>
            </a:r>
            <a:r>
              <a:rPr lang="en-US">
                <a:latin typeface="Courier New"/>
                <a:ea typeface="Courier New"/>
                <a:cs typeface="Courier New"/>
                <a:sym typeface="Courier New"/>
              </a:rPr>
              <a:t>OUTER</a:t>
            </a:r>
            <a:r>
              <a:rPr lang="en-US">
                <a:latin typeface="Times New Roman"/>
                <a:ea typeface="Times New Roman"/>
                <a:cs typeface="Times New Roman"/>
                <a:sym typeface="Times New Roman"/>
              </a:rPr>
              <a:t> </a:t>
            </a:r>
            <a:r>
              <a:rPr lang="en-US">
                <a:latin typeface="Courier New"/>
                <a:ea typeface="Courier New"/>
                <a:cs typeface="Courier New"/>
                <a:sym typeface="Courier New"/>
              </a:rPr>
              <a:t>JOIN</a:t>
            </a:r>
            <a:r>
              <a:rPr lang="en-US"/>
              <a:t>)</a:t>
            </a:r>
            <a:endParaRPr/>
          </a:p>
          <a:p>
            <a:pPr indent="0" lvl="1" marL="457200" rtl="0" algn="l">
              <a:spcBef>
                <a:spcPts val="0"/>
              </a:spcBef>
              <a:spcAft>
                <a:spcPts val="0"/>
              </a:spcAft>
              <a:buNone/>
            </a:pPr>
            <a:r>
              <a:rPr lang="en-US"/>
              <a:t>Esta consulta recupera todas as linhas da tabela </a:t>
            </a:r>
            <a:r>
              <a:rPr lang="en-US">
                <a:solidFill>
                  <a:schemeClr val="dk1"/>
                </a:solidFill>
                <a:latin typeface="Courier New"/>
                <a:ea typeface="Courier New"/>
                <a:cs typeface="Courier New"/>
                <a:sym typeface="Courier New"/>
              </a:rPr>
              <a:t>EMPLOYEES</a:t>
            </a:r>
            <a:r>
              <a:rPr lang="en-US"/>
              <a:t>, que é a tabela esquerda, mesmo quando não há correspondência na tabela </a:t>
            </a:r>
            <a:r>
              <a:rPr lang="en-US">
                <a:solidFill>
                  <a:schemeClr val="dk1"/>
                </a:solidFill>
                <a:latin typeface="Courier New"/>
                <a:ea typeface="Courier New"/>
                <a:cs typeface="Courier New"/>
                <a:sym typeface="Courier New"/>
              </a:rPr>
              <a:t>DEPARTMENTS</a:t>
            </a:r>
            <a:r>
              <a:rPr lang="en-US"/>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5:notes"/>
          <p:cNvSpPr/>
          <p:nvPr>
            <p:ph idx="2" type="sldImg"/>
          </p:nvPr>
        </p:nvSpPr>
        <p:spPr>
          <a:xfrm>
            <a:off x="647700" y="295275"/>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Exemplo de Join Externa Direita (</a:t>
            </a:r>
            <a:r>
              <a:rPr lang="en-US">
                <a:latin typeface="Courier New"/>
                <a:ea typeface="Courier New"/>
                <a:cs typeface="Courier New"/>
                <a:sym typeface="Courier New"/>
              </a:rPr>
              <a:t>RIGHT</a:t>
            </a:r>
            <a:r>
              <a:rPr lang="en-US">
                <a:latin typeface="Times New Roman"/>
                <a:ea typeface="Times New Roman"/>
                <a:cs typeface="Times New Roman"/>
                <a:sym typeface="Times New Roman"/>
              </a:rPr>
              <a:t> </a:t>
            </a:r>
            <a:r>
              <a:rPr lang="en-US">
                <a:latin typeface="Courier New"/>
                <a:ea typeface="Courier New"/>
                <a:cs typeface="Courier New"/>
                <a:sym typeface="Courier New"/>
              </a:rPr>
              <a:t>OUTER</a:t>
            </a:r>
            <a:r>
              <a:rPr lang="en-US">
                <a:latin typeface="Times New Roman"/>
                <a:ea typeface="Times New Roman"/>
                <a:cs typeface="Times New Roman"/>
                <a:sym typeface="Times New Roman"/>
              </a:rPr>
              <a:t> </a:t>
            </a:r>
            <a:r>
              <a:rPr lang="en-US">
                <a:latin typeface="Courier New"/>
                <a:ea typeface="Courier New"/>
                <a:cs typeface="Courier New"/>
                <a:sym typeface="Courier New"/>
              </a:rPr>
              <a:t>JOIN</a:t>
            </a:r>
            <a:r>
              <a:rPr lang="en-US"/>
              <a:t>)</a:t>
            </a:r>
            <a:endParaRPr/>
          </a:p>
          <a:p>
            <a:pPr indent="0" lvl="1" marL="457200" rtl="0" algn="l">
              <a:spcBef>
                <a:spcPts val="0"/>
              </a:spcBef>
              <a:spcAft>
                <a:spcPts val="0"/>
              </a:spcAft>
              <a:buNone/>
            </a:pPr>
            <a:r>
              <a:rPr lang="en-US"/>
              <a:t>Esta consulta recupera todas as linhas da tabela </a:t>
            </a:r>
            <a:r>
              <a:rPr lang="en-US">
                <a:solidFill>
                  <a:schemeClr val="dk1"/>
                </a:solidFill>
                <a:latin typeface="Courier New"/>
                <a:ea typeface="Courier New"/>
                <a:cs typeface="Courier New"/>
                <a:sym typeface="Courier New"/>
              </a:rPr>
              <a:t>DEPARTMENTS</a:t>
            </a:r>
            <a:r>
              <a:rPr lang="en-US"/>
              <a:t>, que é a tabela direita, mesmo quando não há correspondência na tabela </a:t>
            </a:r>
            <a:r>
              <a:rPr lang="en-US">
                <a:solidFill>
                  <a:schemeClr val="dk1"/>
                </a:solidFill>
                <a:latin typeface="Courier New"/>
                <a:ea typeface="Courier New"/>
                <a:cs typeface="Courier New"/>
                <a:sym typeface="Courier New"/>
              </a:rPr>
              <a:t>EMPLOYEES</a:t>
            </a:r>
            <a:r>
              <a:rPr lang="en-US"/>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6:notes"/>
          <p:cNvSpPr/>
          <p:nvPr>
            <p:ph idx="2" type="sldImg"/>
          </p:nvPr>
        </p:nvSpPr>
        <p:spPr>
          <a:xfrm>
            <a:off x="647700" y="295275"/>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Exemplo de Join Externa Integral (</a:t>
            </a:r>
            <a:r>
              <a:rPr lang="en-US">
                <a:latin typeface="Courier New"/>
                <a:ea typeface="Courier New"/>
                <a:cs typeface="Courier New"/>
                <a:sym typeface="Courier New"/>
              </a:rPr>
              <a:t>FULL</a:t>
            </a:r>
            <a:r>
              <a:rPr lang="en-US">
                <a:latin typeface="Times New Roman"/>
                <a:ea typeface="Times New Roman"/>
                <a:cs typeface="Times New Roman"/>
                <a:sym typeface="Times New Roman"/>
              </a:rPr>
              <a:t> </a:t>
            </a:r>
            <a:r>
              <a:rPr lang="en-US">
                <a:latin typeface="Courier New"/>
                <a:ea typeface="Courier New"/>
                <a:cs typeface="Courier New"/>
                <a:sym typeface="Courier New"/>
              </a:rPr>
              <a:t>OUTER</a:t>
            </a:r>
            <a:r>
              <a:rPr lang="en-US">
                <a:latin typeface="Times New Roman"/>
                <a:ea typeface="Times New Roman"/>
                <a:cs typeface="Times New Roman"/>
                <a:sym typeface="Times New Roman"/>
              </a:rPr>
              <a:t> </a:t>
            </a:r>
            <a:r>
              <a:rPr lang="en-US">
                <a:latin typeface="Courier New"/>
                <a:ea typeface="Courier New"/>
                <a:cs typeface="Courier New"/>
                <a:sym typeface="Courier New"/>
              </a:rPr>
              <a:t>JOIN</a:t>
            </a:r>
            <a:r>
              <a:rPr lang="en-US"/>
              <a:t>)</a:t>
            </a:r>
            <a:endParaRPr/>
          </a:p>
          <a:p>
            <a:pPr indent="0" lvl="1" marL="457200" rtl="0" algn="l">
              <a:spcBef>
                <a:spcPts val="0"/>
              </a:spcBef>
              <a:spcAft>
                <a:spcPts val="0"/>
              </a:spcAft>
              <a:buNone/>
            </a:pPr>
            <a:r>
              <a:rPr lang="en-US"/>
              <a:t>Esta consulta recupera todas as linhas da tabela </a:t>
            </a:r>
            <a:r>
              <a:rPr lang="en-US">
                <a:solidFill>
                  <a:schemeClr val="dk1"/>
                </a:solidFill>
                <a:latin typeface="Courier New"/>
                <a:ea typeface="Courier New"/>
                <a:cs typeface="Courier New"/>
                <a:sym typeface="Courier New"/>
              </a:rPr>
              <a:t>EMPLOYEES</a:t>
            </a:r>
            <a:r>
              <a:rPr lang="en-US"/>
              <a:t>, mesmo quando não há correspondência na tabela </a:t>
            </a:r>
            <a:r>
              <a:rPr lang="en-US">
                <a:solidFill>
                  <a:schemeClr val="dk1"/>
                </a:solidFill>
                <a:latin typeface="Courier New"/>
                <a:ea typeface="Courier New"/>
                <a:cs typeface="Courier New"/>
                <a:sym typeface="Courier New"/>
              </a:rPr>
              <a:t>DEPARTMENTS</a:t>
            </a:r>
            <a:r>
              <a:rPr lang="en-US"/>
              <a:t>. Ela também recupera todas as linhas da tabela </a:t>
            </a:r>
            <a:r>
              <a:rPr lang="en-US">
                <a:solidFill>
                  <a:schemeClr val="dk1"/>
                </a:solidFill>
                <a:latin typeface="Courier New"/>
                <a:ea typeface="Courier New"/>
                <a:cs typeface="Courier New"/>
                <a:sym typeface="Courier New"/>
              </a:rPr>
              <a:t>DEPARTMENTS</a:t>
            </a:r>
            <a:r>
              <a:rPr lang="en-US"/>
              <a:t>, mesmo quando não há correspondência na tabela </a:t>
            </a:r>
            <a:r>
              <a:rPr lang="en-US">
                <a:solidFill>
                  <a:schemeClr val="dk1"/>
                </a:solidFill>
                <a:latin typeface="Courier New"/>
                <a:ea typeface="Courier New"/>
                <a:cs typeface="Courier New"/>
                <a:sym typeface="Courier New"/>
              </a:rPr>
              <a:t>EMPLOYEES</a:t>
            </a:r>
            <a:r>
              <a:rPr lang="en-US"/>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7:notes"/>
          <p:cNvSpPr/>
          <p:nvPr>
            <p:ph idx="2" type="sldImg"/>
          </p:nvPr>
        </p:nvSpPr>
        <p:spPr>
          <a:xfrm>
            <a:off x="647700" y="295275"/>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Sumário</a:t>
            </a:r>
            <a:endParaRPr/>
          </a:p>
          <a:p>
            <a:pPr indent="0" lvl="1" marL="457200" rtl="0" algn="l">
              <a:spcBef>
                <a:spcPts val="0"/>
              </a:spcBef>
              <a:spcAft>
                <a:spcPts val="0"/>
              </a:spcAft>
              <a:buNone/>
            </a:pPr>
            <a:r>
              <a:rPr lang="en-US"/>
              <a:t>Há várias maneiras de unir tabelas. </a:t>
            </a:r>
            <a:endParaRPr/>
          </a:p>
          <a:p>
            <a:pPr indent="0" lvl="1" marL="457200" rtl="0" algn="l">
              <a:spcBef>
                <a:spcPts val="0"/>
              </a:spcBef>
              <a:spcAft>
                <a:spcPts val="0"/>
              </a:spcAft>
              <a:buNone/>
            </a:pPr>
            <a:r>
              <a:rPr b="1" lang="en-US"/>
              <a:t>Tipos de Join</a:t>
            </a:r>
            <a:endParaRPr/>
          </a:p>
          <a:p>
            <a:pPr indent="0" lvl="2" marL="914400" rtl="0" algn="l">
              <a:spcBef>
                <a:spcPts val="0"/>
              </a:spcBef>
              <a:spcAft>
                <a:spcPts val="0"/>
              </a:spcAft>
              <a:buNone/>
            </a:pPr>
            <a:r>
              <a:rPr lang="en-US"/>
              <a:t>Equijoins</a:t>
            </a:r>
            <a:endParaRPr/>
          </a:p>
          <a:p>
            <a:pPr indent="0" lvl="2" marL="914400" rtl="0" algn="l">
              <a:spcBef>
                <a:spcPts val="0"/>
              </a:spcBef>
              <a:spcAft>
                <a:spcPts val="0"/>
              </a:spcAft>
              <a:buNone/>
            </a:pPr>
            <a:r>
              <a:rPr lang="en-US"/>
              <a:t>Não-equijoins</a:t>
            </a:r>
            <a:endParaRPr/>
          </a:p>
          <a:p>
            <a:pPr indent="0" lvl="2" marL="914400" rtl="0" algn="l">
              <a:spcBef>
                <a:spcPts val="0"/>
              </a:spcBef>
              <a:spcAft>
                <a:spcPts val="0"/>
              </a:spcAft>
              <a:buNone/>
            </a:pPr>
            <a:r>
              <a:rPr lang="en-US"/>
              <a:t>Joins externas</a:t>
            </a:r>
            <a:endParaRPr/>
          </a:p>
          <a:p>
            <a:pPr indent="0" lvl="2" marL="914400" rtl="0" algn="l">
              <a:spcBef>
                <a:spcPts val="0"/>
              </a:spcBef>
              <a:spcAft>
                <a:spcPts val="0"/>
              </a:spcAft>
              <a:buNone/>
            </a:pPr>
            <a:r>
              <a:rPr lang="en-US"/>
              <a:t>Auto-joins</a:t>
            </a:r>
            <a:endParaRPr/>
          </a:p>
          <a:p>
            <a:pPr indent="0" lvl="2" marL="914400" rtl="0" algn="l">
              <a:spcBef>
                <a:spcPts val="0"/>
              </a:spcBef>
              <a:spcAft>
                <a:spcPts val="0"/>
              </a:spcAft>
              <a:buNone/>
            </a:pPr>
            <a:r>
              <a:rPr lang="en-US"/>
              <a:t>Joins cruzadas</a:t>
            </a:r>
            <a:endParaRPr/>
          </a:p>
          <a:p>
            <a:pPr indent="0" lvl="2" marL="914400" rtl="0" algn="l">
              <a:spcBef>
                <a:spcPts val="0"/>
              </a:spcBef>
              <a:spcAft>
                <a:spcPts val="0"/>
              </a:spcAft>
              <a:buNone/>
            </a:pPr>
            <a:r>
              <a:rPr lang="en-US"/>
              <a:t>Joins naturais</a:t>
            </a:r>
            <a:endParaRPr/>
          </a:p>
          <a:p>
            <a:pPr indent="0" lvl="2" marL="914400" rtl="0" algn="l">
              <a:spcBef>
                <a:spcPts val="0"/>
              </a:spcBef>
              <a:spcAft>
                <a:spcPts val="0"/>
              </a:spcAft>
              <a:buNone/>
            </a:pPr>
            <a:r>
              <a:rPr lang="en-US"/>
              <a:t>Joins externas integrais (ou de dois lados)</a:t>
            </a:r>
            <a:endParaRPr/>
          </a:p>
          <a:p>
            <a:pPr indent="0" lvl="1" marL="457200" rtl="0" algn="l">
              <a:spcBef>
                <a:spcPts val="0"/>
              </a:spcBef>
              <a:spcAft>
                <a:spcPts val="0"/>
              </a:spcAft>
              <a:buNone/>
            </a:pPr>
            <a:r>
              <a:rPr b="1" lang="en-US"/>
              <a:t>Produtos Cartesianos</a:t>
            </a:r>
            <a:endParaRPr/>
          </a:p>
          <a:p>
            <a:pPr indent="0" lvl="1" marL="457200" rtl="0" algn="l">
              <a:spcBef>
                <a:spcPts val="0"/>
              </a:spcBef>
              <a:spcAft>
                <a:spcPts val="0"/>
              </a:spcAft>
              <a:buNone/>
            </a:pPr>
            <a:r>
              <a:rPr lang="en-US"/>
              <a:t>Um produto cartesiano resulta na exibição de todas as combinações de linhas. Para obter esse resultado, omita a cláusula </a:t>
            </a:r>
            <a:r>
              <a:rPr lang="en-US">
                <a:latin typeface="Courier New"/>
                <a:ea typeface="Courier New"/>
                <a:cs typeface="Courier New"/>
                <a:sym typeface="Courier New"/>
              </a:rPr>
              <a:t>WHERE</a:t>
            </a:r>
            <a:r>
              <a:rPr lang="en-US"/>
              <a:t> ou especifique a cláusula </a:t>
            </a:r>
            <a:r>
              <a:rPr lang="en-US">
                <a:latin typeface="Courier New"/>
                <a:ea typeface="Courier New"/>
                <a:cs typeface="Courier New"/>
                <a:sym typeface="Courier New"/>
              </a:rPr>
              <a:t>CROSS JOIN</a:t>
            </a:r>
            <a:r>
              <a:rPr lang="en-US"/>
              <a:t>.</a:t>
            </a:r>
            <a:endParaRPr/>
          </a:p>
          <a:p>
            <a:pPr indent="0" lvl="1" marL="457200" rtl="0" algn="l">
              <a:spcBef>
                <a:spcPts val="0"/>
              </a:spcBef>
              <a:spcAft>
                <a:spcPts val="0"/>
              </a:spcAft>
              <a:buNone/>
            </a:pPr>
            <a:r>
              <a:rPr b="1" lang="en-US"/>
              <a:t>Apelidos de Tabelas</a:t>
            </a:r>
            <a:endParaRPr/>
          </a:p>
          <a:p>
            <a:pPr indent="0" lvl="2" marL="914400" rtl="0" algn="l">
              <a:spcBef>
                <a:spcPts val="0"/>
              </a:spcBef>
              <a:spcAft>
                <a:spcPts val="0"/>
              </a:spcAft>
              <a:buNone/>
            </a:pPr>
            <a:r>
              <a:rPr lang="en-US"/>
              <a:t>Os apelidos de tabelas aceleram o acesso ao banco de dados.</a:t>
            </a:r>
            <a:endParaRPr/>
          </a:p>
          <a:p>
            <a:pPr indent="0" lvl="2" marL="914400" rtl="0" algn="l">
              <a:spcBef>
                <a:spcPts val="0"/>
              </a:spcBef>
              <a:spcAft>
                <a:spcPts val="0"/>
              </a:spcAft>
              <a:buNone/>
            </a:pPr>
            <a:r>
              <a:rPr lang="en-US"/>
              <a:t>Eles podem ajudar a reduzir o código SQL, preservando a memória.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8: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9: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4175" y="685800"/>
            <a:ext cx="60896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p:nvPr/>
        </p:nvSpPr>
        <p:spPr>
          <a:xfrm>
            <a:off x="3957638" y="-1588"/>
            <a:ext cx="3033712" cy="46672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157" name="Google Shape;157;p3:notes"/>
          <p:cNvSpPr/>
          <p:nvPr/>
        </p:nvSpPr>
        <p:spPr>
          <a:xfrm>
            <a:off x="-1588" y="-1588"/>
            <a:ext cx="3030538" cy="46672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158" name="Google Shape;158;p3:notes"/>
          <p:cNvSpPr/>
          <p:nvPr>
            <p:ph idx="2" type="sldImg"/>
          </p:nvPr>
        </p:nvSpPr>
        <p:spPr>
          <a:xfrm>
            <a:off x="647700" y="295275"/>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Objetivos</a:t>
            </a:r>
            <a:endParaRPr/>
          </a:p>
          <a:p>
            <a:pPr indent="0" lvl="1" marL="457200" rtl="0" algn="l">
              <a:spcBef>
                <a:spcPts val="0"/>
              </a:spcBef>
              <a:spcAft>
                <a:spcPts val="0"/>
              </a:spcAft>
              <a:buNone/>
            </a:pPr>
            <a:r>
              <a:rPr lang="en-US"/>
              <a:t>Esta lição explica como obter dados de mais de uma tabela. Uma </a:t>
            </a:r>
            <a:r>
              <a:rPr i="1" lang="en-US"/>
              <a:t>join</a:t>
            </a:r>
            <a:r>
              <a:rPr lang="en-US"/>
              <a:t> é usada para exibir informações de várias tabelas. Portanto, você pode juntar tabelas para exibir informações de mais de uma tabela.</a:t>
            </a:r>
            <a:endParaRPr/>
          </a:p>
          <a:p>
            <a:pPr indent="0" lvl="1" marL="457200" rtl="0" algn="l">
              <a:spcBef>
                <a:spcPts val="0"/>
              </a:spcBef>
              <a:spcAft>
                <a:spcPts val="0"/>
              </a:spcAft>
              <a:buNone/>
            </a:pPr>
            <a:r>
              <a:rPr b="1" lang="en-US"/>
              <a:t>Observação:</a:t>
            </a:r>
            <a:r>
              <a:rPr lang="en-US"/>
              <a:t> Para obter informações sobre joins, consulte "SQL Queries and Subqueries: Joins" no manual </a:t>
            </a:r>
            <a:r>
              <a:rPr i="1" lang="en-US"/>
              <a:t>Oracle SQL Reference</a:t>
            </a:r>
            <a:r>
              <a:rPr lang="en-US"/>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p:nvPr/>
        </p:nvSpPr>
        <p:spPr>
          <a:xfrm>
            <a:off x="3959225" y="-1588"/>
            <a:ext cx="3032125" cy="46672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165" name="Google Shape;165;p4:notes"/>
          <p:cNvSpPr/>
          <p:nvPr/>
        </p:nvSpPr>
        <p:spPr>
          <a:xfrm>
            <a:off x="-1588" y="-1588"/>
            <a:ext cx="3027363" cy="46672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166" name="Google Shape;166;p4:notes"/>
          <p:cNvSpPr/>
          <p:nvPr>
            <p:ph idx="2" type="sldImg"/>
          </p:nvPr>
        </p:nvSpPr>
        <p:spPr>
          <a:xfrm>
            <a:off x="647700" y="295275"/>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Obtendo Dados de Várias Tabelas</a:t>
            </a:r>
            <a:endParaRPr/>
          </a:p>
          <a:p>
            <a:pPr indent="0" lvl="1" marL="457200" rtl="0" algn="l">
              <a:spcBef>
                <a:spcPts val="0"/>
              </a:spcBef>
              <a:spcAft>
                <a:spcPts val="0"/>
              </a:spcAft>
              <a:buNone/>
            </a:pPr>
            <a:r>
              <a:rPr lang="en-US"/>
              <a:t>Às vezes, é necessário usar dados de mais de uma tabela. No exemplo do slide, o relatório exibe dados de duas tabelas distintas:</a:t>
            </a:r>
            <a:endParaRPr/>
          </a:p>
          <a:p>
            <a:pPr indent="0" lvl="2" marL="914400" rtl="0" algn="l">
              <a:spcBef>
                <a:spcPts val="0"/>
              </a:spcBef>
              <a:spcAft>
                <a:spcPts val="0"/>
              </a:spcAft>
              <a:buNone/>
            </a:pPr>
            <a:r>
              <a:rPr lang="en-US"/>
              <a:t>Os IDs de funcionário estão na tabela </a:t>
            </a:r>
            <a:r>
              <a:rPr lang="en-US">
                <a:latin typeface="Courier New"/>
                <a:ea typeface="Courier New"/>
                <a:cs typeface="Courier New"/>
                <a:sym typeface="Courier New"/>
              </a:rPr>
              <a:t>EMPLOYEES</a:t>
            </a:r>
            <a:r>
              <a:rPr lang="en-US"/>
              <a:t>.</a:t>
            </a:r>
            <a:endParaRPr/>
          </a:p>
          <a:p>
            <a:pPr indent="0" lvl="2" marL="914400" rtl="0" algn="l">
              <a:spcBef>
                <a:spcPts val="0"/>
              </a:spcBef>
              <a:spcAft>
                <a:spcPts val="0"/>
              </a:spcAft>
              <a:buNone/>
            </a:pPr>
            <a:r>
              <a:rPr lang="en-US"/>
              <a:t>Os IDs de departamento estão nas tabelas </a:t>
            </a:r>
            <a:r>
              <a:rPr lang="en-US">
                <a:latin typeface="Courier New"/>
                <a:ea typeface="Courier New"/>
                <a:cs typeface="Courier New"/>
                <a:sym typeface="Courier New"/>
              </a:rPr>
              <a:t>EMPLOYEES</a:t>
            </a:r>
            <a:r>
              <a:rPr lang="en-US"/>
              <a:t> e </a:t>
            </a:r>
            <a:r>
              <a:rPr lang="en-US">
                <a:latin typeface="Courier New"/>
                <a:ea typeface="Courier New"/>
                <a:cs typeface="Courier New"/>
                <a:sym typeface="Courier New"/>
              </a:rPr>
              <a:t>DEPARTMENTS</a:t>
            </a:r>
            <a:r>
              <a:rPr lang="en-US"/>
              <a:t>.</a:t>
            </a:r>
            <a:endParaRPr/>
          </a:p>
          <a:p>
            <a:pPr indent="0" lvl="2" marL="914400" rtl="0" algn="l">
              <a:spcBef>
                <a:spcPts val="0"/>
              </a:spcBef>
              <a:spcAft>
                <a:spcPts val="0"/>
              </a:spcAft>
              <a:buNone/>
            </a:pPr>
            <a:r>
              <a:rPr lang="en-US"/>
              <a:t>Os nomes de departamento estão na tabela </a:t>
            </a:r>
            <a:r>
              <a:rPr lang="en-US">
                <a:latin typeface="Courier New"/>
                <a:ea typeface="Courier New"/>
                <a:cs typeface="Courier New"/>
                <a:sym typeface="Courier New"/>
              </a:rPr>
              <a:t>DEPARTMENTS</a:t>
            </a:r>
            <a:r>
              <a:rPr lang="en-US"/>
              <a:t>.</a:t>
            </a:r>
            <a:endParaRPr/>
          </a:p>
          <a:p>
            <a:pPr indent="0" lvl="1" marL="457200" rtl="0" algn="l">
              <a:spcBef>
                <a:spcPts val="0"/>
              </a:spcBef>
              <a:spcAft>
                <a:spcPts val="0"/>
              </a:spcAft>
              <a:buNone/>
            </a:pPr>
            <a:r>
              <a:rPr lang="en-US"/>
              <a:t>Para gerar o relatório, você precisa vincular as tabelas </a:t>
            </a:r>
            <a:r>
              <a:rPr lang="en-US">
                <a:latin typeface="Courier New"/>
                <a:ea typeface="Courier New"/>
                <a:cs typeface="Courier New"/>
                <a:sym typeface="Courier New"/>
              </a:rPr>
              <a:t>EMPLOYEES</a:t>
            </a:r>
            <a:r>
              <a:rPr lang="en-US"/>
              <a:t> e </a:t>
            </a:r>
            <a:r>
              <a:rPr lang="en-US">
                <a:latin typeface="Courier New"/>
                <a:ea typeface="Courier New"/>
                <a:cs typeface="Courier New"/>
                <a:sym typeface="Courier New"/>
              </a:rPr>
              <a:t>DEPARTMENTS</a:t>
            </a:r>
            <a:r>
              <a:rPr lang="en-US"/>
              <a:t> e acessar os dados dessas duas tabelas.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p:nvPr>
            <p:ph idx="2" type="sldImg"/>
          </p:nvPr>
        </p:nvSpPr>
        <p:spPr>
          <a:xfrm>
            <a:off x="647700" y="295275"/>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Definindo Joins</a:t>
            </a:r>
            <a:endParaRPr/>
          </a:p>
          <a:p>
            <a:pPr indent="0" lvl="1" marL="457200" rtl="0" algn="l">
              <a:spcBef>
                <a:spcPts val="0"/>
              </a:spcBef>
              <a:spcAft>
                <a:spcPts val="0"/>
              </a:spcAft>
              <a:buNone/>
            </a:pPr>
            <a:r>
              <a:rPr lang="en-US"/>
              <a:t>Na sintaxe:</a:t>
            </a:r>
            <a:endParaRPr/>
          </a:p>
          <a:p>
            <a:pPr indent="0" lvl="2" marL="295275" rtl="0" algn="l">
              <a:spcBef>
                <a:spcPts val="0"/>
              </a:spcBef>
              <a:spcAft>
                <a:spcPts val="0"/>
              </a:spcAft>
              <a:buClr>
                <a:schemeClr val="dk1"/>
              </a:buClr>
              <a:buSzPts val="1200"/>
              <a:buFont typeface="Courier New"/>
              <a:buNone/>
            </a:pPr>
            <a:r>
              <a:rPr i="1" lang="en-US">
                <a:latin typeface="Courier New"/>
                <a:ea typeface="Courier New"/>
                <a:cs typeface="Courier New"/>
                <a:sym typeface="Courier New"/>
              </a:rPr>
              <a:t>table1.column</a:t>
            </a:r>
            <a:r>
              <a:rPr lang="en-US"/>
              <a:t> indica a tabela e a coluna das quais os dados são recuperados</a:t>
            </a:r>
            <a:endParaRPr/>
          </a:p>
          <a:p>
            <a:pPr indent="0" lvl="2" marL="295275" rtl="0" algn="l">
              <a:spcBef>
                <a:spcPts val="0"/>
              </a:spcBef>
              <a:spcAft>
                <a:spcPts val="0"/>
              </a:spcAft>
              <a:buClr>
                <a:schemeClr val="dk1"/>
              </a:buClr>
              <a:buSzPts val="1200"/>
              <a:buFont typeface="Courier New"/>
              <a:buNone/>
            </a:pPr>
            <a:r>
              <a:rPr lang="en-US">
                <a:latin typeface="Courier New"/>
                <a:ea typeface="Courier New"/>
                <a:cs typeface="Courier New"/>
                <a:sym typeface="Courier New"/>
              </a:rPr>
              <a:t>JOIN </a:t>
            </a:r>
            <a:r>
              <a:rPr i="1" lang="en-US">
                <a:latin typeface="Courier New"/>
                <a:ea typeface="Courier New"/>
                <a:cs typeface="Courier New"/>
                <a:sym typeface="Courier New"/>
              </a:rPr>
              <a:t>table ON table1.column_name</a:t>
            </a:r>
            <a:r>
              <a:rPr lang="en-US"/>
              <a:t> executa uma operação de equijoin com base na condição da cláusula </a:t>
            </a:r>
            <a:r>
              <a:rPr lang="en-US">
                <a:latin typeface="Courier New"/>
                <a:ea typeface="Courier New"/>
                <a:cs typeface="Courier New"/>
                <a:sym typeface="Courier New"/>
              </a:rPr>
              <a:t>ON</a:t>
            </a:r>
            <a:r>
              <a:rPr lang="en-US"/>
              <a:t>, = </a:t>
            </a:r>
            <a:r>
              <a:rPr i="1" lang="en-US">
                <a:latin typeface="Courier New"/>
                <a:ea typeface="Courier New"/>
                <a:cs typeface="Courier New"/>
                <a:sym typeface="Courier New"/>
              </a:rPr>
              <a:t>table2.column_name</a:t>
            </a:r>
            <a:endParaRPr/>
          </a:p>
          <a:p>
            <a:pPr indent="0" lvl="2" marL="295275" rtl="0" algn="l">
              <a:spcBef>
                <a:spcPts val="0"/>
              </a:spcBef>
              <a:spcAft>
                <a:spcPts val="0"/>
              </a:spcAft>
              <a:buClr>
                <a:schemeClr val="dk1"/>
              </a:buClr>
              <a:buSzPts val="1200"/>
              <a:buFont typeface="Courier New"/>
              <a:buNone/>
            </a:pPr>
            <a:r>
              <a:rPr i="1" lang="en-US">
                <a:latin typeface="Courier New"/>
                <a:ea typeface="Courier New"/>
                <a:cs typeface="Courier New"/>
                <a:sym typeface="Courier New"/>
              </a:rPr>
              <a:t>LEFT/RIGHT/FULL OUTER</a:t>
            </a:r>
            <a:r>
              <a:rPr lang="en-US"/>
              <a:t> executa joins externas</a:t>
            </a:r>
            <a:endParaRPr/>
          </a:p>
          <a:p>
            <a:pPr indent="0" lvl="2" marL="295275" rtl="0" algn="l">
              <a:spcBef>
                <a:spcPts val="0"/>
              </a:spcBef>
              <a:spcAft>
                <a:spcPts val="0"/>
              </a:spcAft>
              <a:buClr>
                <a:schemeClr val="dk1"/>
              </a:buClr>
              <a:buSzPts val="1200"/>
              <a:buFont typeface="Courier New"/>
              <a:buNone/>
            </a:pPr>
            <a:r>
              <a:rPr lang="en-US">
                <a:latin typeface="Courier New"/>
                <a:ea typeface="Courier New"/>
                <a:cs typeface="Courier New"/>
                <a:sym typeface="Courier New"/>
              </a:rPr>
              <a:t>CROSS JOIN</a:t>
            </a:r>
            <a:r>
              <a:rPr lang="en-US"/>
              <a:t> retorna um produto cartesiano das duas tabelas</a:t>
            </a:r>
            <a:endParaRPr/>
          </a:p>
          <a:p>
            <a:pPr indent="0" lvl="1" marL="457200" rtl="0" algn="l">
              <a:spcBef>
                <a:spcPts val="0"/>
              </a:spcBef>
              <a:spcAft>
                <a:spcPts val="0"/>
              </a:spcAft>
              <a:buNone/>
            </a:pPr>
            <a:r>
              <a:rPr lang="en-US"/>
              <a:t>Para obter mais informações, consulte "</a:t>
            </a:r>
            <a:r>
              <a:rPr lang="en-US">
                <a:latin typeface="Courier New"/>
                <a:ea typeface="Courier New"/>
                <a:cs typeface="Courier New"/>
                <a:sym typeface="Courier New"/>
              </a:rPr>
              <a:t>SELECT</a:t>
            </a:r>
            <a:r>
              <a:rPr lang="en-US"/>
              <a:t>" no manual </a:t>
            </a:r>
            <a:r>
              <a:rPr i="1" lang="en-US"/>
              <a:t>Oracle SQL Reference</a:t>
            </a:r>
            <a:r>
              <a:rPr lang="en-US"/>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p:nvPr/>
        </p:nvSpPr>
        <p:spPr>
          <a:xfrm>
            <a:off x="3957638" y="-1588"/>
            <a:ext cx="3033712" cy="46672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194" name="Google Shape;194;p6:notes"/>
          <p:cNvSpPr/>
          <p:nvPr/>
        </p:nvSpPr>
        <p:spPr>
          <a:xfrm>
            <a:off x="-1588" y="-1588"/>
            <a:ext cx="3030538" cy="46672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195" name="Google Shape;195;p6:notes"/>
          <p:cNvSpPr/>
          <p:nvPr>
            <p:ph idx="2" type="sldImg"/>
          </p:nvPr>
        </p:nvSpPr>
        <p:spPr>
          <a:xfrm>
            <a:off x="647700" y="295275"/>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Qualificando Nomes de Colunas Ambíguos</a:t>
            </a:r>
            <a:endParaRPr/>
          </a:p>
          <a:p>
            <a:pPr indent="0" lvl="1" marL="457200" rtl="0" algn="l">
              <a:spcBef>
                <a:spcPts val="0"/>
              </a:spcBef>
              <a:spcAft>
                <a:spcPts val="0"/>
              </a:spcAft>
              <a:buNone/>
            </a:pPr>
            <a:r>
              <a:rPr lang="en-US"/>
              <a:t>É necessário qualificar os nomes das colunas com o nome da tabela para evitar ambigüidades. Sem os prefixos das tabelas, a coluna </a:t>
            </a:r>
            <a:r>
              <a:rPr lang="en-US">
                <a:latin typeface="Courier New"/>
                <a:ea typeface="Courier New"/>
                <a:cs typeface="Courier New"/>
                <a:sym typeface="Courier New"/>
              </a:rPr>
              <a:t>DEPARTMENT_ID</a:t>
            </a:r>
            <a:r>
              <a:rPr lang="en-US"/>
              <a:t> na lista </a:t>
            </a:r>
            <a:r>
              <a:rPr lang="en-US">
                <a:latin typeface="Courier New"/>
                <a:ea typeface="Courier New"/>
                <a:cs typeface="Courier New"/>
                <a:sym typeface="Courier New"/>
              </a:rPr>
              <a:t>SELECT</a:t>
            </a:r>
            <a:r>
              <a:rPr lang="en-US"/>
              <a:t> poderá ser da tabela </a:t>
            </a:r>
            <a:r>
              <a:rPr lang="en-US">
                <a:latin typeface="Courier New"/>
                <a:ea typeface="Courier New"/>
                <a:cs typeface="Courier New"/>
                <a:sym typeface="Courier New"/>
              </a:rPr>
              <a:t>DEPARTMENTS</a:t>
            </a:r>
            <a:r>
              <a:rPr lang="en-US"/>
              <a:t> ou </a:t>
            </a:r>
            <a:r>
              <a:rPr lang="en-US">
                <a:latin typeface="Courier New"/>
                <a:ea typeface="Courier New"/>
                <a:cs typeface="Courier New"/>
                <a:sym typeface="Courier New"/>
              </a:rPr>
              <a:t>EMPLOYEES</a:t>
            </a:r>
            <a:r>
              <a:rPr lang="en-US"/>
              <a:t>. É necessário adicionar o prefixo da tabela para executar a consulta:</a:t>
            </a:r>
            <a:endParaRPr/>
          </a:p>
          <a:p>
            <a:pPr indent="0" lvl="2" marL="914400" rtl="0" algn="l">
              <a:spcBef>
                <a:spcPts val="0"/>
              </a:spcBef>
              <a:spcAft>
                <a:spcPts val="0"/>
              </a:spcAft>
              <a:buClr>
                <a:schemeClr val="dk1"/>
              </a:buClr>
              <a:buSzPts val="1100"/>
              <a:buFont typeface="Courier New"/>
              <a:buNone/>
            </a:pPr>
            <a:r>
              <a:rPr lang="en-US" sz="1100">
                <a:latin typeface="Courier New"/>
                <a:ea typeface="Courier New"/>
                <a:cs typeface="Courier New"/>
                <a:sym typeface="Courier New"/>
              </a:rPr>
              <a:t>SELECT employees.employee_id, employees.last_name, </a:t>
            </a:r>
            <a:endParaRPr/>
          </a:p>
          <a:p>
            <a:pPr indent="0" lvl="2" marL="914400" rtl="0" algn="l">
              <a:spcBef>
                <a:spcPts val="0"/>
              </a:spcBef>
              <a:spcAft>
                <a:spcPts val="0"/>
              </a:spcAft>
              <a:buClr>
                <a:schemeClr val="dk1"/>
              </a:buClr>
              <a:buSzPts val="1100"/>
              <a:buFont typeface="Courier New"/>
              <a:buNone/>
            </a:pPr>
            <a:r>
              <a:rPr lang="en-US" sz="1100">
                <a:latin typeface="Courier New"/>
                <a:ea typeface="Courier New"/>
                <a:cs typeface="Courier New"/>
                <a:sym typeface="Courier New"/>
              </a:rPr>
              <a:t>       departments.department_id, departments.location_id</a:t>
            </a:r>
            <a:endParaRPr/>
          </a:p>
          <a:p>
            <a:pPr indent="0" lvl="2" marL="914400" rtl="0" algn="l">
              <a:spcBef>
                <a:spcPts val="0"/>
              </a:spcBef>
              <a:spcAft>
                <a:spcPts val="0"/>
              </a:spcAft>
              <a:buClr>
                <a:schemeClr val="dk1"/>
              </a:buClr>
              <a:buSzPts val="1100"/>
              <a:buFont typeface="Courier New"/>
              <a:buNone/>
            </a:pPr>
            <a:r>
              <a:rPr lang="en-US" sz="1100">
                <a:latin typeface="Courier New"/>
                <a:ea typeface="Courier New"/>
                <a:cs typeface="Courier New"/>
                <a:sym typeface="Courier New"/>
              </a:rPr>
              <a:t>FROM   employees JOIN departments</a:t>
            </a:r>
            <a:endParaRPr/>
          </a:p>
          <a:p>
            <a:pPr indent="0" lvl="2" marL="914400" rtl="0" algn="l">
              <a:spcBef>
                <a:spcPts val="0"/>
              </a:spcBef>
              <a:spcAft>
                <a:spcPts val="0"/>
              </a:spcAft>
              <a:buClr>
                <a:schemeClr val="dk1"/>
              </a:buClr>
              <a:buSzPts val="1100"/>
              <a:buFont typeface="Courier New"/>
              <a:buNone/>
            </a:pPr>
            <a:r>
              <a:rPr lang="en-US" sz="1100">
                <a:latin typeface="Courier New"/>
                <a:ea typeface="Courier New"/>
                <a:cs typeface="Courier New"/>
                <a:sym typeface="Courier New"/>
              </a:rPr>
              <a:t>ON     employees.department_id = departments.department_id;</a:t>
            </a:r>
            <a:endParaRPr/>
          </a:p>
          <a:p>
            <a:pPr indent="0" lvl="1" marL="457200" rtl="0" algn="l">
              <a:spcBef>
                <a:spcPts val="0"/>
              </a:spcBef>
              <a:spcAft>
                <a:spcPts val="0"/>
              </a:spcAft>
              <a:buNone/>
            </a:pPr>
            <a:r>
              <a:rPr lang="en-US"/>
              <a:t>Se não houver nomes de colunas comuns entre as duas tabelas, não será preciso qualificar as colunas. No entanto, o uso do prefixo da tabela melhora o desempenho, pois você informa ao servidor Oracle exatamente onde localizar as colunas.</a:t>
            </a:r>
            <a:endParaRPr/>
          </a:p>
          <a:p>
            <a:pPr indent="0" lvl="1" marL="457200" rtl="0" algn="l">
              <a:spcBef>
                <a:spcPts val="0"/>
              </a:spcBef>
              <a:spcAft>
                <a:spcPts val="0"/>
              </a:spcAft>
              <a:buNone/>
            </a:pPr>
            <a:r>
              <a:rPr b="1" lang="en-US"/>
              <a:t>Observação:</a:t>
            </a:r>
            <a:r>
              <a:rPr lang="en-US"/>
              <a:t> Ao efetuar uma operação de join com a cláusula </a:t>
            </a:r>
            <a:r>
              <a:rPr lang="en-US">
                <a:latin typeface="Courier New"/>
                <a:ea typeface="Courier New"/>
                <a:cs typeface="Courier New"/>
                <a:sym typeface="Courier New"/>
              </a:rPr>
              <a:t>USING</a:t>
            </a:r>
            <a:r>
              <a:rPr lang="en-US"/>
              <a:t>, você não poderá qualificar uma coluna usada nessa própria cláusula. Além disso, se essa coluna for usada em alguma parte da instrução SQL, ela não poderá ser utilizada como apelido.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p:nvPr>
            <p:ph idx="2" type="sldImg"/>
          </p:nvPr>
        </p:nvSpPr>
        <p:spPr>
          <a:xfrm>
            <a:off x="647700" y="295275"/>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Usando Apelidos de Tabelas</a:t>
            </a:r>
            <a:endParaRPr/>
          </a:p>
          <a:p>
            <a:pPr indent="0" lvl="1" marL="457200" rtl="0" algn="l">
              <a:spcBef>
                <a:spcPts val="0"/>
              </a:spcBef>
              <a:spcAft>
                <a:spcPts val="0"/>
              </a:spcAft>
              <a:buNone/>
            </a:pPr>
            <a:r>
              <a:rPr lang="en-US"/>
              <a:t>A qualificação dos nomes de colunas com nomes de tabelas pode consumir muito tempo, especialmente se os nomes das tabelas forem longos. Você pode usar os </a:t>
            </a:r>
            <a:r>
              <a:rPr i="1" lang="en-US"/>
              <a:t>apelidos das tabelas</a:t>
            </a:r>
            <a:r>
              <a:rPr lang="en-US"/>
              <a:t> em vez dos nomes. Assim como um apelido de coluna fornece outro nome a uma coluna, um apelido de tabela fornece outro nome a uma tabela. Os apelidos de tabelas ajudam a reduzir o tamanho do código SQL, utilizando menos memória.</a:t>
            </a:r>
            <a:endParaRPr/>
          </a:p>
          <a:p>
            <a:pPr indent="0" lvl="1" marL="457200" rtl="0" algn="l">
              <a:spcBef>
                <a:spcPts val="0"/>
              </a:spcBef>
              <a:spcAft>
                <a:spcPts val="0"/>
              </a:spcAft>
              <a:buNone/>
            </a:pPr>
            <a:r>
              <a:rPr lang="en-US"/>
              <a:t>Observe como os apelidos de tabelas são identificados na cláusula </a:t>
            </a:r>
            <a:r>
              <a:rPr lang="en-US">
                <a:latin typeface="Courier New"/>
                <a:ea typeface="Courier New"/>
                <a:cs typeface="Courier New"/>
                <a:sym typeface="Courier New"/>
              </a:rPr>
              <a:t>FROM</a:t>
            </a:r>
            <a:r>
              <a:rPr lang="en-US"/>
              <a:t> do exemplo. O nome da tabela é especificado por inteiro, seguido por um espaço e, depois, o apelido da tabela. A tabela </a:t>
            </a:r>
            <a:r>
              <a:rPr lang="en-US">
                <a:latin typeface="Courier New"/>
                <a:ea typeface="Courier New"/>
                <a:cs typeface="Courier New"/>
                <a:sym typeface="Courier New"/>
              </a:rPr>
              <a:t>EMPLOYEES</a:t>
            </a:r>
            <a:r>
              <a:rPr lang="en-US"/>
              <a:t> recebeu o apelido e, e a tabela </a:t>
            </a:r>
            <a:r>
              <a:rPr lang="en-US">
                <a:latin typeface="Courier New"/>
                <a:ea typeface="Courier New"/>
                <a:cs typeface="Courier New"/>
                <a:sym typeface="Courier New"/>
              </a:rPr>
              <a:t>DEPARTMENTS</a:t>
            </a:r>
            <a:r>
              <a:rPr lang="en-US"/>
              <a:t>, o apelido d.</a:t>
            </a:r>
            <a:endParaRPr/>
          </a:p>
          <a:p>
            <a:pPr indent="0" lvl="1" marL="457200" rtl="0" algn="l">
              <a:spcBef>
                <a:spcPts val="0"/>
              </a:spcBef>
              <a:spcAft>
                <a:spcPts val="0"/>
              </a:spcAft>
              <a:buNone/>
            </a:pPr>
            <a:r>
              <a:rPr b="1" lang="en-US"/>
              <a:t>Diretrizes</a:t>
            </a:r>
            <a:endParaRPr/>
          </a:p>
          <a:p>
            <a:pPr indent="0" lvl="2" marL="914400" rtl="0" algn="l">
              <a:spcBef>
                <a:spcPts val="0"/>
              </a:spcBef>
              <a:spcAft>
                <a:spcPts val="0"/>
              </a:spcAft>
              <a:buNone/>
            </a:pPr>
            <a:r>
              <a:rPr lang="en-US"/>
              <a:t>Um apelido de tabela pode conter até 30 caracteres, mas é recomendável especificar o menor nome possível.</a:t>
            </a:r>
            <a:endParaRPr/>
          </a:p>
          <a:p>
            <a:pPr indent="0" lvl="2" marL="914400" rtl="0" algn="l">
              <a:spcBef>
                <a:spcPts val="0"/>
              </a:spcBef>
              <a:spcAft>
                <a:spcPts val="0"/>
              </a:spcAft>
              <a:buNone/>
            </a:pPr>
            <a:r>
              <a:rPr lang="en-US"/>
              <a:t>Se um apelido de tabela for usado para um nome de tabela específico na cláusula </a:t>
            </a:r>
            <a:r>
              <a:rPr lang="en-US">
                <a:latin typeface="Courier New"/>
                <a:ea typeface="Courier New"/>
                <a:cs typeface="Courier New"/>
                <a:sym typeface="Courier New"/>
              </a:rPr>
              <a:t>FROM</a:t>
            </a:r>
            <a:r>
              <a:rPr lang="en-US"/>
              <a:t>, ele deverá ser substituído pelo nome da tabela em toda a instrução </a:t>
            </a:r>
            <a:r>
              <a:rPr lang="en-US">
                <a:latin typeface="Courier New"/>
                <a:ea typeface="Courier New"/>
                <a:cs typeface="Courier New"/>
                <a:sym typeface="Courier New"/>
              </a:rPr>
              <a:t>SELECT</a:t>
            </a:r>
            <a:r>
              <a:rPr lang="en-US"/>
              <a:t>.</a:t>
            </a:r>
            <a:endParaRPr/>
          </a:p>
          <a:p>
            <a:pPr indent="0" lvl="2" marL="914400" rtl="0" algn="l">
              <a:spcBef>
                <a:spcPts val="0"/>
              </a:spcBef>
              <a:spcAft>
                <a:spcPts val="0"/>
              </a:spcAft>
              <a:buNone/>
            </a:pPr>
            <a:r>
              <a:rPr lang="en-US"/>
              <a:t>Os apelidos de tabelas devem ser significativos.</a:t>
            </a:r>
            <a:endParaRPr/>
          </a:p>
          <a:p>
            <a:pPr indent="0" lvl="2" marL="914400" rtl="0" algn="l">
              <a:spcBef>
                <a:spcPts val="0"/>
              </a:spcBef>
              <a:spcAft>
                <a:spcPts val="0"/>
              </a:spcAft>
              <a:buNone/>
            </a:pPr>
            <a:r>
              <a:rPr lang="en-US"/>
              <a:t>O apelido de tabela é válido somente para a instrução </a:t>
            </a:r>
            <a:r>
              <a:rPr lang="en-US">
                <a:latin typeface="Courier New"/>
                <a:ea typeface="Courier New"/>
                <a:cs typeface="Courier New"/>
                <a:sym typeface="Courier New"/>
              </a:rPr>
              <a:t>SELECT</a:t>
            </a:r>
            <a:r>
              <a:rPr lang="en-US"/>
              <a:t> atual.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p:nvPr>
            <p:ph idx="2" type="sldImg"/>
          </p:nvPr>
        </p:nvSpPr>
        <p:spPr>
          <a:xfrm>
            <a:off x="647700" y="295275"/>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Cláusula </a:t>
            </a:r>
            <a:r>
              <a:rPr lang="en-US">
                <a:latin typeface="Courier New"/>
                <a:ea typeface="Courier New"/>
                <a:cs typeface="Courier New"/>
                <a:sym typeface="Courier New"/>
              </a:rPr>
              <a:t>ON</a:t>
            </a:r>
            <a:endParaRPr/>
          </a:p>
          <a:p>
            <a:pPr indent="0" lvl="1" marL="457200" rtl="0" algn="l">
              <a:spcBef>
                <a:spcPts val="0"/>
              </a:spcBef>
              <a:spcAft>
                <a:spcPts val="0"/>
              </a:spcAft>
              <a:buNone/>
            </a:pPr>
            <a:r>
              <a:rPr lang="en-US"/>
              <a:t>Use a cláusula </a:t>
            </a:r>
            <a:r>
              <a:rPr lang="en-US">
                <a:solidFill>
                  <a:schemeClr val="dk1"/>
                </a:solidFill>
                <a:latin typeface="Courier New"/>
                <a:ea typeface="Courier New"/>
                <a:cs typeface="Courier New"/>
                <a:sym typeface="Courier New"/>
              </a:rPr>
              <a:t>ON</a:t>
            </a:r>
            <a:r>
              <a:rPr lang="en-US"/>
              <a:t> para especificar uma condição de join. Assim, você pode especificar condições de join separadas de condições de filtro e pesquisa na cláusula </a:t>
            </a:r>
            <a:r>
              <a:rPr lang="en-US">
                <a:latin typeface="Courier New"/>
                <a:ea typeface="Courier New"/>
                <a:cs typeface="Courier New"/>
                <a:sym typeface="Courier New"/>
              </a:rPr>
              <a:t>WHERE</a:t>
            </a:r>
            <a:r>
              <a:rPr lang="en-US"/>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p:nvPr>
            <p:ph idx="2" type="sldImg"/>
          </p:nvPr>
        </p:nvSpPr>
        <p:spPr>
          <a:xfrm>
            <a:off x="647700" y="295275"/>
            <a:ext cx="5791200" cy="4343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Criando Joins com a Cláusula </a:t>
            </a:r>
            <a:r>
              <a:rPr lang="en-US">
                <a:latin typeface="Courier New"/>
                <a:ea typeface="Courier New"/>
                <a:cs typeface="Courier New"/>
                <a:sym typeface="Courier New"/>
              </a:rPr>
              <a:t>ON</a:t>
            </a:r>
            <a:endParaRPr/>
          </a:p>
          <a:p>
            <a:pPr indent="0" lvl="1" marL="457200" rtl="0" algn="l">
              <a:spcBef>
                <a:spcPts val="0"/>
              </a:spcBef>
              <a:spcAft>
                <a:spcPts val="0"/>
              </a:spcAft>
              <a:buNone/>
            </a:pPr>
            <a:r>
              <a:rPr lang="en-US"/>
              <a:t>Neste exemplo, as colunas </a:t>
            </a:r>
            <a:r>
              <a:rPr lang="en-US">
                <a:latin typeface="Courier New"/>
                <a:ea typeface="Courier New"/>
                <a:cs typeface="Courier New"/>
                <a:sym typeface="Courier New"/>
              </a:rPr>
              <a:t>DEPARTMENT_ID</a:t>
            </a:r>
            <a:r>
              <a:rPr lang="en-US"/>
              <a:t> das tabelas </a:t>
            </a:r>
            <a:r>
              <a:rPr lang="en-US">
                <a:latin typeface="Courier New"/>
                <a:ea typeface="Courier New"/>
                <a:cs typeface="Courier New"/>
                <a:sym typeface="Courier New"/>
              </a:rPr>
              <a:t>EMPLOYEES</a:t>
            </a:r>
            <a:r>
              <a:rPr lang="en-US"/>
              <a:t> e </a:t>
            </a:r>
            <a:r>
              <a:rPr lang="en-US">
                <a:latin typeface="Courier New"/>
                <a:ea typeface="Courier New"/>
                <a:cs typeface="Courier New"/>
                <a:sym typeface="Courier New"/>
              </a:rPr>
              <a:t>DEPARTMENTS</a:t>
            </a:r>
            <a:r>
              <a:rPr lang="en-US"/>
              <a:t> são unidas com a cláusula </a:t>
            </a:r>
            <a:r>
              <a:rPr lang="en-US">
                <a:latin typeface="Courier New"/>
                <a:ea typeface="Courier New"/>
                <a:cs typeface="Courier New"/>
                <a:sym typeface="Courier New"/>
              </a:rPr>
              <a:t>ON</a:t>
            </a:r>
            <a:r>
              <a:rPr lang="en-US"/>
              <a:t>. Sempre que um ID de departamento na tabela </a:t>
            </a:r>
            <a:r>
              <a:rPr lang="en-US">
                <a:latin typeface="Courier New"/>
                <a:ea typeface="Courier New"/>
                <a:cs typeface="Courier New"/>
                <a:sym typeface="Courier New"/>
              </a:rPr>
              <a:t>EMPLOYEES</a:t>
            </a:r>
            <a:r>
              <a:rPr lang="en-US"/>
              <a:t> for igual ao ID de departamento na tabela </a:t>
            </a:r>
            <a:r>
              <a:rPr lang="en-US">
                <a:latin typeface="Courier New"/>
                <a:ea typeface="Courier New"/>
                <a:cs typeface="Courier New"/>
                <a:sym typeface="Courier New"/>
              </a:rPr>
              <a:t>DEPARTMENTS</a:t>
            </a:r>
            <a:r>
              <a:rPr lang="en-US"/>
              <a:t>, a linha será retornada.</a:t>
            </a:r>
            <a:endParaRPr/>
          </a:p>
          <a:p>
            <a:pPr indent="0" lvl="1" marL="457200" rtl="0" algn="l">
              <a:spcBef>
                <a:spcPts val="0"/>
              </a:spcBef>
              <a:spcAft>
                <a:spcPts val="0"/>
              </a:spcAft>
              <a:buNone/>
            </a:pPr>
            <a:r>
              <a:rPr lang="en-US"/>
              <a:t>Também é possível usar a cláusula </a:t>
            </a:r>
            <a:r>
              <a:rPr lang="en-US">
                <a:latin typeface="Courier New"/>
                <a:ea typeface="Courier New"/>
                <a:cs typeface="Courier New"/>
                <a:sym typeface="Courier New"/>
              </a:rPr>
              <a:t>ON</a:t>
            </a:r>
            <a:r>
              <a:rPr lang="en-US"/>
              <a:t> para unir colunas com nomes distintos.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21"/>
          <p:cNvSpPr txBox="1"/>
          <p:nvPr>
            <p:ph idx="10" type="dt"/>
          </p:nvPr>
        </p:nvSpPr>
        <p:spPr>
          <a:xfrm>
            <a:off x="457200" y="4771679"/>
            <a:ext cx="2133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1"/>
          <p:cNvSpPr txBox="1"/>
          <p:nvPr>
            <p:ph idx="11" type="ftr"/>
          </p:nvPr>
        </p:nvSpPr>
        <p:spPr>
          <a:xfrm>
            <a:off x="3124200" y="4771679"/>
            <a:ext cx="2895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1"/>
          <p:cNvSpPr txBox="1"/>
          <p:nvPr>
            <p:ph idx="12" type="sldNum"/>
          </p:nvPr>
        </p:nvSpPr>
        <p:spPr>
          <a:xfrm>
            <a:off x="6553200" y="4771679"/>
            <a:ext cx="2133600" cy="27409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33"/>
          <p:cNvSpPr txBox="1"/>
          <p:nvPr>
            <p:ph type="title"/>
          </p:nvPr>
        </p:nvSpPr>
        <p:spPr>
          <a:xfrm>
            <a:off x="457200" y="206169"/>
            <a:ext cx="8229600" cy="858044"/>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Google Shape;75;p33"/>
          <p:cNvSpPr txBox="1"/>
          <p:nvPr>
            <p:ph idx="1" type="body"/>
          </p:nvPr>
        </p:nvSpPr>
        <p:spPr>
          <a:xfrm rot="5400000">
            <a:off x="2873192" y="-1214730"/>
            <a:ext cx="3397616"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33"/>
          <p:cNvSpPr txBox="1"/>
          <p:nvPr>
            <p:ph idx="10" type="dt"/>
          </p:nvPr>
        </p:nvSpPr>
        <p:spPr>
          <a:xfrm>
            <a:off x="457200" y="4771679"/>
            <a:ext cx="2133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33"/>
          <p:cNvSpPr txBox="1"/>
          <p:nvPr>
            <p:ph idx="11" type="ftr"/>
          </p:nvPr>
        </p:nvSpPr>
        <p:spPr>
          <a:xfrm>
            <a:off x="3124200" y="4771679"/>
            <a:ext cx="2895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33"/>
          <p:cNvSpPr txBox="1"/>
          <p:nvPr>
            <p:ph idx="12" type="sldNum"/>
          </p:nvPr>
        </p:nvSpPr>
        <p:spPr>
          <a:xfrm>
            <a:off x="6553200" y="4771679"/>
            <a:ext cx="2133600" cy="27409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34"/>
          <p:cNvSpPr txBox="1"/>
          <p:nvPr>
            <p:ph type="title"/>
          </p:nvPr>
        </p:nvSpPr>
        <p:spPr>
          <a:xfrm rot="5400000">
            <a:off x="6009345" y="774980"/>
            <a:ext cx="3297510"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34"/>
          <p:cNvSpPr txBox="1"/>
          <p:nvPr>
            <p:ph idx="1" type="body"/>
          </p:nvPr>
        </p:nvSpPr>
        <p:spPr>
          <a:xfrm rot="5400000">
            <a:off x="1818345" y="-1206220"/>
            <a:ext cx="3297510"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34"/>
          <p:cNvSpPr txBox="1"/>
          <p:nvPr>
            <p:ph idx="10" type="dt"/>
          </p:nvPr>
        </p:nvSpPr>
        <p:spPr>
          <a:xfrm>
            <a:off x="457200" y="4771679"/>
            <a:ext cx="2133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34"/>
          <p:cNvSpPr txBox="1"/>
          <p:nvPr>
            <p:ph idx="11" type="ftr"/>
          </p:nvPr>
        </p:nvSpPr>
        <p:spPr>
          <a:xfrm>
            <a:off x="3124200" y="4771679"/>
            <a:ext cx="2895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34"/>
          <p:cNvSpPr txBox="1"/>
          <p:nvPr>
            <p:ph idx="12" type="sldNum"/>
          </p:nvPr>
        </p:nvSpPr>
        <p:spPr>
          <a:xfrm>
            <a:off x="6553200" y="4771679"/>
            <a:ext cx="2133600" cy="27409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p:cSld name="Duas Partes de Conteúdo">
    <p:spTree>
      <p:nvGrpSpPr>
        <p:cNvPr id="85" name="Shape 85"/>
        <p:cNvGrpSpPr/>
        <p:nvPr/>
      </p:nvGrpSpPr>
      <p:grpSpPr>
        <a:xfrm>
          <a:off x="0" y="0"/>
          <a:ext cx="0" cy="0"/>
          <a:chOff x="0" y="0"/>
          <a:chExt cx="0" cy="0"/>
        </a:xfrm>
      </p:grpSpPr>
      <p:sp>
        <p:nvSpPr>
          <p:cNvPr id="86" name="Google Shape;86;p35"/>
          <p:cNvSpPr txBox="1"/>
          <p:nvPr>
            <p:ph idx="1" type="body"/>
          </p:nvPr>
        </p:nvSpPr>
        <p:spPr>
          <a:xfrm>
            <a:off x="863600" y="1363337"/>
            <a:ext cx="3606800" cy="141635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35"/>
          <p:cNvSpPr txBox="1"/>
          <p:nvPr>
            <p:ph idx="2" type="body"/>
          </p:nvPr>
        </p:nvSpPr>
        <p:spPr>
          <a:xfrm>
            <a:off x="4622800" y="1363337"/>
            <a:ext cx="3606800" cy="141635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8" name="Google Shape;88;p35"/>
          <p:cNvSpPr txBox="1"/>
          <p:nvPr>
            <p:ph type="title"/>
          </p:nvPr>
        </p:nvSpPr>
        <p:spPr>
          <a:xfrm>
            <a:off x="539552" y="12916"/>
            <a:ext cx="7128792" cy="444707"/>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p:cSld name="Somente Título">
    <p:spTree>
      <p:nvGrpSpPr>
        <p:cNvPr id="89" name="Shape 89"/>
        <p:cNvGrpSpPr/>
        <p:nvPr/>
      </p:nvGrpSpPr>
      <p:grpSpPr>
        <a:xfrm>
          <a:off x="0" y="0"/>
          <a:ext cx="0" cy="0"/>
          <a:chOff x="0" y="0"/>
          <a:chExt cx="0" cy="0"/>
        </a:xfrm>
      </p:grpSpPr>
      <p:sp>
        <p:nvSpPr>
          <p:cNvPr id="90" name="Google Shape;90;p36"/>
          <p:cNvSpPr txBox="1"/>
          <p:nvPr>
            <p:ph type="title"/>
          </p:nvPr>
        </p:nvSpPr>
        <p:spPr>
          <a:xfrm>
            <a:off x="539552" y="12916"/>
            <a:ext cx="7128792" cy="444707"/>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97" name="Shape 97"/>
        <p:cNvGrpSpPr/>
        <p:nvPr/>
      </p:nvGrpSpPr>
      <p:grpSpPr>
        <a:xfrm>
          <a:off x="0" y="0"/>
          <a:ext cx="0" cy="0"/>
          <a:chOff x="0" y="0"/>
          <a:chExt cx="0" cy="0"/>
        </a:xfrm>
      </p:grpSpPr>
      <p:sp>
        <p:nvSpPr>
          <p:cNvPr id="98" name="Google Shape;98;p23"/>
          <p:cNvSpPr txBox="1"/>
          <p:nvPr>
            <p:ph type="title"/>
          </p:nvPr>
        </p:nvSpPr>
        <p:spPr>
          <a:xfrm>
            <a:off x="632020" y="341689"/>
            <a:ext cx="7128792" cy="444707"/>
          </a:xfrm>
          <a:prstGeom prst="rect">
            <a:avLst/>
          </a:prstGeom>
          <a:noFill/>
          <a:ln>
            <a:noFill/>
          </a:ln>
        </p:spPr>
        <p:txBody>
          <a:bodyPr anchorCtr="0" anchor="t" bIns="12700" lIns="12700" spcFirstLastPara="1" rIns="12700" wrap="square" tIns="12700">
            <a:noAutofit/>
          </a:bodyPr>
          <a:lstStyle>
            <a:lvl1pPr lvl="0" algn="ctr">
              <a:spcBef>
                <a:spcPts val="420"/>
              </a:spcBef>
              <a:spcAft>
                <a:spcPts val="0"/>
              </a:spcAft>
              <a:buSzPts val="1400"/>
              <a:buNone/>
              <a:defRPr>
                <a:solidFill>
                  <a:srgbClr val="ED145B"/>
                </a:solidFill>
              </a:defRPr>
            </a:lvl1pPr>
            <a:lvl2pPr lvl="1" algn="ctr">
              <a:spcBef>
                <a:spcPts val="360"/>
              </a:spcBef>
              <a:spcAft>
                <a:spcPts val="0"/>
              </a:spcAft>
              <a:buSzPts val="1400"/>
              <a:buNone/>
              <a:defRPr/>
            </a:lvl2pPr>
            <a:lvl3pPr lvl="2" algn="ctr">
              <a:spcBef>
                <a:spcPts val="360"/>
              </a:spcBef>
              <a:spcAft>
                <a:spcPts val="0"/>
              </a:spcAft>
              <a:buSzPts val="1400"/>
              <a:buNone/>
              <a:defRPr/>
            </a:lvl3pPr>
            <a:lvl4pPr lvl="3" algn="ctr">
              <a:spcBef>
                <a:spcPts val="360"/>
              </a:spcBef>
              <a:spcAft>
                <a:spcPts val="0"/>
              </a:spcAft>
              <a:buSzPts val="1400"/>
              <a:buNone/>
              <a:defRPr/>
            </a:lvl4pPr>
            <a:lvl5pPr lvl="4" algn="ctr">
              <a:spcBef>
                <a:spcPts val="360"/>
              </a:spcBef>
              <a:spcAft>
                <a:spcPts val="0"/>
              </a:spcAft>
              <a:buSzPts val="1400"/>
              <a:buNone/>
              <a:defRPr/>
            </a:lvl5pPr>
            <a:lvl6pPr lvl="5" algn="ctr">
              <a:spcBef>
                <a:spcPts val="360"/>
              </a:spcBef>
              <a:spcAft>
                <a:spcPts val="0"/>
              </a:spcAft>
              <a:buSzPts val="1400"/>
              <a:buNone/>
              <a:defRPr/>
            </a:lvl6pPr>
            <a:lvl7pPr lvl="6" algn="ctr">
              <a:spcBef>
                <a:spcPts val="360"/>
              </a:spcBef>
              <a:spcAft>
                <a:spcPts val="0"/>
              </a:spcAft>
              <a:buSzPts val="1400"/>
              <a:buNone/>
              <a:defRPr/>
            </a:lvl7pPr>
            <a:lvl8pPr lvl="7" algn="ctr">
              <a:spcBef>
                <a:spcPts val="360"/>
              </a:spcBef>
              <a:spcAft>
                <a:spcPts val="0"/>
              </a:spcAft>
              <a:buSzPts val="1400"/>
              <a:buNone/>
              <a:defRPr/>
            </a:lvl8pPr>
            <a:lvl9pPr lvl="8" algn="ctr">
              <a:spcBef>
                <a:spcPts val="360"/>
              </a:spcBef>
              <a:spcAft>
                <a:spcPts val="0"/>
              </a:spcAft>
              <a:buSzPts val="1400"/>
              <a:buNone/>
              <a:defRPr/>
            </a:lvl9pPr>
          </a:lstStyle>
          <a:p/>
        </p:txBody>
      </p:sp>
      <p:sp>
        <p:nvSpPr>
          <p:cNvPr id="99" name="Google Shape;99;p23"/>
          <p:cNvSpPr txBox="1"/>
          <p:nvPr>
            <p:ph idx="1" type="body"/>
          </p:nvPr>
        </p:nvSpPr>
        <p:spPr>
          <a:xfrm>
            <a:off x="863600" y="1363337"/>
            <a:ext cx="7366000" cy="1416350"/>
          </a:xfrm>
          <a:prstGeom prst="rect">
            <a:avLst/>
          </a:prstGeom>
          <a:noFill/>
          <a:ln>
            <a:noFill/>
          </a:ln>
        </p:spPr>
        <p:txBody>
          <a:bodyPr anchorCtr="0" anchor="t" bIns="12700" lIns="12700" spcFirstLastPara="1" rIns="12700" wrap="square" tIns="12700">
            <a:spAutoFit/>
          </a:bodyPr>
          <a:lstStyle>
            <a:lvl1pPr indent="-228600" lvl="0" marL="457200" algn="l">
              <a:spcBef>
                <a:spcPts val="360"/>
              </a:spcBef>
              <a:spcAft>
                <a:spcPts val="0"/>
              </a:spcAft>
              <a:buSzPts val="14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228600" lvl="3" marL="1828800" algn="l">
              <a:spcBef>
                <a:spcPts val="360"/>
              </a:spcBef>
              <a:spcAft>
                <a:spcPts val="0"/>
              </a:spcAft>
              <a:buSzPts val="1400"/>
              <a:buNone/>
              <a:defRPr/>
            </a:lvl4pPr>
            <a:lvl5pPr indent="-228600" lvl="4" marL="2286000" algn="l">
              <a:spcBef>
                <a:spcPts val="360"/>
              </a:spcBef>
              <a:spcAft>
                <a:spcPts val="0"/>
              </a:spcAft>
              <a:buSzPts val="14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p:cSld name="Somente Título">
    <p:spTree>
      <p:nvGrpSpPr>
        <p:cNvPr id="100" name="Shape 100"/>
        <p:cNvGrpSpPr/>
        <p:nvPr/>
      </p:nvGrpSpPr>
      <p:grpSpPr>
        <a:xfrm>
          <a:off x="0" y="0"/>
          <a:ext cx="0" cy="0"/>
          <a:chOff x="0" y="0"/>
          <a:chExt cx="0" cy="0"/>
        </a:xfrm>
      </p:grpSpPr>
      <p:sp>
        <p:nvSpPr>
          <p:cNvPr id="101" name="Google Shape;101;p24"/>
          <p:cNvSpPr txBox="1"/>
          <p:nvPr>
            <p:ph type="title"/>
          </p:nvPr>
        </p:nvSpPr>
        <p:spPr>
          <a:xfrm>
            <a:off x="775858" y="235269"/>
            <a:ext cx="7128792" cy="444707"/>
          </a:xfrm>
          <a:prstGeom prst="rect">
            <a:avLst/>
          </a:prstGeom>
          <a:noFill/>
          <a:ln>
            <a:noFill/>
          </a:ln>
        </p:spPr>
        <p:txBody>
          <a:bodyPr anchorCtr="0" anchor="t" bIns="12700" lIns="12700" spcFirstLastPara="1" rIns="12700" wrap="square" tIns="12700">
            <a:noAutofit/>
          </a:bodyPr>
          <a:lstStyle>
            <a:lvl1pPr lvl="0" algn="ctr">
              <a:spcBef>
                <a:spcPts val="420"/>
              </a:spcBef>
              <a:spcAft>
                <a:spcPts val="0"/>
              </a:spcAft>
              <a:buSzPts val="1400"/>
              <a:buNone/>
              <a:defRPr>
                <a:solidFill>
                  <a:srgbClr val="ED145B"/>
                </a:solidFill>
              </a:defRPr>
            </a:lvl1pPr>
            <a:lvl2pPr lvl="1" algn="ctr">
              <a:spcBef>
                <a:spcPts val="360"/>
              </a:spcBef>
              <a:spcAft>
                <a:spcPts val="0"/>
              </a:spcAft>
              <a:buSzPts val="1400"/>
              <a:buNone/>
              <a:defRPr/>
            </a:lvl2pPr>
            <a:lvl3pPr lvl="2" algn="ctr">
              <a:spcBef>
                <a:spcPts val="360"/>
              </a:spcBef>
              <a:spcAft>
                <a:spcPts val="0"/>
              </a:spcAft>
              <a:buSzPts val="1400"/>
              <a:buNone/>
              <a:defRPr/>
            </a:lvl3pPr>
            <a:lvl4pPr lvl="3" algn="ctr">
              <a:spcBef>
                <a:spcPts val="360"/>
              </a:spcBef>
              <a:spcAft>
                <a:spcPts val="0"/>
              </a:spcAft>
              <a:buSzPts val="1400"/>
              <a:buNone/>
              <a:defRPr/>
            </a:lvl4pPr>
            <a:lvl5pPr lvl="4" algn="ctr">
              <a:spcBef>
                <a:spcPts val="360"/>
              </a:spcBef>
              <a:spcAft>
                <a:spcPts val="0"/>
              </a:spcAft>
              <a:buSzPts val="1400"/>
              <a:buNone/>
              <a:defRPr/>
            </a:lvl5pPr>
            <a:lvl6pPr lvl="5" algn="ctr">
              <a:spcBef>
                <a:spcPts val="360"/>
              </a:spcBef>
              <a:spcAft>
                <a:spcPts val="0"/>
              </a:spcAft>
              <a:buSzPts val="1400"/>
              <a:buNone/>
              <a:defRPr/>
            </a:lvl6pPr>
            <a:lvl7pPr lvl="6" algn="ctr">
              <a:spcBef>
                <a:spcPts val="360"/>
              </a:spcBef>
              <a:spcAft>
                <a:spcPts val="0"/>
              </a:spcAft>
              <a:buSzPts val="1400"/>
              <a:buNone/>
              <a:defRPr/>
            </a:lvl7pPr>
            <a:lvl8pPr lvl="7" algn="ctr">
              <a:spcBef>
                <a:spcPts val="360"/>
              </a:spcBef>
              <a:spcAft>
                <a:spcPts val="0"/>
              </a:spcAft>
              <a:buSzPts val="1400"/>
              <a:buNone/>
              <a:defRPr/>
            </a:lvl8pPr>
            <a:lvl9pPr lvl="8" algn="ctr">
              <a:spcBef>
                <a:spcPts val="36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102" name="Shape 102"/>
        <p:cNvGrpSpPr/>
        <p:nvPr/>
      </p:nvGrpSpPr>
      <p:grpSpPr>
        <a:xfrm>
          <a:off x="0" y="0"/>
          <a:ext cx="0" cy="0"/>
          <a:chOff x="0" y="0"/>
          <a:chExt cx="0" cy="0"/>
        </a:xfrm>
      </p:grpSpPr>
      <p:sp>
        <p:nvSpPr>
          <p:cNvPr id="103" name="Google Shape;103;p37"/>
          <p:cNvSpPr/>
          <p:nvPr/>
        </p:nvSpPr>
        <p:spPr>
          <a:xfrm>
            <a:off x="939800" y="715036"/>
            <a:ext cx="7302500" cy="3241499"/>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9525" lIns="9525" spcFirstLastPara="1" rIns="9525" wrap="square" tIns="9525">
            <a:noAutofit/>
          </a:bodyPr>
          <a:lstStyle/>
          <a:p>
            <a:pPr indent="0" lvl="0" marL="0" marR="0" rtl="0" algn="ctr">
              <a:spcBef>
                <a:spcPts val="0"/>
              </a:spcBef>
              <a:spcAft>
                <a:spcPts val="0"/>
              </a:spcAft>
              <a:buClr>
                <a:srgbClr val="000000"/>
              </a:buClr>
              <a:buSzPts val="20794"/>
              <a:buFont typeface="Arial"/>
              <a:buNone/>
            </a:pPr>
            <a:r>
              <a:t/>
            </a:r>
            <a:endParaRPr sz="20794">
              <a:solidFill>
                <a:srgbClr val="CCCCCC"/>
              </a:solidFill>
              <a:latin typeface="Times New Roman"/>
              <a:ea typeface="Times New Roman"/>
              <a:cs typeface="Times New Roman"/>
              <a:sym typeface="Times New Roman"/>
            </a:endParaRPr>
          </a:p>
        </p:txBody>
      </p:sp>
      <p:sp>
        <p:nvSpPr>
          <p:cNvPr id="104" name="Google Shape;104;p37"/>
          <p:cNvSpPr txBox="1"/>
          <p:nvPr>
            <p:ph type="ctrTitle"/>
          </p:nvPr>
        </p:nvSpPr>
        <p:spPr>
          <a:xfrm>
            <a:off x="914400" y="2002102"/>
            <a:ext cx="7315200" cy="886645"/>
          </a:xfrm>
          <a:prstGeom prst="rect">
            <a:avLst/>
          </a:prstGeom>
          <a:noFill/>
          <a:ln>
            <a:noFill/>
          </a:ln>
        </p:spPr>
        <p:txBody>
          <a:bodyPr anchorCtr="0" anchor="t" bIns="12700" lIns="12700" spcFirstLastPara="1" rIns="12700" wrap="square" tIns="12700">
            <a:noAutofit/>
          </a:bodyPr>
          <a:lstStyle>
            <a:lvl1pPr lvl="0" algn="ctr">
              <a:spcBef>
                <a:spcPts val="0"/>
              </a:spcBef>
              <a:spcAft>
                <a:spcPts val="0"/>
              </a:spcAft>
              <a:buSzPts val="1400"/>
              <a:buNone/>
              <a:defRPr/>
            </a:lvl1pPr>
            <a:lvl2pPr lvl="1" algn="ctr">
              <a:spcBef>
                <a:spcPts val="360"/>
              </a:spcBef>
              <a:spcAft>
                <a:spcPts val="0"/>
              </a:spcAft>
              <a:buSzPts val="1400"/>
              <a:buNone/>
              <a:defRPr/>
            </a:lvl2pPr>
            <a:lvl3pPr lvl="2" algn="ctr">
              <a:spcBef>
                <a:spcPts val="360"/>
              </a:spcBef>
              <a:spcAft>
                <a:spcPts val="0"/>
              </a:spcAft>
              <a:buSzPts val="1400"/>
              <a:buNone/>
              <a:defRPr/>
            </a:lvl3pPr>
            <a:lvl4pPr lvl="3" algn="ctr">
              <a:spcBef>
                <a:spcPts val="360"/>
              </a:spcBef>
              <a:spcAft>
                <a:spcPts val="0"/>
              </a:spcAft>
              <a:buSzPts val="1400"/>
              <a:buNone/>
              <a:defRPr/>
            </a:lvl4pPr>
            <a:lvl5pPr lvl="4" algn="ctr">
              <a:spcBef>
                <a:spcPts val="360"/>
              </a:spcBef>
              <a:spcAft>
                <a:spcPts val="0"/>
              </a:spcAft>
              <a:buSzPts val="1400"/>
              <a:buNone/>
              <a:defRPr/>
            </a:lvl5pPr>
            <a:lvl6pPr lvl="5" algn="ctr">
              <a:spcBef>
                <a:spcPts val="360"/>
              </a:spcBef>
              <a:spcAft>
                <a:spcPts val="0"/>
              </a:spcAft>
              <a:buSzPts val="1400"/>
              <a:buNone/>
              <a:defRPr/>
            </a:lvl6pPr>
            <a:lvl7pPr lvl="6" algn="ctr">
              <a:spcBef>
                <a:spcPts val="360"/>
              </a:spcBef>
              <a:spcAft>
                <a:spcPts val="0"/>
              </a:spcAft>
              <a:buSzPts val="1400"/>
              <a:buNone/>
              <a:defRPr/>
            </a:lvl7pPr>
            <a:lvl8pPr lvl="7" algn="ctr">
              <a:spcBef>
                <a:spcPts val="360"/>
              </a:spcBef>
              <a:spcAft>
                <a:spcPts val="0"/>
              </a:spcAft>
              <a:buSzPts val="1400"/>
              <a:buNone/>
              <a:defRPr/>
            </a:lvl8pPr>
            <a:lvl9pPr lvl="8" algn="ctr">
              <a:spcBef>
                <a:spcPts val="360"/>
              </a:spcBef>
              <a:spcAft>
                <a:spcPts val="0"/>
              </a:spcAft>
              <a:buSzPts val="1400"/>
              <a:buNone/>
              <a:defRPr/>
            </a:lvl9pPr>
          </a:lstStyle>
          <a:p/>
        </p:txBody>
      </p:sp>
      <p:sp>
        <p:nvSpPr>
          <p:cNvPr id="105" name="Google Shape;105;p37"/>
          <p:cNvSpPr txBox="1"/>
          <p:nvPr>
            <p:ph idx="1" type="subTitle"/>
          </p:nvPr>
        </p:nvSpPr>
        <p:spPr>
          <a:xfrm>
            <a:off x="927100" y="3317769"/>
            <a:ext cx="7302500" cy="279885"/>
          </a:xfrm>
          <a:prstGeom prst="rect">
            <a:avLst/>
          </a:prstGeom>
          <a:noFill/>
          <a:ln>
            <a:noFill/>
          </a:ln>
        </p:spPr>
        <p:txBody>
          <a:bodyPr anchorCtr="0" anchor="t" bIns="12700" lIns="12700" spcFirstLastPara="1" rIns="12700" wrap="square" tIns="12700">
            <a:spAutoFit/>
          </a:bodyPr>
          <a:lstStyle>
            <a:lvl1pPr lvl="0" algn="ctr">
              <a:spcBef>
                <a:spcPts val="330"/>
              </a:spcBef>
              <a:spcAft>
                <a:spcPts val="0"/>
              </a:spcAft>
              <a:buSzPts val="1400"/>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400"/>
              <a:buNone/>
              <a:defRPr/>
            </a:lvl4pPr>
            <a:lvl5pPr lvl="4" algn="l">
              <a:spcBef>
                <a:spcPts val="360"/>
              </a:spcBef>
              <a:spcAft>
                <a:spcPts val="0"/>
              </a:spcAft>
              <a:buSzPts val="1400"/>
              <a:buNone/>
              <a:defRPr/>
            </a:lvl5pPr>
            <a:lvl6pPr lvl="5" algn="l">
              <a:lnSpc>
                <a:spcPct val="90000"/>
              </a:lnSpc>
              <a:spcBef>
                <a:spcPts val="375"/>
              </a:spcBef>
              <a:spcAft>
                <a:spcPts val="0"/>
              </a:spcAft>
              <a:buClr>
                <a:schemeClr val="dk1"/>
              </a:buClr>
              <a:buSzPts val="1800"/>
              <a:buChar char="•"/>
              <a:defRPr/>
            </a:lvl6pPr>
            <a:lvl7pPr lvl="6" algn="l">
              <a:lnSpc>
                <a:spcPct val="90000"/>
              </a:lnSpc>
              <a:spcBef>
                <a:spcPts val="375"/>
              </a:spcBef>
              <a:spcAft>
                <a:spcPts val="0"/>
              </a:spcAft>
              <a:buClr>
                <a:schemeClr val="dk1"/>
              </a:buClr>
              <a:buSzPts val="1800"/>
              <a:buChar char="•"/>
              <a:defRPr/>
            </a:lvl7pPr>
            <a:lvl8pPr lvl="7" algn="l">
              <a:lnSpc>
                <a:spcPct val="90000"/>
              </a:lnSpc>
              <a:spcBef>
                <a:spcPts val="375"/>
              </a:spcBef>
              <a:spcAft>
                <a:spcPts val="0"/>
              </a:spcAft>
              <a:buClr>
                <a:schemeClr val="dk1"/>
              </a:buClr>
              <a:buSzPts val="1800"/>
              <a:buChar char="•"/>
              <a:defRPr/>
            </a:lvl8pPr>
            <a:lvl9pPr lvl="8" algn="l">
              <a:lnSpc>
                <a:spcPct val="90000"/>
              </a:lnSpc>
              <a:spcBef>
                <a:spcPts val="375"/>
              </a:spcBef>
              <a:spcAft>
                <a:spcPts val="0"/>
              </a:spcAft>
              <a:buClr>
                <a:schemeClr val="dk1"/>
              </a:buClr>
              <a:buSzPts val="1800"/>
              <a:buChar char="•"/>
              <a:defRPr/>
            </a:lvl9pPr>
          </a:lstStyle>
          <a:p/>
        </p:txBody>
      </p:sp>
      <p:pic>
        <p:nvPicPr>
          <p:cNvPr id="106" name="Google Shape;106;p37"/>
          <p:cNvPicPr preferRelativeResize="0"/>
          <p:nvPr/>
        </p:nvPicPr>
        <p:blipFill rotWithShape="1">
          <a:blip r:embed="rId2">
            <a:alphaModFix/>
          </a:blip>
          <a:srcRect b="0" l="0" r="0" t="0"/>
          <a:stretch/>
        </p:blipFill>
        <p:spPr>
          <a:xfrm>
            <a:off x="205943" y="211486"/>
            <a:ext cx="8732115" cy="4725291"/>
          </a:xfrm>
          <a:prstGeom prst="rect">
            <a:avLst/>
          </a:prstGeom>
          <a:noFill/>
          <a:ln>
            <a:noFill/>
          </a:ln>
        </p:spPr>
      </p:pic>
      <p:sp>
        <p:nvSpPr>
          <p:cNvPr id="107" name="Google Shape;107;p37"/>
          <p:cNvSpPr/>
          <p:nvPr/>
        </p:nvSpPr>
        <p:spPr>
          <a:xfrm>
            <a:off x="1102290" y="1402915"/>
            <a:ext cx="75157" cy="45719"/>
          </a:xfrm>
          <a:prstGeom prst="ellipse">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08" name="Google Shape;108;p37"/>
          <p:cNvPicPr preferRelativeResize="0"/>
          <p:nvPr/>
        </p:nvPicPr>
        <p:blipFill rotWithShape="1">
          <a:blip r:embed="rId3">
            <a:alphaModFix/>
          </a:blip>
          <a:srcRect b="0" l="0" r="0" t="0"/>
          <a:stretch/>
        </p:blipFill>
        <p:spPr>
          <a:xfrm>
            <a:off x="8541878" y="158200"/>
            <a:ext cx="396179" cy="10657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09" name="Shape 109"/>
        <p:cNvGrpSpPr/>
        <p:nvPr/>
      </p:nvGrpSpPr>
      <p:grpSpPr>
        <a:xfrm>
          <a:off x="0" y="0"/>
          <a:ext cx="0" cy="0"/>
          <a:chOff x="0" y="0"/>
          <a:chExt cx="0" cy="0"/>
        </a:xfrm>
      </p:grpSpPr>
      <p:sp>
        <p:nvSpPr>
          <p:cNvPr id="110" name="Google Shape;110;p38"/>
          <p:cNvSpPr txBox="1"/>
          <p:nvPr>
            <p:ph type="title"/>
          </p:nvPr>
        </p:nvSpPr>
        <p:spPr>
          <a:xfrm>
            <a:off x="623888" y="1283491"/>
            <a:ext cx="7886700" cy="2141534"/>
          </a:xfrm>
          <a:prstGeom prst="rect">
            <a:avLst/>
          </a:prstGeom>
          <a:noFill/>
          <a:ln>
            <a:noFill/>
          </a:ln>
        </p:spPr>
        <p:txBody>
          <a:bodyPr anchorCtr="0" anchor="b" bIns="12700" lIns="12700" spcFirstLastPara="1" rIns="12700" wrap="square" tIns="12700">
            <a:noAutofit/>
          </a:bodyPr>
          <a:lstStyle>
            <a:lvl1pPr lvl="0" algn="ctr">
              <a:spcBef>
                <a:spcPts val="901"/>
              </a:spcBef>
              <a:spcAft>
                <a:spcPts val="0"/>
              </a:spcAft>
              <a:buSzPts val="1400"/>
              <a:buNone/>
              <a:defRPr sz="4504"/>
            </a:lvl1pPr>
            <a:lvl2pPr lvl="1" algn="ctr">
              <a:spcBef>
                <a:spcPts val="360"/>
              </a:spcBef>
              <a:spcAft>
                <a:spcPts val="0"/>
              </a:spcAft>
              <a:buSzPts val="1400"/>
              <a:buNone/>
              <a:defRPr/>
            </a:lvl2pPr>
            <a:lvl3pPr lvl="2" algn="ctr">
              <a:spcBef>
                <a:spcPts val="360"/>
              </a:spcBef>
              <a:spcAft>
                <a:spcPts val="0"/>
              </a:spcAft>
              <a:buSzPts val="1400"/>
              <a:buNone/>
              <a:defRPr/>
            </a:lvl3pPr>
            <a:lvl4pPr lvl="3" algn="ctr">
              <a:spcBef>
                <a:spcPts val="360"/>
              </a:spcBef>
              <a:spcAft>
                <a:spcPts val="0"/>
              </a:spcAft>
              <a:buSzPts val="1400"/>
              <a:buNone/>
              <a:defRPr/>
            </a:lvl4pPr>
            <a:lvl5pPr lvl="4" algn="ctr">
              <a:spcBef>
                <a:spcPts val="360"/>
              </a:spcBef>
              <a:spcAft>
                <a:spcPts val="0"/>
              </a:spcAft>
              <a:buSzPts val="1400"/>
              <a:buNone/>
              <a:defRPr/>
            </a:lvl5pPr>
            <a:lvl6pPr lvl="5" algn="ctr">
              <a:spcBef>
                <a:spcPts val="360"/>
              </a:spcBef>
              <a:spcAft>
                <a:spcPts val="0"/>
              </a:spcAft>
              <a:buSzPts val="1400"/>
              <a:buNone/>
              <a:defRPr/>
            </a:lvl6pPr>
            <a:lvl7pPr lvl="6" algn="ctr">
              <a:spcBef>
                <a:spcPts val="360"/>
              </a:spcBef>
              <a:spcAft>
                <a:spcPts val="0"/>
              </a:spcAft>
              <a:buSzPts val="1400"/>
              <a:buNone/>
              <a:defRPr/>
            </a:lvl7pPr>
            <a:lvl8pPr lvl="7" algn="ctr">
              <a:spcBef>
                <a:spcPts val="360"/>
              </a:spcBef>
              <a:spcAft>
                <a:spcPts val="0"/>
              </a:spcAft>
              <a:buSzPts val="1400"/>
              <a:buNone/>
              <a:defRPr/>
            </a:lvl8pPr>
            <a:lvl9pPr lvl="8" algn="ctr">
              <a:spcBef>
                <a:spcPts val="360"/>
              </a:spcBef>
              <a:spcAft>
                <a:spcPts val="0"/>
              </a:spcAft>
              <a:buSzPts val="1400"/>
              <a:buNone/>
              <a:defRPr/>
            </a:lvl9pPr>
          </a:lstStyle>
          <a:p/>
        </p:txBody>
      </p:sp>
      <p:sp>
        <p:nvSpPr>
          <p:cNvPr id="111" name="Google Shape;111;p38"/>
          <p:cNvSpPr txBox="1"/>
          <p:nvPr>
            <p:ph idx="1" type="body"/>
          </p:nvPr>
        </p:nvSpPr>
        <p:spPr>
          <a:xfrm>
            <a:off x="623888" y="3445285"/>
            <a:ext cx="7886700" cy="302968"/>
          </a:xfrm>
          <a:prstGeom prst="rect">
            <a:avLst/>
          </a:prstGeom>
          <a:noFill/>
          <a:ln>
            <a:noFill/>
          </a:ln>
        </p:spPr>
        <p:txBody>
          <a:bodyPr anchorCtr="0" anchor="t" bIns="12700" lIns="12700" spcFirstLastPara="1" rIns="12700" wrap="square" tIns="12700">
            <a:spAutoFit/>
          </a:bodyPr>
          <a:lstStyle>
            <a:lvl1pPr indent="-228600" lvl="0" marL="457200" algn="l">
              <a:spcBef>
                <a:spcPts val="360"/>
              </a:spcBef>
              <a:spcAft>
                <a:spcPts val="0"/>
              </a:spcAft>
              <a:buSzPts val="1802"/>
              <a:buNone/>
              <a:defRPr sz="1802"/>
            </a:lvl1pPr>
            <a:lvl2pPr indent="-228600" lvl="1" marL="914400" algn="l">
              <a:spcBef>
                <a:spcPts val="300"/>
              </a:spcBef>
              <a:spcAft>
                <a:spcPts val="0"/>
              </a:spcAft>
              <a:buSzPts val="1501"/>
              <a:buNone/>
              <a:defRPr sz="1501"/>
            </a:lvl2pPr>
            <a:lvl3pPr indent="-228600" lvl="2" marL="1371600" algn="l">
              <a:spcBef>
                <a:spcPts val="270"/>
              </a:spcBef>
              <a:spcAft>
                <a:spcPts val="0"/>
              </a:spcAft>
              <a:buSzPts val="1351"/>
              <a:buNone/>
              <a:defRPr sz="1351"/>
            </a:lvl3pPr>
            <a:lvl4pPr indent="-228600" lvl="3" marL="1828800" algn="l">
              <a:spcBef>
                <a:spcPts val="240"/>
              </a:spcBef>
              <a:spcAft>
                <a:spcPts val="0"/>
              </a:spcAft>
              <a:buSzPts val="1201"/>
              <a:buNone/>
              <a:defRPr sz="1201"/>
            </a:lvl4pPr>
            <a:lvl5pPr indent="-228600" lvl="4" marL="2286000" algn="l">
              <a:spcBef>
                <a:spcPts val="240"/>
              </a:spcBef>
              <a:spcAft>
                <a:spcPts val="0"/>
              </a:spcAft>
              <a:buSzPts val="1201"/>
              <a:buNone/>
              <a:defRPr sz="1201"/>
            </a:lvl5pPr>
            <a:lvl6pPr indent="-228600" lvl="5" marL="2743200" algn="l">
              <a:lnSpc>
                <a:spcPct val="90000"/>
              </a:lnSpc>
              <a:spcBef>
                <a:spcPts val="375"/>
              </a:spcBef>
              <a:spcAft>
                <a:spcPts val="0"/>
              </a:spcAft>
              <a:buClr>
                <a:schemeClr val="dk1"/>
              </a:buClr>
              <a:buSzPts val="1201"/>
              <a:buNone/>
              <a:defRPr sz="1201"/>
            </a:lvl6pPr>
            <a:lvl7pPr indent="-228600" lvl="6" marL="3200400" algn="l">
              <a:lnSpc>
                <a:spcPct val="90000"/>
              </a:lnSpc>
              <a:spcBef>
                <a:spcPts val="375"/>
              </a:spcBef>
              <a:spcAft>
                <a:spcPts val="0"/>
              </a:spcAft>
              <a:buClr>
                <a:schemeClr val="dk1"/>
              </a:buClr>
              <a:buSzPts val="1201"/>
              <a:buNone/>
              <a:defRPr sz="1201"/>
            </a:lvl7pPr>
            <a:lvl8pPr indent="-228600" lvl="7" marL="3657600" algn="l">
              <a:lnSpc>
                <a:spcPct val="90000"/>
              </a:lnSpc>
              <a:spcBef>
                <a:spcPts val="375"/>
              </a:spcBef>
              <a:spcAft>
                <a:spcPts val="0"/>
              </a:spcAft>
              <a:buClr>
                <a:schemeClr val="dk1"/>
              </a:buClr>
              <a:buSzPts val="1201"/>
              <a:buNone/>
              <a:defRPr sz="1201"/>
            </a:lvl8pPr>
            <a:lvl9pPr indent="-228600" lvl="8" marL="4114800" algn="l">
              <a:lnSpc>
                <a:spcPct val="90000"/>
              </a:lnSpc>
              <a:spcBef>
                <a:spcPts val="375"/>
              </a:spcBef>
              <a:spcAft>
                <a:spcPts val="0"/>
              </a:spcAft>
              <a:buClr>
                <a:schemeClr val="dk1"/>
              </a:buClr>
              <a:buSzPts val="1201"/>
              <a:buNone/>
              <a:defRPr sz="1201"/>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p:cSld name="Duas Partes de Conteúdo">
    <p:spTree>
      <p:nvGrpSpPr>
        <p:cNvPr id="112" name="Shape 112"/>
        <p:cNvGrpSpPr/>
        <p:nvPr/>
      </p:nvGrpSpPr>
      <p:grpSpPr>
        <a:xfrm>
          <a:off x="0" y="0"/>
          <a:ext cx="0" cy="0"/>
          <a:chOff x="0" y="0"/>
          <a:chExt cx="0" cy="0"/>
        </a:xfrm>
      </p:grpSpPr>
      <p:sp>
        <p:nvSpPr>
          <p:cNvPr id="113" name="Google Shape;113;p39"/>
          <p:cNvSpPr txBox="1"/>
          <p:nvPr>
            <p:ph idx="1" type="body"/>
          </p:nvPr>
        </p:nvSpPr>
        <p:spPr>
          <a:xfrm>
            <a:off x="863600" y="1363337"/>
            <a:ext cx="3606800" cy="1416350"/>
          </a:xfrm>
          <a:prstGeom prst="rect">
            <a:avLst/>
          </a:prstGeom>
          <a:noFill/>
          <a:ln>
            <a:noFill/>
          </a:ln>
        </p:spPr>
        <p:txBody>
          <a:bodyPr anchorCtr="0" anchor="t" bIns="12700" lIns="12700" spcFirstLastPara="1" rIns="12700" wrap="square" tIns="12700">
            <a:spAutoFit/>
          </a:bodyPr>
          <a:lstStyle>
            <a:lvl1pPr indent="-228600" lvl="0" marL="457200" algn="l">
              <a:spcBef>
                <a:spcPts val="360"/>
              </a:spcBef>
              <a:spcAft>
                <a:spcPts val="0"/>
              </a:spcAft>
              <a:buSzPts val="14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228600" lvl="3" marL="1828800" algn="l">
              <a:spcBef>
                <a:spcPts val="360"/>
              </a:spcBef>
              <a:spcAft>
                <a:spcPts val="0"/>
              </a:spcAft>
              <a:buSzPts val="1400"/>
              <a:buNone/>
              <a:defRPr/>
            </a:lvl4pPr>
            <a:lvl5pPr indent="-228600" lvl="4" marL="2286000" algn="l">
              <a:spcBef>
                <a:spcPts val="360"/>
              </a:spcBef>
              <a:spcAft>
                <a:spcPts val="0"/>
              </a:spcAft>
              <a:buSzPts val="14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4" name="Google Shape;114;p39"/>
          <p:cNvSpPr txBox="1"/>
          <p:nvPr>
            <p:ph idx="2" type="body"/>
          </p:nvPr>
        </p:nvSpPr>
        <p:spPr>
          <a:xfrm>
            <a:off x="4622800" y="1363337"/>
            <a:ext cx="3606800" cy="1416350"/>
          </a:xfrm>
          <a:prstGeom prst="rect">
            <a:avLst/>
          </a:prstGeom>
          <a:noFill/>
          <a:ln>
            <a:noFill/>
          </a:ln>
        </p:spPr>
        <p:txBody>
          <a:bodyPr anchorCtr="0" anchor="t" bIns="12700" lIns="12700" spcFirstLastPara="1" rIns="12700" wrap="square" tIns="12700">
            <a:spAutoFit/>
          </a:bodyPr>
          <a:lstStyle>
            <a:lvl1pPr indent="-228600" lvl="0" marL="457200" algn="l">
              <a:spcBef>
                <a:spcPts val="360"/>
              </a:spcBef>
              <a:spcAft>
                <a:spcPts val="0"/>
              </a:spcAft>
              <a:buSzPts val="14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228600" lvl="3" marL="1828800" algn="l">
              <a:spcBef>
                <a:spcPts val="360"/>
              </a:spcBef>
              <a:spcAft>
                <a:spcPts val="0"/>
              </a:spcAft>
              <a:buSzPts val="1400"/>
              <a:buNone/>
              <a:defRPr/>
            </a:lvl4pPr>
            <a:lvl5pPr indent="-228600" lvl="4" marL="2286000" algn="l">
              <a:spcBef>
                <a:spcPts val="360"/>
              </a:spcBef>
              <a:spcAft>
                <a:spcPts val="0"/>
              </a:spcAft>
              <a:buSzPts val="14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5" name="Google Shape;115;p39"/>
          <p:cNvSpPr txBox="1"/>
          <p:nvPr>
            <p:ph type="title"/>
          </p:nvPr>
        </p:nvSpPr>
        <p:spPr>
          <a:xfrm>
            <a:off x="539552" y="235269"/>
            <a:ext cx="7128792" cy="444707"/>
          </a:xfrm>
          <a:prstGeom prst="rect">
            <a:avLst/>
          </a:prstGeom>
          <a:noFill/>
          <a:ln>
            <a:noFill/>
          </a:ln>
        </p:spPr>
        <p:txBody>
          <a:bodyPr anchorCtr="0" anchor="t" bIns="12700" lIns="12700" spcFirstLastPara="1" rIns="12700" wrap="square" tIns="12700">
            <a:noAutofit/>
          </a:bodyPr>
          <a:lstStyle>
            <a:lvl1pPr lvl="0" algn="ctr">
              <a:spcBef>
                <a:spcPts val="420"/>
              </a:spcBef>
              <a:spcAft>
                <a:spcPts val="0"/>
              </a:spcAft>
              <a:buSzPts val="1400"/>
              <a:buNone/>
              <a:defRPr>
                <a:solidFill>
                  <a:srgbClr val="ED145B"/>
                </a:solidFill>
              </a:defRPr>
            </a:lvl1pPr>
            <a:lvl2pPr lvl="1" algn="ctr">
              <a:spcBef>
                <a:spcPts val="360"/>
              </a:spcBef>
              <a:spcAft>
                <a:spcPts val="0"/>
              </a:spcAft>
              <a:buSzPts val="1400"/>
              <a:buNone/>
              <a:defRPr/>
            </a:lvl2pPr>
            <a:lvl3pPr lvl="2" algn="ctr">
              <a:spcBef>
                <a:spcPts val="360"/>
              </a:spcBef>
              <a:spcAft>
                <a:spcPts val="0"/>
              </a:spcAft>
              <a:buSzPts val="1400"/>
              <a:buNone/>
              <a:defRPr/>
            </a:lvl3pPr>
            <a:lvl4pPr lvl="3" algn="ctr">
              <a:spcBef>
                <a:spcPts val="360"/>
              </a:spcBef>
              <a:spcAft>
                <a:spcPts val="0"/>
              </a:spcAft>
              <a:buSzPts val="1400"/>
              <a:buNone/>
              <a:defRPr/>
            </a:lvl4pPr>
            <a:lvl5pPr lvl="4" algn="ctr">
              <a:spcBef>
                <a:spcPts val="360"/>
              </a:spcBef>
              <a:spcAft>
                <a:spcPts val="0"/>
              </a:spcAft>
              <a:buSzPts val="1400"/>
              <a:buNone/>
              <a:defRPr/>
            </a:lvl5pPr>
            <a:lvl6pPr lvl="5" algn="ctr">
              <a:spcBef>
                <a:spcPts val="360"/>
              </a:spcBef>
              <a:spcAft>
                <a:spcPts val="0"/>
              </a:spcAft>
              <a:buSzPts val="1400"/>
              <a:buNone/>
              <a:defRPr/>
            </a:lvl6pPr>
            <a:lvl7pPr lvl="6" algn="ctr">
              <a:spcBef>
                <a:spcPts val="360"/>
              </a:spcBef>
              <a:spcAft>
                <a:spcPts val="0"/>
              </a:spcAft>
              <a:buSzPts val="1400"/>
              <a:buNone/>
              <a:defRPr/>
            </a:lvl7pPr>
            <a:lvl8pPr lvl="7" algn="ctr">
              <a:spcBef>
                <a:spcPts val="360"/>
              </a:spcBef>
              <a:spcAft>
                <a:spcPts val="0"/>
              </a:spcAft>
              <a:buSzPts val="1400"/>
              <a:buNone/>
              <a:defRPr/>
            </a:lvl8pPr>
            <a:lvl9pPr lvl="8" algn="ctr">
              <a:spcBef>
                <a:spcPts val="36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16" name="Shape 116"/>
        <p:cNvGrpSpPr/>
        <p:nvPr/>
      </p:nvGrpSpPr>
      <p:grpSpPr>
        <a:xfrm>
          <a:off x="0" y="0"/>
          <a:ext cx="0" cy="0"/>
          <a:chOff x="0" y="0"/>
          <a:chExt cx="0" cy="0"/>
        </a:xfrm>
      </p:grpSpPr>
      <p:sp>
        <p:nvSpPr>
          <p:cNvPr id="117" name="Google Shape;117;p40"/>
          <p:cNvSpPr txBox="1"/>
          <p:nvPr>
            <p:ph type="title"/>
          </p:nvPr>
        </p:nvSpPr>
        <p:spPr>
          <a:xfrm>
            <a:off x="753527" y="272590"/>
            <a:ext cx="7038106" cy="370068"/>
          </a:xfrm>
          <a:prstGeom prst="rect">
            <a:avLst/>
          </a:prstGeom>
          <a:noFill/>
          <a:ln>
            <a:noFill/>
          </a:ln>
        </p:spPr>
        <p:txBody>
          <a:bodyPr anchorCtr="0" anchor="t" bIns="12700" lIns="12700" spcFirstLastPara="1" rIns="12700" wrap="square" tIns="12700">
            <a:noAutofit/>
          </a:bodyPr>
          <a:lstStyle>
            <a:lvl1pPr lvl="0" algn="ctr">
              <a:spcBef>
                <a:spcPts val="420"/>
              </a:spcBef>
              <a:spcAft>
                <a:spcPts val="0"/>
              </a:spcAft>
              <a:buSzPts val="1400"/>
              <a:buNone/>
              <a:defRPr>
                <a:solidFill>
                  <a:srgbClr val="ED145B"/>
                </a:solidFill>
              </a:defRPr>
            </a:lvl1pPr>
            <a:lvl2pPr lvl="1" algn="ctr">
              <a:spcBef>
                <a:spcPts val="360"/>
              </a:spcBef>
              <a:spcAft>
                <a:spcPts val="0"/>
              </a:spcAft>
              <a:buSzPts val="1400"/>
              <a:buNone/>
              <a:defRPr/>
            </a:lvl2pPr>
            <a:lvl3pPr lvl="2" algn="ctr">
              <a:spcBef>
                <a:spcPts val="360"/>
              </a:spcBef>
              <a:spcAft>
                <a:spcPts val="0"/>
              </a:spcAft>
              <a:buSzPts val="1400"/>
              <a:buNone/>
              <a:defRPr/>
            </a:lvl3pPr>
            <a:lvl4pPr lvl="3" algn="ctr">
              <a:spcBef>
                <a:spcPts val="360"/>
              </a:spcBef>
              <a:spcAft>
                <a:spcPts val="0"/>
              </a:spcAft>
              <a:buSzPts val="1400"/>
              <a:buNone/>
              <a:defRPr/>
            </a:lvl4pPr>
            <a:lvl5pPr lvl="4" algn="ctr">
              <a:spcBef>
                <a:spcPts val="360"/>
              </a:spcBef>
              <a:spcAft>
                <a:spcPts val="0"/>
              </a:spcAft>
              <a:buSzPts val="1400"/>
              <a:buNone/>
              <a:defRPr/>
            </a:lvl5pPr>
            <a:lvl6pPr lvl="5" algn="ctr">
              <a:spcBef>
                <a:spcPts val="360"/>
              </a:spcBef>
              <a:spcAft>
                <a:spcPts val="0"/>
              </a:spcAft>
              <a:buSzPts val="1400"/>
              <a:buNone/>
              <a:defRPr/>
            </a:lvl6pPr>
            <a:lvl7pPr lvl="6" algn="ctr">
              <a:spcBef>
                <a:spcPts val="360"/>
              </a:spcBef>
              <a:spcAft>
                <a:spcPts val="0"/>
              </a:spcAft>
              <a:buSzPts val="1400"/>
              <a:buNone/>
              <a:defRPr/>
            </a:lvl7pPr>
            <a:lvl8pPr lvl="7" algn="ctr">
              <a:spcBef>
                <a:spcPts val="360"/>
              </a:spcBef>
              <a:spcAft>
                <a:spcPts val="0"/>
              </a:spcAft>
              <a:buSzPts val="1400"/>
              <a:buNone/>
              <a:defRPr/>
            </a:lvl8pPr>
            <a:lvl9pPr lvl="8" algn="ctr">
              <a:spcBef>
                <a:spcPts val="360"/>
              </a:spcBef>
              <a:spcAft>
                <a:spcPts val="0"/>
              </a:spcAft>
              <a:buSzPts val="1400"/>
              <a:buNone/>
              <a:defRPr/>
            </a:lvl9pPr>
          </a:lstStyle>
          <a:p/>
        </p:txBody>
      </p:sp>
      <p:sp>
        <p:nvSpPr>
          <p:cNvPr id="118" name="Google Shape;118;p40"/>
          <p:cNvSpPr txBox="1"/>
          <p:nvPr>
            <p:ph idx="1" type="body"/>
          </p:nvPr>
        </p:nvSpPr>
        <p:spPr>
          <a:xfrm>
            <a:off x="630239" y="1577578"/>
            <a:ext cx="3868737" cy="302968"/>
          </a:xfrm>
          <a:prstGeom prst="rect">
            <a:avLst/>
          </a:prstGeom>
          <a:noFill/>
          <a:ln>
            <a:noFill/>
          </a:ln>
        </p:spPr>
        <p:txBody>
          <a:bodyPr anchorCtr="0" anchor="b" bIns="12700" lIns="12700" spcFirstLastPara="1" rIns="12700" wrap="square" tIns="12700">
            <a:spAutoFit/>
          </a:bodyPr>
          <a:lstStyle>
            <a:lvl1pPr indent="-228600" lvl="0" marL="457200" algn="l">
              <a:spcBef>
                <a:spcPts val="360"/>
              </a:spcBef>
              <a:spcAft>
                <a:spcPts val="0"/>
              </a:spcAft>
              <a:buSzPts val="1802"/>
              <a:buNone/>
              <a:defRPr b="1" sz="1802"/>
            </a:lvl1pPr>
            <a:lvl2pPr indent="-228600" lvl="1" marL="914400" algn="l">
              <a:spcBef>
                <a:spcPts val="300"/>
              </a:spcBef>
              <a:spcAft>
                <a:spcPts val="0"/>
              </a:spcAft>
              <a:buSzPts val="1501"/>
              <a:buNone/>
              <a:defRPr b="1" sz="1501"/>
            </a:lvl2pPr>
            <a:lvl3pPr indent="-228600" lvl="2" marL="1371600" algn="l">
              <a:spcBef>
                <a:spcPts val="270"/>
              </a:spcBef>
              <a:spcAft>
                <a:spcPts val="0"/>
              </a:spcAft>
              <a:buSzPts val="1351"/>
              <a:buNone/>
              <a:defRPr b="1" sz="1351"/>
            </a:lvl3pPr>
            <a:lvl4pPr indent="-228600" lvl="3" marL="1828800" algn="l">
              <a:spcBef>
                <a:spcPts val="240"/>
              </a:spcBef>
              <a:spcAft>
                <a:spcPts val="0"/>
              </a:spcAft>
              <a:buSzPts val="1201"/>
              <a:buNone/>
              <a:defRPr b="1" sz="1201"/>
            </a:lvl4pPr>
            <a:lvl5pPr indent="-228600" lvl="4" marL="2286000" algn="l">
              <a:spcBef>
                <a:spcPts val="240"/>
              </a:spcBef>
              <a:spcAft>
                <a:spcPts val="0"/>
              </a:spcAft>
              <a:buSzPts val="1201"/>
              <a:buNone/>
              <a:defRPr b="1" sz="1201"/>
            </a:lvl5pPr>
            <a:lvl6pPr indent="-228600" lvl="5" marL="2743200" algn="l">
              <a:lnSpc>
                <a:spcPct val="90000"/>
              </a:lnSpc>
              <a:spcBef>
                <a:spcPts val="375"/>
              </a:spcBef>
              <a:spcAft>
                <a:spcPts val="0"/>
              </a:spcAft>
              <a:buClr>
                <a:schemeClr val="dk1"/>
              </a:buClr>
              <a:buSzPts val="1201"/>
              <a:buNone/>
              <a:defRPr b="1" sz="1201"/>
            </a:lvl6pPr>
            <a:lvl7pPr indent="-228600" lvl="6" marL="3200400" algn="l">
              <a:lnSpc>
                <a:spcPct val="90000"/>
              </a:lnSpc>
              <a:spcBef>
                <a:spcPts val="375"/>
              </a:spcBef>
              <a:spcAft>
                <a:spcPts val="0"/>
              </a:spcAft>
              <a:buClr>
                <a:schemeClr val="dk1"/>
              </a:buClr>
              <a:buSzPts val="1201"/>
              <a:buNone/>
              <a:defRPr b="1" sz="1201"/>
            </a:lvl7pPr>
            <a:lvl8pPr indent="-228600" lvl="7" marL="3657600" algn="l">
              <a:lnSpc>
                <a:spcPct val="90000"/>
              </a:lnSpc>
              <a:spcBef>
                <a:spcPts val="375"/>
              </a:spcBef>
              <a:spcAft>
                <a:spcPts val="0"/>
              </a:spcAft>
              <a:buClr>
                <a:schemeClr val="dk1"/>
              </a:buClr>
              <a:buSzPts val="1201"/>
              <a:buNone/>
              <a:defRPr b="1" sz="1201"/>
            </a:lvl8pPr>
            <a:lvl9pPr indent="-228600" lvl="8" marL="4114800" algn="l">
              <a:lnSpc>
                <a:spcPct val="90000"/>
              </a:lnSpc>
              <a:spcBef>
                <a:spcPts val="375"/>
              </a:spcBef>
              <a:spcAft>
                <a:spcPts val="0"/>
              </a:spcAft>
              <a:buClr>
                <a:schemeClr val="dk1"/>
              </a:buClr>
              <a:buSzPts val="1201"/>
              <a:buNone/>
              <a:defRPr b="1" sz="1201"/>
            </a:lvl9pPr>
          </a:lstStyle>
          <a:p/>
        </p:txBody>
      </p:sp>
      <p:sp>
        <p:nvSpPr>
          <p:cNvPr id="119" name="Google Shape;119;p40"/>
          <p:cNvSpPr txBox="1"/>
          <p:nvPr>
            <p:ph idx="2" type="body"/>
          </p:nvPr>
        </p:nvSpPr>
        <p:spPr>
          <a:xfrm>
            <a:off x="630239" y="1880546"/>
            <a:ext cx="3868737" cy="1416350"/>
          </a:xfrm>
          <a:prstGeom prst="rect">
            <a:avLst/>
          </a:prstGeom>
          <a:noFill/>
          <a:ln>
            <a:noFill/>
          </a:ln>
        </p:spPr>
        <p:txBody>
          <a:bodyPr anchorCtr="0" anchor="t" bIns="12700" lIns="12700" spcFirstLastPara="1" rIns="12700" wrap="square" tIns="12700">
            <a:spAutoFit/>
          </a:bodyPr>
          <a:lstStyle>
            <a:lvl1pPr indent="-228600" lvl="0" marL="457200" algn="l">
              <a:spcBef>
                <a:spcPts val="360"/>
              </a:spcBef>
              <a:spcAft>
                <a:spcPts val="0"/>
              </a:spcAft>
              <a:buSzPts val="14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228600" lvl="3" marL="1828800" algn="l">
              <a:spcBef>
                <a:spcPts val="360"/>
              </a:spcBef>
              <a:spcAft>
                <a:spcPts val="0"/>
              </a:spcAft>
              <a:buSzPts val="1400"/>
              <a:buNone/>
              <a:defRPr/>
            </a:lvl4pPr>
            <a:lvl5pPr indent="-228600" lvl="4" marL="2286000" algn="l">
              <a:spcBef>
                <a:spcPts val="360"/>
              </a:spcBef>
              <a:spcAft>
                <a:spcPts val="0"/>
              </a:spcAft>
              <a:buSzPts val="14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0" name="Google Shape;120;p40"/>
          <p:cNvSpPr txBox="1"/>
          <p:nvPr>
            <p:ph idx="3" type="body"/>
          </p:nvPr>
        </p:nvSpPr>
        <p:spPr>
          <a:xfrm>
            <a:off x="4629150" y="1577578"/>
            <a:ext cx="3887788" cy="302968"/>
          </a:xfrm>
          <a:prstGeom prst="rect">
            <a:avLst/>
          </a:prstGeom>
          <a:noFill/>
          <a:ln>
            <a:noFill/>
          </a:ln>
        </p:spPr>
        <p:txBody>
          <a:bodyPr anchorCtr="0" anchor="b" bIns="12700" lIns="12700" spcFirstLastPara="1" rIns="12700" wrap="square" tIns="12700">
            <a:spAutoFit/>
          </a:bodyPr>
          <a:lstStyle>
            <a:lvl1pPr indent="-228600" lvl="0" marL="457200" algn="l">
              <a:spcBef>
                <a:spcPts val="360"/>
              </a:spcBef>
              <a:spcAft>
                <a:spcPts val="0"/>
              </a:spcAft>
              <a:buSzPts val="1802"/>
              <a:buNone/>
              <a:defRPr b="1" sz="1802"/>
            </a:lvl1pPr>
            <a:lvl2pPr indent="-228600" lvl="1" marL="914400" algn="l">
              <a:spcBef>
                <a:spcPts val="300"/>
              </a:spcBef>
              <a:spcAft>
                <a:spcPts val="0"/>
              </a:spcAft>
              <a:buSzPts val="1501"/>
              <a:buNone/>
              <a:defRPr b="1" sz="1501"/>
            </a:lvl2pPr>
            <a:lvl3pPr indent="-228600" lvl="2" marL="1371600" algn="l">
              <a:spcBef>
                <a:spcPts val="270"/>
              </a:spcBef>
              <a:spcAft>
                <a:spcPts val="0"/>
              </a:spcAft>
              <a:buSzPts val="1351"/>
              <a:buNone/>
              <a:defRPr b="1" sz="1351"/>
            </a:lvl3pPr>
            <a:lvl4pPr indent="-228600" lvl="3" marL="1828800" algn="l">
              <a:spcBef>
                <a:spcPts val="240"/>
              </a:spcBef>
              <a:spcAft>
                <a:spcPts val="0"/>
              </a:spcAft>
              <a:buSzPts val="1201"/>
              <a:buNone/>
              <a:defRPr b="1" sz="1201"/>
            </a:lvl4pPr>
            <a:lvl5pPr indent="-228600" lvl="4" marL="2286000" algn="l">
              <a:spcBef>
                <a:spcPts val="240"/>
              </a:spcBef>
              <a:spcAft>
                <a:spcPts val="0"/>
              </a:spcAft>
              <a:buSzPts val="1201"/>
              <a:buNone/>
              <a:defRPr b="1" sz="1201"/>
            </a:lvl5pPr>
            <a:lvl6pPr indent="-228600" lvl="5" marL="2743200" algn="l">
              <a:lnSpc>
                <a:spcPct val="90000"/>
              </a:lnSpc>
              <a:spcBef>
                <a:spcPts val="375"/>
              </a:spcBef>
              <a:spcAft>
                <a:spcPts val="0"/>
              </a:spcAft>
              <a:buClr>
                <a:schemeClr val="dk1"/>
              </a:buClr>
              <a:buSzPts val="1201"/>
              <a:buNone/>
              <a:defRPr b="1" sz="1201"/>
            </a:lvl6pPr>
            <a:lvl7pPr indent="-228600" lvl="6" marL="3200400" algn="l">
              <a:lnSpc>
                <a:spcPct val="90000"/>
              </a:lnSpc>
              <a:spcBef>
                <a:spcPts val="375"/>
              </a:spcBef>
              <a:spcAft>
                <a:spcPts val="0"/>
              </a:spcAft>
              <a:buClr>
                <a:schemeClr val="dk1"/>
              </a:buClr>
              <a:buSzPts val="1201"/>
              <a:buNone/>
              <a:defRPr b="1" sz="1201"/>
            </a:lvl7pPr>
            <a:lvl8pPr indent="-228600" lvl="7" marL="3657600" algn="l">
              <a:lnSpc>
                <a:spcPct val="90000"/>
              </a:lnSpc>
              <a:spcBef>
                <a:spcPts val="375"/>
              </a:spcBef>
              <a:spcAft>
                <a:spcPts val="0"/>
              </a:spcAft>
              <a:buClr>
                <a:schemeClr val="dk1"/>
              </a:buClr>
              <a:buSzPts val="1201"/>
              <a:buNone/>
              <a:defRPr b="1" sz="1201"/>
            </a:lvl8pPr>
            <a:lvl9pPr indent="-228600" lvl="8" marL="4114800" algn="l">
              <a:lnSpc>
                <a:spcPct val="90000"/>
              </a:lnSpc>
              <a:spcBef>
                <a:spcPts val="375"/>
              </a:spcBef>
              <a:spcAft>
                <a:spcPts val="0"/>
              </a:spcAft>
              <a:buClr>
                <a:schemeClr val="dk1"/>
              </a:buClr>
              <a:buSzPts val="1201"/>
              <a:buNone/>
              <a:defRPr b="1" sz="1201"/>
            </a:lvl9pPr>
          </a:lstStyle>
          <a:p/>
        </p:txBody>
      </p:sp>
      <p:sp>
        <p:nvSpPr>
          <p:cNvPr id="121" name="Google Shape;121;p40"/>
          <p:cNvSpPr txBox="1"/>
          <p:nvPr>
            <p:ph idx="4" type="body"/>
          </p:nvPr>
        </p:nvSpPr>
        <p:spPr>
          <a:xfrm>
            <a:off x="4629150" y="1880546"/>
            <a:ext cx="3887788" cy="1416350"/>
          </a:xfrm>
          <a:prstGeom prst="rect">
            <a:avLst/>
          </a:prstGeom>
          <a:noFill/>
          <a:ln>
            <a:noFill/>
          </a:ln>
        </p:spPr>
        <p:txBody>
          <a:bodyPr anchorCtr="0" anchor="t" bIns="12700" lIns="12700" spcFirstLastPara="1" rIns="12700" wrap="square" tIns="12700">
            <a:spAutoFit/>
          </a:bodyPr>
          <a:lstStyle>
            <a:lvl1pPr indent="-228600" lvl="0" marL="457200" algn="l">
              <a:spcBef>
                <a:spcPts val="360"/>
              </a:spcBef>
              <a:spcAft>
                <a:spcPts val="0"/>
              </a:spcAft>
              <a:buSzPts val="14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228600" lvl="3" marL="1828800" algn="l">
              <a:spcBef>
                <a:spcPts val="360"/>
              </a:spcBef>
              <a:spcAft>
                <a:spcPts val="0"/>
              </a:spcAft>
              <a:buSzPts val="1400"/>
              <a:buNone/>
              <a:defRPr/>
            </a:lvl4pPr>
            <a:lvl5pPr indent="-228600" lvl="4" marL="2286000" algn="l">
              <a:spcBef>
                <a:spcPts val="360"/>
              </a:spcBef>
              <a:spcAft>
                <a:spcPts val="0"/>
              </a:spcAft>
              <a:buSzPts val="14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5"/>
          <p:cNvSpPr txBox="1"/>
          <p:nvPr>
            <p:ph type="ctrTitle"/>
          </p:nvPr>
        </p:nvSpPr>
        <p:spPr>
          <a:xfrm>
            <a:off x="685800" y="1599299"/>
            <a:ext cx="7772400" cy="110354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25"/>
          <p:cNvSpPr txBox="1"/>
          <p:nvPr>
            <p:ph idx="1" type="subTitle"/>
          </p:nvPr>
        </p:nvSpPr>
        <p:spPr>
          <a:xfrm>
            <a:off x="1371600" y="2917349"/>
            <a:ext cx="6400800" cy="1315667"/>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5"/>
          <p:cNvSpPr txBox="1"/>
          <p:nvPr>
            <p:ph idx="10" type="dt"/>
          </p:nvPr>
        </p:nvSpPr>
        <p:spPr>
          <a:xfrm>
            <a:off x="457200" y="4771679"/>
            <a:ext cx="2133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5"/>
          <p:cNvSpPr txBox="1"/>
          <p:nvPr>
            <p:ph idx="11" type="ftr"/>
          </p:nvPr>
        </p:nvSpPr>
        <p:spPr>
          <a:xfrm>
            <a:off x="3124200" y="4771679"/>
            <a:ext cx="2895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5"/>
          <p:cNvSpPr txBox="1"/>
          <p:nvPr>
            <p:ph idx="12" type="sldNum"/>
          </p:nvPr>
        </p:nvSpPr>
        <p:spPr>
          <a:xfrm>
            <a:off x="6553200" y="4771679"/>
            <a:ext cx="2133600" cy="27409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23" name="Google Shape;23;p25"/>
          <p:cNvPicPr preferRelativeResize="0"/>
          <p:nvPr/>
        </p:nvPicPr>
        <p:blipFill rotWithShape="1">
          <a:blip r:embed="rId2">
            <a:alphaModFix/>
          </a:blip>
          <a:srcRect b="0" l="0" r="0" t="0"/>
          <a:stretch/>
        </p:blipFill>
        <p:spPr>
          <a:xfrm>
            <a:off x="8541878" y="158200"/>
            <a:ext cx="396179" cy="106572"/>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23" name="Shape 123"/>
        <p:cNvGrpSpPr/>
        <p:nvPr/>
      </p:nvGrpSpPr>
      <p:grpSpPr>
        <a:xfrm>
          <a:off x="0" y="0"/>
          <a:ext cx="0" cy="0"/>
          <a:chOff x="0" y="0"/>
          <a:chExt cx="0" cy="0"/>
        </a:xfrm>
      </p:grpSpPr>
      <p:sp>
        <p:nvSpPr>
          <p:cNvPr id="124" name="Google Shape;124;p42"/>
          <p:cNvSpPr txBox="1"/>
          <p:nvPr>
            <p:ph type="title"/>
          </p:nvPr>
        </p:nvSpPr>
        <p:spPr>
          <a:xfrm>
            <a:off x="630239" y="343218"/>
            <a:ext cx="2949575" cy="1201261"/>
          </a:xfrm>
          <a:prstGeom prst="rect">
            <a:avLst/>
          </a:prstGeom>
          <a:noFill/>
          <a:ln>
            <a:noFill/>
          </a:ln>
        </p:spPr>
        <p:txBody>
          <a:bodyPr anchorCtr="0" anchor="b" bIns="12700" lIns="12700" spcFirstLastPara="1" rIns="12700" wrap="square" tIns="12700">
            <a:noAutofit/>
          </a:bodyPr>
          <a:lstStyle>
            <a:lvl1pPr lvl="0" algn="ctr">
              <a:spcBef>
                <a:spcPts val="480"/>
              </a:spcBef>
              <a:spcAft>
                <a:spcPts val="0"/>
              </a:spcAft>
              <a:buSzPts val="1400"/>
              <a:buNone/>
              <a:defRPr sz="2402"/>
            </a:lvl1pPr>
            <a:lvl2pPr lvl="1" algn="ctr">
              <a:spcBef>
                <a:spcPts val="360"/>
              </a:spcBef>
              <a:spcAft>
                <a:spcPts val="0"/>
              </a:spcAft>
              <a:buSzPts val="1400"/>
              <a:buNone/>
              <a:defRPr/>
            </a:lvl2pPr>
            <a:lvl3pPr lvl="2" algn="ctr">
              <a:spcBef>
                <a:spcPts val="360"/>
              </a:spcBef>
              <a:spcAft>
                <a:spcPts val="0"/>
              </a:spcAft>
              <a:buSzPts val="1400"/>
              <a:buNone/>
              <a:defRPr/>
            </a:lvl3pPr>
            <a:lvl4pPr lvl="3" algn="ctr">
              <a:spcBef>
                <a:spcPts val="360"/>
              </a:spcBef>
              <a:spcAft>
                <a:spcPts val="0"/>
              </a:spcAft>
              <a:buSzPts val="1400"/>
              <a:buNone/>
              <a:defRPr/>
            </a:lvl4pPr>
            <a:lvl5pPr lvl="4" algn="ctr">
              <a:spcBef>
                <a:spcPts val="360"/>
              </a:spcBef>
              <a:spcAft>
                <a:spcPts val="0"/>
              </a:spcAft>
              <a:buSzPts val="1400"/>
              <a:buNone/>
              <a:defRPr/>
            </a:lvl5pPr>
            <a:lvl6pPr lvl="5" algn="ctr">
              <a:spcBef>
                <a:spcPts val="360"/>
              </a:spcBef>
              <a:spcAft>
                <a:spcPts val="0"/>
              </a:spcAft>
              <a:buSzPts val="1400"/>
              <a:buNone/>
              <a:defRPr/>
            </a:lvl6pPr>
            <a:lvl7pPr lvl="6" algn="ctr">
              <a:spcBef>
                <a:spcPts val="360"/>
              </a:spcBef>
              <a:spcAft>
                <a:spcPts val="0"/>
              </a:spcAft>
              <a:buSzPts val="1400"/>
              <a:buNone/>
              <a:defRPr/>
            </a:lvl7pPr>
            <a:lvl8pPr lvl="7" algn="ctr">
              <a:spcBef>
                <a:spcPts val="360"/>
              </a:spcBef>
              <a:spcAft>
                <a:spcPts val="0"/>
              </a:spcAft>
              <a:buSzPts val="1400"/>
              <a:buNone/>
              <a:defRPr/>
            </a:lvl8pPr>
            <a:lvl9pPr lvl="8" algn="ctr">
              <a:spcBef>
                <a:spcPts val="360"/>
              </a:spcBef>
              <a:spcAft>
                <a:spcPts val="0"/>
              </a:spcAft>
              <a:buSzPts val="1400"/>
              <a:buNone/>
              <a:defRPr/>
            </a:lvl9pPr>
          </a:lstStyle>
          <a:p/>
        </p:txBody>
      </p:sp>
      <p:sp>
        <p:nvSpPr>
          <p:cNvPr id="125" name="Google Shape;125;p42"/>
          <p:cNvSpPr txBox="1"/>
          <p:nvPr>
            <p:ph idx="1" type="body"/>
          </p:nvPr>
        </p:nvSpPr>
        <p:spPr>
          <a:xfrm>
            <a:off x="3887788" y="741255"/>
            <a:ext cx="4629150" cy="1670522"/>
          </a:xfrm>
          <a:prstGeom prst="rect">
            <a:avLst/>
          </a:prstGeom>
          <a:noFill/>
          <a:ln>
            <a:noFill/>
          </a:ln>
        </p:spPr>
        <p:txBody>
          <a:bodyPr anchorCtr="0" anchor="t" bIns="12700" lIns="12700" spcFirstLastPara="1" rIns="12700" wrap="square" tIns="12700">
            <a:spAutoFit/>
          </a:bodyPr>
          <a:lstStyle>
            <a:lvl1pPr indent="-228600" lvl="0" marL="457200" algn="l">
              <a:spcBef>
                <a:spcPts val="480"/>
              </a:spcBef>
              <a:spcAft>
                <a:spcPts val="0"/>
              </a:spcAft>
              <a:buSzPts val="1400"/>
              <a:buNone/>
              <a:defRPr sz="2402"/>
            </a:lvl1pPr>
            <a:lvl2pPr indent="-362077" lvl="1" marL="914400" algn="l">
              <a:spcBef>
                <a:spcPts val="420"/>
              </a:spcBef>
              <a:spcAft>
                <a:spcPts val="0"/>
              </a:spcAft>
              <a:buSzPts val="2102"/>
              <a:buChar char="•"/>
              <a:defRPr sz="2102"/>
            </a:lvl2pPr>
            <a:lvl3pPr indent="-343027" lvl="2" marL="1371600" algn="l">
              <a:spcBef>
                <a:spcPts val="360"/>
              </a:spcBef>
              <a:spcAft>
                <a:spcPts val="0"/>
              </a:spcAft>
              <a:buSzPts val="1802"/>
              <a:buChar char="–"/>
              <a:defRPr sz="1802"/>
            </a:lvl3pPr>
            <a:lvl4pPr indent="-228600" lvl="3" marL="1828800" algn="l">
              <a:spcBef>
                <a:spcPts val="300"/>
              </a:spcBef>
              <a:spcAft>
                <a:spcPts val="0"/>
              </a:spcAft>
              <a:buSzPts val="1400"/>
              <a:buNone/>
              <a:defRPr sz="1501"/>
            </a:lvl4pPr>
            <a:lvl5pPr indent="-228600" lvl="4" marL="2286000" algn="l">
              <a:spcBef>
                <a:spcPts val="300"/>
              </a:spcBef>
              <a:spcAft>
                <a:spcPts val="0"/>
              </a:spcAft>
              <a:buSzPts val="1400"/>
              <a:buNone/>
              <a:defRPr sz="1501"/>
            </a:lvl5pPr>
            <a:lvl6pPr indent="-323913" lvl="5" marL="2743200" algn="l">
              <a:lnSpc>
                <a:spcPct val="90000"/>
              </a:lnSpc>
              <a:spcBef>
                <a:spcPts val="375"/>
              </a:spcBef>
              <a:spcAft>
                <a:spcPts val="0"/>
              </a:spcAft>
              <a:buClr>
                <a:schemeClr val="dk1"/>
              </a:buClr>
              <a:buSzPts val="1501"/>
              <a:buChar char="•"/>
              <a:defRPr sz="1501"/>
            </a:lvl6pPr>
            <a:lvl7pPr indent="-323913" lvl="6" marL="3200400" algn="l">
              <a:lnSpc>
                <a:spcPct val="90000"/>
              </a:lnSpc>
              <a:spcBef>
                <a:spcPts val="375"/>
              </a:spcBef>
              <a:spcAft>
                <a:spcPts val="0"/>
              </a:spcAft>
              <a:buClr>
                <a:schemeClr val="dk1"/>
              </a:buClr>
              <a:buSzPts val="1501"/>
              <a:buChar char="•"/>
              <a:defRPr sz="1501"/>
            </a:lvl7pPr>
            <a:lvl8pPr indent="-323913" lvl="7" marL="3657600" algn="l">
              <a:lnSpc>
                <a:spcPct val="90000"/>
              </a:lnSpc>
              <a:spcBef>
                <a:spcPts val="375"/>
              </a:spcBef>
              <a:spcAft>
                <a:spcPts val="0"/>
              </a:spcAft>
              <a:buClr>
                <a:schemeClr val="dk1"/>
              </a:buClr>
              <a:buSzPts val="1501"/>
              <a:buChar char="•"/>
              <a:defRPr sz="1501"/>
            </a:lvl8pPr>
            <a:lvl9pPr indent="-323913" lvl="8" marL="4114800" algn="l">
              <a:lnSpc>
                <a:spcPct val="90000"/>
              </a:lnSpc>
              <a:spcBef>
                <a:spcPts val="375"/>
              </a:spcBef>
              <a:spcAft>
                <a:spcPts val="0"/>
              </a:spcAft>
              <a:buClr>
                <a:schemeClr val="dk1"/>
              </a:buClr>
              <a:buSzPts val="1501"/>
              <a:buChar char="•"/>
              <a:defRPr sz="1501"/>
            </a:lvl9pPr>
          </a:lstStyle>
          <a:p/>
        </p:txBody>
      </p:sp>
      <p:sp>
        <p:nvSpPr>
          <p:cNvPr id="126" name="Google Shape;126;p42"/>
          <p:cNvSpPr txBox="1"/>
          <p:nvPr>
            <p:ph idx="2" type="body"/>
          </p:nvPr>
        </p:nvSpPr>
        <p:spPr>
          <a:xfrm>
            <a:off x="630239" y="1544479"/>
            <a:ext cx="2949575" cy="210442"/>
          </a:xfrm>
          <a:prstGeom prst="rect">
            <a:avLst/>
          </a:prstGeom>
          <a:noFill/>
          <a:ln>
            <a:noFill/>
          </a:ln>
        </p:spPr>
        <p:txBody>
          <a:bodyPr anchorCtr="0" anchor="t" bIns="12700" lIns="12700" spcFirstLastPara="1" rIns="12700" wrap="square" tIns="12700">
            <a:spAutoFit/>
          </a:bodyPr>
          <a:lstStyle>
            <a:lvl1pPr indent="-228600" lvl="0" marL="457200" algn="l">
              <a:spcBef>
                <a:spcPts val="240"/>
              </a:spcBef>
              <a:spcAft>
                <a:spcPts val="0"/>
              </a:spcAft>
              <a:buSzPts val="1201"/>
              <a:buNone/>
              <a:defRPr sz="1201"/>
            </a:lvl1pPr>
            <a:lvl2pPr indent="-228600" lvl="1" marL="914400" algn="l">
              <a:spcBef>
                <a:spcPts val="210"/>
              </a:spcBef>
              <a:spcAft>
                <a:spcPts val="0"/>
              </a:spcAft>
              <a:buSzPts val="1051"/>
              <a:buNone/>
              <a:defRPr sz="1051"/>
            </a:lvl2pPr>
            <a:lvl3pPr indent="-228600" lvl="2" marL="1371600" algn="l">
              <a:spcBef>
                <a:spcPts val="180"/>
              </a:spcBef>
              <a:spcAft>
                <a:spcPts val="0"/>
              </a:spcAft>
              <a:buSzPts val="901"/>
              <a:buNone/>
              <a:defRPr sz="901"/>
            </a:lvl3pPr>
            <a:lvl4pPr indent="-228600" lvl="3" marL="1828800" algn="l">
              <a:spcBef>
                <a:spcPts val="150"/>
              </a:spcBef>
              <a:spcAft>
                <a:spcPts val="0"/>
              </a:spcAft>
              <a:buSzPts val="751"/>
              <a:buNone/>
              <a:defRPr sz="751"/>
            </a:lvl4pPr>
            <a:lvl5pPr indent="-228600" lvl="4" marL="2286000" algn="l">
              <a:spcBef>
                <a:spcPts val="150"/>
              </a:spcBef>
              <a:spcAft>
                <a:spcPts val="0"/>
              </a:spcAft>
              <a:buSzPts val="751"/>
              <a:buNone/>
              <a:defRPr sz="751"/>
            </a:lvl5pPr>
            <a:lvl6pPr indent="-228600" lvl="5" marL="2743200" algn="l">
              <a:lnSpc>
                <a:spcPct val="90000"/>
              </a:lnSpc>
              <a:spcBef>
                <a:spcPts val="375"/>
              </a:spcBef>
              <a:spcAft>
                <a:spcPts val="0"/>
              </a:spcAft>
              <a:buClr>
                <a:schemeClr val="dk1"/>
              </a:buClr>
              <a:buSzPts val="751"/>
              <a:buNone/>
              <a:defRPr sz="751"/>
            </a:lvl6pPr>
            <a:lvl7pPr indent="-228600" lvl="6" marL="3200400" algn="l">
              <a:lnSpc>
                <a:spcPct val="90000"/>
              </a:lnSpc>
              <a:spcBef>
                <a:spcPts val="375"/>
              </a:spcBef>
              <a:spcAft>
                <a:spcPts val="0"/>
              </a:spcAft>
              <a:buClr>
                <a:schemeClr val="dk1"/>
              </a:buClr>
              <a:buSzPts val="751"/>
              <a:buNone/>
              <a:defRPr sz="751"/>
            </a:lvl7pPr>
            <a:lvl8pPr indent="-228600" lvl="7" marL="3657600" algn="l">
              <a:lnSpc>
                <a:spcPct val="90000"/>
              </a:lnSpc>
              <a:spcBef>
                <a:spcPts val="375"/>
              </a:spcBef>
              <a:spcAft>
                <a:spcPts val="0"/>
              </a:spcAft>
              <a:buClr>
                <a:schemeClr val="dk1"/>
              </a:buClr>
              <a:buSzPts val="751"/>
              <a:buNone/>
              <a:defRPr sz="751"/>
            </a:lvl8pPr>
            <a:lvl9pPr indent="-228600" lvl="8" marL="4114800" algn="l">
              <a:lnSpc>
                <a:spcPct val="90000"/>
              </a:lnSpc>
              <a:spcBef>
                <a:spcPts val="375"/>
              </a:spcBef>
              <a:spcAft>
                <a:spcPts val="0"/>
              </a:spcAft>
              <a:buClr>
                <a:schemeClr val="dk1"/>
              </a:buClr>
              <a:buSzPts val="751"/>
              <a:buNone/>
              <a:defRPr sz="751"/>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27" name="Shape 127"/>
        <p:cNvGrpSpPr/>
        <p:nvPr/>
      </p:nvGrpSpPr>
      <p:grpSpPr>
        <a:xfrm>
          <a:off x="0" y="0"/>
          <a:ext cx="0" cy="0"/>
          <a:chOff x="0" y="0"/>
          <a:chExt cx="0" cy="0"/>
        </a:xfrm>
      </p:grpSpPr>
      <p:sp>
        <p:nvSpPr>
          <p:cNvPr id="128" name="Google Shape;128;p43"/>
          <p:cNvSpPr txBox="1"/>
          <p:nvPr>
            <p:ph type="title"/>
          </p:nvPr>
        </p:nvSpPr>
        <p:spPr>
          <a:xfrm>
            <a:off x="630239" y="343218"/>
            <a:ext cx="2949575" cy="1201261"/>
          </a:xfrm>
          <a:prstGeom prst="rect">
            <a:avLst/>
          </a:prstGeom>
          <a:noFill/>
          <a:ln>
            <a:noFill/>
          </a:ln>
        </p:spPr>
        <p:txBody>
          <a:bodyPr anchorCtr="0" anchor="b" bIns="12700" lIns="12700" spcFirstLastPara="1" rIns="12700" wrap="square" tIns="12700">
            <a:noAutofit/>
          </a:bodyPr>
          <a:lstStyle>
            <a:lvl1pPr lvl="0" algn="ctr">
              <a:spcBef>
                <a:spcPts val="480"/>
              </a:spcBef>
              <a:spcAft>
                <a:spcPts val="0"/>
              </a:spcAft>
              <a:buSzPts val="1400"/>
              <a:buNone/>
              <a:defRPr sz="2402"/>
            </a:lvl1pPr>
            <a:lvl2pPr lvl="1" algn="ctr">
              <a:spcBef>
                <a:spcPts val="360"/>
              </a:spcBef>
              <a:spcAft>
                <a:spcPts val="0"/>
              </a:spcAft>
              <a:buSzPts val="1400"/>
              <a:buNone/>
              <a:defRPr/>
            </a:lvl2pPr>
            <a:lvl3pPr lvl="2" algn="ctr">
              <a:spcBef>
                <a:spcPts val="360"/>
              </a:spcBef>
              <a:spcAft>
                <a:spcPts val="0"/>
              </a:spcAft>
              <a:buSzPts val="1400"/>
              <a:buNone/>
              <a:defRPr/>
            </a:lvl3pPr>
            <a:lvl4pPr lvl="3" algn="ctr">
              <a:spcBef>
                <a:spcPts val="360"/>
              </a:spcBef>
              <a:spcAft>
                <a:spcPts val="0"/>
              </a:spcAft>
              <a:buSzPts val="1400"/>
              <a:buNone/>
              <a:defRPr/>
            </a:lvl4pPr>
            <a:lvl5pPr lvl="4" algn="ctr">
              <a:spcBef>
                <a:spcPts val="360"/>
              </a:spcBef>
              <a:spcAft>
                <a:spcPts val="0"/>
              </a:spcAft>
              <a:buSzPts val="1400"/>
              <a:buNone/>
              <a:defRPr/>
            </a:lvl5pPr>
            <a:lvl6pPr lvl="5" algn="ctr">
              <a:spcBef>
                <a:spcPts val="360"/>
              </a:spcBef>
              <a:spcAft>
                <a:spcPts val="0"/>
              </a:spcAft>
              <a:buSzPts val="1400"/>
              <a:buNone/>
              <a:defRPr/>
            </a:lvl6pPr>
            <a:lvl7pPr lvl="6" algn="ctr">
              <a:spcBef>
                <a:spcPts val="360"/>
              </a:spcBef>
              <a:spcAft>
                <a:spcPts val="0"/>
              </a:spcAft>
              <a:buSzPts val="1400"/>
              <a:buNone/>
              <a:defRPr/>
            </a:lvl7pPr>
            <a:lvl8pPr lvl="7" algn="ctr">
              <a:spcBef>
                <a:spcPts val="360"/>
              </a:spcBef>
              <a:spcAft>
                <a:spcPts val="0"/>
              </a:spcAft>
              <a:buSzPts val="1400"/>
              <a:buNone/>
              <a:defRPr/>
            </a:lvl8pPr>
            <a:lvl9pPr lvl="8" algn="ctr">
              <a:spcBef>
                <a:spcPts val="360"/>
              </a:spcBef>
              <a:spcAft>
                <a:spcPts val="0"/>
              </a:spcAft>
              <a:buSzPts val="1400"/>
              <a:buNone/>
              <a:defRPr/>
            </a:lvl9pPr>
          </a:lstStyle>
          <a:p/>
        </p:txBody>
      </p:sp>
      <p:sp>
        <p:nvSpPr>
          <p:cNvPr id="129" name="Google Shape;129;p43"/>
          <p:cNvSpPr/>
          <p:nvPr>
            <p:ph idx="2" type="pic"/>
          </p:nvPr>
        </p:nvSpPr>
        <p:spPr>
          <a:xfrm>
            <a:off x="3887788" y="741255"/>
            <a:ext cx="4629150" cy="395301"/>
          </a:xfrm>
          <a:prstGeom prst="rect">
            <a:avLst/>
          </a:prstGeom>
          <a:noFill/>
          <a:ln>
            <a:noFill/>
          </a:ln>
        </p:spPr>
      </p:sp>
      <p:sp>
        <p:nvSpPr>
          <p:cNvPr id="130" name="Google Shape;130;p43"/>
          <p:cNvSpPr txBox="1"/>
          <p:nvPr>
            <p:ph idx="1" type="body"/>
          </p:nvPr>
        </p:nvSpPr>
        <p:spPr>
          <a:xfrm>
            <a:off x="630239" y="1544479"/>
            <a:ext cx="2949575" cy="210442"/>
          </a:xfrm>
          <a:prstGeom prst="rect">
            <a:avLst/>
          </a:prstGeom>
          <a:noFill/>
          <a:ln>
            <a:noFill/>
          </a:ln>
        </p:spPr>
        <p:txBody>
          <a:bodyPr anchorCtr="0" anchor="t" bIns="12700" lIns="12700" spcFirstLastPara="1" rIns="12700" wrap="square" tIns="12700">
            <a:spAutoFit/>
          </a:bodyPr>
          <a:lstStyle>
            <a:lvl1pPr indent="-228600" lvl="0" marL="457200" algn="l">
              <a:spcBef>
                <a:spcPts val="240"/>
              </a:spcBef>
              <a:spcAft>
                <a:spcPts val="0"/>
              </a:spcAft>
              <a:buSzPts val="1201"/>
              <a:buNone/>
              <a:defRPr sz="1201"/>
            </a:lvl1pPr>
            <a:lvl2pPr indent="-228600" lvl="1" marL="914400" algn="l">
              <a:spcBef>
                <a:spcPts val="210"/>
              </a:spcBef>
              <a:spcAft>
                <a:spcPts val="0"/>
              </a:spcAft>
              <a:buSzPts val="1051"/>
              <a:buNone/>
              <a:defRPr sz="1051"/>
            </a:lvl2pPr>
            <a:lvl3pPr indent="-228600" lvl="2" marL="1371600" algn="l">
              <a:spcBef>
                <a:spcPts val="180"/>
              </a:spcBef>
              <a:spcAft>
                <a:spcPts val="0"/>
              </a:spcAft>
              <a:buSzPts val="901"/>
              <a:buNone/>
              <a:defRPr sz="901"/>
            </a:lvl3pPr>
            <a:lvl4pPr indent="-228600" lvl="3" marL="1828800" algn="l">
              <a:spcBef>
                <a:spcPts val="150"/>
              </a:spcBef>
              <a:spcAft>
                <a:spcPts val="0"/>
              </a:spcAft>
              <a:buSzPts val="751"/>
              <a:buNone/>
              <a:defRPr sz="751"/>
            </a:lvl4pPr>
            <a:lvl5pPr indent="-228600" lvl="4" marL="2286000" algn="l">
              <a:spcBef>
                <a:spcPts val="150"/>
              </a:spcBef>
              <a:spcAft>
                <a:spcPts val="0"/>
              </a:spcAft>
              <a:buSzPts val="751"/>
              <a:buNone/>
              <a:defRPr sz="751"/>
            </a:lvl5pPr>
            <a:lvl6pPr indent="-228600" lvl="5" marL="2743200" algn="l">
              <a:lnSpc>
                <a:spcPct val="90000"/>
              </a:lnSpc>
              <a:spcBef>
                <a:spcPts val="375"/>
              </a:spcBef>
              <a:spcAft>
                <a:spcPts val="0"/>
              </a:spcAft>
              <a:buClr>
                <a:schemeClr val="dk1"/>
              </a:buClr>
              <a:buSzPts val="751"/>
              <a:buNone/>
              <a:defRPr sz="751"/>
            </a:lvl6pPr>
            <a:lvl7pPr indent="-228600" lvl="6" marL="3200400" algn="l">
              <a:lnSpc>
                <a:spcPct val="90000"/>
              </a:lnSpc>
              <a:spcBef>
                <a:spcPts val="375"/>
              </a:spcBef>
              <a:spcAft>
                <a:spcPts val="0"/>
              </a:spcAft>
              <a:buClr>
                <a:schemeClr val="dk1"/>
              </a:buClr>
              <a:buSzPts val="751"/>
              <a:buNone/>
              <a:defRPr sz="751"/>
            </a:lvl7pPr>
            <a:lvl8pPr indent="-228600" lvl="7" marL="3657600" algn="l">
              <a:lnSpc>
                <a:spcPct val="90000"/>
              </a:lnSpc>
              <a:spcBef>
                <a:spcPts val="375"/>
              </a:spcBef>
              <a:spcAft>
                <a:spcPts val="0"/>
              </a:spcAft>
              <a:buClr>
                <a:schemeClr val="dk1"/>
              </a:buClr>
              <a:buSzPts val="751"/>
              <a:buNone/>
              <a:defRPr sz="751"/>
            </a:lvl8pPr>
            <a:lvl9pPr indent="-228600" lvl="8" marL="4114800" algn="l">
              <a:lnSpc>
                <a:spcPct val="90000"/>
              </a:lnSpc>
              <a:spcBef>
                <a:spcPts val="375"/>
              </a:spcBef>
              <a:spcAft>
                <a:spcPts val="0"/>
              </a:spcAft>
              <a:buClr>
                <a:schemeClr val="dk1"/>
              </a:buClr>
              <a:buSzPts val="751"/>
              <a:buNone/>
              <a:defRPr sz="751"/>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31" name="Shape 131"/>
        <p:cNvGrpSpPr/>
        <p:nvPr/>
      </p:nvGrpSpPr>
      <p:grpSpPr>
        <a:xfrm>
          <a:off x="0" y="0"/>
          <a:ext cx="0" cy="0"/>
          <a:chOff x="0" y="0"/>
          <a:chExt cx="0" cy="0"/>
        </a:xfrm>
      </p:grpSpPr>
      <p:sp>
        <p:nvSpPr>
          <p:cNvPr id="132" name="Google Shape;132;p44"/>
          <p:cNvSpPr txBox="1"/>
          <p:nvPr>
            <p:ph type="title"/>
          </p:nvPr>
        </p:nvSpPr>
        <p:spPr>
          <a:xfrm>
            <a:off x="539552" y="272589"/>
            <a:ext cx="7056784" cy="370068"/>
          </a:xfrm>
          <a:prstGeom prst="rect">
            <a:avLst/>
          </a:prstGeom>
          <a:noFill/>
          <a:ln>
            <a:noFill/>
          </a:ln>
        </p:spPr>
        <p:txBody>
          <a:bodyPr anchorCtr="0" anchor="t" bIns="12700" lIns="12700" spcFirstLastPara="1" rIns="12700" wrap="square" tIns="12700">
            <a:noAutofit/>
          </a:bodyPr>
          <a:lstStyle>
            <a:lvl1pPr lvl="0" algn="ctr">
              <a:spcBef>
                <a:spcPts val="360"/>
              </a:spcBef>
              <a:spcAft>
                <a:spcPts val="0"/>
              </a:spcAft>
              <a:buSzPts val="1400"/>
              <a:buNone/>
              <a:defRPr/>
            </a:lvl1pPr>
            <a:lvl2pPr lvl="1" algn="ctr">
              <a:spcBef>
                <a:spcPts val="360"/>
              </a:spcBef>
              <a:spcAft>
                <a:spcPts val="0"/>
              </a:spcAft>
              <a:buSzPts val="1400"/>
              <a:buNone/>
              <a:defRPr/>
            </a:lvl2pPr>
            <a:lvl3pPr lvl="2" algn="ctr">
              <a:spcBef>
                <a:spcPts val="360"/>
              </a:spcBef>
              <a:spcAft>
                <a:spcPts val="0"/>
              </a:spcAft>
              <a:buSzPts val="1400"/>
              <a:buNone/>
              <a:defRPr/>
            </a:lvl3pPr>
            <a:lvl4pPr lvl="3" algn="ctr">
              <a:spcBef>
                <a:spcPts val="360"/>
              </a:spcBef>
              <a:spcAft>
                <a:spcPts val="0"/>
              </a:spcAft>
              <a:buSzPts val="1400"/>
              <a:buNone/>
              <a:defRPr/>
            </a:lvl4pPr>
            <a:lvl5pPr lvl="4" algn="ctr">
              <a:spcBef>
                <a:spcPts val="360"/>
              </a:spcBef>
              <a:spcAft>
                <a:spcPts val="0"/>
              </a:spcAft>
              <a:buSzPts val="1400"/>
              <a:buNone/>
              <a:defRPr/>
            </a:lvl5pPr>
            <a:lvl6pPr lvl="5" algn="ctr">
              <a:spcBef>
                <a:spcPts val="360"/>
              </a:spcBef>
              <a:spcAft>
                <a:spcPts val="0"/>
              </a:spcAft>
              <a:buSzPts val="1400"/>
              <a:buNone/>
              <a:defRPr/>
            </a:lvl6pPr>
            <a:lvl7pPr lvl="6" algn="ctr">
              <a:spcBef>
                <a:spcPts val="360"/>
              </a:spcBef>
              <a:spcAft>
                <a:spcPts val="0"/>
              </a:spcAft>
              <a:buSzPts val="1400"/>
              <a:buNone/>
              <a:defRPr/>
            </a:lvl7pPr>
            <a:lvl8pPr lvl="7" algn="ctr">
              <a:spcBef>
                <a:spcPts val="360"/>
              </a:spcBef>
              <a:spcAft>
                <a:spcPts val="0"/>
              </a:spcAft>
              <a:buSzPts val="1400"/>
              <a:buNone/>
              <a:defRPr/>
            </a:lvl8pPr>
            <a:lvl9pPr lvl="8" algn="ctr">
              <a:spcBef>
                <a:spcPts val="360"/>
              </a:spcBef>
              <a:spcAft>
                <a:spcPts val="0"/>
              </a:spcAft>
              <a:buSzPts val="1400"/>
              <a:buNone/>
              <a:defRPr/>
            </a:lvl9pPr>
          </a:lstStyle>
          <a:p/>
        </p:txBody>
      </p:sp>
      <p:sp>
        <p:nvSpPr>
          <p:cNvPr id="133" name="Google Shape;133;p44"/>
          <p:cNvSpPr txBox="1"/>
          <p:nvPr>
            <p:ph idx="1" type="body"/>
          </p:nvPr>
        </p:nvSpPr>
        <p:spPr>
          <a:xfrm rot="5400000">
            <a:off x="5739014" y="289101"/>
            <a:ext cx="1416350" cy="3564822"/>
          </a:xfrm>
          <a:prstGeom prst="rect">
            <a:avLst/>
          </a:prstGeom>
          <a:noFill/>
          <a:ln>
            <a:noFill/>
          </a:ln>
        </p:spPr>
        <p:txBody>
          <a:bodyPr anchorCtr="0" anchor="t" bIns="12700" lIns="12700" spcFirstLastPara="1" rIns="12700" wrap="square" tIns="12700">
            <a:spAutoFit/>
          </a:bodyPr>
          <a:lstStyle>
            <a:lvl1pPr indent="-228600" lvl="0" marL="457200" algn="l">
              <a:spcBef>
                <a:spcPts val="360"/>
              </a:spcBef>
              <a:spcAft>
                <a:spcPts val="0"/>
              </a:spcAft>
              <a:buSzPts val="14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228600" lvl="3" marL="1828800" algn="l">
              <a:spcBef>
                <a:spcPts val="360"/>
              </a:spcBef>
              <a:spcAft>
                <a:spcPts val="0"/>
              </a:spcAft>
              <a:buSzPts val="1400"/>
              <a:buNone/>
              <a:defRPr/>
            </a:lvl4pPr>
            <a:lvl5pPr indent="-228600" lvl="4" marL="2286000" algn="l">
              <a:spcBef>
                <a:spcPts val="360"/>
              </a:spcBef>
              <a:spcAft>
                <a:spcPts val="0"/>
              </a:spcAft>
              <a:buSzPts val="14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134" name="Shape 134"/>
        <p:cNvGrpSpPr/>
        <p:nvPr/>
      </p:nvGrpSpPr>
      <p:grpSpPr>
        <a:xfrm>
          <a:off x="0" y="0"/>
          <a:ext cx="0" cy="0"/>
          <a:chOff x="0" y="0"/>
          <a:chExt cx="0" cy="0"/>
        </a:xfrm>
      </p:grpSpPr>
      <p:sp>
        <p:nvSpPr>
          <p:cNvPr id="135" name="Google Shape;135;p45"/>
          <p:cNvSpPr txBox="1"/>
          <p:nvPr>
            <p:ph type="title"/>
          </p:nvPr>
        </p:nvSpPr>
        <p:spPr>
          <a:xfrm rot="5400000">
            <a:off x="6130232" y="658290"/>
            <a:ext cx="2357237" cy="1841500"/>
          </a:xfrm>
          <a:prstGeom prst="rect">
            <a:avLst/>
          </a:prstGeom>
          <a:noFill/>
          <a:ln>
            <a:noFill/>
          </a:ln>
        </p:spPr>
        <p:txBody>
          <a:bodyPr anchorCtr="0" anchor="t" bIns="12700" lIns="12700" spcFirstLastPara="1" rIns="12700" wrap="square" tIns="12700">
            <a:noAutofit/>
          </a:bodyPr>
          <a:lstStyle>
            <a:lvl1pPr lvl="0" algn="ctr">
              <a:spcBef>
                <a:spcPts val="360"/>
              </a:spcBef>
              <a:spcAft>
                <a:spcPts val="0"/>
              </a:spcAft>
              <a:buSzPts val="1400"/>
              <a:buNone/>
              <a:defRPr/>
            </a:lvl1pPr>
            <a:lvl2pPr lvl="1" algn="ctr">
              <a:spcBef>
                <a:spcPts val="360"/>
              </a:spcBef>
              <a:spcAft>
                <a:spcPts val="0"/>
              </a:spcAft>
              <a:buSzPts val="1400"/>
              <a:buNone/>
              <a:defRPr/>
            </a:lvl2pPr>
            <a:lvl3pPr lvl="2" algn="ctr">
              <a:spcBef>
                <a:spcPts val="360"/>
              </a:spcBef>
              <a:spcAft>
                <a:spcPts val="0"/>
              </a:spcAft>
              <a:buSzPts val="1400"/>
              <a:buNone/>
              <a:defRPr/>
            </a:lvl3pPr>
            <a:lvl4pPr lvl="3" algn="ctr">
              <a:spcBef>
                <a:spcPts val="360"/>
              </a:spcBef>
              <a:spcAft>
                <a:spcPts val="0"/>
              </a:spcAft>
              <a:buSzPts val="1400"/>
              <a:buNone/>
              <a:defRPr/>
            </a:lvl4pPr>
            <a:lvl5pPr lvl="4" algn="ctr">
              <a:spcBef>
                <a:spcPts val="360"/>
              </a:spcBef>
              <a:spcAft>
                <a:spcPts val="0"/>
              </a:spcAft>
              <a:buSzPts val="1400"/>
              <a:buNone/>
              <a:defRPr/>
            </a:lvl5pPr>
            <a:lvl6pPr lvl="5" algn="ctr">
              <a:spcBef>
                <a:spcPts val="360"/>
              </a:spcBef>
              <a:spcAft>
                <a:spcPts val="0"/>
              </a:spcAft>
              <a:buSzPts val="1400"/>
              <a:buNone/>
              <a:defRPr/>
            </a:lvl6pPr>
            <a:lvl7pPr lvl="6" algn="ctr">
              <a:spcBef>
                <a:spcPts val="360"/>
              </a:spcBef>
              <a:spcAft>
                <a:spcPts val="0"/>
              </a:spcAft>
              <a:buSzPts val="1400"/>
              <a:buNone/>
              <a:defRPr/>
            </a:lvl7pPr>
            <a:lvl8pPr lvl="7" algn="ctr">
              <a:spcBef>
                <a:spcPts val="360"/>
              </a:spcBef>
              <a:spcAft>
                <a:spcPts val="0"/>
              </a:spcAft>
              <a:buSzPts val="1400"/>
              <a:buNone/>
              <a:defRPr/>
            </a:lvl8pPr>
            <a:lvl9pPr lvl="8" algn="ctr">
              <a:spcBef>
                <a:spcPts val="360"/>
              </a:spcBef>
              <a:spcAft>
                <a:spcPts val="0"/>
              </a:spcAft>
              <a:buSzPts val="1400"/>
              <a:buNone/>
              <a:defRPr/>
            </a:lvl9pPr>
          </a:lstStyle>
          <a:p/>
        </p:txBody>
      </p:sp>
      <p:sp>
        <p:nvSpPr>
          <p:cNvPr id="136" name="Google Shape;136;p45"/>
          <p:cNvSpPr txBox="1"/>
          <p:nvPr>
            <p:ph idx="1" type="body"/>
          </p:nvPr>
        </p:nvSpPr>
        <p:spPr>
          <a:xfrm rot="5400000">
            <a:off x="4221789" y="743747"/>
            <a:ext cx="2357237" cy="1670586"/>
          </a:xfrm>
          <a:prstGeom prst="rect">
            <a:avLst/>
          </a:prstGeom>
          <a:noFill/>
          <a:ln>
            <a:noFill/>
          </a:ln>
        </p:spPr>
        <p:txBody>
          <a:bodyPr anchorCtr="0" anchor="t" bIns="12700" lIns="12700" spcFirstLastPara="1" rIns="12700" wrap="square" tIns="12700">
            <a:spAutoFit/>
          </a:bodyPr>
          <a:lstStyle>
            <a:lvl1pPr indent="-228600" lvl="0" marL="457200" algn="l">
              <a:spcBef>
                <a:spcPts val="360"/>
              </a:spcBef>
              <a:spcAft>
                <a:spcPts val="0"/>
              </a:spcAft>
              <a:buSzPts val="1400"/>
              <a:buNone/>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228600" lvl="3" marL="1828800" algn="l">
              <a:spcBef>
                <a:spcPts val="360"/>
              </a:spcBef>
              <a:spcAft>
                <a:spcPts val="0"/>
              </a:spcAft>
              <a:buSzPts val="1400"/>
              <a:buNone/>
              <a:defRPr/>
            </a:lvl4pPr>
            <a:lvl5pPr indent="-228600" lvl="4" marL="2286000" algn="l">
              <a:spcBef>
                <a:spcPts val="360"/>
              </a:spcBef>
              <a:spcAft>
                <a:spcPts val="0"/>
              </a:spcAft>
              <a:buSzPts val="1400"/>
              <a:buNone/>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6"/>
          <p:cNvSpPr txBox="1"/>
          <p:nvPr>
            <p:ph type="title"/>
          </p:nvPr>
        </p:nvSpPr>
        <p:spPr>
          <a:xfrm>
            <a:off x="457200" y="206169"/>
            <a:ext cx="8229600" cy="858044"/>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ED145B"/>
              </a:buClr>
              <a:buSzPts val="3600"/>
              <a:buFont typeface="Calibri"/>
              <a:buNone/>
              <a:defRPr b="0" i="0" sz="3600" u="none" cap="none" strike="noStrike">
                <a:solidFill>
                  <a:srgbClr val="ED145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26"/>
          <p:cNvSpPr txBox="1"/>
          <p:nvPr>
            <p:ph idx="1" type="body"/>
          </p:nvPr>
        </p:nvSpPr>
        <p:spPr>
          <a:xfrm>
            <a:off x="457200" y="1201262"/>
            <a:ext cx="8229600" cy="3397616"/>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26"/>
          <p:cNvSpPr txBox="1"/>
          <p:nvPr>
            <p:ph idx="10" type="dt"/>
          </p:nvPr>
        </p:nvSpPr>
        <p:spPr>
          <a:xfrm>
            <a:off x="457200" y="4771679"/>
            <a:ext cx="2133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26"/>
          <p:cNvSpPr txBox="1"/>
          <p:nvPr>
            <p:ph idx="11" type="ftr"/>
          </p:nvPr>
        </p:nvSpPr>
        <p:spPr>
          <a:xfrm>
            <a:off x="3124200" y="4771679"/>
            <a:ext cx="2895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26"/>
          <p:cNvSpPr txBox="1"/>
          <p:nvPr>
            <p:ph idx="12" type="sldNum"/>
          </p:nvPr>
        </p:nvSpPr>
        <p:spPr>
          <a:xfrm>
            <a:off x="6553200" y="4771679"/>
            <a:ext cx="2133600" cy="27409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30" name="Google Shape;30;p26"/>
          <p:cNvPicPr preferRelativeResize="0"/>
          <p:nvPr/>
        </p:nvPicPr>
        <p:blipFill rotWithShape="1">
          <a:blip r:embed="rId2">
            <a:alphaModFix/>
          </a:blip>
          <a:srcRect b="0" l="0" r="0" t="0"/>
          <a:stretch/>
        </p:blipFill>
        <p:spPr>
          <a:xfrm>
            <a:off x="8541878" y="158200"/>
            <a:ext cx="396179" cy="10657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7"/>
          <p:cNvSpPr txBox="1"/>
          <p:nvPr>
            <p:ph type="title"/>
          </p:nvPr>
        </p:nvSpPr>
        <p:spPr>
          <a:xfrm>
            <a:off x="722313" y="3308236"/>
            <a:ext cx="7772400" cy="102250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27"/>
          <p:cNvSpPr txBox="1"/>
          <p:nvPr>
            <p:ph idx="1" type="body"/>
          </p:nvPr>
        </p:nvSpPr>
        <p:spPr>
          <a:xfrm>
            <a:off x="722313" y="2182055"/>
            <a:ext cx="7772400" cy="112618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4" name="Google Shape;34;p27"/>
          <p:cNvSpPr txBox="1"/>
          <p:nvPr>
            <p:ph idx="10" type="dt"/>
          </p:nvPr>
        </p:nvSpPr>
        <p:spPr>
          <a:xfrm>
            <a:off x="457200" y="4771679"/>
            <a:ext cx="2133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27"/>
          <p:cNvSpPr txBox="1"/>
          <p:nvPr>
            <p:ph idx="11" type="ftr"/>
          </p:nvPr>
        </p:nvSpPr>
        <p:spPr>
          <a:xfrm>
            <a:off x="3124200" y="4771679"/>
            <a:ext cx="2895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27"/>
          <p:cNvSpPr txBox="1"/>
          <p:nvPr>
            <p:ph idx="12" type="sldNum"/>
          </p:nvPr>
        </p:nvSpPr>
        <p:spPr>
          <a:xfrm>
            <a:off x="6553200" y="4771679"/>
            <a:ext cx="2133600" cy="27409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pic>
        <p:nvPicPr>
          <p:cNvPr id="37" name="Google Shape;37;p27"/>
          <p:cNvPicPr preferRelativeResize="0"/>
          <p:nvPr/>
        </p:nvPicPr>
        <p:blipFill rotWithShape="1">
          <a:blip r:embed="rId2">
            <a:alphaModFix/>
          </a:blip>
          <a:srcRect b="0" l="0" r="0" t="0"/>
          <a:stretch/>
        </p:blipFill>
        <p:spPr>
          <a:xfrm>
            <a:off x="8541878" y="158200"/>
            <a:ext cx="396179" cy="10657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8"/>
          <p:cNvSpPr txBox="1"/>
          <p:nvPr>
            <p:ph type="title"/>
          </p:nvPr>
        </p:nvSpPr>
        <p:spPr>
          <a:xfrm>
            <a:off x="457200" y="206169"/>
            <a:ext cx="8229600" cy="858044"/>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Google Shape;40;p28"/>
          <p:cNvSpPr txBox="1"/>
          <p:nvPr>
            <p:ph idx="1" type="body"/>
          </p:nvPr>
        </p:nvSpPr>
        <p:spPr>
          <a:xfrm>
            <a:off x="457200" y="902139"/>
            <a:ext cx="4038600" cy="2550297"/>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28"/>
          <p:cNvSpPr txBox="1"/>
          <p:nvPr>
            <p:ph idx="2" type="body"/>
          </p:nvPr>
        </p:nvSpPr>
        <p:spPr>
          <a:xfrm>
            <a:off x="4648200" y="902139"/>
            <a:ext cx="4038600" cy="2550297"/>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28"/>
          <p:cNvSpPr txBox="1"/>
          <p:nvPr>
            <p:ph idx="10" type="dt"/>
          </p:nvPr>
        </p:nvSpPr>
        <p:spPr>
          <a:xfrm>
            <a:off x="457200" y="4771679"/>
            <a:ext cx="2133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28"/>
          <p:cNvSpPr txBox="1"/>
          <p:nvPr>
            <p:ph idx="11" type="ftr"/>
          </p:nvPr>
        </p:nvSpPr>
        <p:spPr>
          <a:xfrm>
            <a:off x="3124200" y="4771679"/>
            <a:ext cx="2895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28"/>
          <p:cNvSpPr txBox="1"/>
          <p:nvPr>
            <p:ph idx="12" type="sldNum"/>
          </p:nvPr>
        </p:nvSpPr>
        <p:spPr>
          <a:xfrm>
            <a:off x="6553200" y="4771679"/>
            <a:ext cx="2133600" cy="27409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9"/>
          <p:cNvSpPr txBox="1"/>
          <p:nvPr>
            <p:ph type="title"/>
          </p:nvPr>
        </p:nvSpPr>
        <p:spPr>
          <a:xfrm>
            <a:off x="457200" y="206169"/>
            <a:ext cx="8229600" cy="858044"/>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29"/>
          <p:cNvSpPr txBox="1"/>
          <p:nvPr>
            <p:ph idx="1" type="body"/>
          </p:nvPr>
        </p:nvSpPr>
        <p:spPr>
          <a:xfrm>
            <a:off x="457200" y="1152401"/>
            <a:ext cx="4040188" cy="480266"/>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Google Shape;48;p29"/>
          <p:cNvSpPr txBox="1"/>
          <p:nvPr>
            <p:ph idx="2" type="body"/>
          </p:nvPr>
        </p:nvSpPr>
        <p:spPr>
          <a:xfrm>
            <a:off x="457200" y="1632667"/>
            <a:ext cx="4040188" cy="296621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9" name="Google Shape;49;p29"/>
          <p:cNvSpPr txBox="1"/>
          <p:nvPr>
            <p:ph idx="3" type="body"/>
          </p:nvPr>
        </p:nvSpPr>
        <p:spPr>
          <a:xfrm>
            <a:off x="4645028" y="1152401"/>
            <a:ext cx="4041775" cy="480266"/>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0" name="Google Shape;50;p29"/>
          <p:cNvSpPr txBox="1"/>
          <p:nvPr>
            <p:ph idx="4" type="body"/>
          </p:nvPr>
        </p:nvSpPr>
        <p:spPr>
          <a:xfrm>
            <a:off x="4645028" y="1632667"/>
            <a:ext cx="4041775" cy="296621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1" name="Google Shape;51;p29"/>
          <p:cNvSpPr txBox="1"/>
          <p:nvPr>
            <p:ph idx="10" type="dt"/>
          </p:nvPr>
        </p:nvSpPr>
        <p:spPr>
          <a:xfrm>
            <a:off x="457200" y="4771679"/>
            <a:ext cx="2133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29"/>
          <p:cNvSpPr txBox="1"/>
          <p:nvPr>
            <p:ph idx="11" type="ftr"/>
          </p:nvPr>
        </p:nvSpPr>
        <p:spPr>
          <a:xfrm>
            <a:off x="3124200" y="4771679"/>
            <a:ext cx="2895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29"/>
          <p:cNvSpPr txBox="1"/>
          <p:nvPr>
            <p:ph idx="12" type="sldNum"/>
          </p:nvPr>
        </p:nvSpPr>
        <p:spPr>
          <a:xfrm>
            <a:off x="6553200" y="4771679"/>
            <a:ext cx="2133600" cy="27409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30"/>
          <p:cNvSpPr txBox="1"/>
          <p:nvPr>
            <p:ph type="title"/>
          </p:nvPr>
        </p:nvSpPr>
        <p:spPr>
          <a:xfrm>
            <a:off x="457200" y="206169"/>
            <a:ext cx="8229600" cy="858044"/>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30"/>
          <p:cNvSpPr txBox="1"/>
          <p:nvPr>
            <p:ph idx="10" type="dt"/>
          </p:nvPr>
        </p:nvSpPr>
        <p:spPr>
          <a:xfrm>
            <a:off x="457200" y="4771679"/>
            <a:ext cx="2133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30"/>
          <p:cNvSpPr txBox="1"/>
          <p:nvPr>
            <p:ph idx="11" type="ftr"/>
          </p:nvPr>
        </p:nvSpPr>
        <p:spPr>
          <a:xfrm>
            <a:off x="3124200" y="4771679"/>
            <a:ext cx="2895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30"/>
          <p:cNvSpPr txBox="1"/>
          <p:nvPr>
            <p:ph idx="12" type="sldNum"/>
          </p:nvPr>
        </p:nvSpPr>
        <p:spPr>
          <a:xfrm>
            <a:off x="6553200" y="4771679"/>
            <a:ext cx="2133600" cy="27409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31"/>
          <p:cNvSpPr txBox="1"/>
          <p:nvPr>
            <p:ph type="title"/>
          </p:nvPr>
        </p:nvSpPr>
        <p:spPr>
          <a:xfrm>
            <a:off x="457203" y="204978"/>
            <a:ext cx="3008313" cy="87234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31"/>
          <p:cNvSpPr txBox="1"/>
          <p:nvPr>
            <p:ph idx="1" type="body"/>
          </p:nvPr>
        </p:nvSpPr>
        <p:spPr>
          <a:xfrm>
            <a:off x="3575050" y="204977"/>
            <a:ext cx="5111750" cy="43939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Google Shape;62;p31"/>
          <p:cNvSpPr txBox="1"/>
          <p:nvPr>
            <p:ph idx="2" type="body"/>
          </p:nvPr>
        </p:nvSpPr>
        <p:spPr>
          <a:xfrm>
            <a:off x="457203" y="1077323"/>
            <a:ext cx="3008313" cy="352155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3" name="Google Shape;63;p31"/>
          <p:cNvSpPr txBox="1"/>
          <p:nvPr>
            <p:ph idx="10" type="dt"/>
          </p:nvPr>
        </p:nvSpPr>
        <p:spPr>
          <a:xfrm>
            <a:off x="457200" y="4771679"/>
            <a:ext cx="2133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31"/>
          <p:cNvSpPr txBox="1"/>
          <p:nvPr>
            <p:ph idx="11" type="ftr"/>
          </p:nvPr>
        </p:nvSpPr>
        <p:spPr>
          <a:xfrm>
            <a:off x="3124200" y="4771679"/>
            <a:ext cx="2895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31"/>
          <p:cNvSpPr txBox="1"/>
          <p:nvPr>
            <p:ph idx="12" type="sldNum"/>
          </p:nvPr>
        </p:nvSpPr>
        <p:spPr>
          <a:xfrm>
            <a:off x="6553200" y="4771679"/>
            <a:ext cx="2133600" cy="27409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32"/>
          <p:cNvSpPr txBox="1"/>
          <p:nvPr>
            <p:ph type="title"/>
          </p:nvPr>
        </p:nvSpPr>
        <p:spPr>
          <a:xfrm>
            <a:off x="1792288" y="3603784"/>
            <a:ext cx="5486400" cy="42544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32"/>
          <p:cNvSpPr/>
          <p:nvPr>
            <p:ph idx="2" type="pic"/>
          </p:nvPr>
        </p:nvSpPr>
        <p:spPr>
          <a:xfrm>
            <a:off x="1792288" y="460007"/>
            <a:ext cx="5486400" cy="3088958"/>
          </a:xfrm>
          <a:prstGeom prst="rect">
            <a:avLst/>
          </a:prstGeom>
          <a:noFill/>
          <a:ln>
            <a:noFill/>
          </a:ln>
        </p:spPr>
      </p:sp>
      <p:sp>
        <p:nvSpPr>
          <p:cNvPr id="69" name="Google Shape;69;p32"/>
          <p:cNvSpPr txBox="1"/>
          <p:nvPr>
            <p:ph idx="1" type="body"/>
          </p:nvPr>
        </p:nvSpPr>
        <p:spPr>
          <a:xfrm>
            <a:off x="1792288" y="4029232"/>
            <a:ext cx="5486400" cy="60420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0" name="Google Shape;70;p32"/>
          <p:cNvSpPr txBox="1"/>
          <p:nvPr>
            <p:ph idx="10" type="dt"/>
          </p:nvPr>
        </p:nvSpPr>
        <p:spPr>
          <a:xfrm>
            <a:off x="457200" y="4771679"/>
            <a:ext cx="2133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32"/>
          <p:cNvSpPr txBox="1"/>
          <p:nvPr>
            <p:ph idx="11" type="ftr"/>
          </p:nvPr>
        </p:nvSpPr>
        <p:spPr>
          <a:xfrm>
            <a:off x="3124200" y="4771679"/>
            <a:ext cx="2895600" cy="27409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32"/>
          <p:cNvSpPr txBox="1"/>
          <p:nvPr>
            <p:ph idx="12" type="sldNum"/>
          </p:nvPr>
        </p:nvSpPr>
        <p:spPr>
          <a:xfrm>
            <a:off x="6553200" y="4771679"/>
            <a:ext cx="2133600" cy="27409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3.png"/><Relationship Id="rId2" Type="http://schemas.openxmlformats.org/officeDocument/2006/relationships/image" Target="../media/image10.png"/><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0"/>
          <p:cNvPicPr preferRelativeResize="0"/>
          <p:nvPr/>
        </p:nvPicPr>
        <p:blipFill rotWithShape="1">
          <a:blip r:embed="rId1">
            <a:alphaModFix/>
          </a:blip>
          <a:srcRect b="0" l="0" r="0" t="0"/>
          <a:stretch/>
        </p:blipFill>
        <p:spPr>
          <a:xfrm>
            <a:off x="205943" y="211486"/>
            <a:ext cx="8732115" cy="4725291"/>
          </a:xfrm>
          <a:prstGeom prst="rect">
            <a:avLst/>
          </a:prstGeom>
          <a:noFill/>
          <a:ln>
            <a:noFill/>
          </a:ln>
        </p:spPr>
      </p:pic>
      <p:sp>
        <p:nvSpPr>
          <p:cNvPr id="11" name="Google Shape;11;p20"/>
          <p:cNvSpPr/>
          <p:nvPr/>
        </p:nvSpPr>
        <p:spPr>
          <a:xfrm>
            <a:off x="1102290" y="1402915"/>
            <a:ext cx="75157" cy="45719"/>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 name="Google Shape;12;p20"/>
          <p:cNvPicPr preferRelativeResize="0"/>
          <p:nvPr/>
        </p:nvPicPr>
        <p:blipFill rotWithShape="1">
          <a:blip r:embed="rId2">
            <a:alphaModFix/>
          </a:blip>
          <a:srcRect b="0" l="0" r="0" t="0"/>
          <a:stretch/>
        </p:blipFill>
        <p:spPr>
          <a:xfrm>
            <a:off x="8541878" y="158200"/>
            <a:ext cx="396179" cy="10657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22"/>
          <p:cNvSpPr txBox="1"/>
          <p:nvPr>
            <p:ph type="title"/>
          </p:nvPr>
        </p:nvSpPr>
        <p:spPr>
          <a:xfrm>
            <a:off x="673975" y="272309"/>
            <a:ext cx="7129462" cy="370627"/>
          </a:xfrm>
          <a:prstGeom prst="rect">
            <a:avLst/>
          </a:prstGeom>
          <a:noFill/>
          <a:ln>
            <a:noFill/>
          </a:ln>
        </p:spPr>
        <p:txBody>
          <a:bodyPr anchorCtr="0" anchor="t" bIns="12700" lIns="12700" spcFirstLastPara="1" rIns="12700" wrap="square" tIns="12700">
            <a:noAutofit/>
          </a:bodyPr>
          <a:lstStyle>
            <a:lvl1pPr lvl="0" marR="0" rtl="0" algn="ctr">
              <a:spcBef>
                <a:spcPts val="420"/>
              </a:spcBef>
              <a:spcAft>
                <a:spcPts val="0"/>
              </a:spcAft>
              <a:buSzPts val="1400"/>
              <a:buNone/>
              <a:defRPr b="1" i="0" sz="2102" u="none" cap="none" strike="noStrike">
                <a:solidFill>
                  <a:schemeClr val="dk1"/>
                </a:solidFill>
                <a:latin typeface="Arial"/>
                <a:ea typeface="Arial"/>
                <a:cs typeface="Arial"/>
                <a:sym typeface="Arial"/>
              </a:defRPr>
            </a:lvl1pPr>
            <a:lvl2pPr lvl="1" marR="0" rtl="0" algn="ctr">
              <a:spcBef>
                <a:spcPts val="420"/>
              </a:spcBef>
              <a:spcAft>
                <a:spcPts val="0"/>
              </a:spcAft>
              <a:buSzPts val="1400"/>
              <a:buNone/>
              <a:defRPr b="1" i="0" sz="2102" u="none" cap="none" strike="noStrike">
                <a:solidFill>
                  <a:schemeClr val="dk1"/>
                </a:solidFill>
                <a:latin typeface="Arial"/>
                <a:ea typeface="Arial"/>
                <a:cs typeface="Arial"/>
                <a:sym typeface="Arial"/>
              </a:defRPr>
            </a:lvl2pPr>
            <a:lvl3pPr lvl="2" marR="0" rtl="0" algn="ctr">
              <a:spcBef>
                <a:spcPts val="420"/>
              </a:spcBef>
              <a:spcAft>
                <a:spcPts val="0"/>
              </a:spcAft>
              <a:buSzPts val="1400"/>
              <a:buNone/>
              <a:defRPr b="1" i="0" sz="2102" u="none" cap="none" strike="noStrike">
                <a:solidFill>
                  <a:schemeClr val="dk1"/>
                </a:solidFill>
                <a:latin typeface="Arial"/>
                <a:ea typeface="Arial"/>
                <a:cs typeface="Arial"/>
                <a:sym typeface="Arial"/>
              </a:defRPr>
            </a:lvl3pPr>
            <a:lvl4pPr lvl="3" marR="0" rtl="0" algn="ctr">
              <a:spcBef>
                <a:spcPts val="420"/>
              </a:spcBef>
              <a:spcAft>
                <a:spcPts val="0"/>
              </a:spcAft>
              <a:buSzPts val="1400"/>
              <a:buNone/>
              <a:defRPr b="1" i="0" sz="2102" u="none" cap="none" strike="noStrike">
                <a:solidFill>
                  <a:schemeClr val="dk1"/>
                </a:solidFill>
                <a:latin typeface="Arial"/>
                <a:ea typeface="Arial"/>
                <a:cs typeface="Arial"/>
                <a:sym typeface="Arial"/>
              </a:defRPr>
            </a:lvl4pPr>
            <a:lvl5pPr lvl="4" marR="0" rtl="0" algn="ctr">
              <a:spcBef>
                <a:spcPts val="420"/>
              </a:spcBef>
              <a:spcAft>
                <a:spcPts val="0"/>
              </a:spcAft>
              <a:buSzPts val="1400"/>
              <a:buNone/>
              <a:defRPr b="1" i="0" sz="2102" u="none" cap="none" strike="noStrike">
                <a:solidFill>
                  <a:schemeClr val="dk1"/>
                </a:solidFill>
                <a:latin typeface="Arial"/>
                <a:ea typeface="Arial"/>
                <a:cs typeface="Arial"/>
                <a:sym typeface="Arial"/>
              </a:defRPr>
            </a:lvl5pPr>
            <a:lvl6pPr lvl="5" marR="0" rtl="0" algn="ctr">
              <a:spcBef>
                <a:spcPts val="420"/>
              </a:spcBef>
              <a:spcAft>
                <a:spcPts val="0"/>
              </a:spcAft>
              <a:buSzPts val="1400"/>
              <a:buNone/>
              <a:defRPr b="1" i="0" sz="2102" u="none" cap="none" strike="noStrike">
                <a:solidFill>
                  <a:schemeClr val="dk1"/>
                </a:solidFill>
                <a:latin typeface="Arial"/>
                <a:ea typeface="Arial"/>
                <a:cs typeface="Arial"/>
                <a:sym typeface="Arial"/>
              </a:defRPr>
            </a:lvl6pPr>
            <a:lvl7pPr lvl="6" marR="0" rtl="0" algn="ctr">
              <a:spcBef>
                <a:spcPts val="420"/>
              </a:spcBef>
              <a:spcAft>
                <a:spcPts val="0"/>
              </a:spcAft>
              <a:buSzPts val="1400"/>
              <a:buNone/>
              <a:defRPr b="1" i="0" sz="2102" u="none" cap="none" strike="noStrike">
                <a:solidFill>
                  <a:schemeClr val="dk1"/>
                </a:solidFill>
                <a:latin typeface="Arial"/>
                <a:ea typeface="Arial"/>
                <a:cs typeface="Arial"/>
                <a:sym typeface="Arial"/>
              </a:defRPr>
            </a:lvl7pPr>
            <a:lvl8pPr lvl="7" marR="0" rtl="0" algn="ctr">
              <a:spcBef>
                <a:spcPts val="420"/>
              </a:spcBef>
              <a:spcAft>
                <a:spcPts val="0"/>
              </a:spcAft>
              <a:buSzPts val="1400"/>
              <a:buNone/>
              <a:defRPr b="1" i="0" sz="2102" u="none" cap="none" strike="noStrike">
                <a:solidFill>
                  <a:schemeClr val="dk1"/>
                </a:solidFill>
                <a:latin typeface="Arial"/>
                <a:ea typeface="Arial"/>
                <a:cs typeface="Arial"/>
                <a:sym typeface="Arial"/>
              </a:defRPr>
            </a:lvl8pPr>
            <a:lvl9pPr lvl="8" marR="0" rtl="0" algn="ctr">
              <a:spcBef>
                <a:spcPts val="420"/>
              </a:spcBef>
              <a:spcAft>
                <a:spcPts val="0"/>
              </a:spcAft>
              <a:buSzPts val="1400"/>
              <a:buNone/>
              <a:defRPr b="1" i="0" sz="2102" u="none" cap="none" strike="noStrike">
                <a:solidFill>
                  <a:schemeClr val="dk1"/>
                </a:solidFill>
                <a:latin typeface="Arial"/>
                <a:ea typeface="Arial"/>
                <a:cs typeface="Arial"/>
                <a:sym typeface="Arial"/>
              </a:defRPr>
            </a:lvl9pPr>
          </a:lstStyle>
          <a:p/>
        </p:txBody>
      </p:sp>
      <p:sp>
        <p:nvSpPr>
          <p:cNvPr id="93" name="Google Shape;93;p22"/>
          <p:cNvSpPr txBox="1"/>
          <p:nvPr>
            <p:ph idx="1" type="body"/>
          </p:nvPr>
        </p:nvSpPr>
        <p:spPr>
          <a:xfrm>
            <a:off x="863600" y="1363337"/>
            <a:ext cx="7366000" cy="1416350"/>
          </a:xfrm>
          <a:prstGeom prst="rect">
            <a:avLst/>
          </a:prstGeom>
          <a:noFill/>
          <a:ln>
            <a:noFill/>
          </a:ln>
        </p:spPr>
        <p:txBody>
          <a:bodyPr anchorCtr="0" anchor="t" bIns="12700" lIns="12700" spcFirstLastPara="1" rIns="12700" wrap="square" tIns="12700">
            <a:spAutoFit/>
          </a:bodyPr>
          <a:lstStyle>
            <a:lvl1pPr indent="-228600" lvl="0" marL="457200" marR="0" rtl="0" algn="l">
              <a:spcBef>
                <a:spcPts val="330"/>
              </a:spcBef>
              <a:spcAft>
                <a:spcPts val="0"/>
              </a:spcAft>
              <a:buSzPts val="1400"/>
              <a:buNone/>
              <a:defRPr b="1" i="0" sz="1652" u="none" cap="none" strike="noStrike">
                <a:solidFill>
                  <a:schemeClr val="dk1"/>
                </a:solidFill>
                <a:latin typeface="Arial"/>
                <a:ea typeface="Arial"/>
                <a:cs typeface="Arial"/>
                <a:sym typeface="Arial"/>
              </a:defRPr>
            </a:lvl1pPr>
            <a:lvl2pPr indent="-333502" lvl="1" marL="914400" marR="0" rtl="0" algn="l">
              <a:spcBef>
                <a:spcPts val="330"/>
              </a:spcBef>
              <a:spcAft>
                <a:spcPts val="0"/>
              </a:spcAft>
              <a:buClr>
                <a:srgbClr val="FF0000"/>
              </a:buClr>
              <a:buSzPts val="1652"/>
              <a:buFont typeface="Arial"/>
              <a:buChar char="•"/>
              <a:defRPr b="1" i="0" sz="1652" u="none" cap="none" strike="noStrike">
                <a:solidFill>
                  <a:schemeClr val="dk1"/>
                </a:solidFill>
                <a:latin typeface="Arial"/>
                <a:ea typeface="Arial"/>
                <a:cs typeface="Arial"/>
                <a:sym typeface="Arial"/>
              </a:defRPr>
            </a:lvl2pPr>
            <a:lvl3pPr indent="-323913" lvl="2" marL="1371600" marR="0" rtl="0" algn="l">
              <a:spcBef>
                <a:spcPts val="300"/>
              </a:spcBef>
              <a:spcAft>
                <a:spcPts val="0"/>
              </a:spcAft>
              <a:buClr>
                <a:srgbClr val="FF0000"/>
              </a:buClr>
              <a:buSzPts val="1501"/>
              <a:buFont typeface="Arial"/>
              <a:buChar char="–"/>
              <a:defRPr b="1" i="0" sz="1501"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SzPts val="1400"/>
              <a:buNone/>
              <a:defRPr b="1" i="0" sz="1501" u="none" cap="none" strike="noStrike">
                <a:solidFill>
                  <a:srgbClr val="FF0000"/>
                </a:solidFill>
                <a:latin typeface="Arial"/>
                <a:ea typeface="Arial"/>
                <a:cs typeface="Arial"/>
                <a:sym typeface="Arial"/>
              </a:defRPr>
            </a:lvl4pPr>
            <a:lvl5pPr indent="-228600" lvl="4" marL="2286000" marR="0" rtl="0" algn="l">
              <a:spcBef>
                <a:spcPts val="300"/>
              </a:spcBef>
              <a:spcAft>
                <a:spcPts val="0"/>
              </a:spcAft>
              <a:buSzPts val="1400"/>
              <a:buNone/>
              <a:defRPr b="1" i="0" sz="1501" u="none" cap="none" strike="noStrike">
                <a:solidFill>
                  <a:schemeClr val="dk1"/>
                </a:solidFill>
                <a:latin typeface="Arial"/>
                <a:ea typeface="Arial"/>
                <a:cs typeface="Arial"/>
                <a:sym typeface="Arial"/>
              </a:defRPr>
            </a:lvl5pPr>
            <a:lvl6pPr indent="-314388" lvl="5" marL="2743200"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6pPr>
            <a:lvl7pPr indent="-314388" lvl="6" marL="3200400"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7pPr>
            <a:lvl8pPr indent="-314388" lvl="7" marL="3657600"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8pPr>
            <a:lvl9pPr indent="-314388" lvl="8" marL="4114800"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9pPr>
          </a:lstStyle>
          <a:p/>
        </p:txBody>
      </p:sp>
      <p:pic>
        <p:nvPicPr>
          <p:cNvPr id="94" name="Google Shape;94;p22"/>
          <p:cNvPicPr preferRelativeResize="0"/>
          <p:nvPr/>
        </p:nvPicPr>
        <p:blipFill rotWithShape="1">
          <a:blip r:embed="rId1">
            <a:alphaModFix/>
          </a:blip>
          <a:srcRect b="0" l="0" r="0" t="0"/>
          <a:stretch/>
        </p:blipFill>
        <p:spPr>
          <a:xfrm>
            <a:off x="205943" y="211486"/>
            <a:ext cx="8732115" cy="4725291"/>
          </a:xfrm>
          <a:prstGeom prst="rect">
            <a:avLst/>
          </a:prstGeom>
          <a:noFill/>
          <a:ln>
            <a:noFill/>
          </a:ln>
        </p:spPr>
      </p:pic>
      <p:sp>
        <p:nvSpPr>
          <p:cNvPr id="95" name="Google Shape;95;p22"/>
          <p:cNvSpPr/>
          <p:nvPr/>
        </p:nvSpPr>
        <p:spPr>
          <a:xfrm>
            <a:off x="1102290" y="1402915"/>
            <a:ext cx="75157" cy="45719"/>
          </a:xfrm>
          <a:prstGeom prst="ellipse">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6" name="Google Shape;96;p22"/>
          <p:cNvPicPr preferRelativeResize="0"/>
          <p:nvPr/>
        </p:nvPicPr>
        <p:blipFill rotWithShape="1">
          <a:blip r:embed="rId2">
            <a:alphaModFix/>
          </a:blip>
          <a:srcRect b="0" l="0" r="0" t="0"/>
          <a:stretch/>
        </p:blipFill>
        <p:spPr>
          <a:xfrm>
            <a:off x="8541878" y="158200"/>
            <a:ext cx="396179" cy="10657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21.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30.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1.jpg"/><Relationship Id="rId4" Type="http://schemas.openxmlformats.org/officeDocument/2006/relationships/hyperlink" Target="http://docs.oracle.com/database/121/SQLRF/toc.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7.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
          <p:cNvPicPr preferRelativeResize="0"/>
          <p:nvPr/>
        </p:nvPicPr>
        <p:blipFill rotWithShape="1">
          <a:blip r:embed="rId3">
            <a:alphaModFix/>
          </a:blip>
          <a:srcRect b="0" l="0" r="0" t="0"/>
          <a:stretch/>
        </p:blipFill>
        <p:spPr>
          <a:xfrm>
            <a:off x="205943" y="211486"/>
            <a:ext cx="8732115" cy="4725291"/>
          </a:xfrm>
          <a:prstGeom prst="rect">
            <a:avLst/>
          </a:prstGeom>
          <a:noFill/>
          <a:ln>
            <a:noFill/>
          </a:ln>
        </p:spPr>
      </p:pic>
      <p:pic>
        <p:nvPicPr>
          <p:cNvPr id="143" name="Google Shape;143;p1"/>
          <p:cNvPicPr preferRelativeResize="0"/>
          <p:nvPr/>
        </p:nvPicPr>
        <p:blipFill rotWithShape="1">
          <a:blip r:embed="rId4">
            <a:alphaModFix/>
          </a:blip>
          <a:srcRect b="0" l="0" r="0" t="0"/>
          <a:stretch/>
        </p:blipFill>
        <p:spPr>
          <a:xfrm>
            <a:off x="3247655" y="2215502"/>
            <a:ext cx="2648691" cy="712498"/>
          </a:xfrm>
          <a:prstGeom prst="rect">
            <a:avLst/>
          </a:prstGeom>
          <a:noFill/>
          <a:ln>
            <a:noFill/>
          </a:ln>
        </p:spPr>
      </p:pic>
      <p:sp>
        <p:nvSpPr>
          <p:cNvPr id="144" name="Google Shape;144;p1"/>
          <p:cNvSpPr/>
          <p:nvPr/>
        </p:nvSpPr>
        <p:spPr>
          <a:xfrm>
            <a:off x="8451791" y="102550"/>
            <a:ext cx="623843" cy="247828"/>
          </a:xfrm>
          <a:prstGeom prst="rect">
            <a:avLst/>
          </a:prstGeom>
          <a:solidFill>
            <a:srgbClr val="F2F2F2"/>
          </a:solidFill>
          <a:ln>
            <a:noFill/>
          </a:ln>
          <a:effectLst>
            <a:outerShdw blurRad="40000" rotWithShape="0" dir="5400000" dist="23000">
              <a:schemeClr val="lt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0"/>
          <p:cNvSpPr/>
          <p:nvPr/>
        </p:nvSpPr>
        <p:spPr>
          <a:xfrm>
            <a:off x="1790509" y="1412197"/>
            <a:ext cx="5470029" cy="1055871"/>
          </a:xfrm>
          <a:prstGeom prst="rect">
            <a:avLst/>
          </a:prstGeom>
          <a:solidFill>
            <a:schemeClr val="accent1"/>
          </a:solidFill>
          <a:ln cap="flat" cmpd="sng" w="28575">
            <a:solidFill>
              <a:srgbClr val="000000"/>
            </a:solidFill>
            <a:prstDash val="solid"/>
            <a:miter lim="800000"/>
            <a:headEnd len="sm" w="sm" type="none"/>
            <a:tailEnd len="sm" w="sm" type="none"/>
          </a:ln>
        </p:spPr>
        <p:txBody>
          <a:bodyPr anchorCtr="0" anchor="ctr" bIns="34550" lIns="69100" spcFirstLastPara="1" rIns="69100" wrap="square" tIns="34550">
            <a:noAutofit/>
          </a:bodyPr>
          <a:lstStyle/>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SELECT e.employee_id, e.last_name, e.department_id, </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       d.department_id, d.location_id</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FROM   employees e JOIN departments d</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ON     (e.department_id = d.department_id)</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AND    e.manager_id = 149 ;</a:t>
            </a:r>
            <a:endParaRPr/>
          </a:p>
        </p:txBody>
      </p:sp>
      <p:sp>
        <p:nvSpPr>
          <p:cNvPr id="234" name="Google Shape;234;p10"/>
          <p:cNvSpPr txBox="1"/>
          <p:nvPr>
            <p:ph type="title"/>
          </p:nvPr>
        </p:nvSpPr>
        <p:spPr>
          <a:xfrm>
            <a:off x="1545013" y="13109"/>
            <a:ext cx="5350856" cy="444514"/>
          </a:xfrm>
          <a:prstGeom prst="rect">
            <a:avLst/>
          </a:prstGeom>
          <a:noFill/>
          <a:ln>
            <a:noFill/>
          </a:ln>
        </p:spPr>
        <p:txBody>
          <a:bodyPr anchorCtr="0" anchor="t" bIns="12700" lIns="12700" spcFirstLastPara="1" rIns="12700" wrap="square" tIns="12700">
            <a:noAutofit/>
          </a:bodyPr>
          <a:lstStyle/>
          <a:p>
            <a:pPr indent="0" lvl="0" marL="0" rtl="0" algn="ctr">
              <a:spcBef>
                <a:spcPts val="0"/>
              </a:spcBef>
              <a:spcAft>
                <a:spcPts val="0"/>
              </a:spcAft>
              <a:buNone/>
            </a:pPr>
            <a:r>
              <a:rPr lang="en-US"/>
              <a:t>Aplicando Outras Condições a uma Join</a:t>
            </a:r>
            <a:endParaRPr/>
          </a:p>
        </p:txBody>
      </p:sp>
      <p:pic>
        <p:nvPicPr>
          <p:cNvPr id="235" name="Google Shape;235;p10"/>
          <p:cNvPicPr preferRelativeResize="0"/>
          <p:nvPr/>
        </p:nvPicPr>
        <p:blipFill rotWithShape="1">
          <a:blip r:embed="rId3">
            <a:alphaModFix/>
          </a:blip>
          <a:srcRect b="0" l="0" r="0" t="0"/>
          <a:stretch/>
        </p:blipFill>
        <p:spPr>
          <a:xfrm>
            <a:off x="1833410" y="2631334"/>
            <a:ext cx="5405676" cy="564879"/>
          </a:xfrm>
          <a:prstGeom prst="rect">
            <a:avLst/>
          </a:prstGeom>
          <a:noFill/>
          <a:ln>
            <a:noFill/>
          </a:ln>
        </p:spPr>
      </p:pic>
      <p:sp>
        <p:nvSpPr>
          <p:cNvPr id="236" name="Google Shape;236;p10"/>
          <p:cNvSpPr/>
          <p:nvPr/>
        </p:nvSpPr>
        <p:spPr>
          <a:xfrm>
            <a:off x="1821493" y="2242831"/>
            <a:ext cx="2669469" cy="209744"/>
          </a:xfrm>
          <a:prstGeom prst="rect">
            <a:avLst/>
          </a:prstGeom>
          <a:noFill/>
          <a:ln cap="flat" cmpd="sng" w="254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1"/>
          <p:cNvSpPr/>
          <p:nvPr/>
        </p:nvSpPr>
        <p:spPr>
          <a:xfrm>
            <a:off x="1790509" y="1394321"/>
            <a:ext cx="5470029" cy="1289449"/>
          </a:xfrm>
          <a:prstGeom prst="rect">
            <a:avLst/>
          </a:prstGeom>
          <a:solidFill>
            <a:schemeClr val="accent1"/>
          </a:solidFill>
          <a:ln cap="flat" cmpd="sng" w="28575">
            <a:solidFill>
              <a:srgbClr val="000000"/>
            </a:solidFill>
            <a:prstDash val="solid"/>
            <a:miter lim="800000"/>
            <a:headEnd len="sm" w="sm" type="none"/>
            <a:tailEnd len="sm" w="sm" type="none"/>
          </a:ln>
        </p:spPr>
        <p:txBody>
          <a:bodyPr anchorCtr="0" anchor="ctr" bIns="34550" lIns="69100" spcFirstLastPara="1" rIns="69100" wrap="square" tIns="34550">
            <a:noAutofit/>
          </a:bodyPr>
          <a:lstStyle/>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SELECT employee_id, city, department_name</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FROM   employees e </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JOIN   departments d</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ON     d.department_id = e.department_id </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JOIN   locations l</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ON     d.location_id = l.location_id;</a:t>
            </a:r>
            <a:endParaRPr/>
          </a:p>
        </p:txBody>
      </p:sp>
      <p:sp>
        <p:nvSpPr>
          <p:cNvPr id="242" name="Google Shape;242;p11"/>
          <p:cNvSpPr txBox="1"/>
          <p:nvPr>
            <p:ph type="title"/>
          </p:nvPr>
        </p:nvSpPr>
        <p:spPr>
          <a:xfrm>
            <a:off x="1545013" y="13109"/>
            <a:ext cx="5350856" cy="444514"/>
          </a:xfrm>
          <a:prstGeom prst="rect">
            <a:avLst/>
          </a:prstGeom>
          <a:noFill/>
          <a:ln>
            <a:noFill/>
          </a:ln>
        </p:spPr>
        <p:txBody>
          <a:bodyPr anchorCtr="0" anchor="t" bIns="12700" lIns="12700" spcFirstLastPara="1" rIns="12700" wrap="square" tIns="12700">
            <a:noAutofit/>
          </a:bodyPr>
          <a:lstStyle/>
          <a:p>
            <a:pPr indent="0" lvl="0" marL="0" rtl="0" algn="ctr">
              <a:spcBef>
                <a:spcPts val="0"/>
              </a:spcBef>
              <a:spcAft>
                <a:spcPts val="0"/>
              </a:spcAft>
              <a:buNone/>
            </a:pPr>
            <a:r>
              <a:rPr lang="en-US"/>
              <a:t>Criando Joins Tridimensionais com a </a:t>
            </a:r>
            <a:br>
              <a:rPr lang="en-US"/>
            </a:br>
            <a:r>
              <a:rPr lang="en-US"/>
              <a:t>Cláusula </a:t>
            </a:r>
            <a:r>
              <a:rPr lang="en-US">
                <a:latin typeface="Courier New"/>
                <a:ea typeface="Courier New"/>
                <a:cs typeface="Courier New"/>
                <a:sym typeface="Courier New"/>
              </a:rPr>
              <a:t>ON</a:t>
            </a:r>
            <a:endParaRPr/>
          </a:p>
        </p:txBody>
      </p:sp>
      <p:pic>
        <p:nvPicPr>
          <p:cNvPr id="243" name="Google Shape;243;p11"/>
          <p:cNvPicPr preferRelativeResize="0"/>
          <p:nvPr/>
        </p:nvPicPr>
        <p:blipFill rotWithShape="1">
          <a:blip r:embed="rId3">
            <a:alphaModFix/>
          </a:blip>
          <a:srcRect b="0" l="0" r="0" t="0"/>
          <a:stretch/>
        </p:blipFill>
        <p:spPr>
          <a:xfrm>
            <a:off x="1832219" y="2787451"/>
            <a:ext cx="5391375" cy="1472975"/>
          </a:xfrm>
          <a:prstGeom prst="rect">
            <a:avLst/>
          </a:prstGeom>
          <a:noFill/>
          <a:ln>
            <a:noFill/>
          </a:ln>
        </p:spPr>
      </p:pic>
      <p:pic>
        <p:nvPicPr>
          <p:cNvPr id="244" name="Google Shape;244;p11"/>
          <p:cNvPicPr preferRelativeResize="0"/>
          <p:nvPr/>
        </p:nvPicPr>
        <p:blipFill rotWithShape="1">
          <a:blip r:embed="rId4">
            <a:alphaModFix/>
          </a:blip>
          <a:srcRect b="0" l="0" r="0" t="0"/>
          <a:stretch/>
        </p:blipFill>
        <p:spPr>
          <a:xfrm>
            <a:off x="1808385" y="4412967"/>
            <a:ext cx="5387799" cy="163266"/>
          </a:xfrm>
          <a:prstGeom prst="rect">
            <a:avLst/>
          </a:prstGeom>
          <a:noFill/>
          <a:ln>
            <a:noFill/>
          </a:ln>
        </p:spPr>
      </p:pic>
      <p:sp>
        <p:nvSpPr>
          <p:cNvPr id="245" name="Google Shape;245;p11"/>
          <p:cNvSpPr txBox="1"/>
          <p:nvPr/>
        </p:nvSpPr>
        <p:spPr>
          <a:xfrm>
            <a:off x="1815535" y="4123377"/>
            <a:ext cx="275289" cy="296574"/>
          </a:xfrm>
          <a:prstGeom prst="rect">
            <a:avLst/>
          </a:prstGeom>
          <a:noFill/>
          <a:ln>
            <a:noFill/>
          </a:ln>
        </p:spPr>
        <p:txBody>
          <a:bodyPr anchorCtr="0" anchor="t" bIns="9525" lIns="9525" spcFirstLastPara="1" rIns="9525" wrap="square" tIns="9525">
            <a:spAutoFit/>
          </a:bodyPr>
          <a:lstStyle/>
          <a:p>
            <a:pPr indent="0" lvl="0" marL="0" marR="0" rtl="0" algn="ctr">
              <a:spcBef>
                <a:spcPts val="0"/>
              </a:spcBef>
              <a:spcAft>
                <a:spcPts val="0"/>
              </a:spcAft>
              <a:buNone/>
            </a:pPr>
            <a:r>
              <a:rPr b="1" lang="en-US" sz="1802">
                <a:solidFill>
                  <a:srgbClr val="000000"/>
                </a:solidFill>
                <a:latin typeface="Arial"/>
                <a:ea typeface="Arial"/>
                <a:cs typeface="Arial"/>
                <a:sym typeface="Arial"/>
              </a:rPr>
              <a:t>…</a:t>
            </a:r>
            <a:endParaRPr/>
          </a:p>
        </p:txBody>
      </p:sp>
      <p:sp>
        <p:nvSpPr>
          <p:cNvPr id="246" name="Google Shape;246;p11"/>
          <p:cNvSpPr/>
          <p:nvPr/>
        </p:nvSpPr>
        <p:spPr>
          <a:xfrm>
            <a:off x="1832219" y="1843603"/>
            <a:ext cx="4191305" cy="816333"/>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2"/>
          <p:cNvSpPr txBox="1"/>
          <p:nvPr>
            <p:ph type="title"/>
          </p:nvPr>
        </p:nvSpPr>
        <p:spPr>
          <a:xfrm>
            <a:off x="1545013" y="13109"/>
            <a:ext cx="5350856" cy="444514"/>
          </a:xfrm>
          <a:prstGeom prst="rect">
            <a:avLst/>
          </a:prstGeom>
          <a:noFill/>
          <a:ln>
            <a:noFill/>
          </a:ln>
        </p:spPr>
        <p:txBody>
          <a:bodyPr anchorCtr="0" anchor="t" bIns="12700" lIns="12700" spcFirstLastPara="1" rIns="12700" wrap="square" tIns="12700">
            <a:noAutofit/>
          </a:bodyPr>
          <a:lstStyle/>
          <a:p>
            <a:pPr indent="0" lvl="0" marL="0" rtl="0" algn="ctr">
              <a:spcBef>
                <a:spcPts val="0"/>
              </a:spcBef>
              <a:spcAft>
                <a:spcPts val="0"/>
              </a:spcAft>
              <a:buNone/>
            </a:pPr>
            <a:r>
              <a:rPr lang="en-US"/>
              <a:t>Joins Externas</a:t>
            </a:r>
            <a:endParaRPr/>
          </a:p>
        </p:txBody>
      </p:sp>
      <p:sp>
        <p:nvSpPr>
          <p:cNvPr id="252" name="Google Shape;252;p12"/>
          <p:cNvSpPr/>
          <p:nvPr/>
        </p:nvSpPr>
        <p:spPr>
          <a:xfrm>
            <a:off x="4502880" y="1376446"/>
            <a:ext cx="1077347" cy="277672"/>
          </a:xfrm>
          <a:prstGeom prst="rect">
            <a:avLst/>
          </a:prstGeom>
          <a:noFill/>
          <a:ln>
            <a:noFill/>
          </a:ln>
        </p:spPr>
        <p:txBody>
          <a:bodyPr anchorCtr="0" anchor="t" bIns="34550" lIns="69100" spcFirstLastPara="1" rIns="69100" wrap="square" tIns="34550">
            <a:spAutoFit/>
          </a:bodyPr>
          <a:lstStyle/>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EMPLOYEES</a:t>
            </a:r>
            <a:endParaRPr/>
          </a:p>
        </p:txBody>
      </p:sp>
      <p:sp>
        <p:nvSpPr>
          <p:cNvPr id="253" name="Google Shape;253;p12"/>
          <p:cNvSpPr/>
          <p:nvPr/>
        </p:nvSpPr>
        <p:spPr>
          <a:xfrm>
            <a:off x="1732114" y="1376446"/>
            <a:ext cx="1402663" cy="277672"/>
          </a:xfrm>
          <a:prstGeom prst="rect">
            <a:avLst/>
          </a:prstGeom>
          <a:noFill/>
          <a:ln>
            <a:noFill/>
          </a:ln>
        </p:spPr>
        <p:txBody>
          <a:bodyPr anchorCtr="0" anchor="t" bIns="34550" lIns="69100" spcFirstLastPara="1" rIns="69100" wrap="square" tIns="34550">
            <a:spAutoFit/>
          </a:bodyPr>
          <a:lstStyle/>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DEPARTMENTS</a:t>
            </a:r>
            <a:endParaRPr/>
          </a:p>
        </p:txBody>
      </p:sp>
      <p:sp>
        <p:nvSpPr>
          <p:cNvPr id="254" name="Google Shape;254;p12"/>
          <p:cNvSpPr/>
          <p:nvPr/>
        </p:nvSpPr>
        <p:spPr>
          <a:xfrm>
            <a:off x="4624436" y="4173429"/>
            <a:ext cx="2929266" cy="485550"/>
          </a:xfrm>
          <a:prstGeom prst="rect">
            <a:avLst/>
          </a:prstGeom>
          <a:noFill/>
          <a:ln>
            <a:noFill/>
          </a:ln>
        </p:spPr>
        <p:txBody>
          <a:bodyPr anchorCtr="0" anchor="t" bIns="34550" lIns="69100" spcFirstLastPara="1" rIns="69100" wrap="square" tIns="34550">
            <a:spAutoFit/>
          </a:bodyPr>
          <a:lstStyle/>
          <a:p>
            <a:pPr indent="0" lvl="0" marL="0" marR="0" rtl="0" algn="l">
              <a:spcBef>
                <a:spcPts val="0"/>
              </a:spcBef>
              <a:spcAft>
                <a:spcPts val="0"/>
              </a:spcAft>
              <a:buNone/>
            </a:pPr>
            <a:r>
              <a:rPr b="1" lang="en-US" sz="1351">
                <a:solidFill>
                  <a:srgbClr val="000000"/>
                </a:solidFill>
                <a:latin typeface="Arial"/>
                <a:ea typeface="Arial"/>
                <a:cs typeface="Arial"/>
                <a:sym typeface="Arial"/>
              </a:rPr>
              <a:t>Não há funcionários no departamento 190.</a:t>
            </a:r>
            <a:endParaRPr/>
          </a:p>
        </p:txBody>
      </p:sp>
      <p:pic>
        <p:nvPicPr>
          <p:cNvPr id="255" name="Google Shape;255;p12"/>
          <p:cNvPicPr preferRelativeResize="0"/>
          <p:nvPr/>
        </p:nvPicPr>
        <p:blipFill rotWithShape="1">
          <a:blip r:embed="rId3">
            <a:alphaModFix/>
          </a:blip>
          <a:srcRect b="0" l="0" r="0" t="0"/>
          <a:stretch/>
        </p:blipFill>
        <p:spPr>
          <a:xfrm>
            <a:off x="1809576" y="1750648"/>
            <a:ext cx="2273816" cy="1487276"/>
          </a:xfrm>
          <a:prstGeom prst="rect">
            <a:avLst/>
          </a:prstGeom>
          <a:noFill/>
          <a:ln>
            <a:noFill/>
          </a:ln>
        </p:spPr>
      </p:pic>
      <p:pic>
        <p:nvPicPr>
          <p:cNvPr id="256" name="Google Shape;256;p12"/>
          <p:cNvPicPr preferRelativeResize="0"/>
          <p:nvPr/>
        </p:nvPicPr>
        <p:blipFill rotWithShape="1">
          <a:blip r:embed="rId4">
            <a:alphaModFix/>
          </a:blip>
          <a:srcRect b="0" l="0" r="0" t="0"/>
          <a:stretch/>
        </p:blipFill>
        <p:spPr>
          <a:xfrm>
            <a:off x="1815535" y="3236731"/>
            <a:ext cx="2259515" cy="157308"/>
          </a:xfrm>
          <a:prstGeom prst="rect">
            <a:avLst/>
          </a:prstGeom>
          <a:noFill/>
          <a:ln>
            <a:noFill/>
          </a:ln>
        </p:spPr>
      </p:pic>
      <p:sp>
        <p:nvSpPr>
          <p:cNvPr id="257" name="Google Shape;257;p12"/>
          <p:cNvSpPr/>
          <p:nvPr/>
        </p:nvSpPr>
        <p:spPr>
          <a:xfrm>
            <a:off x="3052549" y="3056781"/>
            <a:ext cx="1003434" cy="137048"/>
          </a:xfrm>
          <a:prstGeom prst="rect">
            <a:avLst/>
          </a:prstGeom>
          <a:noFill/>
          <a:ln cap="flat" cmpd="sng" w="254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pic>
        <p:nvPicPr>
          <p:cNvPr id="258" name="Google Shape;258;p12"/>
          <p:cNvPicPr preferRelativeResize="0"/>
          <p:nvPr/>
        </p:nvPicPr>
        <p:blipFill rotWithShape="1">
          <a:blip r:embed="rId5">
            <a:alphaModFix/>
          </a:blip>
          <a:srcRect b="0" l="0" r="0" t="0"/>
          <a:stretch/>
        </p:blipFill>
        <p:spPr>
          <a:xfrm>
            <a:off x="4653038" y="1750648"/>
            <a:ext cx="2280966" cy="2080756"/>
          </a:xfrm>
          <a:prstGeom prst="rect">
            <a:avLst/>
          </a:prstGeom>
          <a:noFill/>
          <a:ln>
            <a:noFill/>
          </a:ln>
        </p:spPr>
      </p:pic>
      <p:pic>
        <p:nvPicPr>
          <p:cNvPr id="259" name="Google Shape;259;p12"/>
          <p:cNvPicPr preferRelativeResize="0"/>
          <p:nvPr/>
        </p:nvPicPr>
        <p:blipFill rotWithShape="1">
          <a:blip r:embed="rId6">
            <a:alphaModFix/>
          </a:blip>
          <a:srcRect b="0" l="0" r="0" t="0"/>
          <a:stretch/>
        </p:blipFill>
        <p:spPr>
          <a:xfrm>
            <a:off x="4653038" y="3933892"/>
            <a:ext cx="2272625" cy="166842"/>
          </a:xfrm>
          <a:prstGeom prst="rect">
            <a:avLst/>
          </a:prstGeom>
          <a:noFill/>
          <a:ln>
            <a:noFill/>
          </a:ln>
        </p:spPr>
      </p:pic>
      <p:sp>
        <p:nvSpPr>
          <p:cNvPr id="260" name="Google Shape;260;p12"/>
          <p:cNvSpPr txBox="1"/>
          <p:nvPr/>
        </p:nvSpPr>
        <p:spPr>
          <a:xfrm>
            <a:off x="4664955" y="3681246"/>
            <a:ext cx="275289" cy="296574"/>
          </a:xfrm>
          <a:prstGeom prst="rect">
            <a:avLst/>
          </a:prstGeom>
          <a:noFill/>
          <a:ln>
            <a:noFill/>
          </a:ln>
        </p:spPr>
        <p:txBody>
          <a:bodyPr anchorCtr="0" anchor="t" bIns="9525" lIns="9525" spcFirstLastPara="1" rIns="9525" wrap="square" tIns="9525">
            <a:spAutoFit/>
          </a:bodyPr>
          <a:lstStyle/>
          <a:p>
            <a:pPr indent="0" lvl="0" marL="0" marR="0" rtl="0" algn="ctr">
              <a:spcBef>
                <a:spcPts val="0"/>
              </a:spcBef>
              <a:spcAft>
                <a:spcPts val="0"/>
              </a:spcAft>
              <a:buNone/>
            </a:pPr>
            <a:r>
              <a:rPr b="1" lang="en-US" sz="1802">
                <a:solidFill>
                  <a:srgbClr val="000000"/>
                </a:solidFill>
                <a:latin typeface="Arial"/>
                <a:ea typeface="Arial"/>
                <a:cs typeface="Arial"/>
                <a:sym typeface="Arial"/>
              </a:rPr>
              <a:t>…</a:t>
            </a:r>
            <a:endParaRPr/>
          </a:p>
        </p:txBody>
      </p:sp>
      <p:sp>
        <p:nvSpPr>
          <p:cNvPr id="261" name="Google Shape;261;p12"/>
          <p:cNvSpPr/>
          <p:nvPr/>
        </p:nvSpPr>
        <p:spPr>
          <a:xfrm>
            <a:off x="3942768" y="3253416"/>
            <a:ext cx="729337" cy="1152401"/>
          </a:xfrm>
          <a:custGeom>
            <a:rect b="b" l="l" r="r" t="t"/>
            <a:pathLst>
              <a:path extrusionOk="0" h="529" w="384">
                <a:moveTo>
                  <a:pt x="383" y="528"/>
                </a:moveTo>
                <a:lnTo>
                  <a:pt x="0" y="528"/>
                </a:lnTo>
                <a:lnTo>
                  <a:pt x="0" y="480"/>
                </a:lnTo>
                <a:lnTo>
                  <a:pt x="0" y="408"/>
                </a:lnTo>
                <a:lnTo>
                  <a:pt x="0" y="0"/>
                </a:lnTo>
              </a:path>
            </a:pathLst>
          </a:custGeom>
          <a:noFill/>
          <a:ln cap="rnd" cmpd="sng" w="28575">
            <a:solidFill>
              <a:schemeClr val="dk1"/>
            </a:solidFill>
            <a:prstDash val="solid"/>
            <a:round/>
            <a:headEnd len="sm" w="sm" type="none"/>
            <a:tailEnd len="sm" w="sm"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3"/>
          <p:cNvSpPr txBox="1"/>
          <p:nvPr>
            <p:ph type="title"/>
          </p:nvPr>
        </p:nvSpPr>
        <p:spPr>
          <a:xfrm>
            <a:off x="1545013" y="13109"/>
            <a:ext cx="5350856" cy="444514"/>
          </a:xfrm>
          <a:prstGeom prst="rect">
            <a:avLst/>
          </a:prstGeom>
          <a:noFill/>
          <a:ln>
            <a:noFill/>
          </a:ln>
        </p:spPr>
        <p:txBody>
          <a:bodyPr anchorCtr="0" anchor="t" bIns="12700" lIns="12700" spcFirstLastPara="1" rIns="12700" wrap="square" tIns="12700">
            <a:noAutofit/>
          </a:bodyPr>
          <a:lstStyle/>
          <a:p>
            <a:pPr indent="0" lvl="0" marL="0" rtl="0" algn="ctr">
              <a:spcBef>
                <a:spcPts val="0"/>
              </a:spcBef>
              <a:spcAft>
                <a:spcPts val="0"/>
              </a:spcAft>
              <a:buNone/>
            </a:pPr>
            <a:r>
              <a:rPr lang="en-US"/>
              <a:t>Joins </a:t>
            </a:r>
            <a:r>
              <a:rPr lang="en-US">
                <a:latin typeface="Courier New"/>
                <a:ea typeface="Courier New"/>
                <a:cs typeface="Courier New"/>
                <a:sym typeface="Courier New"/>
              </a:rPr>
              <a:t>Internas</a:t>
            </a:r>
            <a:r>
              <a:rPr lang="en-US"/>
              <a:t> e </a:t>
            </a:r>
            <a:r>
              <a:rPr lang="en-US">
                <a:latin typeface="Courier New"/>
                <a:ea typeface="Courier New"/>
                <a:cs typeface="Courier New"/>
                <a:sym typeface="Courier New"/>
              </a:rPr>
              <a:t>Externas</a:t>
            </a:r>
            <a:endParaRPr/>
          </a:p>
        </p:txBody>
      </p:sp>
      <p:sp>
        <p:nvSpPr>
          <p:cNvPr id="267" name="Google Shape;267;p13"/>
          <p:cNvSpPr txBox="1"/>
          <p:nvPr>
            <p:ph idx="1" type="body"/>
          </p:nvPr>
        </p:nvSpPr>
        <p:spPr>
          <a:xfrm>
            <a:off x="863600" y="1363337"/>
            <a:ext cx="7366000" cy="2415469"/>
          </a:xfrm>
          <a:prstGeom prst="rect">
            <a:avLst/>
          </a:prstGeom>
          <a:noFill/>
          <a:ln>
            <a:noFill/>
          </a:ln>
        </p:spPr>
        <p:txBody>
          <a:bodyPr anchorCtr="0" anchor="t" bIns="12700" lIns="12700" spcFirstLastPara="1" rIns="12700" wrap="square" tIns="12700">
            <a:spAutoFit/>
          </a:bodyPr>
          <a:lstStyle/>
          <a:p>
            <a:pPr indent="-343220" lvl="1" marL="429025" rtl="0" algn="just">
              <a:spcBef>
                <a:spcPts val="0"/>
              </a:spcBef>
              <a:spcAft>
                <a:spcPts val="0"/>
              </a:spcAft>
              <a:buSzPts val="1600"/>
              <a:buChar char="•"/>
            </a:pPr>
            <a:r>
              <a:rPr lang="en-US"/>
              <a:t>No padrão SQL:1999, a join de duas tabelas que retorna apenas as linhas correspondentes é uma join interna.</a:t>
            </a:r>
            <a:endParaRPr/>
          </a:p>
          <a:p>
            <a:pPr indent="-343220" lvl="1" marL="429025" rtl="0" algn="just">
              <a:spcBef>
                <a:spcPts val="320"/>
              </a:spcBef>
              <a:spcAft>
                <a:spcPts val="0"/>
              </a:spcAft>
              <a:buSzPts val="1600"/>
              <a:buChar char="•"/>
            </a:pPr>
            <a:r>
              <a:rPr lang="en-US"/>
              <a:t>Uma join entre duas tabelas que retorna os resultados da join interna, bem como as linhas não correspondentes da tabela esquerda (ou direita), é chamada de join externa esquerda (ou direita).</a:t>
            </a:r>
            <a:endParaRPr/>
          </a:p>
          <a:p>
            <a:pPr indent="-343220" lvl="1" marL="429025" rtl="0" algn="just">
              <a:spcBef>
                <a:spcPts val="320"/>
              </a:spcBef>
              <a:spcAft>
                <a:spcPts val="0"/>
              </a:spcAft>
              <a:buSzPts val="1600"/>
              <a:buChar char="•"/>
            </a:pPr>
            <a:r>
              <a:rPr lang="en-US"/>
              <a:t>Uma join entre duas tabelas que retorna os resultados de uma join interna, bem como os resultados de uma join esquerda e direita, é uma join externa integral.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4"/>
          <p:cNvSpPr/>
          <p:nvPr/>
        </p:nvSpPr>
        <p:spPr>
          <a:xfrm>
            <a:off x="1790509" y="1382403"/>
            <a:ext cx="5470029" cy="663793"/>
          </a:xfrm>
          <a:prstGeom prst="rect">
            <a:avLst/>
          </a:prstGeom>
          <a:solidFill>
            <a:schemeClr val="accent1"/>
          </a:solidFill>
          <a:ln cap="flat" cmpd="sng" w="28575">
            <a:solidFill>
              <a:srgbClr val="000000"/>
            </a:solidFill>
            <a:prstDash val="solid"/>
            <a:miter lim="800000"/>
            <a:headEnd len="sm" w="sm" type="none"/>
            <a:tailEnd len="sm" w="sm" type="none"/>
          </a:ln>
        </p:spPr>
        <p:txBody>
          <a:bodyPr anchorCtr="0" anchor="ctr" bIns="34550" lIns="69100" spcFirstLastPara="1" rIns="69100" wrap="square" tIns="34550">
            <a:noAutofit/>
          </a:bodyPr>
          <a:lstStyle/>
          <a:p>
            <a:pPr indent="0" lvl="0" marL="0" marR="0" rtl="0" algn="l">
              <a:spcBef>
                <a:spcPts val="0"/>
              </a:spcBef>
              <a:spcAft>
                <a:spcPts val="0"/>
              </a:spcAft>
              <a:buNone/>
            </a:pPr>
            <a:r>
              <a:rPr b="1" lang="en-US" sz="1201">
                <a:solidFill>
                  <a:srgbClr val="000000"/>
                </a:solidFill>
                <a:latin typeface="Courier New"/>
                <a:ea typeface="Courier New"/>
                <a:cs typeface="Courier New"/>
                <a:sym typeface="Courier New"/>
              </a:rPr>
              <a:t>SELECT e.last_name, e.department_id, d.department_name</a:t>
            </a:r>
            <a:endParaRPr/>
          </a:p>
          <a:p>
            <a:pPr indent="0" lvl="0" marL="0" marR="0" rtl="0" algn="l">
              <a:spcBef>
                <a:spcPts val="0"/>
              </a:spcBef>
              <a:spcAft>
                <a:spcPts val="0"/>
              </a:spcAft>
              <a:buNone/>
            </a:pPr>
            <a:r>
              <a:rPr b="1" lang="en-US" sz="1201">
                <a:solidFill>
                  <a:srgbClr val="000000"/>
                </a:solidFill>
                <a:latin typeface="Courier New"/>
                <a:ea typeface="Courier New"/>
                <a:cs typeface="Courier New"/>
                <a:sym typeface="Courier New"/>
              </a:rPr>
              <a:t>FROM   employees e LEFT OUTER JOIN departments d</a:t>
            </a:r>
            <a:endParaRPr/>
          </a:p>
          <a:p>
            <a:pPr indent="0" lvl="0" marL="0" marR="0" rtl="0" algn="l">
              <a:spcBef>
                <a:spcPts val="0"/>
              </a:spcBef>
              <a:spcAft>
                <a:spcPts val="0"/>
              </a:spcAft>
              <a:buNone/>
            </a:pPr>
            <a:r>
              <a:rPr b="1" lang="en-US" sz="1201">
                <a:solidFill>
                  <a:srgbClr val="000000"/>
                </a:solidFill>
                <a:latin typeface="Courier New"/>
                <a:ea typeface="Courier New"/>
                <a:cs typeface="Courier New"/>
                <a:sym typeface="Courier New"/>
              </a:rPr>
              <a:t>ON   (e.department_id = d.department_id) ;</a:t>
            </a:r>
            <a:endParaRPr/>
          </a:p>
        </p:txBody>
      </p:sp>
      <p:pic>
        <p:nvPicPr>
          <p:cNvPr id="273" name="Google Shape;273;p14"/>
          <p:cNvPicPr preferRelativeResize="0"/>
          <p:nvPr/>
        </p:nvPicPr>
        <p:blipFill rotWithShape="1">
          <a:blip r:embed="rId3">
            <a:alphaModFix/>
          </a:blip>
          <a:srcRect b="0" l="0" r="0" t="0"/>
          <a:stretch/>
        </p:blipFill>
        <p:spPr>
          <a:xfrm>
            <a:off x="1845328" y="2975744"/>
            <a:ext cx="5398525" cy="993901"/>
          </a:xfrm>
          <a:prstGeom prst="rect">
            <a:avLst/>
          </a:prstGeom>
          <a:noFill/>
          <a:ln>
            <a:noFill/>
          </a:ln>
        </p:spPr>
      </p:pic>
      <p:sp>
        <p:nvSpPr>
          <p:cNvPr id="274" name="Google Shape;274;p14"/>
          <p:cNvSpPr txBox="1"/>
          <p:nvPr>
            <p:ph type="title"/>
          </p:nvPr>
        </p:nvSpPr>
        <p:spPr>
          <a:xfrm>
            <a:off x="1545013" y="13109"/>
            <a:ext cx="5350856" cy="444514"/>
          </a:xfrm>
          <a:prstGeom prst="rect">
            <a:avLst/>
          </a:prstGeom>
          <a:noFill/>
          <a:ln>
            <a:noFill/>
          </a:ln>
        </p:spPr>
        <p:txBody>
          <a:bodyPr anchorCtr="0" anchor="t" bIns="12700" lIns="12700" spcFirstLastPara="1" rIns="12700" wrap="square" tIns="12700">
            <a:noAutofit/>
          </a:bodyPr>
          <a:lstStyle/>
          <a:p>
            <a:pPr indent="0" lvl="0" marL="0" rtl="0" algn="ctr">
              <a:spcBef>
                <a:spcPts val="0"/>
              </a:spcBef>
              <a:spcAft>
                <a:spcPts val="0"/>
              </a:spcAft>
              <a:buNone/>
            </a:pPr>
            <a:r>
              <a:rPr lang="en-US">
                <a:latin typeface="Courier New"/>
                <a:ea typeface="Courier New"/>
                <a:cs typeface="Courier New"/>
                <a:sym typeface="Courier New"/>
              </a:rPr>
              <a:t>LEFT OUTER JOIN</a:t>
            </a:r>
            <a:endParaRPr/>
          </a:p>
        </p:txBody>
      </p:sp>
      <p:sp>
        <p:nvSpPr>
          <p:cNvPr id="275" name="Google Shape;275;p14"/>
          <p:cNvSpPr/>
          <p:nvPr/>
        </p:nvSpPr>
        <p:spPr>
          <a:xfrm>
            <a:off x="1862012" y="3806377"/>
            <a:ext cx="5350856" cy="145391"/>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pic>
        <p:nvPicPr>
          <p:cNvPr id="276" name="Google Shape;276;p14"/>
          <p:cNvPicPr preferRelativeResize="0"/>
          <p:nvPr/>
        </p:nvPicPr>
        <p:blipFill rotWithShape="1">
          <a:blip r:embed="rId4">
            <a:alphaModFix/>
          </a:blip>
          <a:srcRect b="0" l="0" r="0" t="0"/>
          <a:stretch/>
        </p:blipFill>
        <p:spPr>
          <a:xfrm>
            <a:off x="1845328" y="2155835"/>
            <a:ext cx="5391375" cy="672134"/>
          </a:xfrm>
          <a:prstGeom prst="rect">
            <a:avLst/>
          </a:prstGeom>
          <a:noFill/>
          <a:ln>
            <a:noFill/>
          </a:ln>
        </p:spPr>
      </p:pic>
      <p:pic>
        <p:nvPicPr>
          <p:cNvPr id="277" name="Google Shape;277;p14"/>
          <p:cNvPicPr preferRelativeResize="0"/>
          <p:nvPr/>
        </p:nvPicPr>
        <p:blipFill rotWithShape="1">
          <a:blip r:embed="rId5">
            <a:alphaModFix/>
          </a:blip>
          <a:srcRect b="0" l="0" r="0" t="0"/>
          <a:stretch/>
        </p:blipFill>
        <p:spPr>
          <a:xfrm>
            <a:off x="1845328" y="3970836"/>
            <a:ext cx="5390184" cy="133473"/>
          </a:xfrm>
          <a:prstGeom prst="rect">
            <a:avLst/>
          </a:prstGeom>
          <a:noFill/>
          <a:ln>
            <a:noFill/>
          </a:ln>
        </p:spPr>
      </p:pic>
      <p:sp>
        <p:nvSpPr>
          <p:cNvPr id="278" name="Google Shape;278;p14"/>
          <p:cNvSpPr txBox="1"/>
          <p:nvPr/>
        </p:nvSpPr>
        <p:spPr>
          <a:xfrm>
            <a:off x="1845328" y="2699263"/>
            <a:ext cx="275289" cy="296574"/>
          </a:xfrm>
          <a:prstGeom prst="rect">
            <a:avLst/>
          </a:prstGeom>
          <a:noFill/>
          <a:ln>
            <a:noFill/>
          </a:ln>
        </p:spPr>
        <p:txBody>
          <a:bodyPr anchorCtr="0" anchor="t" bIns="9525" lIns="9525" spcFirstLastPara="1" rIns="9525" wrap="square" tIns="9525">
            <a:spAutoFit/>
          </a:bodyPr>
          <a:lstStyle/>
          <a:p>
            <a:pPr indent="0" lvl="0" marL="0" marR="0" rtl="0" algn="ctr">
              <a:spcBef>
                <a:spcPts val="0"/>
              </a:spcBef>
              <a:spcAft>
                <a:spcPts val="0"/>
              </a:spcAft>
              <a:buNone/>
            </a:pPr>
            <a:r>
              <a:rPr b="1" lang="en-US" sz="1802">
                <a:solidFill>
                  <a:srgbClr val="000000"/>
                </a:solidFill>
                <a:latin typeface="Arial"/>
                <a:ea typeface="Arial"/>
                <a:cs typeface="Arial"/>
                <a:sym typeface="Arial"/>
              </a:rPr>
              <a:t>…</a:t>
            </a:r>
            <a:endParaRPr/>
          </a:p>
        </p:txBody>
      </p:sp>
      <p:sp>
        <p:nvSpPr>
          <p:cNvPr id="279" name="Google Shape;279;p14"/>
          <p:cNvSpPr/>
          <p:nvPr/>
        </p:nvSpPr>
        <p:spPr>
          <a:xfrm>
            <a:off x="3539964" y="1618366"/>
            <a:ext cx="2795793" cy="163267"/>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15"/>
          <p:cNvPicPr preferRelativeResize="0"/>
          <p:nvPr/>
        </p:nvPicPr>
        <p:blipFill rotWithShape="1">
          <a:blip r:embed="rId3">
            <a:alphaModFix/>
          </a:blip>
          <a:srcRect b="0" l="0" r="0" t="0"/>
          <a:stretch/>
        </p:blipFill>
        <p:spPr>
          <a:xfrm>
            <a:off x="1802426" y="3195022"/>
            <a:ext cx="5422360" cy="1080896"/>
          </a:xfrm>
          <a:prstGeom prst="rect">
            <a:avLst/>
          </a:prstGeom>
          <a:noFill/>
          <a:ln>
            <a:noFill/>
          </a:ln>
        </p:spPr>
      </p:pic>
      <p:sp>
        <p:nvSpPr>
          <p:cNvPr id="285" name="Google Shape;285;p15"/>
          <p:cNvSpPr/>
          <p:nvPr/>
        </p:nvSpPr>
        <p:spPr>
          <a:xfrm>
            <a:off x="1790508" y="1394321"/>
            <a:ext cx="5462879" cy="641149"/>
          </a:xfrm>
          <a:prstGeom prst="rect">
            <a:avLst/>
          </a:prstGeom>
          <a:solidFill>
            <a:schemeClr val="accent1"/>
          </a:solidFill>
          <a:ln cap="flat" cmpd="sng" w="28575">
            <a:solidFill>
              <a:srgbClr val="000000"/>
            </a:solidFill>
            <a:prstDash val="solid"/>
            <a:miter lim="800000"/>
            <a:headEnd len="sm" w="sm" type="none"/>
            <a:tailEnd len="sm" w="sm" type="none"/>
          </a:ln>
        </p:spPr>
        <p:txBody>
          <a:bodyPr anchorCtr="0" anchor="ctr" bIns="34550" lIns="69100" spcFirstLastPara="1" rIns="69100" wrap="square" tIns="34550">
            <a:noAutofit/>
          </a:bodyPr>
          <a:lstStyle/>
          <a:p>
            <a:pPr indent="0" lvl="0" marL="0" marR="0" rtl="0" algn="l">
              <a:spcBef>
                <a:spcPts val="0"/>
              </a:spcBef>
              <a:spcAft>
                <a:spcPts val="0"/>
              </a:spcAft>
              <a:buNone/>
            </a:pPr>
            <a:r>
              <a:rPr b="1" lang="en-US" sz="1201">
                <a:solidFill>
                  <a:srgbClr val="000000"/>
                </a:solidFill>
                <a:latin typeface="Courier New"/>
                <a:ea typeface="Courier New"/>
                <a:cs typeface="Courier New"/>
                <a:sym typeface="Courier New"/>
              </a:rPr>
              <a:t>SELECT e.last_name, e.department_id, d.department_name</a:t>
            </a:r>
            <a:endParaRPr/>
          </a:p>
          <a:p>
            <a:pPr indent="0" lvl="0" marL="0" marR="0" rtl="0" algn="l">
              <a:spcBef>
                <a:spcPts val="0"/>
              </a:spcBef>
              <a:spcAft>
                <a:spcPts val="0"/>
              </a:spcAft>
              <a:buNone/>
            </a:pPr>
            <a:r>
              <a:rPr b="1" lang="en-US" sz="1201">
                <a:solidFill>
                  <a:srgbClr val="000000"/>
                </a:solidFill>
                <a:latin typeface="Courier New"/>
                <a:ea typeface="Courier New"/>
                <a:cs typeface="Courier New"/>
                <a:sym typeface="Courier New"/>
              </a:rPr>
              <a:t>FROM   employees e RIGHT OUTER JOIN departments d</a:t>
            </a:r>
            <a:endParaRPr/>
          </a:p>
          <a:p>
            <a:pPr indent="0" lvl="0" marL="0" marR="0" rtl="0" algn="l">
              <a:spcBef>
                <a:spcPts val="0"/>
              </a:spcBef>
              <a:spcAft>
                <a:spcPts val="0"/>
              </a:spcAft>
              <a:buNone/>
            </a:pPr>
            <a:r>
              <a:rPr b="1" lang="en-US" sz="1201">
                <a:solidFill>
                  <a:srgbClr val="000000"/>
                </a:solidFill>
                <a:latin typeface="Courier New"/>
                <a:ea typeface="Courier New"/>
                <a:cs typeface="Courier New"/>
                <a:sym typeface="Courier New"/>
              </a:rPr>
              <a:t>ON    (e.department_id = d.department_id) ;</a:t>
            </a:r>
            <a:endParaRPr/>
          </a:p>
        </p:txBody>
      </p:sp>
      <p:sp>
        <p:nvSpPr>
          <p:cNvPr id="286" name="Google Shape;286;p15"/>
          <p:cNvSpPr txBox="1"/>
          <p:nvPr>
            <p:ph type="title"/>
          </p:nvPr>
        </p:nvSpPr>
        <p:spPr>
          <a:xfrm>
            <a:off x="1545013" y="13109"/>
            <a:ext cx="5350856" cy="444514"/>
          </a:xfrm>
          <a:prstGeom prst="rect">
            <a:avLst/>
          </a:prstGeom>
          <a:noFill/>
          <a:ln>
            <a:noFill/>
          </a:ln>
        </p:spPr>
        <p:txBody>
          <a:bodyPr anchorCtr="0" anchor="t" bIns="12700" lIns="12700" spcFirstLastPara="1" rIns="12700" wrap="square" tIns="12700">
            <a:noAutofit/>
          </a:bodyPr>
          <a:lstStyle/>
          <a:p>
            <a:pPr indent="0" lvl="0" marL="0" rtl="0" algn="ctr">
              <a:spcBef>
                <a:spcPts val="0"/>
              </a:spcBef>
              <a:spcAft>
                <a:spcPts val="0"/>
              </a:spcAft>
              <a:buNone/>
            </a:pPr>
            <a:r>
              <a:rPr lang="en-US">
                <a:latin typeface="Courier New"/>
                <a:ea typeface="Courier New"/>
                <a:cs typeface="Courier New"/>
                <a:sym typeface="Courier New"/>
              </a:rPr>
              <a:t>RIGHT OUTER JOIN</a:t>
            </a:r>
            <a:endParaRPr/>
          </a:p>
        </p:txBody>
      </p:sp>
      <p:sp>
        <p:nvSpPr>
          <p:cNvPr id="287" name="Google Shape;287;p15"/>
          <p:cNvSpPr txBox="1"/>
          <p:nvPr/>
        </p:nvSpPr>
        <p:spPr>
          <a:xfrm>
            <a:off x="1817918" y="2912582"/>
            <a:ext cx="275289" cy="296574"/>
          </a:xfrm>
          <a:prstGeom prst="rect">
            <a:avLst/>
          </a:prstGeom>
          <a:noFill/>
          <a:ln>
            <a:noFill/>
          </a:ln>
        </p:spPr>
        <p:txBody>
          <a:bodyPr anchorCtr="0" anchor="t" bIns="9525" lIns="9525" spcFirstLastPara="1" rIns="9525" wrap="square" tIns="9525">
            <a:spAutoFit/>
          </a:bodyPr>
          <a:lstStyle/>
          <a:p>
            <a:pPr indent="0" lvl="0" marL="0" marR="0" rtl="0" algn="ctr">
              <a:spcBef>
                <a:spcPts val="0"/>
              </a:spcBef>
              <a:spcAft>
                <a:spcPts val="0"/>
              </a:spcAft>
              <a:buNone/>
            </a:pPr>
            <a:r>
              <a:rPr b="1" lang="en-US" sz="1802">
                <a:solidFill>
                  <a:srgbClr val="000000"/>
                </a:solidFill>
                <a:latin typeface="Arial"/>
                <a:ea typeface="Arial"/>
                <a:cs typeface="Arial"/>
                <a:sym typeface="Arial"/>
              </a:rPr>
              <a:t>…</a:t>
            </a:r>
            <a:endParaRPr/>
          </a:p>
        </p:txBody>
      </p:sp>
      <p:sp>
        <p:nvSpPr>
          <p:cNvPr id="288" name="Google Shape;288;p15"/>
          <p:cNvSpPr/>
          <p:nvPr/>
        </p:nvSpPr>
        <p:spPr>
          <a:xfrm>
            <a:off x="3625768" y="1632666"/>
            <a:ext cx="3031755" cy="163267"/>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pic>
        <p:nvPicPr>
          <p:cNvPr id="289" name="Google Shape;289;p15"/>
          <p:cNvPicPr preferRelativeResize="0"/>
          <p:nvPr/>
        </p:nvPicPr>
        <p:blipFill rotWithShape="1">
          <a:blip r:embed="rId4">
            <a:alphaModFix/>
          </a:blip>
          <a:srcRect b="0" l="0" r="0" t="0"/>
          <a:stretch/>
        </p:blipFill>
        <p:spPr>
          <a:xfrm>
            <a:off x="1797659" y="2121275"/>
            <a:ext cx="5431894" cy="960532"/>
          </a:xfrm>
          <a:prstGeom prst="rect">
            <a:avLst/>
          </a:prstGeom>
          <a:noFill/>
          <a:ln>
            <a:noFill/>
          </a:ln>
        </p:spPr>
      </p:pic>
      <p:sp>
        <p:nvSpPr>
          <p:cNvPr id="290" name="Google Shape;290;p15"/>
          <p:cNvSpPr/>
          <p:nvPr/>
        </p:nvSpPr>
        <p:spPr>
          <a:xfrm>
            <a:off x="1833411" y="3777776"/>
            <a:ext cx="5350856" cy="145391"/>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16"/>
          <p:cNvPicPr preferRelativeResize="0"/>
          <p:nvPr/>
        </p:nvPicPr>
        <p:blipFill rotWithShape="1">
          <a:blip r:embed="rId3">
            <a:alphaModFix/>
          </a:blip>
          <a:srcRect b="0" l="0" r="0" t="0"/>
          <a:stretch/>
        </p:blipFill>
        <p:spPr>
          <a:xfrm>
            <a:off x="1791700" y="3038905"/>
            <a:ext cx="5431894" cy="1313284"/>
          </a:xfrm>
          <a:prstGeom prst="rect">
            <a:avLst/>
          </a:prstGeom>
          <a:noFill/>
          <a:ln>
            <a:noFill/>
          </a:ln>
        </p:spPr>
      </p:pic>
      <p:sp>
        <p:nvSpPr>
          <p:cNvPr id="296" name="Google Shape;296;p16"/>
          <p:cNvSpPr/>
          <p:nvPr/>
        </p:nvSpPr>
        <p:spPr>
          <a:xfrm>
            <a:off x="1790508" y="1384787"/>
            <a:ext cx="5462879" cy="659026"/>
          </a:xfrm>
          <a:prstGeom prst="rect">
            <a:avLst/>
          </a:prstGeom>
          <a:solidFill>
            <a:schemeClr val="accent1"/>
          </a:solidFill>
          <a:ln cap="flat" cmpd="sng" w="28575">
            <a:solidFill>
              <a:srgbClr val="000000"/>
            </a:solidFill>
            <a:prstDash val="solid"/>
            <a:miter lim="800000"/>
            <a:headEnd len="sm" w="sm" type="none"/>
            <a:tailEnd len="sm" w="sm" type="none"/>
          </a:ln>
        </p:spPr>
        <p:txBody>
          <a:bodyPr anchorCtr="0" anchor="ctr" bIns="34550" lIns="69100" spcFirstLastPara="1" rIns="69100" wrap="square" tIns="34550">
            <a:noAutofit/>
          </a:bodyPr>
          <a:lstStyle/>
          <a:p>
            <a:pPr indent="0" lvl="0" marL="0" marR="0" rtl="0" algn="l">
              <a:spcBef>
                <a:spcPts val="0"/>
              </a:spcBef>
              <a:spcAft>
                <a:spcPts val="0"/>
              </a:spcAft>
              <a:buNone/>
            </a:pPr>
            <a:r>
              <a:rPr b="1" lang="en-US" sz="1201">
                <a:solidFill>
                  <a:srgbClr val="000000"/>
                </a:solidFill>
                <a:latin typeface="Courier New"/>
                <a:ea typeface="Courier New"/>
                <a:cs typeface="Courier New"/>
                <a:sym typeface="Courier New"/>
              </a:rPr>
              <a:t>SELECT e.last_name, d.department_id, d.department_name</a:t>
            </a:r>
            <a:endParaRPr/>
          </a:p>
          <a:p>
            <a:pPr indent="0" lvl="0" marL="0" marR="0" rtl="0" algn="l">
              <a:spcBef>
                <a:spcPts val="0"/>
              </a:spcBef>
              <a:spcAft>
                <a:spcPts val="0"/>
              </a:spcAft>
              <a:buNone/>
            </a:pPr>
            <a:r>
              <a:rPr b="1" lang="en-US" sz="1201">
                <a:solidFill>
                  <a:srgbClr val="000000"/>
                </a:solidFill>
                <a:latin typeface="Courier New"/>
                <a:ea typeface="Courier New"/>
                <a:cs typeface="Courier New"/>
                <a:sym typeface="Courier New"/>
              </a:rPr>
              <a:t>FROM   employees e FULL OUTER JOIN departments d</a:t>
            </a:r>
            <a:endParaRPr/>
          </a:p>
          <a:p>
            <a:pPr indent="0" lvl="0" marL="0" marR="0" rtl="0" algn="l">
              <a:spcBef>
                <a:spcPts val="0"/>
              </a:spcBef>
              <a:spcAft>
                <a:spcPts val="0"/>
              </a:spcAft>
              <a:buNone/>
            </a:pPr>
            <a:r>
              <a:rPr b="1" lang="en-US" sz="1201">
                <a:solidFill>
                  <a:srgbClr val="000000"/>
                </a:solidFill>
                <a:latin typeface="Courier New"/>
                <a:ea typeface="Courier New"/>
                <a:cs typeface="Courier New"/>
                <a:sym typeface="Courier New"/>
              </a:rPr>
              <a:t>ON   (e.department_id = d.department_id) ;</a:t>
            </a:r>
            <a:endParaRPr/>
          </a:p>
        </p:txBody>
      </p:sp>
      <p:sp>
        <p:nvSpPr>
          <p:cNvPr id="297" name="Google Shape;297;p16"/>
          <p:cNvSpPr txBox="1"/>
          <p:nvPr>
            <p:ph type="title"/>
          </p:nvPr>
        </p:nvSpPr>
        <p:spPr>
          <a:xfrm>
            <a:off x="1545013" y="13109"/>
            <a:ext cx="5350856" cy="444514"/>
          </a:xfrm>
          <a:prstGeom prst="rect">
            <a:avLst/>
          </a:prstGeom>
          <a:noFill/>
          <a:ln>
            <a:noFill/>
          </a:ln>
        </p:spPr>
        <p:txBody>
          <a:bodyPr anchorCtr="0" anchor="t" bIns="12700" lIns="12700" spcFirstLastPara="1" rIns="12700" wrap="square" tIns="12700">
            <a:noAutofit/>
          </a:bodyPr>
          <a:lstStyle/>
          <a:p>
            <a:pPr indent="0" lvl="0" marL="0" rtl="0" algn="ctr">
              <a:spcBef>
                <a:spcPts val="0"/>
              </a:spcBef>
              <a:spcAft>
                <a:spcPts val="0"/>
              </a:spcAft>
              <a:buNone/>
            </a:pPr>
            <a:r>
              <a:rPr lang="en-US">
                <a:latin typeface="Courier New"/>
                <a:ea typeface="Courier New"/>
                <a:cs typeface="Courier New"/>
                <a:sym typeface="Courier New"/>
              </a:rPr>
              <a:t>FULL OUTER JOIN</a:t>
            </a:r>
            <a:endParaRPr/>
          </a:p>
        </p:txBody>
      </p:sp>
      <p:sp>
        <p:nvSpPr>
          <p:cNvPr id="298" name="Google Shape;298;p16"/>
          <p:cNvSpPr/>
          <p:nvPr/>
        </p:nvSpPr>
        <p:spPr>
          <a:xfrm>
            <a:off x="1847711" y="3807569"/>
            <a:ext cx="5316296" cy="166842"/>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
        <p:nvSpPr>
          <p:cNvPr id="299" name="Google Shape;299;p16"/>
          <p:cNvSpPr/>
          <p:nvPr/>
        </p:nvSpPr>
        <p:spPr>
          <a:xfrm>
            <a:off x="1847711" y="3633577"/>
            <a:ext cx="5316296" cy="145391"/>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
        <p:nvSpPr>
          <p:cNvPr id="300" name="Google Shape;300;p16"/>
          <p:cNvSpPr txBox="1"/>
          <p:nvPr/>
        </p:nvSpPr>
        <p:spPr>
          <a:xfrm>
            <a:off x="1816727" y="2750507"/>
            <a:ext cx="275289" cy="296574"/>
          </a:xfrm>
          <a:prstGeom prst="rect">
            <a:avLst/>
          </a:prstGeom>
          <a:noFill/>
          <a:ln>
            <a:noFill/>
          </a:ln>
        </p:spPr>
        <p:txBody>
          <a:bodyPr anchorCtr="0" anchor="t" bIns="9525" lIns="9525" spcFirstLastPara="1" rIns="9525" wrap="square" tIns="9525">
            <a:spAutoFit/>
          </a:bodyPr>
          <a:lstStyle/>
          <a:p>
            <a:pPr indent="0" lvl="0" marL="0" marR="0" rtl="0" algn="ctr">
              <a:spcBef>
                <a:spcPts val="0"/>
              </a:spcBef>
              <a:spcAft>
                <a:spcPts val="0"/>
              </a:spcAft>
              <a:buNone/>
            </a:pPr>
            <a:r>
              <a:rPr b="1" lang="en-US" sz="1802">
                <a:solidFill>
                  <a:srgbClr val="000000"/>
                </a:solidFill>
                <a:latin typeface="Arial"/>
                <a:ea typeface="Arial"/>
                <a:cs typeface="Arial"/>
                <a:sym typeface="Arial"/>
              </a:rPr>
              <a:t>…</a:t>
            </a:r>
            <a:endParaRPr/>
          </a:p>
        </p:txBody>
      </p:sp>
      <p:sp>
        <p:nvSpPr>
          <p:cNvPr id="301" name="Google Shape;301;p16"/>
          <p:cNvSpPr/>
          <p:nvPr/>
        </p:nvSpPr>
        <p:spPr>
          <a:xfrm>
            <a:off x="3562608" y="1607641"/>
            <a:ext cx="2804134" cy="188293"/>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pic>
        <p:nvPicPr>
          <p:cNvPr id="302" name="Google Shape;302;p16"/>
          <p:cNvPicPr preferRelativeResize="0"/>
          <p:nvPr/>
        </p:nvPicPr>
        <p:blipFill rotWithShape="1">
          <a:blip r:embed="rId4">
            <a:alphaModFix/>
          </a:blip>
          <a:srcRect b="0" l="0" r="0" t="0"/>
          <a:stretch/>
        </p:blipFill>
        <p:spPr>
          <a:xfrm>
            <a:off x="1806001" y="2133192"/>
            <a:ext cx="5431894" cy="7805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1545013" y="13109"/>
            <a:ext cx="5350856" cy="444514"/>
          </a:xfrm>
          <a:prstGeom prst="rect">
            <a:avLst/>
          </a:prstGeom>
          <a:noFill/>
          <a:ln>
            <a:noFill/>
          </a:ln>
        </p:spPr>
        <p:txBody>
          <a:bodyPr anchorCtr="0" anchor="t" bIns="12700" lIns="12700" spcFirstLastPara="1" rIns="12700" wrap="square" tIns="12700">
            <a:noAutofit/>
          </a:bodyPr>
          <a:lstStyle/>
          <a:p>
            <a:pPr indent="0" lvl="0" marL="0" rtl="0" algn="ctr">
              <a:spcBef>
                <a:spcPts val="0"/>
              </a:spcBef>
              <a:spcAft>
                <a:spcPts val="0"/>
              </a:spcAft>
              <a:buNone/>
            </a:pPr>
            <a:r>
              <a:rPr lang="en-US"/>
              <a:t>Sumário</a:t>
            </a:r>
            <a:endParaRPr/>
          </a:p>
        </p:txBody>
      </p:sp>
      <p:sp>
        <p:nvSpPr>
          <p:cNvPr id="308" name="Google Shape;308;p17"/>
          <p:cNvSpPr txBox="1"/>
          <p:nvPr>
            <p:ph idx="1" type="body"/>
          </p:nvPr>
        </p:nvSpPr>
        <p:spPr>
          <a:xfrm>
            <a:off x="1645118" y="1391938"/>
            <a:ext cx="5729825" cy="1747072"/>
          </a:xfrm>
          <a:prstGeom prst="rect">
            <a:avLst/>
          </a:prstGeom>
          <a:noFill/>
          <a:ln>
            <a:noFill/>
          </a:ln>
        </p:spPr>
        <p:txBody>
          <a:bodyPr anchorCtr="0" anchor="t" bIns="12700" lIns="12700" spcFirstLastPara="1" rIns="12700" wrap="square" tIns="12700">
            <a:spAutoFit/>
          </a:bodyPr>
          <a:lstStyle/>
          <a:p>
            <a:pPr indent="0" lvl="0" marL="0" rtl="0" algn="l">
              <a:spcBef>
                <a:spcPts val="0"/>
              </a:spcBef>
              <a:spcAft>
                <a:spcPts val="0"/>
              </a:spcAft>
              <a:buNone/>
            </a:pPr>
            <a:r>
              <a:rPr lang="en-US"/>
              <a:t>Nesta lição, você aprendeu a usar joins para exibir dados de várias tabelas por meio de:</a:t>
            </a:r>
            <a:endParaRPr/>
          </a:p>
          <a:p>
            <a:pPr indent="-343220" lvl="1" marL="429025" rtl="0" algn="l">
              <a:spcBef>
                <a:spcPts val="320"/>
              </a:spcBef>
              <a:spcAft>
                <a:spcPts val="0"/>
              </a:spcAft>
              <a:buSzPts val="1600"/>
              <a:buChar char="•"/>
            </a:pPr>
            <a:r>
              <a:rPr lang="en-US"/>
              <a:t>Equijoins</a:t>
            </a:r>
            <a:endParaRPr/>
          </a:p>
          <a:p>
            <a:pPr indent="-343220" lvl="1" marL="429025" rtl="0" algn="l">
              <a:spcBef>
                <a:spcPts val="320"/>
              </a:spcBef>
              <a:spcAft>
                <a:spcPts val="0"/>
              </a:spcAft>
              <a:buSzPts val="1600"/>
              <a:buChar char="•"/>
            </a:pPr>
            <a:r>
              <a:rPr lang="en-US"/>
              <a:t>Joins externas</a:t>
            </a:r>
            <a:endParaRPr/>
          </a:p>
          <a:p>
            <a:pPr indent="-343220" lvl="1" marL="429025" rtl="0" algn="l">
              <a:spcBef>
                <a:spcPts val="320"/>
              </a:spcBef>
              <a:spcAft>
                <a:spcPts val="0"/>
              </a:spcAft>
              <a:buSzPts val="1600"/>
              <a:buChar char="•"/>
            </a:pPr>
            <a:r>
              <a:rPr lang="en-US"/>
              <a:t>Auto-joins</a:t>
            </a:r>
            <a:endParaRPr/>
          </a:p>
          <a:p>
            <a:pPr indent="-343220" lvl="1" marL="429025" rtl="0" algn="l">
              <a:spcBef>
                <a:spcPts val="320"/>
              </a:spcBef>
              <a:spcAft>
                <a:spcPts val="0"/>
              </a:spcAft>
              <a:buSzPts val="1600"/>
              <a:buChar char="•"/>
            </a:pPr>
            <a:r>
              <a:rPr lang="en-US"/>
              <a:t>Joins externas integrais (ou de dois lados)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ctrTitle"/>
          </p:nvPr>
        </p:nvSpPr>
        <p:spPr>
          <a:xfrm>
            <a:off x="2126126" y="12387"/>
            <a:ext cx="4486854" cy="440939"/>
          </a:xfrm>
          <a:prstGeom prst="rect">
            <a:avLst/>
          </a:prstGeom>
          <a:solidFill>
            <a:srgbClr val="FFFFFF"/>
          </a:solidFill>
          <a:ln>
            <a:noFill/>
          </a:ln>
        </p:spPr>
        <p:txBody>
          <a:bodyPr anchorCtr="0" anchor="t" bIns="34300" lIns="68625" spcFirstLastPara="1" rIns="68625" wrap="square" tIns="34300">
            <a:noAutofit/>
          </a:bodyPr>
          <a:lstStyle/>
          <a:p>
            <a:pPr indent="0" lvl="0" marL="0" rtl="0" algn="ctr">
              <a:spcBef>
                <a:spcPts val="0"/>
              </a:spcBef>
              <a:spcAft>
                <a:spcPts val="0"/>
              </a:spcAft>
              <a:buClr>
                <a:srgbClr val="ED145B"/>
              </a:buClr>
              <a:buSzPts val="2402"/>
              <a:buFont typeface="Calibri"/>
              <a:buNone/>
            </a:pPr>
            <a:r>
              <a:rPr lang="en-US" sz="2402">
                <a:solidFill>
                  <a:srgbClr val="ED145B"/>
                </a:solidFill>
              </a:rPr>
              <a:t>Bibliografia Utilizada</a:t>
            </a:r>
            <a:endParaRPr/>
          </a:p>
        </p:txBody>
      </p:sp>
      <p:pic>
        <p:nvPicPr>
          <p:cNvPr descr="bibliografia1" id="315" name="Google Shape;315;p18"/>
          <p:cNvPicPr preferRelativeResize="0"/>
          <p:nvPr/>
        </p:nvPicPr>
        <p:blipFill rotWithShape="1">
          <a:blip r:embed="rId3">
            <a:alphaModFix/>
          </a:blip>
          <a:srcRect b="0" l="0" r="0" t="0"/>
          <a:stretch/>
        </p:blipFill>
        <p:spPr>
          <a:xfrm>
            <a:off x="6969756" y="3925550"/>
            <a:ext cx="924780" cy="918822"/>
          </a:xfrm>
          <a:prstGeom prst="rect">
            <a:avLst/>
          </a:prstGeom>
          <a:noFill/>
          <a:ln>
            <a:noFill/>
          </a:ln>
        </p:spPr>
      </p:pic>
      <p:sp>
        <p:nvSpPr>
          <p:cNvPr id="316" name="Google Shape;316;p18"/>
          <p:cNvSpPr txBox="1"/>
          <p:nvPr/>
        </p:nvSpPr>
        <p:spPr>
          <a:xfrm>
            <a:off x="1446099" y="736488"/>
            <a:ext cx="6640277" cy="625335"/>
          </a:xfrm>
          <a:prstGeom prst="rect">
            <a:avLst/>
          </a:prstGeom>
          <a:noFill/>
          <a:ln>
            <a:noFill/>
          </a:ln>
        </p:spPr>
        <p:txBody>
          <a:bodyPr anchorCtr="0" anchor="t" bIns="35125" lIns="67550" spcFirstLastPara="1" rIns="67550" wrap="square" tIns="35125">
            <a:spAutoFit/>
          </a:bodyPr>
          <a:lstStyle/>
          <a:p>
            <a:pPr indent="0" lvl="0" marL="0" marR="0" rtl="0" algn="l">
              <a:spcBef>
                <a:spcPts val="0"/>
              </a:spcBef>
              <a:spcAft>
                <a:spcPts val="0"/>
              </a:spcAft>
              <a:buNone/>
            </a:pPr>
            <a:r>
              <a:rPr b="1" lang="en-US" sz="1201">
                <a:solidFill>
                  <a:schemeClr val="dk1"/>
                </a:solidFill>
                <a:latin typeface="Arial"/>
                <a:ea typeface="Arial"/>
                <a:cs typeface="Arial"/>
                <a:sym typeface="Arial"/>
              </a:rPr>
              <a:t>Database SQL Language Reference</a:t>
            </a:r>
            <a:r>
              <a:rPr b="1" lang="en-US" sz="1201">
                <a:solidFill>
                  <a:srgbClr val="000000"/>
                </a:solidFill>
                <a:latin typeface="Arial"/>
                <a:ea typeface="Arial"/>
                <a:cs typeface="Arial"/>
                <a:sym typeface="Arial"/>
              </a:rPr>
              <a:t>: </a:t>
            </a:r>
            <a:r>
              <a:rPr b="1" lang="en-US" sz="1201" u="sng">
                <a:solidFill>
                  <a:srgbClr val="000000"/>
                </a:solidFill>
                <a:latin typeface="Arial"/>
                <a:ea typeface="Arial"/>
                <a:cs typeface="Arial"/>
                <a:sym typeface="Arial"/>
                <a:hlinkClick r:id="rId4">
                  <a:extLst>
                    <a:ext uri="{A12FA001-AC4F-418D-AE19-62706E023703}">
                      <ahyp:hlinkClr val="tx"/>
                    </a:ext>
                  </a:extLst>
                </a:hlinkClick>
              </a:rPr>
              <a:t>http://docs.oracle.com/database/121/SQLRF/toc.htm</a:t>
            </a:r>
            <a:endParaRPr b="1" sz="1201">
              <a:solidFill>
                <a:srgbClr val="000000"/>
              </a:solidFill>
              <a:latin typeface="Arial"/>
              <a:ea typeface="Arial"/>
              <a:cs typeface="Arial"/>
              <a:sym typeface="Arial"/>
            </a:endParaRPr>
          </a:p>
          <a:p>
            <a:pPr indent="0" lvl="0" marL="0" marR="0" rtl="0" algn="l">
              <a:spcBef>
                <a:spcPts val="0"/>
              </a:spcBef>
              <a:spcAft>
                <a:spcPts val="0"/>
              </a:spcAft>
              <a:buNone/>
            </a:pPr>
            <a:r>
              <a:t/>
            </a:r>
            <a:endParaRPr b="1" sz="1201">
              <a:solidFill>
                <a:srgbClr val="000000"/>
              </a:solidFill>
              <a:latin typeface="Arial"/>
              <a:ea typeface="Arial"/>
              <a:cs typeface="Arial"/>
              <a:sym typeface="Arial"/>
            </a:endParaRPr>
          </a:p>
          <a:p>
            <a:pPr indent="0" lvl="0" marL="0" marR="0" rtl="0" algn="l">
              <a:spcBef>
                <a:spcPts val="0"/>
              </a:spcBef>
              <a:spcAft>
                <a:spcPts val="0"/>
              </a:spcAft>
              <a:buNone/>
            </a:pPr>
            <a:r>
              <a:rPr b="1" lang="en-US" sz="1201">
                <a:solidFill>
                  <a:srgbClr val="000000"/>
                </a:solidFill>
                <a:latin typeface="Arial"/>
                <a:ea typeface="Arial"/>
                <a:cs typeface="Arial"/>
                <a:sym typeface="Arial"/>
              </a:rPr>
              <a:t>Manuais Oracle – Oracle Database 12c: SQL Workshop I/II</a:t>
            </a:r>
            <a:endParaRPr/>
          </a:p>
        </p:txBody>
      </p:sp>
      <p:sp>
        <p:nvSpPr>
          <p:cNvPr id="317" name="Google Shape;317;p18"/>
          <p:cNvSpPr/>
          <p:nvPr/>
        </p:nvSpPr>
        <p:spPr>
          <a:xfrm>
            <a:off x="1274490" y="4303328"/>
            <a:ext cx="5877600" cy="396712"/>
          </a:xfrm>
          <a:prstGeom prst="rect">
            <a:avLst/>
          </a:prstGeom>
          <a:noFill/>
          <a:ln>
            <a:noFill/>
          </a:ln>
        </p:spPr>
        <p:txBody>
          <a:bodyPr anchorCtr="0" anchor="t" bIns="45700" lIns="91425" spcFirstLastPara="1" rIns="91425" wrap="square" tIns="45700">
            <a:spAutoFit/>
          </a:bodyPr>
          <a:lstStyle/>
          <a:p>
            <a:pPr indent="0" lvl="0" marL="0" marR="0" rtl="0" algn="l">
              <a:lnSpc>
                <a:spcPct val="62531"/>
              </a:lnSpc>
              <a:spcBef>
                <a:spcPts val="0"/>
              </a:spcBef>
              <a:spcAft>
                <a:spcPts val="0"/>
              </a:spcAft>
              <a:buNone/>
            </a:pPr>
            <a:r>
              <a:rPr b="1" i="1" lang="en-US" sz="1201">
                <a:solidFill>
                  <a:srgbClr val="000000"/>
                </a:solidFill>
                <a:latin typeface="Arial"/>
                <a:ea typeface="Arial"/>
                <a:cs typeface="Arial"/>
                <a:sym typeface="Arial"/>
              </a:rPr>
              <a:t>Esta apresentação possui material de referência com propriedade da Oracle.</a:t>
            </a:r>
            <a:endParaRPr/>
          </a:p>
          <a:p>
            <a:pPr indent="0" lvl="0" marL="0" marR="0" rtl="0" algn="l">
              <a:lnSpc>
                <a:spcPct val="62531"/>
              </a:lnSpc>
              <a:spcBef>
                <a:spcPts val="675"/>
              </a:spcBef>
              <a:spcAft>
                <a:spcPts val="0"/>
              </a:spcAft>
              <a:buNone/>
            </a:pPr>
            <a:r>
              <a:rPr b="1" i="1" lang="en-US" sz="1201">
                <a:solidFill>
                  <a:srgbClr val="000000"/>
                </a:solidFill>
                <a:latin typeface="Arial"/>
                <a:ea typeface="Arial"/>
                <a:cs typeface="Arial"/>
                <a:sym typeface="Arial"/>
              </a:rPr>
              <a:t>Copyright © 2004, Oracle. Todos os direitos reservados.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19"/>
          <p:cNvPicPr preferRelativeResize="0"/>
          <p:nvPr/>
        </p:nvPicPr>
        <p:blipFill rotWithShape="1">
          <a:blip r:embed="rId3">
            <a:alphaModFix/>
          </a:blip>
          <a:srcRect b="0" l="0" r="0" t="0"/>
          <a:stretch/>
        </p:blipFill>
        <p:spPr>
          <a:xfrm>
            <a:off x="4115236" y="3316279"/>
            <a:ext cx="815208" cy="219292"/>
          </a:xfrm>
          <a:prstGeom prst="rect">
            <a:avLst/>
          </a:prstGeom>
          <a:noFill/>
          <a:ln>
            <a:noFill/>
          </a:ln>
        </p:spPr>
      </p:pic>
      <p:sp>
        <p:nvSpPr>
          <p:cNvPr id="323" name="Google Shape;323;p19"/>
          <p:cNvSpPr txBox="1"/>
          <p:nvPr/>
        </p:nvSpPr>
        <p:spPr>
          <a:xfrm>
            <a:off x="2230814" y="3992328"/>
            <a:ext cx="4682374" cy="445607"/>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lang="en-US" sz="699">
                <a:solidFill>
                  <a:srgbClr val="262626"/>
                </a:solidFill>
                <a:latin typeface="Roboto Light"/>
                <a:ea typeface="Roboto Light"/>
                <a:cs typeface="Roboto Light"/>
                <a:sym typeface="Roboto Light"/>
              </a:rPr>
              <a:t>Copyright © 2023 | Professor Me. Alexandre Barcelos</a:t>
            </a:r>
            <a:endParaRPr/>
          </a:p>
          <a:p>
            <a:pPr indent="0" lvl="0" marL="0" marR="0" rtl="0" algn="ctr">
              <a:lnSpc>
                <a:spcPct val="110000"/>
              </a:lnSpc>
              <a:spcBef>
                <a:spcPts val="0"/>
              </a:spcBef>
              <a:spcAft>
                <a:spcPts val="0"/>
              </a:spcAft>
              <a:buNone/>
            </a:pPr>
            <a:r>
              <a:rPr lang="en-US" sz="699">
                <a:solidFill>
                  <a:srgbClr val="262626"/>
                </a:solidFill>
                <a:latin typeface="Roboto Light"/>
                <a:ea typeface="Roboto Light"/>
                <a:cs typeface="Roboto Light"/>
                <a:sym typeface="Roboto Light"/>
              </a:rPr>
              <a:t>Todos os direitos reservados. Reprodução ou divulgação total ou parcial deste documento, é expressamente proibido sem consentimento formal, por escrito, do professor/autor.</a:t>
            </a:r>
            <a:endParaRPr/>
          </a:p>
        </p:txBody>
      </p:sp>
      <p:sp>
        <p:nvSpPr>
          <p:cNvPr id="324" name="Google Shape;324;p19"/>
          <p:cNvSpPr txBox="1"/>
          <p:nvPr/>
        </p:nvSpPr>
        <p:spPr>
          <a:xfrm>
            <a:off x="4115235" y="2176023"/>
            <a:ext cx="3375682" cy="430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99">
                <a:solidFill>
                  <a:srgbClr val="262626"/>
                </a:solidFill>
                <a:latin typeface="Arial"/>
                <a:ea typeface="Arial"/>
                <a:cs typeface="Arial"/>
                <a:sym typeface="Arial"/>
              </a:rPr>
              <a:t>https://www.linkedin.com/in/alexandrebarcelos</a:t>
            </a:r>
            <a:endParaRPr/>
          </a:p>
          <a:p>
            <a:pPr indent="0" lvl="0" marL="0" marR="0" rtl="0" algn="l">
              <a:spcBef>
                <a:spcPts val="0"/>
              </a:spcBef>
              <a:spcAft>
                <a:spcPts val="0"/>
              </a:spcAft>
              <a:buNone/>
            </a:pPr>
            <a:r>
              <a:t/>
            </a:r>
            <a:endParaRPr sz="1099">
              <a:solidFill>
                <a:srgbClr val="262626"/>
              </a:solidFill>
              <a:latin typeface="Arial"/>
              <a:ea typeface="Arial"/>
              <a:cs typeface="Arial"/>
              <a:sym typeface="Arial"/>
            </a:endParaRPr>
          </a:p>
        </p:txBody>
      </p:sp>
      <p:pic>
        <p:nvPicPr>
          <p:cNvPr id="325" name="Google Shape;325;p19"/>
          <p:cNvPicPr preferRelativeResize="0"/>
          <p:nvPr/>
        </p:nvPicPr>
        <p:blipFill rotWithShape="1">
          <a:blip r:embed="rId4">
            <a:alphaModFix/>
          </a:blip>
          <a:srcRect b="0" l="0" r="0" t="0"/>
          <a:stretch/>
        </p:blipFill>
        <p:spPr>
          <a:xfrm>
            <a:off x="3747263" y="2115753"/>
            <a:ext cx="336239" cy="336239"/>
          </a:xfrm>
          <a:prstGeom prst="rect">
            <a:avLst/>
          </a:prstGeom>
          <a:noFill/>
          <a:ln>
            <a:noFill/>
          </a:ln>
        </p:spPr>
      </p:pic>
      <p:sp>
        <p:nvSpPr>
          <p:cNvPr id="326" name="Google Shape;326;p19"/>
          <p:cNvSpPr txBox="1"/>
          <p:nvPr/>
        </p:nvSpPr>
        <p:spPr>
          <a:xfrm>
            <a:off x="36766" y="620741"/>
            <a:ext cx="9135541" cy="6303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497">
                <a:solidFill>
                  <a:srgbClr val="626E73"/>
                </a:solidFill>
                <a:latin typeface="Arial"/>
                <a:ea typeface="Arial"/>
                <a:cs typeface="Arial"/>
                <a:sym typeface="Arial"/>
              </a:rPr>
              <a:t>OBRIGADO</a:t>
            </a:r>
            <a:endParaRPr/>
          </a:p>
        </p:txBody>
      </p:sp>
      <p:pic>
        <p:nvPicPr>
          <p:cNvPr descr="Resultado de imagem para simbolo para email rosa | Desenho" id="327" name="Google Shape;327;p19"/>
          <p:cNvPicPr preferRelativeResize="0"/>
          <p:nvPr/>
        </p:nvPicPr>
        <p:blipFill rotWithShape="1">
          <a:blip r:embed="rId5">
            <a:alphaModFix/>
          </a:blip>
          <a:srcRect b="0" l="0" r="0" t="0"/>
          <a:stretch/>
        </p:blipFill>
        <p:spPr>
          <a:xfrm>
            <a:off x="3643048" y="1419813"/>
            <a:ext cx="440454" cy="440454"/>
          </a:xfrm>
          <a:prstGeom prst="rect">
            <a:avLst/>
          </a:prstGeom>
          <a:noFill/>
          <a:ln>
            <a:noFill/>
          </a:ln>
        </p:spPr>
      </p:pic>
      <p:sp>
        <p:nvSpPr>
          <p:cNvPr id="328" name="Google Shape;328;p19"/>
          <p:cNvSpPr txBox="1"/>
          <p:nvPr/>
        </p:nvSpPr>
        <p:spPr>
          <a:xfrm>
            <a:off x="4115236" y="1504021"/>
            <a:ext cx="3157908" cy="4304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99">
                <a:solidFill>
                  <a:srgbClr val="262626"/>
                </a:solidFill>
                <a:latin typeface="Arial"/>
                <a:ea typeface="Arial"/>
                <a:cs typeface="Arial"/>
                <a:sym typeface="Arial"/>
              </a:rPr>
              <a:t>profalexandre.barcelos@fiap.com.br</a:t>
            </a:r>
            <a:endParaRPr/>
          </a:p>
          <a:p>
            <a:pPr indent="0" lvl="0" marL="0" marR="0" rtl="0" algn="l">
              <a:spcBef>
                <a:spcPts val="0"/>
              </a:spcBef>
              <a:spcAft>
                <a:spcPts val="0"/>
              </a:spcAft>
              <a:buNone/>
            </a:pPr>
            <a:r>
              <a:t/>
            </a:r>
            <a:endParaRPr sz="1099">
              <a:solidFill>
                <a:srgbClr val="262626"/>
              </a:solidFill>
              <a:latin typeface="Arial"/>
              <a:ea typeface="Arial"/>
              <a:cs typeface="Arial"/>
              <a:sym typeface="Arial"/>
            </a:endParaRPr>
          </a:p>
        </p:txBody>
      </p:sp>
      <p:sp>
        <p:nvSpPr>
          <p:cNvPr id="329" name="Google Shape;329;p19"/>
          <p:cNvSpPr/>
          <p:nvPr/>
        </p:nvSpPr>
        <p:spPr>
          <a:xfrm>
            <a:off x="8451791" y="102550"/>
            <a:ext cx="623843" cy="247828"/>
          </a:xfrm>
          <a:prstGeom prst="rect">
            <a:avLst/>
          </a:prstGeom>
          <a:solidFill>
            <a:srgbClr val="F2F2F2"/>
          </a:solidFill>
          <a:ln>
            <a:noFill/>
          </a:ln>
          <a:effectLst>
            <a:outerShdw blurRad="40000" rotWithShape="0" dir="5400000" dist="23000">
              <a:schemeClr val="lt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
          <p:cNvPicPr preferRelativeResize="0"/>
          <p:nvPr/>
        </p:nvPicPr>
        <p:blipFill rotWithShape="1">
          <a:blip r:embed="rId3">
            <a:alphaModFix/>
          </a:blip>
          <a:srcRect b="0" l="0" r="0" t="0"/>
          <a:stretch/>
        </p:blipFill>
        <p:spPr>
          <a:xfrm>
            <a:off x="304979" y="739692"/>
            <a:ext cx="2046785" cy="2399480"/>
          </a:xfrm>
          <a:prstGeom prst="rect">
            <a:avLst/>
          </a:prstGeom>
          <a:noFill/>
          <a:ln>
            <a:noFill/>
          </a:ln>
        </p:spPr>
      </p:pic>
      <p:sp>
        <p:nvSpPr>
          <p:cNvPr id="151" name="Google Shape;151;p2"/>
          <p:cNvSpPr txBox="1"/>
          <p:nvPr/>
        </p:nvSpPr>
        <p:spPr>
          <a:xfrm>
            <a:off x="957653" y="2165950"/>
            <a:ext cx="4428386" cy="1708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500">
                <a:solidFill>
                  <a:srgbClr val="595959"/>
                </a:solidFill>
                <a:latin typeface="Arial"/>
                <a:ea typeface="Arial"/>
                <a:cs typeface="Arial"/>
                <a:sym typeface="Arial"/>
              </a:rPr>
              <a:t>Exibindo Dados de </a:t>
            </a:r>
            <a:r>
              <a:rPr lang="en-US" sz="3500">
                <a:solidFill>
                  <a:srgbClr val="ED145B"/>
                </a:solidFill>
                <a:latin typeface="Arial"/>
                <a:ea typeface="Arial"/>
                <a:cs typeface="Arial"/>
                <a:sym typeface="Arial"/>
              </a:rPr>
              <a:t>Várias Tabelas</a:t>
            </a:r>
            <a:endParaRPr/>
          </a:p>
          <a:p>
            <a:pPr indent="0" lvl="0" marL="0" marR="0" rtl="0" algn="l">
              <a:spcBef>
                <a:spcPts val="0"/>
              </a:spcBef>
              <a:spcAft>
                <a:spcPts val="0"/>
              </a:spcAft>
              <a:buNone/>
            </a:pPr>
            <a:r>
              <a:rPr lang="en-US" sz="3500">
                <a:solidFill>
                  <a:srgbClr val="ED145B"/>
                </a:solidFill>
                <a:latin typeface="Arial"/>
                <a:ea typeface="Arial"/>
                <a:cs typeface="Arial"/>
                <a:sym typeface="Arial"/>
              </a:rPr>
              <a:t>JOINS</a:t>
            </a:r>
            <a:endParaRPr sz="3500">
              <a:solidFill>
                <a:srgbClr val="ED145B"/>
              </a:solidFill>
              <a:latin typeface="Arial"/>
              <a:ea typeface="Arial"/>
              <a:cs typeface="Arial"/>
              <a:sym typeface="Arial"/>
            </a:endParaRPr>
          </a:p>
        </p:txBody>
      </p:sp>
      <p:pic>
        <p:nvPicPr>
          <p:cNvPr id="152" name="Google Shape;152;p2"/>
          <p:cNvPicPr preferRelativeResize="0"/>
          <p:nvPr/>
        </p:nvPicPr>
        <p:blipFill rotWithShape="1">
          <a:blip r:embed="rId4">
            <a:alphaModFix/>
          </a:blip>
          <a:srcRect b="0" l="0" r="0" t="0"/>
          <a:stretch/>
        </p:blipFill>
        <p:spPr>
          <a:xfrm>
            <a:off x="6788572" y="2192778"/>
            <a:ext cx="2017354" cy="2382006"/>
          </a:xfrm>
          <a:prstGeom prst="rect">
            <a:avLst/>
          </a:prstGeom>
          <a:noFill/>
          <a:ln>
            <a:noFill/>
          </a:ln>
        </p:spPr>
      </p:pic>
      <p:cxnSp>
        <p:nvCxnSpPr>
          <p:cNvPr id="153" name="Google Shape;153;p2"/>
          <p:cNvCxnSpPr/>
          <p:nvPr/>
        </p:nvCxnSpPr>
        <p:spPr>
          <a:xfrm flipH="1" rot="10800000">
            <a:off x="1084162" y="2783488"/>
            <a:ext cx="4185262" cy="13404"/>
          </a:xfrm>
          <a:prstGeom prst="straightConnector1">
            <a:avLst/>
          </a:prstGeom>
          <a:noFill/>
          <a:ln cap="flat" cmpd="sng" w="50800">
            <a:solidFill>
              <a:srgbClr val="ED145B"/>
            </a:solidFill>
            <a:prstDash val="solid"/>
            <a:round/>
            <a:headEnd len="sm" w="sm" type="none"/>
            <a:tailEnd len="sm" w="sm" type="none"/>
          </a:ln>
        </p:spPr>
      </p:cxnSp>
      <p:sp>
        <p:nvSpPr>
          <p:cNvPr id="154" name="Google Shape;154;p2"/>
          <p:cNvSpPr/>
          <p:nvPr/>
        </p:nvSpPr>
        <p:spPr>
          <a:xfrm>
            <a:off x="8451791" y="102550"/>
            <a:ext cx="623843" cy="247828"/>
          </a:xfrm>
          <a:prstGeom prst="rect">
            <a:avLst/>
          </a:prstGeom>
          <a:solidFill>
            <a:srgbClr val="F2F2F2"/>
          </a:solidFill>
          <a:ln>
            <a:noFill/>
          </a:ln>
          <a:effectLst>
            <a:outerShdw blurRad="40000" rotWithShape="0" dir="5400000" dist="23000">
              <a:schemeClr val="lt1">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1545013" y="13109"/>
            <a:ext cx="5350856" cy="444514"/>
          </a:xfrm>
          <a:prstGeom prst="rect">
            <a:avLst/>
          </a:prstGeom>
          <a:noFill/>
          <a:ln>
            <a:noFill/>
          </a:ln>
        </p:spPr>
        <p:txBody>
          <a:bodyPr anchorCtr="0" anchor="t" bIns="12700" lIns="12700" spcFirstLastPara="1" rIns="12700" wrap="square" tIns="12700">
            <a:noAutofit/>
          </a:bodyPr>
          <a:lstStyle/>
          <a:p>
            <a:pPr indent="0" lvl="0" marL="0" rtl="0" algn="ctr">
              <a:spcBef>
                <a:spcPts val="0"/>
              </a:spcBef>
              <a:spcAft>
                <a:spcPts val="0"/>
              </a:spcAft>
              <a:buNone/>
            </a:pPr>
            <a:r>
              <a:rPr lang="en-US"/>
              <a:t>Objetivos</a:t>
            </a:r>
            <a:endParaRPr/>
          </a:p>
        </p:txBody>
      </p:sp>
      <p:sp>
        <p:nvSpPr>
          <p:cNvPr id="162" name="Google Shape;162;p3"/>
          <p:cNvSpPr txBox="1"/>
          <p:nvPr>
            <p:ph idx="1" type="body"/>
          </p:nvPr>
        </p:nvSpPr>
        <p:spPr>
          <a:xfrm>
            <a:off x="1645118" y="1391937"/>
            <a:ext cx="5729825" cy="2278583"/>
          </a:xfrm>
          <a:prstGeom prst="rect">
            <a:avLst/>
          </a:prstGeom>
          <a:noFill/>
          <a:ln>
            <a:noFill/>
          </a:ln>
        </p:spPr>
        <p:txBody>
          <a:bodyPr anchorCtr="0" anchor="t" bIns="12700" lIns="12700" spcFirstLastPara="1" rIns="12700" wrap="square" tIns="12700">
            <a:spAutoFit/>
          </a:bodyPr>
          <a:lstStyle/>
          <a:p>
            <a:pPr indent="0" lvl="0" marL="0" rtl="0" algn="l">
              <a:spcBef>
                <a:spcPts val="0"/>
              </a:spcBef>
              <a:spcAft>
                <a:spcPts val="0"/>
              </a:spcAft>
              <a:buNone/>
            </a:pPr>
            <a:r>
              <a:rPr lang="en-US"/>
              <a:t>Ao concluir esta lição, você será capaz de:</a:t>
            </a:r>
            <a:endParaRPr/>
          </a:p>
          <a:p>
            <a:pPr indent="-343220" lvl="1" marL="429025" rtl="0" algn="l">
              <a:spcBef>
                <a:spcPts val="320"/>
              </a:spcBef>
              <a:spcAft>
                <a:spcPts val="0"/>
              </a:spcAft>
              <a:buSzPts val="1600"/>
              <a:buChar char="•"/>
            </a:pPr>
            <a:r>
              <a:rPr lang="en-US"/>
              <a:t>Criar instruções </a:t>
            </a:r>
            <a:r>
              <a:rPr lang="en-US">
                <a:latin typeface="Courier New"/>
                <a:ea typeface="Courier New"/>
                <a:cs typeface="Courier New"/>
                <a:sym typeface="Courier New"/>
              </a:rPr>
              <a:t>SELECT</a:t>
            </a:r>
            <a:r>
              <a:rPr lang="en-US"/>
              <a:t> para acessar dados de mais de uma tabela com equijoins e não-equijoins</a:t>
            </a:r>
            <a:endParaRPr/>
          </a:p>
          <a:p>
            <a:pPr indent="-343220" lvl="1" marL="429025" rtl="0" algn="l">
              <a:spcBef>
                <a:spcPts val="320"/>
              </a:spcBef>
              <a:spcAft>
                <a:spcPts val="0"/>
              </a:spcAft>
              <a:buSzPts val="1600"/>
              <a:buChar char="•"/>
            </a:pPr>
            <a:r>
              <a:rPr lang="en-US"/>
              <a:t>Juntar uma tabela a si própria com uma auto-join</a:t>
            </a:r>
            <a:endParaRPr/>
          </a:p>
          <a:p>
            <a:pPr indent="-343220" lvl="1" marL="429025" rtl="0" algn="l">
              <a:spcBef>
                <a:spcPts val="320"/>
              </a:spcBef>
              <a:spcAft>
                <a:spcPts val="0"/>
              </a:spcAft>
              <a:buSzPts val="1600"/>
              <a:buChar char="•"/>
            </a:pPr>
            <a:r>
              <a:rPr lang="en-US"/>
              <a:t>Exibir dados que normalmente não atendem a uma condição de join usando joins externas</a:t>
            </a:r>
            <a:endParaRPr/>
          </a:p>
          <a:p>
            <a:pPr indent="-343220" lvl="1" marL="429025" rtl="0" algn="l">
              <a:spcBef>
                <a:spcPts val="320"/>
              </a:spcBef>
              <a:spcAft>
                <a:spcPts val="0"/>
              </a:spcAft>
              <a:buSzPts val="1600"/>
              <a:buChar char="•"/>
            </a:pPr>
            <a:r>
              <a:rPr lang="en-US"/>
              <a:t>Gerar um produto cartesiano de todas as linhas de duas ou mais tabelas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4"/>
          <p:cNvPicPr preferRelativeResize="0"/>
          <p:nvPr/>
        </p:nvPicPr>
        <p:blipFill rotWithShape="1">
          <a:blip r:embed="rId3">
            <a:alphaModFix/>
          </a:blip>
          <a:srcRect b="0" l="0" r="0" t="0"/>
          <a:stretch/>
        </p:blipFill>
        <p:spPr>
          <a:xfrm>
            <a:off x="4711433" y="1619557"/>
            <a:ext cx="2538379" cy="1501577"/>
          </a:xfrm>
          <a:prstGeom prst="rect">
            <a:avLst/>
          </a:prstGeom>
          <a:noFill/>
          <a:ln>
            <a:noFill/>
          </a:ln>
        </p:spPr>
      </p:pic>
      <p:pic>
        <p:nvPicPr>
          <p:cNvPr id="170" name="Google Shape;170;p4"/>
          <p:cNvPicPr preferRelativeResize="0"/>
          <p:nvPr/>
        </p:nvPicPr>
        <p:blipFill rotWithShape="1">
          <a:blip r:embed="rId4">
            <a:alphaModFix/>
          </a:blip>
          <a:srcRect b="0" l="0" r="0" t="0"/>
          <a:stretch/>
        </p:blipFill>
        <p:spPr>
          <a:xfrm>
            <a:off x="1804809" y="1632666"/>
            <a:ext cx="2309568" cy="529127"/>
          </a:xfrm>
          <a:prstGeom prst="rect">
            <a:avLst/>
          </a:prstGeom>
          <a:noFill/>
          <a:ln>
            <a:noFill/>
          </a:ln>
        </p:spPr>
      </p:pic>
      <p:pic>
        <p:nvPicPr>
          <p:cNvPr id="171" name="Google Shape;171;p4"/>
          <p:cNvPicPr preferRelativeResize="0"/>
          <p:nvPr/>
        </p:nvPicPr>
        <p:blipFill rotWithShape="1">
          <a:blip r:embed="rId5">
            <a:alphaModFix/>
          </a:blip>
          <a:srcRect b="0" l="0" r="0" t="0"/>
          <a:stretch/>
        </p:blipFill>
        <p:spPr>
          <a:xfrm>
            <a:off x="1804809" y="2289308"/>
            <a:ext cx="2309568" cy="500526"/>
          </a:xfrm>
          <a:prstGeom prst="rect">
            <a:avLst/>
          </a:prstGeom>
          <a:noFill/>
          <a:ln>
            <a:noFill/>
          </a:ln>
        </p:spPr>
      </p:pic>
      <p:sp>
        <p:nvSpPr>
          <p:cNvPr id="172" name="Google Shape;172;p4"/>
          <p:cNvSpPr txBox="1"/>
          <p:nvPr>
            <p:ph type="title"/>
          </p:nvPr>
        </p:nvSpPr>
        <p:spPr>
          <a:xfrm>
            <a:off x="1545013" y="13109"/>
            <a:ext cx="5350856" cy="444514"/>
          </a:xfrm>
          <a:prstGeom prst="rect">
            <a:avLst/>
          </a:prstGeom>
          <a:noFill/>
          <a:ln>
            <a:noFill/>
          </a:ln>
        </p:spPr>
        <p:txBody>
          <a:bodyPr anchorCtr="0" anchor="t" bIns="12700" lIns="12700" spcFirstLastPara="1" rIns="12700" wrap="square" tIns="12700">
            <a:noAutofit/>
          </a:bodyPr>
          <a:lstStyle/>
          <a:p>
            <a:pPr indent="0" lvl="0" marL="0" rtl="0" algn="ctr">
              <a:spcBef>
                <a:spcPts val="0"/>
              </a:spcBef>
              <a:spcAft>
                <a:spcPts val="0"/>
              </a:spcAft>
              <a:buNone/>
            </a:pPr>
            <a:r>
              <a:rPr lang="en-US"/>
              <a:t>Obtendo Dados de Várias Tabelas</a:t>
            </a:r>
            <a:endParaRPr/>
          </a:p>
        </p:txBody>
      </p:sp>
      <p:sp>
        <p:nvSpPr>
          <p:cNvPr id="173" name="Google Shape;173;p4"/>
          <p:cNvSpPr/>
          <p:nvPr/>
        </p:nvSpPr>
        <p:spPr>
          <a:xfrm>
            <a:off x="1736881" y="1362145"/>
            <a:ext cx="1125437" cy="277672"/>
          </a:xfrm>
          <a:prstGeom prst="rect">
            <a:avLst/>
          </a:prstGeom>
          <a:noFill/>
          <a:ln>
            <a:noFill/>
          </a:ln>
        </p:spPr>
        <p:txBody>
          <a:bodyPr anchorCtr="0" anchor="t" bIns="34550" lIns="69100" spcFirstLastPara="1" rIns="69100" wrap="square" tIns="34550">
            <a:spAutoFit/>
          </a:bodyPr>
          <a:lstStyle/>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EMPLOYEES</a:t>
            </a:r>
            <a:r>
              <a:rPr b="1" lang="en-US" sz="1351">
                <a:solidFill>
                  <a:srgbClr val="000000"/>
                </a:solidFill>
                <a:latin typeface="Arial"/>
                <a:ea typeface="Arial"/>
                <a:cs typeface="Arial"/>
                <a:sym typeface="Arial"/>
              </a:rPr>
              <a:t> </a:t>
            </a:r>
            <a:endParaRPr/>
          </a:p>
        </p:txBody>
      </p:sp>
      <p:sp>
        <p:nvSpPr>
          <p:cNvPr id="174" name="Google Shape;174;p4"/>
          <p:cNvSpPr/>
          <p:nvPr/>
        </p:nvSpPr>
        <p:spPr>
          <a:xfrm>
            <a:off x="4636353" y="1372870"/>
            <a:ext cx="1389932" cy="277672"/>
          </a:xfrm>
          <a:prstGeom prst="rect">
            <a:avLst/>
          </a:prstGeom>
          <a:noFill/>
          <a:ln>
            <a:noFill/>
          </a:ln>
        </p:spPr>
        <p:txBody>
          <a:bodyPr anchorCtr="0" anchor="t" bIns="34550" lIns="69100" spcFirstLastPara="1" rIns="69100" wrap="square" tIns="34550">
            <a:spAutoFit/>
          </a:bodyPr>
          <a:lstStyle/>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DEPARTMENTS </a:t>
            </a:r>
            <a:endParaRPr/>
          </a:p>
        </p:txBody>
      </p:sp>
      <p:grpSp>
        <p:nvGrpSpPr>
          <p:cNvPr id="175" name="Google Shape;175;p4"/>
          <p:cNvGrpSpPr/>
          <p:nvPr/>
        </p:nvGrpSpPr>
        <p:grpSpPr>
          <a:xfrm>
            <a:off x="4452828" y="2918541"/>
            <a:ext cx="197827" cy="355135"/>
            <a:chOff x="2480" y="2024"/>
            <a:chExt cx="609" cy="298"/>
          </a:xfrm>
        </p:grpSpPr>
        <p:cxnSp>
          <p:nvCxnSpPr>
            <p:cNvPr id="176" name="Google Shape;176;p4"/>
            <p:cNvCxnSpPr/>
            <p:nvPr/>
          </p:nvCxnSpPr>
          <p:spPr>
            <a:xfrm rot="10800000">
              <a:off x="2480" y="2024"/>
              <a:ext cx="0" cy="298"/>
            </a:xfrm>
            <a:prstGeom prst="straightConnector1">
              <a:avLst/>
            </a:prstGeom>
            <a:noFill/>
            <a:ln cap="flat" cmpd="sng" w="28575">
              <a:solidFill>
                <a:schemeClr val="dk1"/>
              </a:solidFill>
              <a:prstDash val="solid"/>
              <a:round/>
              <a:headEnd len="sm" w="sm" type="triangle"/>
              <a:tailEnd len="sm" w="sm" type="none"/>
            </a:ln>
          </p:spPr>
        </p:cxnSp>
        <p:cxnSp>
          <p:nvCxnSpPr>
            <p:cNvPr id="177" name="Google Shape;177;p4"/>
            <p:cNvCxnSpPr/>
            <p:nvPr/>
          </p:nvCxnSpPr>
          <p:spPr>
            <a:xfrm rot="10800000">
              <a:off x="3089" y="2024"/>
              <a:ext cx="0" cy="298"/>
            </a:xfrm>
            <a:prstGeom prst="straightConnector1">
              <a:avLst/>
            </a:prstGeom>
            <a:noFill/>
            <a:ln cap="flat" cmpd="sng" w="28575">
              <a:solidFill>
                <a:schemeClr val="dk1"/>
              </a:solidFill>
              <a:prstDash val="solid"/>
              <a:round/>
              <a:headEnd len="sm" w="sm" type="triangle"/>
              <a:tailEnd len="sm" w="sm" type="none"/>
            </a:ln>
          </p:spPr>
        </p:cxnSp>
      </p:grpSp>
      <p:sp>
        <p:nvSpPr>
          <p:cNvPr id="178" name="Google Shape;178;p4"/>
          <p:cNvSpPr/>
          <p:nvPr/>
        </p:nvSpPr>
        <p:spPr>
          <a:xfrm>
            <a:off x="1834603" y="1683911"/>
            <a:ext cx="717420" cy="1089239"/>
          </a:xfrm>
          <a:prstGeom prst="rect">
            <a:avLst/>
          </a:prstGeom>
          <a:noFill/>
          <a:ln cap="flat" cmpd="sng" w="254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
        <p:nvSpPr>
          <p:cNvPr id="179" name="Google Shape;179;p4"/>
          <p:cNvSpPr/>
          <p:nvPr/>
        </p:nvSpPr>
        <p:spPr>
          <a:xfrm>
            <a:off x="3221773" y="1666035"/>
            <a:ext cx="877111" cy="1090431"/>
          </a:xfrm>
          <a:prstGeom prst="rect">
            <a:avLst/>
          </a:prstGeom>
          <a:noFill/>
          <a:ln cap="flat" cmpd="sng" w="254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
        <p:nvSpPr>
          <p:cNvPr id="180" name="Google Shape;180;p4"/>
          <p:cNvSpPr/>
          <p:nvPr/>
        </p:nvSpPr>
        <p:spPr>
          <a:xfrm>
            <a:off x="5557559" y="1648160"/>
            <a:ext cx="967683" cy="1421730"/>
          </a:xfrm>
          <a:prstGeom prst="rect">
            <a:avLst/>
          </a:prstGeom>
          <a:noFill/>
          <a:ln cap="flat" cmpd="sng" w="254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
        <p:nvSpPr>
          <p:cNvPr id="181" name="Google Shape;181;p4"/>
          <p:cNvSpPr txBox="1"/>
          <p:nvPr/>
        </p:nvSpPr>
        <p:spPr>
          <a:xfrm>
            <a:off x="1816727" y="2022362"/>
            <a:ext cx="275289" cy="296574"/>
          </a:xfrm>
          <a:prstGeom prst="rect">
            <a:avLst/>
          </a:prstGeom>
          <a:noFill/>
          <a:ln>
            <a:noFill/>
          </a:ln>
        </p:spPr>
        <p:txBody>
          <a:bodyPr anchorCtr="0" anchor="t" bIns="9525" lIns="9525" spcFirstLastPara="1" rIns="9525" wrap="square" tIns="9525">
            <a:spAutoFit/>
          </a:bodyPr>
          <a:lstStyle/>
          <a:p>
            <a:pPr indent="0" lvl="0" marL="0" marR="0" rtl="0" algn="ctr">
              <a:spcBef>
                <a:spcPts val="0"/>
              </a:spcBef>
              <a:spcAft>
                <a:spcPts val="0"/>
              </a:spcAft>
              <a:buNone/>
            </a:pPr>
            <a:r>
              <a:rPr b="1" lang="en-US" sz="1802">
                <a:solidFill>
                  <a:srgbClr val="000000"/>
                </a:solidFill>
                <a:latin typeface="Arial"/>
                <a:ea typeface="Arial"/>
                <a:cs typeface="Arial"/>
                <a:sym typeface="Arial"/>
              </a:rPr>
              <a:t>…</a:t>
            </a:r>
            <a:endParaRPr/>
          </a:p>
        </p:txBody>
      </p:sp>
      <p:pic>
        <p:nvPicPr>
          <p:cNvPr id="182" name="Google Shape;182;p4"/>
          <p:cNvPicPr preferRelativeResize="0"/>
          <p:nvPr/>
        </p:nvPicPr>
        <p:blipFill rotWithShape="1">
          <a:blip r:embed="rId6">
            <a:alphaModFix/>
          </a:blip>
          <a:srcRect b="0" l="0" r="0" t="0"/>
          <a:stretch/>
        </p:blipFill>
        <p:spPr>
          <a:xfrm>
            <a:off x="3277784" y="3327303"/>
            <a:ext cx="2524079" cy="672134"/>
          </a:xfrm>
          <a:prstGeom prst="rect">
            <a:avLst/>
          </a:prstGeom>
          <a:noFill/>
          <a:ln>
            <a:noFill/>
          </a:ln>
        </p:spPr>
      </p:pic>
      <p:pic>
        <p:nvPicPr>
          <p:cNvPr id="183" name="Google Shape;183;p4"/>
          <p:cNvPicPr preferRelativeResize="0"/>
          <p:nvPr/>
        </p:nvPicPr>
        <p:blipFill rotWithShape="1">
          <a:blip r:embed="rId7">
            <a:alphaModFix/>
          </a:blip>
          <a:srcRect b="0" l="0" r="0" t="0"/>
          <a:stretch/>
        </p:blipFill>
        <p:spPr>
          <a:xfrm>
            <a:off x="3277784" y="4118610"/>
            <a:ext cx="2545530" cy="514826"/>
          </a:xfrm>
          <a:prstGeom prst="rect">
            <a:avLst/>
          </a:prstGeom>
          <a:noFill/>
          <a:ln>
            <a:noFill/>
          </a:ln>
        </p:spPr>
      </p:pic>
      <p:sp>
        <p:nvSpPr>
          <p:cNvPr id="184" name="Google Shape;184;p4"/>
          <p:cNvSpPr txBox="1"/>
          <p:nvPr/>
        </p:nvSpPr>
        <p:spPr>
          <a:xfrm>
            <a:off x="3255141" y="3858813"/>
            <a:ext cx="275289" cy="296574"/>
          </a:xfrm>
          <a:prstGeom prst="rect">
            <a:avLst/>
          </a:prstGeom>
          <a:noFill/>
          <a:ln>
            <a:noFill/>
          </a:ln>
        </p:spPr>
        <p:txBody>
          <a:bodyPr anchorCtr="0" anchor="t" bIns="9525" lIns="9525" spcFirstLastPara="1" rIns="9525" wrap="square" tIns="9525">
            <a:spAutoFit/>
          </a:bodyPr>
          <a:lstStyle/>
          <a:p>
            <a:pPr indent="0" lvl="0" marL="0" marR="0" rtl="0" algn="ctr">
              <a:spcBef>
                <a:spcPts val="0"/>
              </a:spcBef>
              <a:spcAft>
                <a:spcPts val="0"/>
              </a:spcAft>
              <a:buNone/>
            </a:pPr>
            <a:r>
              <a:rPr b="1" lang="en-US" sz="1802">
                <a:solidFill>
                  <a:srgbClr val="000000"/>
                </a:solidFill>
                <a:latin typeface="Arial"/>
                <a:ea typeface="Arial"/>
                <a:cs typeface="Arial"/>
                <a:sym typeface="Aria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5"/>
          <p:cNvSpPr txBox="1"/>
          <p:nvPr>
            <p:ph type="title"/>
          </p:nvPr>
        </p:nvSpPr>
        <p:spPr>
          <a:xfrm>
            <a:off x="1545013" y="13109"/>
            <a:ext cx="5350856" cy="444514"/>
          </a:xfrm>
          <a:prstGeom prst="rect">
            <a:avLst/>
          </a:prstGeom>
          <a:noFill/>
          <a:ln>
            <a:noFill/>
          </a:ln>
        </p:spPr>
        <p:txBody>
          <a:bodyPr anchorCtr="0" anchor="t" bIns="12700" lIns="12700" spcFirstLastPara="1" rIns="12700" wrap="square" tIns="12700">
            <a:noAutofit/>
          </a:bodyPr>
          <a:lstStyle/>
          <a:p>
            <a:pPr indent="0" lvl="0" marL="0" rtl="0" algn="ctr">
              <a:spcBef>
                <a:spcPts val="0"/>
              </a:spcBef>
              <a:spcAft>
                <a:spcPts val="0"/>
              </a:spcAft>
              <a:buNone/>
            </a:pPr>
            <a:r>
              <a:rPr lang="en-US"/>
              <a:t>Unindo Tabelas com a Sintaxe SQL:1999</a:t>
            </a:r>
            <a:endParaRPr/>
          </a:p>
        </p:txBody>
      </p:sp>
      <p:sp>
        <p:nvSpPr>
          <p:cNvPr id="190" name="Google Shape;190;p5"/>
          <p:cNvSpPr txBox="1"/>
          <p:nvPr>
            <p:ph idx="1" type="body"/>
          </p:nvPr>
        </p:nvSpPr>
        <p:spPr>
          <a:xfrm>
            <a:off x="1645118" y="1391937"/>
            <a:ext cx="5729825" cy="534121"/>
          </a:xfrm>
          <a:prstGeom prst="rect">
            <a:avLst/>
          </a:prstGeom>
          <a:noFill/>
          <a:ln>
            <a:noFill/>
          </a:ln>
        </p:spPr>
        <p:txBody>
          <a:bodyPr anchorCtr="0" anchor="t" bIns="12700" lIns="12700" spcFirstLastPara="1" rIns="12700" wrap="square" tIns="12700">
            <a:spAutoFit/>
          </a:bodyPr>
          <a:lstStyle/>
          <a:p>
            <a:pPr indent="0" lvl="0" marL="0" rtl="0" algn="l">
              <a:spcBef>
                <a:spcPts val="0"/>
              </a:spcBef>
              <a:spcAft>
                <a:spcPts val="0"/>
              </a:spcAft>
              <a:buNone/>
            </a:pPr>
            <a:r>
              <a:rPr lang="en-US"/>
              <a:t>Use uma join para consultar dados de mais de</a:t>
            </a:r>
            <a:br>
              <a:rPr lang="en-US"/>
            </a:br>
            <a:r>
              <a:rPr lang="en-US"/>
              <a:t>uma tabela:</a:t>
            </a:r>
            <a:endParaRPr/>
          </a:p>
        </p:txBody>
      </p:sp>
      <p:sp>
        <p:nvSpPr>
          <p:cNvPr id="191" name="Google Shape;191;p5"/>
          <p:cNvSpPr/>
          <p:nvPr/>
        </p:nvSpPr>
        <p:spPr>
          <a:xfrm>
            <a:off x="1769057" y="2034279"/>
            <a:ext cx="5470029" cy="1891271"/>
          </a:xfrm>
          <a:prstGeom prst="rect">
            <a:avLst/>
          </a:prstGeom>
          <a:solidFill>
            <a:schemeClr val="accent1"/>
          </a:solidFill>
          <a:ln cap="flat" cmpd="sng" w="28575">
            <a:solidFill>
              <a:srgbClr val="000000"/>
            </a:solidFill>
            <a:prstDash val="solid"/>
            <a:miter lim="800000"/>
            <a:headEnd len="sm" w="sm" type="none"/>
            <a:tailEnd len="sm" w="sm" type="none"/>
          </a:ln>
        </p:spPr>
        <p:txBody>
          <a:bodyPr anchorCtr="0" anchor="ctr" bIns="34550" lIns="69100" spcFirstLastPara="1" rIns="69100" wrap="square" tIns="34550">
            <a:noAutofit/>
          </a:bodyPr>
          <a:lstStyle/>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SELECT	</a:t>
            </a:r>
            <a:r>
              <a:rPr b="1" i="1" lang="en-US" sz="1351">
                <a:solidFill>
                  <a:srgbClr val="000000"/>
                </a:solidFill>
                <a:latin typeface="Courier New"/>
                <a:ea typeface="Courier New"/>
                <a:cs typeface="Courier New"/>
                <a:sym typeface="Courier New"/>
              </a:rPr>
              <a:t>table1.column, table2.column</a:t>
            </a:r>
            <a:endParaRPr b="1" sz="1351">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FROM	</a:t>
            </a:r>
            <a:r>
              <a:rPr b="1" i="1" lang="en-US" sz="1351">
                <a:solidFill>
                  <a:srgbClr val="000000"/>
                </a:solidFill>
                <a:latin typeface="Courier New"/>
                <a:ea typeface="Courier New"/>
                <a:cs typeface="Courier New"/>
                <a:sym typeface="Courier New"/>
              </a:rPr>
              <a:t>table1</a:t>
            </a:r>
            <a:endParaRPr b="1" sz="1351">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[JOIN </a:t>
            </a:r>
            <a:r>
              <a:rPr b="1" i="1" lang="en-US" sz="1351">
                <a:solidFill>
                  <a:srgbClr val="000000"/>
                </a:solidFill>
                <a:latin typeface="Courier New"/>
                <a:ea typeface="Courier New"/>
                <a:cs typeface="Courier New"/>
                <a:sym typeface="Courier New"/>
              </a:rPr>
              <a:t>table2</a:t>
            </a:r>
            <a:r>
              <a:rPr b="1" lang="en-US" sz="1351">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  ON (</a:t>
            </a:r>
            <a:r>
              <a:rPr b="1" i="1" lang="en-US" sz="1351">
                <a:solidFill>
                  <a:srgbClr val="000000"/>
                </a:solidFill>
                <a:latin typeface="Courier New"/>
                <a:ea typeface="Courier New"/>
                <a:cs typeface="Courier New"/>
                <a:sym typeface="Courier New"/>
              </a:rPr>
              <a:t>table1.column_name</a:t>
            </a:r>
            <a:r>
              <a:rPr b="1" lang="en-US" sz="1351">
                <a:solidFill>
                  <a:srgbClr val="000000"/>
                </a:solidFill>
                <a:latin typeface="Courier New"/>
                <a:ea typeface="Courier New"/>
                <a:cs typeface="Courier New"/>
                <a:sym typeface="Courier New"/>
              </a:rPr>
              <a:t> = </a:t>
            </a:r>
            <a:r>
              <a:rPr b="1" i="1" lang="en-US" sz="1351">
                <a:solidFill>
                  <a:srgbClr val="000000"/>
                </a:solidFill>
                <a:latin typeface="Courier New"/>
                <a:ea typeface="Courier New"/>
                <a:cs typeface="Courier New"/>
                <a:sym typeface="Courier New"/>
              </a:rPr>
              <a:t>table2.column_name</a:t>
            </a:r>
            <a:r>
              <a:rPr b="1" lang="en-US" sz="1351">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[LEFT|RIGHT|FULL OUTER JOIN </a:t>
            </a:r>
            <a:r>
              <a:rPr b="1" i="1" lang="en-US" sz="1351">
                <a:solidFill>
                  <a:srgbClr val="000000"/>
                </a:solidFill>
                <a:latin typeface="Courier New"/>
                <a:ea typeface="Courier New"/>
                <a:cs typeface="Courier New"/>
                <a:sym typeface="Courier New"/>
              </a:rPr>
              <a:t>table2</a:t>
            </a:r>
            <a:r>
              <a:rPr b="1" lang="en-US" sz="1351">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  ON (</a:t>
            </a:r>
            <a:r>
              <a:rPr b="1" i="1" lang="en-US" sz="1351">
                <a:solidFill>
                  <a:srgbClr val="000000"/>
                </a:solidFill>
                <a:latin typeface="Courier New"/>
                <a:ea typeface="Courier New"/>
                <a:cs typeface="Courier New"/>
                <a:sym typeface="Courier New"/>
              </a:rPr>
              <a:t>table1.column_name</a:t>
            </a:r>
            <a:r>
              <a:rPr b="1" lang="en-US" sz="1351">
                <a:solidFill>
                  <a:srgbClr val="000000"/>
                </a:solidFill>
                <a:latin typeface="Courier New"/>
                <a:ea typeface="Courier New"/>
                <a:cs typeface="Courier New"/>
                <a:sym typeface="Courier New"/>
              </a:rPr>
              <a:t> = </a:t>
            </a:r>
            <a:r>
              <a:rPr b="1" i="1" lang="en-US" sz="1351">
                <a:solidFill>
                  <a:srgbClr val="000000"/>
                </a:solidFill>
                <a:latin typeface="Courier New"/>
                <a:ea typeface="Courier New"/>
                <a:cs typeface="Courier New"/>
                <a:sym typeface="Courier New"/>
              </a:rPr>
              <a:t>table2.column_name</a:t>
            </a:r>
            <a:r>
              <a:rPr b="1" lang="en-US" sz="1351">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[CROSS JOIN </a:t>
            </a:r>
            <a:r>
              <a:rPr b="1" i="1" lang="en-US" sz="1351">
                <a:solidFill>
                  <a:srgbClr val="000000"/>
                </a:solidFill>
                <a:latin typeface="Courier New"/>
                <a:ea typeface="Courier New"/>
                <a:cs typeface="Courier New"/>
                <a:sym typeface="Courier New"/>
              </a:rPr>
              <a:t>table2</a:t>
            </a:r>
            <a:r>
              <a:rPr b="1" lang="en-US" sz="1351">
                <a:solidFill>
                  <a:srgbClr val="000000"/>
                </a:solidFill>
                <a:latin typeface="Courier New"/>
                <a:ea typeface="Courier New"/>
                <a:cs typeface="Courier New"/>
                <a:sym typeface="Courier New"/>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6"/>
          <p:cNvSpPr txBox="1"/>
          <p:nvPr>
            <p:ph type="title"/>
          </p:nvPr>
        </p:nvSpPr>
        <p:spPr>
          <a:xfrm>
            <a:off x="1568847" y="518401"/>
            <a:ext cx="6003923" cy="657834"/>
          </a:xfrm>
          <a:prstGeom prst="rect">
            <a:avLst/>
          </a:prstGeom>
          <a:noFill/>
          <a:ln>
            <a:noFill/>
          </a:ln>
        </p:spPr>
        <p:txBody>
          <a:bodyPr anchorCtr="0" anchor="t" bIns="12700" lIns="12700" spcFirstLastPara="1" rIns="12700" wrap="square" tIns="12700">
            <a:noAutofit/>
          </a:bodyPr>
          <a:lstStyle/>
          <a:p>
            <a:pPr indent="0" lvl="0" marL="0" rtl="0" algn="ctr">
              <a:spcBef>
                <a:spcPts val="0"/>
              </a:spcBef>
              <a:spcAft>
                <a:spcPts val="0"/>
              </a:spcAft>
              <a:buNone/>
            </a:pPr>
            <a:r>
              <a:rPr lang="en-US"/>
              <a:t>Qualificando Nomes de Colunas Ambíguos</a:t>
            </a:r>
            <a:endParaRPr/>
          </a:p>
        </p:txBody>
      </p:sp>
      <p:sp>
        <p:nvSpPr>
          <p:cNvPr id="199" name="Google Shape;199;p6"/>
          <p:cNvSpPr txBox="1"/>
          <p:nvPr>
            <p:ph idx="1" type="body"/>
          </p:nvPr>
        </p:nvSpPr>
        <p:spPr>
          <a:xfrm>
            <a:off x="1645118" y="1391938"/>
            <a:ext cx="5729825" cy="1899614"/>
          </a:xfrm>
          <a:prstGeom prst="rect">
            <a:avLst/>
          </a:prstGeom>
          <a:noFill/>
          <a:ln>
            <a:noFill/>
          </a:ln>
        </p:spPr>
        <p:txBody>
          <a:bodyPr anchorCtr="0" anchor="t" bIns="12700" lIns="12700" spcFirstLastPara="1" rIns="12700" wrap="square" tIns="12700">
            <a:spAutoFit/>
          </a:bodyPr>
          <a:lstStyle/>
          <a:p>
            <a:pPr indent="-343220" lvl="1" marL="429025" rtl="0" algn="l">
              <a:spcBef>
                <a:spcPts val="0"/>
              </a:spcBef>
              <a:spcAft>
                <a:spcPts val="0"/>
              </a:spcAft>
              <a:buSzPts val="1600"/>
              <a:buChar char="•"/>
            </a:pPr>
            <a:r>
              <a:rPr lang="en-US"/>
              <a:t>Use prefixos de tabela para qualificar nomes de colunas presentes em várias tabelas.</a:t>
            </a:r>
            <a:endParaRPr/>
          </a:p>
          <a:p>
            <a:pPr indent="-343220" lvl="1" marL="429025" rtl="0" algn="l">
              <a:spcBef>
                <a:spcPts val="320"/>
              </a:spcBef>
              <a:spcAft>
                <a:spcPts val="0"/>
              </a:spcAft>
              <a:buSzPts val="1600"/>
              <a:buChar char="•"/>
            </a:pPr>
            <a:r>
              <a:rPr lang="en-US"/>
              <a:t>Use prefixos de tabela para melhorar o desempenho.</a:t>
            </a:r>
            <a:endParaRPr/>
          </a:p>
          <a:p>
            <a:pPr indent="-343220" lvl="1" marL="429025" rtl="0" algn="l">
              <a:spcBef>
                <a:spcPts val="320"/>
              </a:spcBef>
              <a:spcAft>
                <a:spcPts val="0"/>
              </a:spcAft>
              <a:buSzPts val="1600"/>
              <a:buChar char="•"/>
            </a:pPr>
            <a:r>
              <a:rPr lang="en-US"/>
              <a:t>Use apelidos de coluna para distinguir as colunas com nomes idênticos, mas que residem em tabelas diferentes.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
          <p:cNvSpPr/>
          <p:nvPr/>
        </p:nvSpPr>
        <p:spPr>
          <a:xfrm>
            <a:off x="1779783" y="2115316"/>
            <a:ext cx="5470029" cy="961724"/>
          </a:xfrm>
          <a:prstGeom prst="rect">
            <a:avLst/>
          </a:prstGeom>
          <a:solidFill>
            <a:schemeClr val="accent1"/>
          </a:solidFill>
          <a:ln cap="flat" cmpd="sng" w="28575">
            <a:solidFill>
              <a:srgbClr val="000000"/>
            </a:solidFill>
            <a:prstDash val="solid"/>
            <a:miter lim="800000"/>
            <a:headEnd len="sm" w="sm" type="none"/>
            <a:tailEnd len="sm" w="sm" type="none"/>
          </a:ln>
        </p:spPr>
        <p:txBody>
          <a:bodyPr anchorCtr="0" anchor="ctr" bIns="34550" lIns="69100" spcFirstLastPara="1" rIns="69100" wrap="square" tIns="34550">
            <a:noAutofit/>
          </a:bodyPr>
          <a:lstStyle/>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SELECT e.employee_id, e.last_name, </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       d.location_id, department_id</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FROM   employees e JOIN departments d</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ON     (e.department_id=d.department) ;</a:t>
            </a:r>
            <a:endParaRPr/>
          </a:p>
        </p:txBody>
      </p:sp>
      <p:sp>
        <p:nvSpPr>
          <p:cNvPr id="205" name="Google Shape;205;p7"/>
          <p:cNvSpPr/>
          <p:nvPr/>
        </p:nvSpPr>
        <p:spPr>
          <a:xfrm>
            <a:off x="2524612" y="2396564"/>
            <a:ext cx="210936" cy="204977"/>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
        <p:nvSpPr>
          <p:cNvPr id="206" name="Google Shape;206;p7"/>
          <p:cNvSpPr/>
          <p:nvPr/>
        </p:nvSpPr>
        <p:spPr>
          <a:xfrm>
            <a:off x="4077434" y="2167752"/>
            <a:ext cx="210935" cy="204977"/>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
        <p:nvSpPr>
          <p:cNvPr id="207" name="Google Shape;207;p7"/>
          <p:cNvSpPr/>
          <p:nvPr/>
        </p:nvSpPr>
        <p:spPr>
          <a:xfrm>
            <a:off x="5490823" y="2600349"/>
            <a:ext cx="210935" cy="204977"/>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
        <p:nvSpPr>
          <p:cNvPr id="208" name="Google Shape;208;p7"/>
          <p:cNvSpPr/>
          <p:nvPr/>
        </p:nvSpPr>
        <p:spPr>
          <a:xfrm>
            <a:off x="3544731" y="2600349"/>
            <a:ext cx="210936" cy="204977"/>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
        <p:nvSpPr>
          <p:cNvPr id="209" name="Google Shape;209;p7"/>
          <p:cNvSpPr/>
          <p:nvPr/>
        </p:nvSpPr>
        <p:spPr>
          <a:xfrm>
            <a:off x="2524612" y="2167752"/>
            <a:ext cx="210936" cy="204977"/>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
        <p:nvSpPr>
          <p:cNvPr id="210" name="Google Shape;210;p7"/>
          <p:cNvSpPr txBox="1"/>
          <p:nvPr>
            <p:ph type="title"/>
          </p:nvPr>
        </p:nvSpPr>
        <p:spPr>
          <a:xfrm>
            <a:off x="1545013" y="13109"/>
            <a:ext cx="5350856" cy="444514"/>
          </a:xfrm>
          <a:prstGeom prst="rect">
            <a:avLst/>
          </a:prstGeom>
          <a:noFill/>
          <a:ln>
            <a:noFill/>
          </a:ln>
        </p:spPr>
        <p:txBody>
          <a:bodyPr anchorCtr="0" anchor="t" bIns="12700" lIns="12700" spcFirstLastPara="1" rIns="12700" wrap="square" tIns="12700">
            <a:noAutofit/>
          </a:bodyPr>
          <a:lstStyle/>
          <a:p>
            <a:pPr indent="0" lvl="0" marL="0" rtl="0" algn="ctr">
              <a:spcBef>
                <a:spcPts val="0"/>
              </a:spcBef>
              <a:spcAft>
                <a:spcPts val="0"/>
              </a:spcAft>
              <a:buNone/>
            </a:pPr>
            <a:r>
              <a:rPr lang="en-US"/>
              <a:t>Usando Apelidos de Tabelas</a:t>
            </a:r>
            <a:endParaRPr/>
          </a:p>
        </p:txBody>
      </p:sp>
      <p:sp>
        <p:nvSpPr>
          <p:cNvPr id="211" name="Google Shape;211;p7"/>
          <p:cNvSpPr txBox="1"/>
          <p:nvPr>
            <p:ph idx="1" type="body"/>
          </p:nvPr>
        </p:nvSpPr>
        <p:spPr>
          <a:xfrm>
            <a:off x="1645118" y="1391938"/>
            <a:ext cx="5918118" cy="583946"/>
          </a:xfrm>
          <a:prstGeom prst="rect">
            <a:avLst/>
          </a:prstGeom>
          <a:noFill/>
          <a:ln>
            <a:noFill/>
          </a:ln>
        </p:spPr>
        <p:txBody>
          <a:bodyPr anchorCtr="0" anchor="t" bIns="12700" lIns="12700" spcFirstLastPara="1" rIns="12700" wrap="square" tIns="12700">
            <a:spAutoFit/>
          </a:bodyPr>
          <a:lstStyle/>
          <a:p>
            <a:pPr indent="-343220" lvl="1" marL="429025" rtl="0" algn="l">
              <a:spcBef>
                <a:spcPts val="0"/>
              </a:spcBef>
              <a:spcAft>
                <a:spcPts val="0"/>
              </a:spcAft>
              <a:buSzPts val="1600"/>
              <a:buChar char="•"/>
            </a:pPr>
            <a:r>
              <a:rPr lang="en-US"/>
              <a:t>Use apelidos de tabelas para simplificar consultas.</a:t>
            </a:r>
            <a:endParaRPr/>
          </a:p>
          <a:p>
            <a:pPr indent="-343220" lvl="1" marL="429025" rtl="0" algn="l">
              <a:spcBef>
                <a:spcPts val="320"/>
              </a:spcBef>
              <a:spcAft>
                <a:spcPts val="0"/>
              </a:spcAft>
              <a:buSzPts val="1600"/>
              <a:buChar char="•"/>
            </a:pPr>
            <a:r>
              <a:rPr lang="en-US"/>
              <a:t>Use apelidos de tabelas para melhorar o desempenho.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8"/>
          <p:cNvSpPr txBox="1"/>
          <p:nvPr>
            <p:ph type="title"/>
          </p:nvPr>
        </p:nvSpPr>
        <p:spPr>
          <a:xfrm>
            <a:off x="1545013" y="13109"/>
            <a:ext cx="5350856" cy="444514"/>
          </a:xfrm>
          <a:prstGeom prst="rect">
            <a:avLst/>
          </a:prstGeom>
          <a:noFill/>
          <a:ln>
            <a:noFill/>
          </a:ln>
        </p:spPr>
        <p:txBody>
          <a:bodyPr anchorCtr="0" anchor="t" bIns="12700" lIns="12700" spcFirstLastPara="1" rIns="12700" wrap="square" tIns="12700">
            <a:noAutofit/>
          </a:bodyPr>
          <a:lstStyle/>
          <a:p>
            <a:pPr indent="0" lvl="0" marL="0" rtl="0" algn="ctr">
              <a:spcBef>
                <a:spcPts val="0"/>
              </a:spcBef>
              <a:spcAft>
                <a:spcPts val="0"/>
              </a:spcAft>
              <a:buNone/>
            </a:pPr>
            <a:r>
              <a:rPr lang="en-US"/>
              <a:t>Criando Joins com a Cláusula </a:t>
            </a:r>
            <a:r>
              <a:rPr lang="en-US">
                <a:latin typeface="Courier New"/>
                <a:ea typeface="Courier New"/>
                <a:cs typeface="Courier New"/>
                <a:sym typeface="Courier New"/>
              </a:rPr>
              <a:t>ON</a:t>
            </a:r>
            <a:endParaRPr/>
          </a:p>
        </p:txBody>
      </p:sp>
      <p:sp>
        <p:nvSpPr>
          <p:cNvPr id="217" name="Google Shape;217;p8"/>
          <p:cNvSpPr txBox="1"/>
          <p:nvPr>
            <p:ph idx="1" type="body"/>
          </p:nvPr>
        </p:nvSpPr>
        <p:spPr>
          <a:xfrm>
            <a:off x="1645118" y="1391938"/>
            <a:ext cx="5729825" cy="1652760"/>
          </a:xfrm>
          <a:prstGeom prst="rect">
            <a:avLst/>
          </a:prstGeom>
          <a:noFill/>
          <a:ln>
            <a:noFill/>
          </a:ln>
        </p:spPr>
        <p:txBody>
          <a:bodyPr anchorCtr="0" anchor="t" bIns="12700" lIns="12700" spcFirstLastPara="1" rIns="12700" wrap="square" tIns="12700">
            <a:spAutoFit/>
          </a:bodyPr>
          <a:lstStyle/>
          <a:p>
            <a:pPr indent="-343220" lvl="1" marL="429025" rtl="0" algn="just">
              <a:spcBef>
                <a:spcPts val="0"/>
              </a:spcBef>
              <a:spcAft>
                <a:spcPts val="0"/>
              </a:spcAft>
              <a:buSzPts val="1600"/>
              <a:buChar char="•"/>
            </a:pPr>
            <a:r>
              <a:rPr lang="en-US"/>
              <a:t>Use a cláusula </a:t>
            </a:r>
            <a:r>
              <a:rPr lang="en-US">
                <a:latin typeface="Courier New"/>
                <a:ea typeface="Courier New"/>
                <a:cs typeface="Courier New"/>
                <a:sym typeface="Courier New"/>
              </a:rPr>
              <a:t>ON</a:t>
            </a:r>
            <a:r>
              <a:rPr lang="en-US"/>
              <a:t> para especificar condições arbitrárias ou colunas a serem utilizadas em operações de join.</a:t>
            </a:r>
            <a:endParaRPr/>
          </a:p>
          <a:p>
            <a:pPr indent="-343220" lvl="1" marL="429025" rtl="0" algn="just">
              <a:spcBef>
                <a:spcPts val="320"/>
              </a:spcBef>
              <a:spcAft>
                <a:spcPts val="0"/>
              </a:spcAft>
              <a:buSzPts val="1600"/>
              <a:buChar char="•"/>
            </a:pPr>
            <a:r>
              <a:rPr lang="en-US"/>
              <a:t>A condição de join é separada de outras condições de pesquisa.</a:t>
            </a:r>
            <a:endParaRPr/>
          </a:p>
          <a:p>
            <a:pPr indent="-343220" lvl="1" marL="429025" rtl="0" algn="just">
              <a:spcBef>
                <a:spcPts val="320"/>
              </a:spcBef>
              <a:spcAft>
                <a:spcPts val="0"/>
              </a:spcAft>
              <a:buSzPts val="1600"/>
              <a:buChar char="•"/>
            </a:pPr>
            <a:r>
              <a:rPr lang="en-US"/>
              <a:t>A cláusula </a:t>
            </a:r>
            <a:r>
              <a:rPr lang="en-US">
                <a:latin typeface="Courier New"/>
                <a:ea typeface="Courier New"/>
                <a:cs typeface="Courier New"/>
                <a:sym typeface="Courier New"/>
              </a:rPr>
              <a:t>ON</a:t>
            </a:r>
            <a:r>
              <a:rPr lang="en-US"/>
              <a:t> facilita a compreensão do código.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9"/>
          <p:cNvSpPr/>
          <p:nvPr/>
        </p:nvSpPr>
        <p:spPr>
          <a:xfrm>
            <a:off x="1790509" y="1434840"/>
            <a:ext cx="5470029" cy="804416"/>
          </a:xfrm>
          <a:prstGeom prst="rect">
            <a:avLst/>
          </a:prstGeom>
          <a:solidFill>
            <a:schemeClr val="accent1"/>
          </a:solidFill>
          <a:ln cap="flat" cmpd="sng" w="28575">
            <a:solidFill>
              <a:srgbClr val="000000"/>
            </a:solidFill>
            <a:prstDash val="solid"/>
            <a:miter lim="800000"/>
            <a:headEnd len="sm" w="sm" type="none"/>
            <a:tailEnd len="sm" w="sm" type="none"/>
          </a:ln>
        </p:spPr>
        <p:txBody>
          <a:bodyPr anchorCtr="0" anchor="ctr" bIns="34550" lIns="69100" spcFirstLastPara="1" rIns="69100" wrap="square" tIns="34550">
            <a:noAutofit/>
          </a:bodyPr>
          <a:lstStyle/>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SELECT e.employee_id, e.last_name, e.department_id, </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       d.department_id, d.location_id</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FROM   employees e JOIN departments d</a:t>
            </a:r>
            <a:endParaRPr/>
          </a:p>
          <a:p>
            <a:pPr indent="0" lvl="0" marL="0" marR="0" rtl="0" algn="l">
              <a:spcBef>
                <a:spcPts val="0"/>
              </a:spcBef>
              <a:spcAft>
                <a:spcPts val="0"/>
              </a:spcAft>
              <a:buNone/>
            </a:pPr>
            <a:r>
              <a:rPr b="1" lang="en-US" sz="1351">
                <a:solidFill>
                  <a:srgbClr val="000000"/>
                </a:solidFill>
                <a:latin typeface="Courier New"/>
                <a:ea typeface="Courier New"/>
                <a:cs typeface="Courier New"/>
                <a:sym typeface="Courier New"/>
              </a:rPr>
              <a:t>ON     (e.department_id = d.department_id);</a:t>
            </a:r>
            <a:endParaRPr/>
          </a:p>
        </p:txBody>
      </p:sp>
      <p:sp>
        <p:nvSpPr>
          <p:cNvPr id="223" name="Google Shape;223;p9"/>
          <p:cNvSpPr txBox="1"/>
          <p:nvPr>
            <p:ph type="title"/>
          </p:nvPr>
        </p:nvSpPr>
        <p:spPr>
          <a:xfrm>
            <a:off x="1545013" y="13109"/>
            <a:ext cx="5350856" cy="444514"/>
          </a:xfrm>
          <a:prstGeom prst="rect">
            <a:avLst/>
          </a:prstGeom>
          <a:noFill/>
          <a:ln>
            <a:noFill/>
          </a:ln>
        </p:spPr>
        <p:txBody>
          <a:bodyPr anchorCtr="0" anchor="t" bIns="12700" lIns="12700" spcFirstLastPara="1" rIns="12700" wrap="square" tIns="12700">
            <a:noAutofit/>
          </a:bodyPr>
          <a:lstStyle/>
          <a:p>
            <a:pPr indent="0" lvl="0" marL="0" rtl="0" algn="ctr">
              <a:spcBef>
                <a:spcPts val="0"/>
              </a:spcBef>
              <a:spcAft>
                <a:spcPts val="0"/>
              </a:spcAft>
              <a:buNone/>
            </a:pPr>
            <a:r>
              <a:rPr lang="en-US"/>
              <a:t>Recuperando Registros com a Cláusula </a:t>
            </a:r>
            <a:r>
              <a:rPr lang="en-US">
                <a:latin typeface="Courier New"/>
                <a:ea typeface="Courier New"/>
                <a:cs typeface="Courier New"/>
                <a:sym typeface="Courier New"/>
              </a:rPr>
              <a:t>ON</a:t>
            </a:r>
            <a:endParaRPr/>
          </a:p>
        </p:txBody>
      </p:sp>
      <p:pic>
        <p:nvPicPr>
          <p:cNvPr id="224" name="Google Shape;224;p9"/>
          <p:cNvPicPr preferRelativeResize="0"/>
          <p:nvPr/>
        </p:nvPicPr>
        <p:blipFill rotWithShape="1">
          <a:blip r:embed="rId3">
            <a:alphaModFix/>
          </a:blip>
          <a:srcRect b="0" l="0" r="0" t="0"/>
          <a:stretch/>
        </p:blipFill>
        <p:spPr>
          <a:xfrm>
            <a:off x="1800042" y="2441850"/>
            <a:ext cx="5405676" cy="1315667"/>
          </a:xfrm>
          <a:prstGeom prst="rect">
            <a:avLst/>
          </a:prstGeom>
          <a:noFill/>
          <a:ln>
            <a:noFill/>
          </a:ln>
        </p:spPr>
      </p:pic>
      <p:pic>
        <p:nvPicPr>
          <p:cNvPr id="225" name="Google Shape;225;p9"/>
          <p:cNvPicPr preferRelativeResize="0"/>
          <p:nvPr/>
        </p:nvPicPr>
        <p:blipFill rotWithShape="1">
          <a:blip r:embed="rId4">
            <a:alphaModFix/>
          </a:blip>
          <a:srcRect b="0" l="0" r="0" t="0"/>
          <a:stretch/>
        </p:blipFill>
        <p:spPr>
          <a:xfrm>
            <a:off x="1800042" y="3927933"/>
            <a:ext cx="5387800" cy="163267"/>
          </a:xfrm>
          <a:prstGeom prst="rect">
            <a:avLst/>
          </a:prstGeom>
          <a:noFill/>
          <a:ln>
            <a:noFill/>
          </a:ln>
        </p:spPr>
      </p:pic>
      <p:sp>
        <p:nvSpPr>
          <p:cNvPr id="226" name="Google Shape;226;p9"/>
          <p:cNvSpPr/>
          <p:nvPr/>
        </p:nvSpPr>
        <p:spPr>
          <a:xfrm>
            <a:off x="3743750" y="2494286"/>
            <a:ext cx="2408481" cy="1245355"/>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
        <p:nvSpPr>
          <p:cNvPr id="227" name="Google Shape;227;p9"/>
          <p:cNvSpPr/>
          <p:nvPr/>
        </p:nvSpPr>
        <p:spPr>
          <a:xfrm>
            <a:off x="1820302" y="2012828"/>
            <a:ext cx="4343846" cy="202594"/>
          </a:xfrm>
          <a:prstGeom prst="rect">
            <a:avLst/>
          </a:prstGeom>
          <a:no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351">
              <a:solidFill>
                <a:srgbClr val="000000"/>
              </a:solidFill>
              <a:latin typeface="Arial"/>
              <a:ea typeface="Arial"/>
              <a:cs typeface="Arial"/>
              <a:sym typeface="Arial"/>
            </a:endParaRPr>
          </a:p>
        </p:txBody>
      </p:sp>
      <p:sp>
        <p:nvSpPr>
          <p:cNvPr id="228" name="Google Shape;228;p9"/>
          <p:cNvSpPr txBox="1"/>
          <p:nvPr/>
        </p:nvSpPr>
        <p:spPr>
          <a:xfrm>
            <a:off x="1807193" y="3638344"/>
            <a:ext cx="275289" cy="296574"/>
          </a:xfrm>
          <a:prstGeom prst="rect">
            <a:avLst/>
          </a:prstGeom>
          <a:noFill/>
          <a:ln>
            <a:noFill/>
          </a:ln>
        </p:spPr>
        <p:txBody>
          <a:bodyPr anchorCtr="0" anchor="t" bIns="9525" lIns="9525" spcFirstLastPara="1" rIns="9525" wrap="square" tIns="9525">
            <a:spAutoFit/>
          </a:bodyPr>
          <a:lstStyle/>
          <a:p>
            <a:pPr indent="0" lvl="0" marL="0" marR="0" rtl="0" algn="ctr">
              <a:spcBef>
                <a:spcPts val="0"/>
              </a:spcBef>
              <a:spcAft>
                <a:spcPts val="0"/>
              </a:spcAft>
              <a:buNone/>
            </a:pPr>
            <a:r>
              <a:rPr b="1" lang="en-US" sz="1802">
                <a:solidFill>
                  <a:srgbClr val="000000"/>
                </a:solidFill>
                <a:latin typeface="Arial"/>
                <a:ea typeface="Arial"/>
                <a:cs typeface="Arial"/>
                <a:sym typeface="Arial"/>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U5_2">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2019-02-15T12:16:11Z</dcterms:created>
  <dc:creator>Alexandre Barcelos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0x010100EC87E52000D43248A94C18BF0B36B1D8</vt:lpwstr>
  </property>
</Properties>
</file>