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7394B-61F8-A149-B86E-E43EB9FF9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44DF64-D132-A257-06F7-336BA03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0E309-8AC0-AE19-5BFC-E5E95444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A6A1-C52C-4DB2-9039-CFBB8E8F6803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7F628-8DB8-11C9-4FDE-20CD36A6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AD0E69-AA93-8766-C63D-3D3E9358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C-22E5-47D6-9174-4FA34B477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20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553BD-4F4E-46B7-8F2B-EFE5FE4C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307B95-5A72-37EA-EB67-DF6645FD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702D65-D031-559E-7F03-F9A9513E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A6A1-C52C-4DB2-9039-CFBB8E8F6803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DF2C47-D9BC-24AF-653D-B1E8ACF5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BAAB4-162B-C37D-CB0D-6DA80629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C-22E5-47D6-9174-4FA34B477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5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A08D96-7D0F-42F7-F736-94CC74E26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5AD746-0F5F-F9E5-C05B-243256DEE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363C2-66BE-CAB4-A2C9-842CCCAC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A6A1-C52C-4DB2-9039-CFBB8E8F6803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2891C-6A58-62EA-510A-467B2EF9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EA2114-0E47-5CE4-C00D-7A0E87C8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C-22E5-47D6-9174-4FA34B477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84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E3DDB-37F7-9A85-E258-7ECB9348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08B64-91EE-7FC1-E274-7D2D8833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7DB11-71FD-98A2-ACAA-59404BA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A6A1-C52C-4DB2-9039-CFBB8E8F6803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03462B-84EB-2F35-4B04-3F13CA28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C63A54-D0CC-6557-FAE2-569686AF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C-22E5-47D6-9174-4FA34B477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EE81C-526F-E1D5-E068-C3C7DBDB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2B2F37-E56E-BE1A-A543-6AC3B1F5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6ABE7D-816A-9EF8-0DC8-D9014ED3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A6A1-C52C-4DB2-9039-CFBB8E8F6803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7CC39E-29AA-1056-F7FD-FC1B1F03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93D4D8-4093-6BCF-7C56-2E686207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C-22E5-47D6-9174-4FA34B477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6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51E41-4225-94ED-00DD-741DEF4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FC9322-D9C4-005A-68A1-1F8F90037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9D3679-E310-AD25-66CF-DA8A0EE4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989145-B985-4DEA-CD6A-5897A667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A6A1-C52C-4DB2-9039-CFBB8E8F6803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C129C4-FDDD-57C9-68E0-C1534D92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A1FF39-4DB7-5613-642D-81713770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C-22E5-47D6-9174-4FA34B477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1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60FF3-FDDD-AE40-E457-8A71F0BE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2E2AFB-A6F4-213B-7DFE-A9F82777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FE3813-8BCD-60F8-B469-74FE3EE1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93B0E0-3C44-39FC-207B-F54B96E7E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EA22BC-D928-8F00-4C30-C192275C7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8D0D3A-82B4-BF78-C5D4-8A422571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A6A1-C52C-4DB2-9039-CFBB8E8F6803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9CB868-2CC7-63AC-DD67-91EA04FB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31618E-C6D3-7B0E-2207-07EB9C6C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C-22E5-47D6-9174-4FA34B477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67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CE3B8-B780-BC63-07B6-73C012A9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E7062C-7F2F-3B43-A178-7B541B92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A6A1-C52C-4DB2-9039-CFBB8E8F6803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82DD26-AE88-21CE-9C63-3DD4D59B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2FC824-0FD9-6FA1-D1DD-C1561789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C-22E5-47D6-9174-4FA34B477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5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4A2474-7E5B-7BA4-213E-4ACE808A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A6A1-C52C-4DB2-9039-CFBB8E8F6803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0780B0-E252-E003-08BF-827FEB5D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254D1B-ADBD-6739-0612-F326CC41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C-22E5-47D6-9174-4FA34B477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5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2D91-D4D8-D303-7043-5666A122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762DB-0B9A-A095-E87F-2C540696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35E334-25AD-D89A-FEC0-D0037868F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EC10A3-73A6-46B8-BF6D-34B6BD56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A6A1-C52C-4DB2-9039-CFBB8E8F6803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BA1973-AA1B-7586-E329-A826E2A4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9EBD63-052D-0E65-E0E5-7DD9CADA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C-22E5-47D6-9174-4FA34B477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40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9E233-B1FF-04A2-C9AB-519EDADF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07C3CA-5BD3-741B-92F3-A604A7766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CFDDCD-39E0-05D9-86B1-802F32C5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A7B7D2-BDD8-AC90-F967-9857D581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A6A1-C52C-4DB2-9039-CFBB8E8F6803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1165F-92D9-58D3-F8B2-A14E234E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A30A0A-1AB0-AD3F-A064-6942F227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5CCC-22E5-47D6-9174-4FA34B477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5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D5237-63F0-8508-9DEC-79F6C789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A57A1F-F96C-8CCE-C13B-BFD5753E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6E5AB-6C62-1723-52EA-043D705B7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5A6A1-C52C-4DB2-9039-CFBB8E8F6803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4CBC6-70BB-FDAC-1AAB-5F4FD1F54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632EC1-5DB0-81F9-B53A-26BD0D8C4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35CCC-22E5-47D6-9174-4FA34B477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25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1728-9482-1321-E2CC-90037F23E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</a:t>
            </a:r>
            <a:r>
              <a:rPr lang="en-US" dirty="0" err="1"/>
              <a:t>pygame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“Bounce ball game”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F2DBF3-EAFC-CDFD-6386-AB81EE013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36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6C44E-BAFC-681F-2A96-8517A23F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ECFC8F-5C81-37A5-6813-0B7622A35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игры состоит в том, что мяч с помощью отскоков должен добрать до финиша, подбирая по пути монеты.</a:t>
            </a:r>
          </a:p>
        </p:txBody>
      </p:sp>
    </p:spTree>
    <p:extLst>
      <p:ext uri="{BB962C8B-B14F-4D97-AF65-F5344CB8AC3E}">
        <p14:creationId xmlns:p14="http://schemas.microsoft.com/office/powerpoint/2010/main" val="19954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B8B5E-9938-7FE0-21C5-16547773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5A509-E6FA-DB8F-74DB-A36E3E93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данном проекте есть 4 класса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Мяча</a:t>
            </a:r>
          </a:p>
          <a:p>
            <a:r>
              <a:rPr lang="ru-RU" dirty="0"/>
              <a:t>Стенок</a:t>
            </a:r>
          </a:p>
          <a:p>
            <a:r>
              <a:rPr lang="ru-RU" dirty="0"/>
              <a:t>Монет</a:t>
            </a:r>
          </a:p>
          <a:p>
            <a:r>
              <a:rPr lang="ru-RU" dirty="0"/>
              <a:t>Выхода</a:t>
            </a:r>
          </a:p>
          <a:p>
            <a:pPr marL="0" indent="0">
              <a:buNone/>
            </a:pPr>
            <a:r>
              <a:rPr lang="ru-RU" dirty="0"/>
              <a:t>Разные окна реализованы с помощью функций.</a:t>
            </a:r>
          </a:p>
          <a:p>
            <a:pPr marL="0" indent="0">
              <a:buNone/>
            </a:pPr>
            <a:r>
              <a:rPr lang="ru-RU" dirty="0"/>
              <a:t>Данные хранятся в папке </a:t>
            </a:r>
            <a:r>
              <a:rPr lang="en-US" dirty="0"/>
              <a:t>data </a:t>
            </a:r>
            <a:r>
              <a:rPr lang="ru-RU" dirty="0"/>
              <a:t>в текстовых файлах(в виде координат)</a:t>
            </a:r>
          </a:p>
        </p:txBody>
      </p:sp>
    </p:spTree>
    <p:extLst>
      <p:ext uri="{BB962C8B-B14F-4D97-AF65-F5344CB8AC3E}">
        <p14:creationId xmlns:p14="http://schemas.microsoft.com/office/powerpoint/2010/main" val="416870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485B2-18E2-6ED8-E880-BE4B286D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CE58D-CFFF-05BC-2670-B31B68FB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качестве доработки можно было бы добавить звук и еще больше уровней.</a:t>
            </a:r>
          </a:p>
        </p:txBody>
      </p:sp>
    </p:spTree>
    <p:extLst>
      <p:ext uri="{BB962C8B-B14F-4D97-AF65-F5344CB8AC3E}">
        <p14:creationId xmlns:p14="http://schemas.microsoft.com/office/powerpoint/2010/main" val="22073621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 по pygame: “Bounce ball game”</vt:lpstr>
      <vt:lpstr>Идея игры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1</cp:revision>
  <dcterms:created xsi:type="dcterms:W3CDTF">2025-02-06T01:06:09Z</dcterms:created>
  <dcterms:modified xsi:type="dcterms:W3CDTF">2025-02-06T01:08:51Z</dcterms:modified>
</cp:coreProperties>
</file>