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14" r:id="rId2"/>
    <p:sldId id="780" r:id="rId3"/>
    <p:sldId id="781" r:id="rId4"/>
    <p:sldId id="779" r:id="rId5"/>
    <p:sldId id="7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0B96C-1320-445F-BB5B-DA4B6C63FB33}" v="6" dt="2023-12-05T00:09:07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mith" userId="c7cd07cc-cc85-480f-a19d-7ea14cca2f41" providerId="ADAL" clId="{2890B96C-1320-445F-BB5B-DA4B6C63FB33}"/>
    <pc:docChg chg="modSld">
      <pc:chgData name="Adam Smith" userId="c7cd07cc-cc85-480f-a19d-7ea14cca2f41" providerId="ADAL" clId="{2890B96C-1320-445F-BB5B-DA4B6C63FB33}" dt="2023-12-05T00:09:07.233" v="5"/>
      <pc:docMkLst>
        <pc:docMk/>
      </pc:docMkLst>
      <pc:sldChg chg="modTransition modAnim">
        <pc:chgData name="Adam Smith" userId="c7cd07cc-cc85-480f-a19d-7ea14cca2f41" providerId="ADAL" clId="{2890B96C-1320-445F-BB5B-DA4B6C63FB33}" dt="2023-12-05T00:09:07.233" v="5"/>
        <pc:sldMkLst>
          <pc:docMk/>
          <pc:sldMk cId="3966564857" sldId="614"/>
        </pc:sldMkLst>
      </pc:sldChg>
      <pc:sldChg chg="modTransition modAnim">
        <pc:chgData name="Adam Smith" userId="c7cd07cc-cc85-480f-a19d-7ea14cca2f41" providerId="ADAL" clId="{2890B96C-1320-445F-BB5B-DA4B6C63FB33}" dt="2023-12-05T00:09:07.233" v="5"/>
        <pc:sldMkLst>
          <pc:docMk/>
          <pc:sldMk cId="2102894220" sldId="779"/>
        </pc:sldMkLst>
      </pc:sldChg>
      <pc:sldChg chg="modTransition modAnim">
        <pc:chgData name="Adam Smith" userId="c7cd07cc-cc85-480f-a19d-7ea14cca2f41" providerId="ADAL" clId="{2890B96C-1320-445F-BB5B-DA4B6C63FB33}" dt="2023-12-05T00:09:07.233" v="5"/>
        <pc:sldMkLst>
          <pc:docMk/>
          <pc:sldMk cId="2450619805" sldId="780"/>
        </pc:sldMkLst>
      </pc:sldChg>
      <pc:sldChg chg="modTransition modAnim">
        <pc:chgData name="Adam Smith" userId="c7cd07cc-cc85-480f-a19d-7ea14cca2f41" providerId="ADAL" clId="{2890B96C-1320-445F-BB5B-DA4B6C63FB33}" dt="2023-12-05T00:09:07.233" v="5"/>
        <pc:sldMkLst>
          <pc:docMk/>
          <pc:sldMk cId="1881429248" sldId="781"/>
        </pc:sldMkLst>
      </pc:sldChg>
      <pc:sldChg chg="modTransition modAnim">
        <pc:chgData name="Adam Smith" userId="c7cd07cc-cc85-480f-a19d-7ea14cca2f41" providerId="ADAL" clId="{2890B96C-1320-445F-BB5B-DA4B6C63FB33}" dt="2023-12-05T00:09:07.233" v="5"/>
        <pc:sldMkLst>
          <pc:docMk/>
          <pc:sldMk cId="2182318600" sldId="7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C467-15D9-412D-833E-F763040B16AF}" type="datetimeFigureOut">
              <a:rPr lang="en-NZ" smtClean="0"/>
              <a:t>5/12/2023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6CFFA-4D09-460A-96C4-1C32C2D245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25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E4C7A-C2DF-4228-9423-3085F73D2469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756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E4C7A-C2DF-4228-9423-3085F73D2469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054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E4C7A-C2DF-4228-9423-3085F73D2469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1499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E4C7A-C2DF-4228-9423-3085F73D2469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363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E4C7A-C2DF-4228-9423-3085F73D2469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7086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C2F5-C632-4E5B-B151-041D1EAC802D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1 - </a:t>
            </a:r>
            <a:fld id="{4E87CCFD-8FE1-4C23-A18B-E9559657BB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89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3F6-1BC2-4F0E-BC5A-FDA6FB18997F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6 - </a:t>
            </a:r>
            <a:fld id="{330D19BC-BA28-4BC6-ABB6-E51E2A8C016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11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3DF2-A12E-4033-88A8-E459C4163070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6 - </a:t>
            </a:r>
            <a:fld id="{F1078489-D006-4BCB-8834-B73DBD353C7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3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0676-1D79-47F3-BD19-CA959ED344E0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6 - </a:t>
            </a:r>
            <a:fld id="{CBA1B61A-4BB1-43DF-B5F7-52F43AA159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11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370-3029-4071-835F-954AF28650FE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6 - </a:t>
            </a:r>
            <a:fld id="{F8676700-6E04-4102-8FD9-EB21F4210E4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736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1E9-8FA3-40FF-82E5-95E3473E3262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6 - </a:t>
            </a:r>
            <a:fld id="{FF871E0B-3649-4C0C-84F3-B27437327C9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81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BE4-7754-47AB-B113-AD53D7AB3C0C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6 - </a:t>
            </a:r>
            <a:fld id="{B35933C8-9E59-4AF4-A582-66E2BB6480C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333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A1BC-30A0-43CF-8EC6-310A071DDB58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1 - </a:t>
            </a:r>
            <a:fld id="{CB5C64AB-49C0-45D8-AF3C-3192943A27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Oval 5"/>
          <p:cNvSpPr>
            <a:spLocks noChangeAspect="1" noChangeArrowheads="1"/>
          </p:cNvSpPr>
          <p:nvPr/>
        </p:nvSpPr>
        <p:spPr bwMode="auto">
          <a:xfrm rot="5400000">
            <a:off x="5403850" y="449263"/>
            <a:ext cx="2139950" cy="3492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8830" name="Rectangle 526"/>
          <p:cNvSpPr>
            <a:spLocks noChangeAspect="1" noChangeArrowheads="1"/>
          </p:cNvSpPr>
          <p:nvPr/>
        </p:nvSpPr>
        <p:spPr bwMode="auto">
          <a:xfrm>
            <a:off x="6323089" y="1792586"/>
            <a:ext cx="46634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4400" i="1" dirty="0">
                <a:solidFill>
                  <a:prstClr val="black"/>
                </a:solidFill>
                <a:latin typeface="Symbol" pitchFamily="18" charset="2"/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4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" name="Freeform 56"/>
          <p:cNvSpPr>
            <a:spLocks/>
          </p:cNvSpPr>
          <p:nvPr/>
        </p:nvSpPr>
        <p:spPr bwMode="auto">
          <a:xfrm rot="13500000">
            <a:off x="5925473" y="16445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 rot="13500000">
            <a:off x="5985510" y="234807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" name="Freeform 56"/>
          <p:cNvSpPr>
            <a:spLocks/>
          </p:cNvSpPr>
          <p:nvPr/>
        </p:nvSpPr>
        <p:spPr bwMode="auto">
          <a:xfrm rot="13500000">
            <a:off x="5774113" y="23758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" name="Freeform 56"/>
          <p:cNvSpPr>
            <a:spLocks/>
          </p:cNvSpPr>
          <p:nvPr/>
        </p:nvSpPr>
        <p:spPr bwMode="auto">
          <a:xfrm rot="13500000">
            <a:off x="6461571" y="172158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" name="Freeform 56"/>
          <p:cNvSpPr>
            <a:spLocks/>
          </p:cNvSpPr>
          <p:nvPr/>
        </p:nvSpPr>
        <p:spPr bwMode="auto">
          <a:xfrm rot="13500000">
            <a:off x="6681318" y="195593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" name="Freeform 56"/>
          <p:cNvSpPr>
            <a:spLocks/>
          </p:cNvSpPr>
          <p:nvPr/>
        </p:nvSpPr>
        <p:spPr bwMode="auto">
          <a:xfrm rot="13500000">
            <a:off x="5818832" y="145674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 rot="13500000">
            <a:off x="5932188" y="288153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" name="Freeform 56"/>
          <p:cNvSpPr>
            <a:spLocks/>
          </p:cNvSpPr>
          <p:nvPr/>
        </p:nvSpPr>
        <p:spPr bwMode="auto">
          <a:xfrm rot="13500000">
            <a:off x="6635094" y="26237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" name="Freeform 56"/>
          <p:cNvSpPr>
            <a:spLocks/>
          </p:cNvSpPr>
          <p:nvPr/>
        </p:nvSpPr>
        <p:spPr bwMode="auto">
          <a:xfrm rot="13500000">
            <a:off x="6929818" y="256682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" name="Freeform 56"/>
          <p:cNvSpPr>
            <a:spLocks/>
          </p:cNvSpPr>
          <p:nvPr/>
        </p:nvSpPr>
        <p:spPr bwMode="auto">
          <a:xfrm rot="13500000">
            <a:off x="5460713" y="2873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" name="Freeform 56"/>
          <p:cNvSpPr>
            <a:spLocks/>
          </p:cNvSpPr>
          <p:nvPr/>
        </p:nvSpPr>
        <p:spPr bwMode="auto">
          <a:xfrm rot="13500000">
            <a:off x="6580833" y="28282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4" name="Freeform 56"/>
          <p:cNvSpPr>
            <a:spLocks/>
          </p:cNvSpPr>
          <p:nvPr/>
        </p:nvSpPr>
        <p:spPr bwMode="auto">
          <a:xfrm rot="13500000">
            <a:off x="6282544" y="27871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 rot="13500000">
            <a:off x="5111194" y="18482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 rot="13500000">
            <a:off x="5102593" y="20938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 rot="13500000">
            <a:off x="5668640" y="214715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 rot="13500000">
            <a:off x="6354931" y="256681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 rot="13500000">
            <a:off x="4995951" y="26201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 rot="13500000">
            <a:off x="5388742" y="20938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1" name="Freeform 56"/>
          <p:cNvSpPr>
            <a:spLocks/>
          </p:cNvSpPr>
          <p:nvPr/>
        </p:nvSpPr>
        <p:spPr bwMode="auto">
          <a:xfrm rot="13500000">
            <a:off x="5407393" y="23986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2" name="Freeform 56"/>
          <p:cNvSpPr>
            <a:spLocks/>
          </p:cNvSpPr>
          <p:nvPr/>
        </p:nvSpPr>
        <p:spPr bwMode="auto">
          <a:xfrm rot="13500000">
            <a:off x="6218692" y="128721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 rot="13500000">
            <a:off x="6210091" y="1532772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" name="Freeform 56"/>
          <p:cNvSpPr>
            <a:spLocks/>
          </p:cNvSpPr>
          <p:nvPr/>
        </p:nvSpPr>
        <p:spPr bwMode="auto">
          <a:xfrm rot="13500000">
            <a:off x="6992687" y="17261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5" name="Freeform 56"/>
          <p:cNvSpPr>
            <a:spLocks/>
          </p:cNvSpPr>
          <p:nvPr/>
        </p:nvSpPr>
        <p:spPr bwMode="auto">
          <a:xfrm rot="13500000">
            <a:off x="6674178" y="13428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" name="Freeform 56"/>
          <p:cNvSpPr>
            <a:spLocks/>
          </p:cNvSpPr>
          <p:nvPr/>
        </p:nvSpPr>
        <p:spPr bwMode="auto">
          <a:xfrm rot="13500000">
            <a:off x="6156770" y="22850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7" name="Freeform 56"/>
          <p:cNvSpPr>
            <a:spLocks/>
          </p:cNvSpPr>
          <p:nvPr/>
        </p:nvSpPr>
        <p:spPr bwMode="auto">
          <a:xfrm rot="13500000">
            <a:off x="5720875" y="28441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" name="Freeform 56"/>
          <p:cNvSpPr>
            <a:spLocks/>
          </p:cNvSpPr>
          <p:nvPr/>
        </p:nvSpPr>
        <p:spPr bwMode="auto">
          <a:xfrm rot="13500000">
            <a:off x="6232480" y="19671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 rot="13500000">
            <a:off x="5926513" y="25282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0" name="Freeform 56"/>
          <p:cNvSpPr>
            <a:spLocks/>
          </p:cNvSpPr>
          <p:nvPr/>
        </p:nvSpPr>
        <p:spPr bwMode="auto">
          <a:xfrm rot="13500000">
            <a:off x="5952582" y="191381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3" name="Freeform 56"/>
          <p:cNvSpPr>
            <a:spLocks/>
          </p:cNvSpPr>
          <p:nvPr/>
        </p:nvSpPr>
        <p:spPr bwMode="auto">
          <a:xfrm rot="13500000">
            <a:off x="6080080" y="18147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 rot="13500000">
            <a:off x="7198409" y="16394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5" name="Freeform 56"/>
          <p:cNvSpPr>
            <a:spLocks/>
          </p:cNvSpPr>
          <p:nvPr/>
        </p:nvSpPr>
        <p:spPr bwMode="auto">
          <a:xfrm rot="13500000">
            <a:off x="6929819" y="21300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6" name="Freeform 56"/>
          <p:cNvSpPr>
            <a:spLocks/>
          </p:cNvSpPr>
          <p:nvPr/>
        </p:nvSpPr>
        <p:spPr bwMode="auto">
          <a:xfrm rot="13500000">
            <a:off x="7251728" y="252820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7" name="Freeform 56"/>
          <p:cNvSpPr>
            <a:spLocks/>
          </p:cNvSpPr>
          <p:nvPr/>
        </p:nvSpPr>
        <p:spPr bwMode="auto">
          <a:xfrm rot="13500000">
            <a:off x="7480654" y="17248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" name="Freeform 56"/>
          <p:cNvSpPr>
            <a:spLocks/>
          </p:cNvSpPr>
          <p:nvPr/>
        </p:nvSpPr>
        <p:spPr bwMode="auto">
          <a:xfrm rot="13500000">
            <a:off x="7251729" y="22115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" name="Freeform 56"/>
          <p:cNvSpPr>
            <a:spLocks/>
          </p:cNvSpPr>
          <p:nvPr/>
        </p:nvSpPr>
        <p:spPr bwMode="auto">
          <a:xfrm rot="13500000">
            <a:off x="7853767" y="22414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" name="Freeform 56"/>
          <p:cNvSpPr>
            <a:spLocks/>
          </p:cNvSpPr>
          <p:nvPr/>
        </p:nvSpPr>
        <p:spPr bwMode="auto">
          <a:xfrm rot="13500000">
            <a:off x="7449887" y="20092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" name="Freeform 56"/>
          <p:cNvSpPr>
            <a:spLocks/>
          </p:cNvSpPr>
          <p:nvPr/>
        </p:nvSpPr>
        <p:spPr bwMode="auto">
          <a:xfrm rot="13500000">
            <a:off x="7449887" y="280684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" name="Freeform 56"/>
          <p:cNvSpPr>
            <a:spLocks/>
          </p:cNvSpPr>
          <p:nvPr/>
        </p:nvSpPr>
        <p:spPr bwMode="auto">
          <a:xfrm rot="13500000">
            <a:off x="7635080" y="250902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" name="Freeform 56"/>
          <p:cNvSpPr>
            <a:spLocks/>
          </p:cNvSpPr>
          <p:nvPr/>
        </p:nvSpPr>
        <p:spPr bwMode="auto">
          <a:xfrm rot="13500000">
            <a:off x="6792537" y="284045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 rot="13500000">
            <a:off x="7145086" y="28601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5" name="Freeform 56"/>
          <p:cNvSpPr>
            <a:spLocks/>
          </p:cNvSpPr>
          <p:nvPr/>
        </p:nvSpPr>
        <p:spPr bwMode="auto">
          <a:xfrm rot="13500000">
            <a:off x="7145087" y="18785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6" name="Freeform 56"/>
          <p:cNvSpPr>
            <a:spLocks/>
          </p:cNvSpPr>
          <p:nvPr/>
        </p:nvSpPr>
        <p:spPr bwMode="auto">
          <a:xfrm rot="13500000">
            <a:off x="7297487" y="2030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 rot="13500000">
            <a:off x="7449887" y="21833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8" name="Freeform 56"/>
          <p:cNvSpPr>
            <a:spLocks/>
          </p:cNvSpPr>
          <p:nvPr/>
        </p:nvSpPr>
        <p:spPr bwMode="auto">
          <a:xfrm rot="13500000">
            <a:off x="7602287" y="23357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" name="Freeform 56"/>
          <p:cNvSpPr>
            <a:spLocks/>
          </p:cNvSpPr>
          <p:nvPr/>
        </p:nvSpPr>
        <p:spPr bwMode="auto">
          <a:xfrm rot="13500000">
            <a:off x="7814788" y="18509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DF4514-D32F-CCAD-1745-257740F6A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89" y="586128"/>
            <a:ext cx="13503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96656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Oval 5"/>
          <p:cNvSpPr>
            <a:spLocks noChangeAspect="1" noChangeArrowheads="1"/>
          </p:cNvSpPr>
          <p:nvPr/>
        </p:nvSpPr>
        <p:spPr bwMode="auto">
          <a:xfrm rot="5400000">
            <a:off x="5403850" y="449263"/>
            <a:ext cx="2139950" cy="3492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8830" name="Rectangle 526"/>
          <p:cNvSpPr>
            <a:spLocks noChangeAspect="1" noChangeArrowheads="1"/>
          </p:cNvSpPr>
          <p:nvPr/>
        </p:nvSpPr>
        <p:spPr bwMode="auto">
          <a:xfrm>
            <a:off x="6323089" y="1792586"/>
            <a:ext cx="46634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4400" i="1" dirty="0">
                <a:solidFill>
                  <a:prstClr val="black"/>
                </a:solidFill>
                <a:latin typeface="Symbol" pitchFamily="18" charset="2"/>
                <a:ea typeface="新細明體" panose="02020500000000000000" pitchFamily="18" charset="-120"/>
              </a:rPr>
              <a:t>m</a:t>
            </a:r>
          </a:p>
        </p:txBody>
      </p:sp>
      <p:grpSp>
        <p:nvGrpSpPr>
          <p:cNvPr id="98861" name="Group 557"/>
          <p:cNvGrpSpPr>
            <a:grpSpLocks/>
          </p:cNvGrpSpPr>
          <p:nvPr/>
        </p:nvGrpSpPr>
        <p:grpSpPr bwMode="auto">
          <a:xfrm>
            <a:off x="1793876" y="2519363"/>
            <a:ext cx="3019425" cy="1993900"/>
            <a:chOff x="170" y="1587"/>
            <a:chExt cx="1902" cy="1256"/>
          </a:xfrm>
        </p:grpSpPr>
        <p:sp>
          <p:nvSpPr>
            <p:cNvPr id="98821" name="Oval 517"/>
            <p:cNvSpPr>
              <a:spLocks noChangeAspect="1" noChangeArrowheads="1"/>
            </p:cNvSpPr>
            <p:nvPr/>
          </p:nvSpPr>
          <p:spPr bwMode="auto">
            <a:xfrm rot="5400000">
              <a:off x="332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23" name="Rectangle 519"/>
            <p:cNvSpPr>
              <a:spLocks noChangeAspect="1" noChangeArrowheads="1"/>
            </p:cNvSpPr>
            <p:nvPr/>
          </p:nvSpPr>
          <p:spPr bwMode="auto">
            <a:xfrm>
              <a:off x="260" y="1839"/>
              <a:ext cx="5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Sample</a:t>
              </a:r>
            </a:p>
          </p:txBody>
        </p:sp>
        <p:sp>
          <p:nvSpPr>
            <p:cNvPr id="98824" name="Rectangle 520"/>
            <p:cNvSpPr>
              <a:spLocks noChangeAspect="1" noChangeArrowheads="1"/>
            </p:cNvSpPr>
            <p:nvPr/>
          </p:nvSpPr>
          <p:spPr bwMode="auto">
            <a:xfrm>
              <a:off x="1392" y="1587"/>
              <a:ext cx="12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i="1" dirty="0">
                  <a:solidFill>
                    <a:prstClr val="black"/>
                  </a:solidFill>
                  <a:latin typeface="Times New Roman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98848" name="Line 544"/>
            <p:cNvSpPr>
              <a:spLocks noChangeShapeType="1"/>
            </p:cNvSpPr>
            <p:nvPr/>
          </p:nvSpPr>
          <p:spPr bwMode="auto">
            <a:xfrm flipH="1">
              <a:off x="858" y="1622"/>
              <a:ext cx="1214" cy="726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8862" name="Group 558"/>
          <p:cNvGrpSpPr>
            <a:grpSpLocks/>
          </p:cNvGrpSpPr>
          <p:nvPr/>
        </p:nvGrpSpPr>
        <p:grpSpPr bwMode="auto">
          <a:xfrm>
            <a:off x="2227263" y="4311651"/>
            <a:ext cx="457200" cy="1203325"/>
            <a:chOff x="443" y="2716"/>
            <a:chExt cx="288" cy="758"/>
          </a:xfrm>
        </p:grpSpPr>
        <p:graphicFrame>
          <p:nvGraphicFramePr>
            <p:cNvPr id="98837" name="Object 533"/>
            <p:cNvGraphicFramePr>
              <a:graphicFrameLocks noChangeAspect="1"/>
            </p:cNvGraphicFramePr>
            <p:nvPr/>
          </p:nvGraphicFramePr>
          <p:xfrm>
            <a:off x="443" y="3066"/>
            <a:ext cx="28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98837" name="Object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3066"/>
                          <a:ext cx="28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853" name="Line 549"/>
            <p:cNvSpPr>
              <a:spLocks noChangeShapeType="1"/>
            </p:cNvSpPr>
            <p:nvPr/>
          </p:nvSpPr>
          <p:spPr bwMode="auto">
            <a:xfrm>
              <a:off x="587" y="2716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" name="Freeform 56"/>
          <p:cNvSpPr>
            <a:spLocks/>
          </p:cNvSpPr>
          <p:nvPr/>
        </p:nvSpPr>
        <p:spPr bwMode="auto">
          <a:xfrm rot="13500000">
            <a:off x="5925473" y="16445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 rot="13500000">
            <a:off x="5985510" y="234807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" name="Freeform 56"/>
          <p:cNvSpPr>
            <a:spLocks/>
          </p:cNvSpPr>
          <p:nvPr/>
        </p:nvSpPr>
        <p:spPr bwMode="auto">
          <a:xfrm rot="13500000">
            <a:off x="5774113" y="23758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" name="Freeform 56"/>
          <p:cNvSpPr>
            <a:spLocks/>
          </p:cNvSpPr>
          <p:nvPr/>
        </p:nvSpPr>
        <p:spPr bwMode="auto">
          <a:xfrm rot="13500000">
            <a:off x="6461571" y="172158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" name="Freeform 56"/>
          <p:cNvSpPr>
            <a:spLocks/>
          </p:cNvSpPr>
          <p:nvPr/>
        </p:nvSpPr>
        <p:spPr bwMode="auto">
          <a:xfrm rot="13500000">
            <a:off x="6681318" y="195593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" name="Freeform 56"/>
          <p:cNvSpPr>
            <a:spLocks/>
          </p:cNvSpPr>
          <p:nvPr/>
        </p:nvSpPr>
        <p:spPr bwMode="auto">
          <a:xfrm rot="13500000">
            <a:off x="5818832" y="145674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 rot="13500000">
            <a:off x="5932188" y="288153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" name="Freeform 56"/>
          <p:cNvSpPr>
            <a:spLocks/>
          </p:cNvSpPr>
          <p:nvPr/>
        </p:nvSpPr>
        <p:spPr bwMode="auto">
          <a:xfrm rot="13500000">
            <a:off x="6635094" y="26237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" name="Freeform 56"/>
          <p:cNvSpPr>
            <a:spLocks/>
          </p:cNvSpPr>
          <p:nvPr/>
        </p:nvSpPr>
        <p:spPr bwMode="auto">
          <a:xfrm rot="13500000">
            <a:off x="6929818" y="256682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" name="Freeform 56"/>
          <p:cNvSpPr>
            <a:spLocks/>
          </p:cNvSpPr>
          <p:nvPr/>
        </p:nvSpPr>
        <p:spPr bwMode="auto">
          <a:xfrm rot="13500000">
            <a:off x="5460713" y="2873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" name="Freeform 56"/>
          <p:cNvSpPr>
            <a:spLocks/>
          </p:cNvSpPr>
          <p:nvPr/>
        </p:nvSpPr>
        <p:spPr bwMode="auto">
          <a:xfrm rot="13500000">
            <a:off x="6580833" y="28282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4" name="Freeform 56"/>
          <p:cNvSpPr>
            <a:spLocks/>
          </p:cNvSpPr>
          <p:nvPr/>
        </p:nvSpPr>
        <p:spPr bwMode="auto">
          <a:xfrm rot="13500000">
            <a:off x="6282544" y="27871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 rot="13500000">
            <a:off x="5111194" y="18482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 rot="13500000">
            <a:off x="5102593" y="20938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 rot="13500000">
            <a:off x="5668640" y="214715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 rot="13500000">
            <a:off x="6354931" y="256681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 rot="13500000">
            <a:off x="4995951" y="26201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 rot="13500000">
            <a:off x="5388742" y="20938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1" name="Freeform 56"/>
          <p:cNvSpPr>
            <a:spLocks/>
          </p:cNvSpPr>
          <p:nvPr/>
        </p:nvSpPr>
        <p:spPr bwMode="auto">
          <a:xfrm rot="13500000">
            <a:off x="5407393" y="23986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2" name="Freeform 56"/>
          <p:cNvSpPr>
            <a:spLocks/>
          </p:cNvSpPr>
          <p:nvPr/>
        </p:nvSpPr>
        <p:spPr bwMode="auto">
          <a:xfrm rot="13500000">
            <a:off x="6218692" y="128721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 rot="13500000">
            <a:off x="6210091" y="1532772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" name="Freeform 56"/>
          <p:cNvSpPr>
            <a:spLocks/>
          </p:cNvSpPr>
          <p:nvPr/>
        </p:nvSpPr>
        <p:spPr bwMode="auto">
          <a:xfrm rot="13500000">
            <a:off x="6992687" y="17261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5" name="Freeform 56"/>
          <p:cNvSpPr>
            <a:spLocks/>
          </p:cNvSpPr>
          <p:nvPr/>
        </p:nvSpPr>
        <p:spPr bwMode="auto">
          <a:xfrm rot="13500000">
            <a:off x="6674178" y="13428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" name="Freeform 56"/>
          <p:cNvSpPr>
            <a:spLocks/>
          </p:cNvSpPr>
          <p:nvPr/>
        </p:nvSpPr>
        <p:spPr bwMode="auto">
          <a:xfrm rot="13500000">
            <a:off x="6156770" y="22850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7" name="Freeform 56"/>
          <p:cNvSpPr>
            <a:spLocks/>
          </p:cNvSpPr>
          <p:nvPr/>
        </p:nvSpPr>
        <p:spPr bwMode="auto">
          <a:xfrm rot="13500000">
            <a:off x="5720875" y="28441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" name="Freeform 56"/>
          <p:cNvSpPr>
            <a:spLocks/>
          </p:cNvSpPr>
          <p:nvPr/>
        </p:nvSpPr>
        <p:spPr bwMode="auto">
          <a:xfrm rot="13500000">
            <a:off x="6232480" y="19671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 rot="13500000">
            <a:off x="5926513" y="25282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0" name="Freeform 56"/>
          <p:cNvSpPr>
            <a:spLocks/>
          </p:cNvSpPr>
          <p:nvPr/>
        </p:nvSpPr>
        <p:spPr bwMode="auto">
          <a:xfrm rot="13500000">
            <a:off x="5952582" y="191381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3" name="Freeform 56"/>
          <p:cNvSpPr>
            <a:spLocks/>
          </p:cNvSpPr>
          <p:nvPr/>
        </p:nvSpPr>
        <p:spPr bwMode="auto">
          <a:xfrm rot="13500000">
            <a:off x="6080080" y="18147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 rot="13500000">
            <a:off x="7198409" y="16394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5" name="Freeform 56"/>
          <p:cNvSpPr>
            <a:spLocks/>
          </p:cNvSpPr>
          <p:nvPr/>
        </p:nvSpPr>
        <p:spPr bwMode="auto">
          <a:xfrm rot="13500000">
            <a:off x="6929819" y="21300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6" name="Freeform 56"/>
          <p:cNvSpPr>
            <a:spLocks/>
          </p:cNvSpPr>
          <p:nvPr/>
        </p:nvSpPr>
        <p:spPr bwMode="auto">
          <a:xfrm rot="13500000">
            <a:off x="7251728" y="252820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7" name="Freeform 56"/>
          <p:cNvSpPr>
            <a:spLocks/>
          </p:cNvSpPr>
          <p:nvPr/>
        </p:nvSpPr>
        <p:spPr bwMode="auto">
          <a:xfrm rot="13500000">
            <a:off x="7480654" y="17248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" name="Freeform 56"/>
          <p:cNvSpPr>
            <a:spLocks/>
          </p:cNvSpPr>
          <p:nvPr/>
        </p:nvSpPr>
        <p:spPr bwMode="auto">
          <a:xfrm rot="13500000">
            <a:off x="7251729" y="22115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" name="Freeform 56"/>
          <p:cNvSpPr>
            <a:spLocks/>
          </p:cNvSpPr>
          <p:nvPr/>
        </p:nvSpPr>
        <p:spPr bwMode="auto">
          <a:xfrm rot="13500000">
            <a:off x="7853767" y="22414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" name="Freeform 56"/>
          <p:cNvSpPr>
            <a:spLocks/>
          </p:cNvSpPr>
          <p:nvPr/>
        </p:nvSpPr>
        <p:spPr bwMode="auto">
          <a:xfrm rot="13500000">
            <a:off x="7449887" y="20092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" name="Freeform 56"/>
          <p:cNvSpPr>
            <a:spLocks/>
          </p:cNvSpPr>
          <p:nvPr/>
        </p:nvSpPr>
        <p:spPr bwMode="auto">
          <a:xfrm rot="13500000">
            <a:off x="7449887" y="280684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" name="Freeform 56"/>
          <p:cNvSpPr>
            <a:spLocks/>
          </p:cNvSpPr>
          <p:nvPr/>
        </p:nvSpPr>
        <p:spPr bwMode="auto">
          <a:xfrm rot="13500000">
            <a:off x="7635080" y="250902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" name="Freeform 56"/>
          <p:cNvSpPr>
            <a:spLocks/>
          </p:cNvSpPr>
          <p:nvPr/>
        </p:nvSpPr>
        <p:spPr bwMode="auto">
          <a:xfrm rot="13500000">
            <a:off x="6792537" y="284045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 rot="13500000">
            <a:off x="7145086" y="28601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5" name="Freeform 56"/>
          <p:cNvSpPr>
            <a:spLocks/>
          </p:cNvSpPr>
          <p:nvPr/>
        </p:nvSpPr>
        <p:spPr bwMode="auto">
          <a:xfrm rot="13500000">
            <a:off x="7145087" y="18785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6" name="Freeform 56"/>
          <p:cNvSpPr>
            <a:spLocks/>
          </p:cNvSpPr>
          <p:nvPr/>
        </p:nvSpPr>
        <p:spPr bwMode="auto">
          <a:xfrm rot="13500000">
            <a:off x="7297487" y="2030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 rot="13500000">
            <a:off x="7449887" y="21833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8" name="Freeform 56"/>
          <p:cNvSpPr>
            <a:spLocks/>
          </p:cNvSpPr>
          <p:nvPr/>
        </p:nvSpPr>
        <p:spPr bwMode="auto">
          <a:xfrm rot="13500000">
            <a:off x="7602287" y="23357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" name="Freeform 56"/>
          <p:cNvSpPr>
            <a:spLocks/>
          </p:cNvSpPr>
          <p:nvPr/>
        </p:nvSpPr>
        <p:spPr bwMode="auto">
          <a:xfrm rot="13500000">
            <a:off x="7814788" y="18509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5880" y="3884543"/>
            <a:ext cx="902247" cy="489021"/>
            <a:chOff x="521879" y="3884542"/>
            <a:chExt cx="902247" cy="489021"/>
          </a:xfrm>
        </p:grpSpPr>
        <p:sp>
          <p:nvSpPr>
            <p:cNvPr id="90" name="Freeform 56"/>
            <p:cNvSpPr>
              <a:spLocks/>
            </p:cNvSpPr>
            <p:nvPr/>
          </p:nvSpPr>
          <p:spPr bwMode="auto">
            <a:xfrm rot="13500000">
              <a:off x="566447" y="418621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 rot="13500000">
              <a:off x="1348720" y="421887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Freeform 56"/>
            <p:cNvSpPr>
              <a:spLocks/>
            </p:cNvSpPr>
            <p:nvPr/>
          </p:nvSpPr>
          <p:spPr bwMode="auto">
            <a:xfrm rot="13500000">
              <a:off x="1318859" y="394752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 rot="13500000">
              <a:off x="1224026" y="415376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auto">
            <a:xfrm rot="13500000">
              <a:off x="521085" y="401812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Freeform 56"/>
            <p:cNvSpPr>
              <a:spLocks/>
            </p:cNvSpPr>
            <p:nvPr/>
          </p:nvSpPr>
          <p:spPr bwMode="auto">
            <a:xfrm rot="13500000">
              <a:off x="814470" y="425918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Freeform 56"/>
            <p:cNvSpPr>
              <a:spLocks/>
            </p:cNvSpPr>
            <p:nvPr/>
          </p:nvSpPr>
          <p:spPr bwMode="auto">
            <a:xfrm rot="13500000">
              <a:off x="871167" y="413082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Freeform 56"/>
            <p:cNvSpPr>
              <a:spLocks/>
            </p:cNvSpPr>
            <p:nvPr/>
          </p:nvSpPr>
          <p:spPr bwMode="auto">
            <a:xfrm rot="13500000">
              <a:off x="1024197" y="429815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Freeform 56"/>
            <p:cNvSpPr>
              <a:spLocks/>
            </p:cNvSpPr>
            <p:nvPr/>
          </p:nvSpPr>
          <p:spPr bwMode="auto">
            <a:xfrm rot="13500000">
              <a:off x="1103628" y="404449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 rot="13500000">
              <a:off x="914108" y="388533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 rot="13500000">
              <a:off x="707830" y="394752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6" name="Rectangle 6">
            <a:extLst>
              <a:ext uri="{FF2B5EF4-FFF2-40B4-BE49-F238E27FC236}">
                <a16:creationId xmlns:a16="http://schemas.microsoft.com/office/drawing/2014/main" id="{BAFF5CB0-8592-B6C3-B916-938F25E08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89" y="586128"/>
            <a:ext cx="13503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45061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Oval 5"/>
          <p:cNvSpPr>
            <a:spLocks noChangeAspect="1" noChangeArrowheads="1"/>
          </p:cNvSpPr>
          <p:nvPr/>
        </p:nvSpPr>
        <p:spPr bwMode="auto">
          <a:xfrm rot="5400000">
            <a:off x="5403850" y="449263"/>
            <a:ext cx="2139950" cy="3492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8830" name="Rectangle 526"/>
          <p:cNvSpPr>
            <a:spLocks noChangeAspect="1" noChangeArrowheads="1"/>
          </p:cNvSpPr>
          <p:nvPr/>
        </p:nvSpPr>
        <p:spPr bwMode="auto">
          <a:xfrm>
            <a:off x="6323089" y="1792586"/>
            <a:ext cx="46634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4400" i="1" dirty="0">
                <a:solidFill>
                  <a:prstClr val="black"/>
                </a:solidFill>
                <a:latin typeface="Symbol" pitchFamily="18" charset="2"/>
                <a:ea typeface="新細明體" panose="02020500000000000000" pitchFamily="18" charset="-120"/>
              </a:rPr>
              <a:t>m</a:t>
            </a:r>
          </a:p>
        </p:txBody>
      </p:sp>
      <p:grpSp>
        <p:nvGrpSpPr>
          <p:cNvPr id="98861" name="Group 557"/>
          <p:cNvGrpSpPr>
            <a:grpSpLocks/>
          </p:cNvGrpSpPr>
          <p:nvPr/>
        </p:nvGrpSpPr>
        <p:grpSpPr bwMode="auto">
          <a:xfrm>
            <a:off x="1793876" y="2519363"/>
            <a:ext cx="3019425" cy="1993900"/>
            <a:chOff x="170" y="1587"/>
            <a:chExt cx="1902" cy="1256"/>
          </a:xfrm>
        </p:grpSpPr>
        <p:sp>
          <p:nvSpPr>
            <p:cNvPr id="98821" name="Oval 517"/>
            <p:cNvSpPr>
              <a:spLocks noChangeAspect="1" noChangeArrowheads="1"/>
            </p:cNvSpPr>
            <p:nvPr/>
          </p:nvSpPr>
          <p:spPr bwMode="auto">
            <a:xfrm rot="5400000">
              <a:off x="332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23" name="Rectangle 519"/>
            <p:cNvSpPr>
              <a:spLocks noChangeAspect="1" noChangeArrowheads="1"/>
            </p:cNvSpPr>
            <p:nvPr/>
          </p:nvSpPr>
          <p:spPr bwMode="auto">
            <a:xfrm>
              <a:off x="260" y="1839"/>
              <a:ext cx="5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Sample</a:t>
              </a:r>
            </a:p>
          </p:txBody>
        </p:sp>
        <p:sp>
          <p:nvSpPr>
            <p:cNvPr id="98824" name="Rectangle 520"/>
            <p:cNvSpPr>
              <a:spLocks noChangeAspect="1" noChangeArrowheads="1"/>
            </p:cNvSpPr>
            <p:nvPr/>
          </p:nvSpPr>
          <p:spPr bwMode="auto">
            <a:xfrm>
              <a:off x="1392" y="1587"/>
              <a:ext cx="12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i="1" dirty="0">
                  <a:solidFill>
                    <a:prstClr val="black"/>
                  </a:solidFill>
                  <a:latin typeface="Times New Roman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98848" name="Line 544"/>
            <p:cNvSpPr>
              <a:spLocks noChangeShapeType="1"/>
            </p:cNvSpPr>
            <p:nvPr/>
          </p:nvSpPr>
          <p:spPr bwMode="auto">
            <a:xfrm flipH="1">
              <a:off x="858" y="1622"/>
              <a:ext cx="1214" cy="726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8862" name="Group 558"/>
          <p:cNvGrpSpPr>
            <a:grpSpLocks/>
          </p:cNvGrpSpPr>
          <p:nvPr/>
        </p:nvGrpSpPr>
        <p:grpSpPr bwMode="auto">
          <a:xfrm>
            <a:off x="2227263" y="4311651"/>
            <a:ext cx="457200" cy="1203325"/>
            <a:chOff x="443" y="2716"/>
            <a:chExt cx="288" cy="758"/>
          </a:xfrm>
        </p:grpSpPr>
        <p:graphicFrame>
          <p:nvGraphicFramePr>
            <p:cNvPr id="98837" name="Object 533"/>
            <p:cNvGraphicFramePr>
              <a:graphicFrameLocks noChangeAspect="1"/>
            </p:cNvGraphicFramePr>
            <p:nvPr/>
          </p:nvGraphicFramePr>
          <p:xfrm>
            <a:off x="443" y="3066"/>
            <a:ext cx="28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98837" name="Object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3066"/>
                          <a:ext cx="28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853" name="Line 549"/>
            <p:cNvSpPr>
              <a:spLocks noChangeShapeType="1"/>
            </p:cNvSpPr>
            <p:nvPr/>
          </p:nvSpPr>
          <p:spPr bwMode="auto">
            <a:xfrm>
              <a:off x="587" y="2716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" name="Freeform 56"/>
          <p:cNvSpPr>
            <a:spLocks/>
          </p:cNvSpPr>
          <p:nvPr/>
        </p:nvSpPr>
        <p:spPr bwMode="auto">
          <a:xfrm rot="13500000">
            <a:off x="5925473" y="16445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 rot="13500000">
            <a:off x="5985510" y="234807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" name="Freeform 56"/>
          <p:cNvSpPr>
            <a:spLocks/>
          </p:cNvSpPr>
          <p:nvPr/>
        </p:nvSpPr>
        <p:spPr bwMode="auto">
          <a:xfrm rot="13500000">
            <a:off x="5774113" y="23758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" name="Freeform 56"/>
          <p:cNvSpPr>
            <a:spLocks/>
          </p:cNvSpPr>
          <p:nvPr/>
        </p:nvSpPr>
        <p:spPr bwMode="auto">
          <a:xfrm rot="13500000">
            <a:off x="6461571" y="172158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" name="Freeform 56"/>
          <p:cNvSpPr>
            <a:spLocks/>
          </p:cNvSpPr>
          <p:nvPr/>
        </p:nvSpPr>
        <p:spPr bwMode="auto">
          <a:xfrm rot="13500000">
            <a:off x="6681318" y="195593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" name="Freeform 56"/>
          <p:cNvSpPr>
            <a:spLocks/>
          </p:cNvSpPr>
          <p:nvPr/>
        </p:nvSpPr>
        <p:spPr bwMode="auto">
          <a:xfrm rot="13500000">
            <a:off x="5818832" y="145674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 rot="13500000">
            <a:off x="5932188" y="288153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" name="Freeform 56"/>
          <p:cNvSpPr>
            <a:spLocks/>
          </p:cNvSpPr>
          <p:nvPr/>
        </p:nvSpPr>
        <p:spPr bwMode="auto">
          <a:xfrm rot="13500000">
            <a:off x="6635094" y="26237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" name="Freeform 56"/>
          <p:cNvSpPr>
            <a:spLocks/>
          </p:cNvSpPr>
          <p:nvPr/>
        </p:nvSpPr>
        <p:spPr bwMode="auto">
          <a:xfrm rot="13500000">
            <a:off x="6929818" y="256682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" name="Freeform 56"/>
          <p:cNvSpPr>
            <a:spLocks/>
          </p:cNvSpPr>
          <p:nvPr/>
        </p:nvSpPr>
        <p:spPr bwMode="auto">
          <a:xfrm rot="13500000">
            <a:off x="5460713" y="2873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" name="Freeform 56"/>
          <p:cNvSpPr>
            <a:spLocks/>
          </p:cNvSpPr>
          <p:nvPr/>
        </p:nvSpPr>
        <p:spPr bwMode="auto">
          <a:xfrm rot="13500000">
            <a:off x="6580833" y="28282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4" name="Freeform 56"/>
          <p:cNvSpPr>
            <a:spLocks/>
          </p:cNvSpPr>
          <p:nvPr/>
        </p:nvSpPr>
        <p:spPr bwMode="auto">
          <a:xfrm rot="13500000">
            <a:off x="6282544" y="27871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 rot="13500000">
            <a:off x="5111194" y="18482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 rot="13500000">
            <a:off x="5102593" y="20938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 rot="13500000">
            <a:off x="5668640" y="214715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 rot="13500000">
            <a:off x="6354931" y="256681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 rot="13500000">
            <a:off x="4995951" y="26201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 rot="13500000">
            <a:off x="5388742" y="20938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1" name="Freeform 56"/>
          <p:cNvSpPr>
            <a:spLocks/>
          </p:cNvSpPr>
          <p:nvPr/>
        </p:nvSpPr>
        <p:spPr bwMode="auto">
          <a:xfrm rot="13500000">
            <a:off x="5407393" y="23986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2" name="Freeform 56"/>
          <p:cNvSpPr>
            <a:spLocks/>
          </p:cNvSpPr>
          <p:nvPr/>
        </p:nvSpPr>
        <p:spPr bwMode="auto">
          <a:xfrm rot="13500000">
            <a:off x="6218692" y="128721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 rot="13500000">
            <a:off x="6210091" y="1532772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" name="Freeform 56"/>
          <p:cNvSpPr>
            <a:spLocks/>
          </p:cNvSpPr>
          <p:nvPr/>
        </p:nvSpPr>
        <p:spPr bwMode="auto">
          <a:xfrm rot="13500000">
            <a:off x="6992687" y="17261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5" name="Freeform 56"/>
          <p:cNvSpPr>
            <a:spLocks/>
          </p:cNvSpPr>
          <p:nvPr/>
        </p:nvSpPr>
        <p:spPr bwMode="auto">
          <a:xfrm rot="13500000">
            <a:off x="6674178" y="13428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" name="Freeform 56"/>
          <p:cNvSpPr>
            <a:spLocks/>
          </p:cNvSpPr>
          <p:nvPr/>
        </p:nvSpPr>
        <p:spPr bwMode="auto">
          <a:xfrm rot="13500000">
            <a:off x="6156770" y="22850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7" name="Freeform 56"/>
          <p:cNvSpPr>
            <a:spLocks/>
          </p:cNvSpPr>
          <p:nvPr/>
        </p:nvSpPr>
        <p:spPr bwMode="auto">
          <a:xfrm rot="13500000">
            <a:off x="5720875" y="28441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" name="Freeform 56"/>
          <p:cNvSpPr>
            <a:spLocks/>
          </p:cNvSpPr>
          <p:nvPr/>
        </p:nvSpPr>
        <p:spPr bwMode="auto">
          <a:xfrm rot="13500000">
            <a:off x="6232480" y="19671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 rot="13500000">
            <a:off x="5926513" y="25282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0" name="Freeform 56"/>
          <p:cNvSpPr>
            <a:spLocks/>
          </p:cNvSpPr>
          <p:nvPr/>
        </p:nvSpPr>
        <p:spPr bwMode="auto">
          <a:xfrm rot="13500000">
            <a:off x="5952582" y="191381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3" name="Freeform 56"/>
          <p:cNvSpPr>
            <a:spLocks/>
          </p:cNvSpPr>
          <p:nvPr/>
        </p:nvSpPr>
        <p:spPr bwMode="auto">
          <a:xfrm rot="13500000">
            <a:off x="6080080" y="18147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 rot="13500000">
            <a:off x="7198409" y="16394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5" name="Freeform 56"/>
          <p:cNvSpPr>
            <a:spLocks/>
          </p:cNvSpPr>
          <p:nvPr/>
        </p:nvSpPr>
        <p:spPr bwMode="auto">
          <a:xfrm rot="13500000">
            <a:off x="6929819" y="21300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6" name="Freeform 56"/>
          <p:cNvSpPr>
            <a:spLocks/>
          </p:cNvSpPr>
          <p:nvPr/>
        </p:nvSpPr>
        <p:spPr bwMode="auto">
          <a:xfrm rot="13500000">
            <a:off x="7251728" y="252820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7" name="Freeform 56"/>
          <p:cNvSpPr>
            <a:spLocks/>
          </p:cNvSpPr>
          <p:nvPr/>
        </p:nvSpPr>
        <p:spPr bwMode="auto">
          <a:xfrm rot="13500000">
            <a:off x="7480654" y="17248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" name="Freeform 56"/>
          <p:cNvSpPr>
            <a:spLocks/>
          </p:cNvSpPr>
          <p:nvPr/>
        </p:nvSpPr>
        <p:spPr bwMode="auto">
          <a:xfrm rot="13500000">
            <a:off x="7251729" y="22115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" name="Freeform 56"/>
          <p:cNvSpPr>
            <a:spLocks/>
          </p:cNvSpPr>
          <p:nvPr/>
        </p:nvSpPr>
        <p:spPr bwMode="auto">
          <a:xfrm rot="13500000">
            <a:off x="7853767" y="22414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" name="Freeform 56"/>
          <p:cNvSpPr>
            <a:spLocks/>
          </p:cNvSpPr>
          <p:nvPr/>
        </p:nvSpPr>
        <p:spPr bwMode="auto">
          <a:xfrm rot="13500000">
            <a:off x="7449887" y="20092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" name="Freeform 56"/>
          <p:cNvSpPr>
            <a:spLocks/>
          </p:cNvSpPr>
          <p:nvPr/>
        </p:nvSpPr>
        <p:spPr bwMode="auto">
          <a:xfrm rot="13500000">
            <a:off x="7449887" y="280684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" name="Freeform 56"/>
          <p:cNvSpPr>
            <a:spLocks/>
          </p:cNvSpPr>
          <p:nvPr/>
        </p:nvSpPr>
        <p:spPr bwMode="auto">
          <a:xfrm rot="13500000">
            <a:off x="7635080" y="250902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" name="Freeform 56"/>
          <p:cNvSpPr>
            <a:spLocks/>
          </p:cNvSpPr>
          <p:nvPr/>
        </p:nvSpPr>
        <p:spPr bwMode="auto">
          <a:xfrm rot="13500000">
            <a:off x="6792537" y="284045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 rot="13500000">
            <a:off x="7145086" y="28601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5" name="Freeform 56"/>
          <p:cNvSpPr>
            <a:spLocks/>
          </p:cNvSpPr>
          <p:nvPr/>
        </p:nvSpPr>
        <p:spPr bwMode="auto">
          <a:xfrm rot="13500000">
            <a:off x="7145087" y="18785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6" name="Freeform 56"/>
          <p:cNvSpPr>
            <a:spLocks/>
          </p:cNvSpPr>
          <p:nvPr/>
        </p:nvSpPr>
        <p:spPr bwMode="auto">
          <a:xfrm rot="13500000">
            <a:off x="7297487" y="2030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 rot="13500000">
            <a:off x="7449887" y="21833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8" name="Freeform 56"/>
          <p:cNvSpPr>
            <a:spLocks/>
          </p:cNvSpPr>
          <p:nvPr/>
        </p:nvSpPr>
        <p:spPr bwMode="auto">
          <a:xfrm rot="13500000">
            <a:off x="7602287" y="23357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" name="Freeform 56"/>
          <p:cNvSpPr>
            <a:spLocks/>
          </p:cNvSpPr>
          <p:nvPr/>
        </p:nvSpPr>
        <p:spPr bwMode="auto">
          <a:xfrm rot="13500000">
            <a:off x="7814788" y="18509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5880" y="3884543"/>
            <a:ext cx="902247" cy="489021"/>
            <a:chOff x="521879" y="3884542"/>
            <a:chExt cx="902247" cy="489021"/>
          </a:xfrm>
        </p:grpSpPr>
        <p:sp>
          <p:nvSpPr>
            <p:cNvPr id="90" name="Freeform 56"/>
            <p:cNvSpPr>
              <a:spLocks/>
            </p:cNvSpPr>
            <p:nvPr/>
          </p:nvSpPr>
          <p:spPr bwMode="auto">
            <a:xfrm rot="13500000">
              <a:off x="566447" y="418621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 rot="13500000">
              <a:off x="1348720" y="421887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Freeform 56"/>
            <p:cNvSpPr>
              <a:spLocks/>
            </p:cNvSpPr>
            <p:nvPr/>
          </p:nvSpPr>
          <p:spPr bwMode="auto">
            <a:xfrm rot="13500000">
              <a:off x="1318859" y="394752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 rot="13500000">
              <a:off x="1224026" y="415376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auto">
            <a:xfrm rot="13500000">
              <a:off x="521085" y="401812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Freeform 56"/>
            <p:cNvSpPr>
              <a:spLocks/>
            </p:cNvSpPr>
            <p:nvPr/>
          </p:nvSpPr>
          <p:spPr bwMode="auto">
            <a:xfrm rot="13500000">
              <a:off x="814470" y="425918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Freeform 56"/>
            <p:cNvSpPr>
              <a:spLocks/>
            </p:cNvSpPr>
            <p:nvPr/>
          </p:nvSpPr>
          <p:spPr bwMode="auto">
            <a:xfrm rot="13500000">
              <a:off x="871167" y="413082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Freeform 56"/>
            <p:cNvSpPr>
              <a:spLocks/>
            </p:cNvSpPr>
            <p:nvPr/>
          </p:nvSpPr>
          <p:spPr bwMode="auto">
            <a:xfrm rot="13500000">
              <a:off x="1024197" y="429815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Freeform 56"/>
            <p:cNvSpPr>
              <a:spLocks/>
            </p:cNvSpPr>
            <p:nvPr/>
          </p:nvSpPr>
          <p:spPr bwMode="auto">
            <a:xfrm rot="13500000">
              <a:off x="1103628" y="404449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 rot="13500000">
              <a:off x="914108" y="388533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 rot="13500000">
              <a:off x="707830" y="394752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4" name="Oval 521">
            <a:extLst>
              <a:ext uri="{FF2B5EF4-FFF2-40B4-BE49-F238E27FC236}">
                <a16:creationId xmlns:a16="http://schemas.microsoft.com/office/drawing/2014/main" id="{74AA6893-002A-6763-1039-F0F6808E9FD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3518694" y="3444082"/>
            <a:ext cx="812800" cy="132556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535">
            <a:extLst>
              <a:ext uri="{FF2B5EF4-FFF2-40B4-BE49-F238E27FC236}">
                <a16:creationId xmlns:a16="http://schemas.microsoft.com/office/drawing/2014/main" id="{CA5D5CF8-CCD0-77DC-B13C-91A34E9FF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0" y="4867275"/>
          <a:ext cx="495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5" name="Object 535">
                        <a:extLst>
                          <a:ext uri="{FF2B5EF4-FFF2-40B4-BE49-F238E27FC236}">
                            <a16:creationId xmlns:a16="http://schemas.microsoft.com/office/drawing/2014/main" id="{CA5D5CF8-CCD0-77DC-B13C-91A34E9FF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4867275"/>
                        <a:ext cx="495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545">
            <a:extLst>
              <a:ext uri="{FF2B5EF4-FFF2-40B4-BE49-F238E27FC236}">
                <a16:creationId xmlns:a16="http://schemas.microsoft.com/office/drawing/2014/main" id="{25B65963-23D3-1E7D-414C-3794EAD1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6" y="2790825"/>
            <a:ext cx="962025" cy="844550"/>
          </a:xfrm>
          <a:prstGeom prst="line">
            <a:avLst/>
          </a:prstGeom>
          <a:noFill/>
          <a:ln w="25400" cap="sq">
            <a:solidFill>
              <a:schemeClr val="accent6">
                <a:lumMod val="75000"/>
              </a:schemeClr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" name="Line 550">
            <a:extLst>
              <a:ext uri="{FF2B5EF4-FFF2-40B4-BE49-F238E27FC236}">
                <a16:creationId xmlns:a16="http://schemas.microsoft.com/office/drawing/2014/main" id="{B107F889-6367-19FF-EBFF-9623F5324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4" y="4329114"/>
            <a:ext cx="1587" cy="446087"/>
          </a:xfrm>
          <a:prstGeom prst="line">
            <a:avLst/>
          </a:prstGeom>
          <a:noFill/>
          <a:ln w="25400" cap="sq">
            <a:solidFill>
              <a:schemeClr val="accent6">
                <a:lumMod val="75000"/>
              </a:schemeClr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E6879-E5F2-A73E-1F87-7201A6970F8E}"/>
              </a:ext>
            </a:extLst>
          </p:cNvPr>
          <p:cNvGrpSpPr/>
          <p:nvPr/>
        </p:nvGrpSpPr>
        <p:grpSpPr>
          <a:xfrm>
            <a:off x="3438689" y="3861034"/>
            <a:ext cx="1028575" cy="502341"/>
            <a:chOff x="1914688" y="3861033"/>
            <a:chExt cx="1028575" cy="502341"/>
          </a:xfrm>
        </p:grpSpPr>
        <p:sp>
          <p:nvSpPr>
            <p:cNvPr id="9" name="Freeform 56">
              <a:extLst>
                <a:ext uri="{FF2B5EF4-FFF2-40B4-BE49-F238E27FC236}">
                  <a16:creationId xmlns:a16="http://schemas.microsoft.com/office/drawing/2014/main" id="{93FBDCB2-DAD5-A401-88E0-C3F7174D302E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1967214" y="4176029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996511F5-8C15-10FF-1661-90E9A0B6581B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867857" y="409399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5AE6933A-C240-0918-DD9E-2C211044FA3C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719626" y="393733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56">
              <a:extLst>
                <a:ext uri="{FF2B5EF4-FFF2-40B4-BE49-F238E27FC236}">
                  <a16:creationId xmlns:a16="http://schemas.microsoft.com/office/drawing/2014/main" id="{9F5E9E88-F818-695E-19B3-4AA646165E09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1913894" y="402828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56">
              <a:extLst>
                <a:ext uri="{FF2B5EF4-FFF2-40B4-BE49-F238E27FC236}">
                  <a16:creationId xmlns:a16="http://schemas.microsoft.com/office/drawing/2014/main" id="{E13D3966-5303-6243-A3BA-E9EF25F26942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041927" y="427784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56">
              <a:extLst>
                <a:ext uri="{FF2B5EF4-FFF2-40B4-BE49-F238E27FC236}">
                  <a16:creationId xmlns:a16="http://schemas.microsoft.com/office/drawing/2014/main" id="{43A695ED-D329-BCBC-428C-2177EA5D49E0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208234" y="412481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56">
              <a:extLst>
                <a:ext uri="{FF2B5EF4-FFF2-40B4-BE49-F238E27FC236}">
                  <a16:creationId xmlns:a16="http://schemas.microsoft.com/office/drawing/2014/main" id="{DEC5C0FD-EF93-561F-6582-6D563FAB5767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443461" y="386182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56">
              <a:extLst>
                <a:ext uri="{FF2B5EF4-FFF2-40B4-BE49-F238E27FC236}">
                  <a16:creationId xmlns:a16="http://schemas.microsoft.com/office/drawing/2014/main" id="{FCE7A147-62DE-CA73-C0E3-E1FE635A8CA1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424964" y="428796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56">
              <a:extLst>
                <a:ext uri="{FF2B5EF4-FFF2-40B4-BE49-F238E27FC236}">
                  <a16:creationId xmlns:a16="http://schemas.microsoft.com/office/drawing/2014/main" id="{0279761A-EDA0-BEB0-1DD9-36A71D82B7E1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504395" y="40343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F59D8BAD-734C-A599-CDB2-D77E27DF4D33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314875" y="387514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2A87ABC3-0912-AAB8-0CB2-6413ABD199AB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108597" y="393733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22" name="Rectangle 6">
            <a:extLst>
              <a:ext uri="{FF2B5EF4-FFF2-40B4-BE49-F238E27FC236}">
                <a16:creationId xmlns:a16="http://schemas.microsoft.com/office/drawing/2014/main" id="{CB0F5FA9-ED7E-3940-55C1-72C40CB7B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89" y="586128"/>
            <a:ext cx="13503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88142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Oval 5"/>
          <p:cNvSpPr>
            <a:spLocks noChangeAspect="1" noChangeArrowheads="1"/>
          </p:cNvSpPr>
          <p:nvPr/>
        </p:nvSpPr>
        <p:spPr bwMode="auto">
          <a:xfrm rot="5400000">
            <a:off x="5403850" y="449263"/>
            <a:ext cx="2139950" cy="3492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8825" name="Oval 521"/>
          <p:cNvSpPr>
            <a:spLocks noChangeAspect="1" noChangeArrowheads="1"/>
          </p:cNvSpPr>
          <p:nvPr/>
        </p:nvSpPr>
        <p:spPr bwMode="auto">
          <a:xfrm rot="5400000">
            <a:off x="3518694" y="3444082"/>
            <a:ext cx="812800" cy="132556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8830" name="Rectangle 526"/>
          <p:cNvSpPr>
            <a:spLocks noChangeAspect="1" noChangeArrowheads="1"/>
          </p:cNvSpPr>
          <p:nvPr/>
        </p:nvSpPr>
        <p:spPr bwMode="auto">
          <a:xfrm>
            <a:off x="6323089" y="1792586"/>
            <a:ext cx="46634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4400" i="1" dirty="0">
                <a:solidFill>
                  <a:prstClr val="black"/>
                </a:solidFill>
                <a:latin typeface="Symbol" pitchFamily="18" charset="2"/>
                <a:ea typeface="新細明體" panose="02020500000000000000" pitchFamily="18" charset="-120"/>
              </a:rPr>
              <a:t>m</a:t>
            </a:r>
          </a:p>
        </p:txBody>
      </p:sp>
      <p:graphicFrame>
        <p:nvGraphicFramePr>
          <p:cNvPr id="98839" name="Object 535"/>
          <p:cNvGraphicFramePr>
            <a:graphicFrameLocks noChangeAspect="1"/>
          </p:cNvGraphicFramePr>
          <p:nvPr/>
        </p:nvGraphicFramePr>
        <p:xfrm>
          <a:off x="3676650" y="4867275"/>
          <a:ext cx="495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215640" progId="Equation.3">
                  <p:embed/>
                </p:oleObj>
              </mc:Choice>
              <mc:Fallback>
                <p:oleObj name="Equation" r:id="rId3" imgW="164880" imgH="215640" progId="Equation.3">
                  <p:embed/>
                  <p:pic>
                    <p:nvPicPr>
                      <p:cNvPr id="98839" name="Object 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4867275"/>
                        <a:ext cx="495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861" name="Group 557"/>
          <p:cNvGrpSpPr>
            <a:grpSpLocks/>
          </p:cNvGrpSpPr>
          <p:nvPr/>
        </p:nvGrpSpPr>
        <p:grpSpPr bwMode="auto">
          <a:xfrm>
            <a:off x="1793876" y="2519363"/>
            <a:ext cx="3019425" cy="1993900"/>
            <a:chOff x="170" y="1587"/>
            <a:chExt cx="1902" cy="1256"/>
          </a:xfrm>
        </p:grpSpPr>
        <p:sp>
          <p:nvSpPr>
            <p:cNvPr id="98821" name="Oval 517"/>
            <p:cNvSpPr>
              <a:spLocks noChangeAspect="1" noChangeArrowheads="1"/>
            </p:cNvSpPr>
            <p:nvPr/>
          </p:nvSpPr>
          <p:spPr bwMode="auto">
            <a:xfrm rot="5400000">
              <a:off x="332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23" name="Rectangle 519"/>
            <p:cNvSpPr>
              <a:spLocks noChangeAspect="1" noChangeArrowheads="1"/>
            </p:cNvSpPr>
            <p:nvPr/>
          </p:nvSpPr>
          <p:spPr bwMode="auto">
            <a:xfrm>
              <a:off x="260" y="1839"/>
              <a:ext cx="5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Sample</a:t>
              </a:r>
            </a:p>
          </p:txBody>
        </p:sp>
        <p:sp>
          <p:nvSpPr>
            <p:cNvPr id="98824" name="Rectangle 520"/>
            <p:cNvSpPr>
              <a:spLocks noChangeAspect="1" noChangeArrowheads="1"/>
            </p:cNvSpPr>
            <p:nvPr/>
          </p:nvSpPr>
          <p:spPr bwMode="auto">
            <a:xfrm>
              <a:off x="1392" y="1587"/>
              <a:ext cx="12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i="1" dirty="0">
                  <a:solidFill>
                    <a:prstClr val="black"/>
                  </a:solidFill>
                  <a:latin typeface="Times New Roman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98848" name="Line 544"/>
            <p:cNvSpPr>
              <a:spLocks noChangeShapeType="1"/>
            </p:cNvSpPr>
            <p:nvPr/>
          </p:nvSpPr>
          <p:spPr bwMode="auto">
            <a:xfrm flipH="1">
              <a:off x="858" y="1622"/>
              <a:ext cx="1214" cy="726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98849" name="Line 545"/>
          <p:cNvSpPr>
            <a:spLocks noChangeShapeType="1"/>
          </p:cNvSpPr>
          <p:nvPr/>
        </p:nvSpPr>
        <p:spPr bwMode="auto">
          <a:xfrm flipH="1">
            <a:off x="4067176" y="2790825"/>
            <a:ext cx="962025" cy="844550"/>
          </a:xfrm>
          <a:prstGeom prst="line">
            <a:avLst/>
          </a:prstGeom>
          <a:noFill/>
          <a:ln w="25400" cap="sq">
            <a:solidFill>
              <a:schemeClr val="accent6">
                <a:lumMod val="75000"/>
              </a:schemeClr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98862" name="Group 558"/>
          <p:cNvGrpSpPr>
            <a:grpSpLocks/>
          </p:cNvGrpSpPr>
          <p:nvPr/>
        </p:nvGrpSpPr>
        <p:grpSpPr bwMode="auto">
          <a:xfrm>
            <a:off x="2227263" y="4311651"/>
            <a:ext cx="457200" cy="1203325"/>
            <a:chOff x="443" y="2716"/>
            <a:chExt cx="288" cy="758"/>
          </a:xfrm>
        </p:grpSpPr>
        <p:graphicFrame>
          <p:nvGraphicFramePr>
            <p:cNvPr id="98837" name="Object 533"/>
            <p:cNvGraphicFramePr>
              <a:graphicFrameLocks noChangeAspect="1"/>
            </p:cNvGraphicFramePr>
            <p:nvPr/>
          </p:nvGraphicFramePr>
          <p:xfrm>
            <a:off x="443" y="3066"/>
            <a:ext cx="28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98837" name="Object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3066"/>
                          <a:ext cx="28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853" name="Line 549"/>
            <p:cNvSpPr>
              <a:spLocks noChangeShapeType="1"/>
            </p:cNvSpPr>
            <p:nvPr/>
          </p:nvSpPr>
          <p:spPr bwMode="auto">
            <a:xfrm>
              <a:off x="587" y="2716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98854" name="Line 550"/>
          <p:cNvSpPr>
            <a:spLocks noChangeShapeType="1"/>
          </p:cNvSpPr>
          <p:nvPr/>
        </p:nvSpPr>
        <p:spPr bwMode="auto">
          <a:xfrm>
            <a:off x="3922714" y="4329114"/>
            <a:ext cx="1587" cy="446087"/>
          </a:xfrm>
          <a:prstGeom prst="line">
            <a:avLst/>
          </a:prstGeom>
          <a:noFill/>
          <a:ln w="25400" cap="sq">
            <a:solidFill>
              <a:schemeClr val="accent6">
                <a:lumMod val="75000"/>
              </a:schemeClr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98863" name="Group 559"/>
          <p:cNvGrpSpPr>
            <a:grpSpLocks/>
          </p:cNvGrpSpPr>
          <p:nvPr/>
        </p:nvGrpSpPr>
        <p:grpSpPr bwMode="auto">
          <a:xfrm>
            <a:off x="4732338" y="3149601"/>
            <a:ext cx="5651500" cy="2384425"/>
            <a:chOff x="2021" y="1984"/>
            <a:chExt cx="3560" cy="1502"/>
          </a:xfrm>
        </p:grpSpPr>
        <p:sp>
          <p:nvSpPr>
            <p:cNvPr id="98826" name="Oval 522"/>
            <p:cNvSpPr>
              <a:spLocks noChangeAspect="1" noChangeArrowheads="1"/>
            </p:cNvSpPr>
            <p:nvPr/>
          </p:nvSpPr>
          <p:spPr bwMode="auto">
            <a:xfrm rot="5400000">
              <a:off x="2183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27" name="Oval 523"/>
            <p:cNvSpPr>
              <a:spLocks noChangeAspect="1" noChangeArrowheads="1"/>
            </p:cNvSpPr>
            <p:nvPr/>
          </p:nvSpPr>
          <p:spPr bwMode="auto">
            <a:xfrm rot="5400000">
              <a:off x="3109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28" name="Oval 524"/>
            <p:cNvSpPr>
              <a:spLocks noChangeAspect="1" noChangeArrowheads="1"/>
            </p:cNvSpPr>
            <p:nvPr/>
          </p:nvSpPr>
          <p:spPr bwMode="auto">
            <a:xfrm rot="5400000">
              <a:off x="4035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98840" name="Object 536"/>
            <p:cNvGraphicFramePr>
              <a:graphicFrameLocks noChangeAspect="1"/>
            </p:cNvGraphicFramePr>
            <p:nvPr/>
          </p:nvGraphicFramePr>
          <p:xfrm>
            <a:off x="2282" y="3054"/>
            <a:ext cx="3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98840" name="Object 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3054"/>
                          <a:ext cx="3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841" name="Object 537"/>
            <p:cNvGraphicFramePr>
              <a:graphicFrameLocks noChangeAspect="1"/>
            </p:cNvGraphicFramePr>
            <p:nvPr/>
          </p:nvGraphicFramePr>
          <p:xfrm>
            <a:off x="3208" y="3065"/>
            <a:ext cx="31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98841" name="Object 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3065"/>
                          <a:ext cx="31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842" name="Object 538"/>
            <p:cNvGraphicFramePr>
              <a:graphicFrameLocks noChangeAspect="1"/>
            </p:cNvGraphicFramePr>
            <p:nvPr/>
          </p:nvGraphicFramePr>
          <p:xfrm>
            <a:off x="4134" y="3053"/>
            <a:ext cx="3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98842" name="Object 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3053"/>
                          <a:ext cx="3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844" name="Rectangle 540"/>
            <p:cNvSpPr>
              <a:spLocks noChangeAspect="1" noChangeArrowheads="1"/>
            </p:cNvSpPr>
            <p:nvPr/>
          </p:nvSpPr>
          <p:spPr bwMode="auto">
            <a:xfrm>
              <a:off x="4895" y="241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i="1" dirty="0">
                  <a:solidFill>
                    <a:srgbClr val="F79646">
                      <a:lumMod val="75000"/>
                    </a:srgbClr>
                  </a:solidFill>
                  <a:latin typeface="Times New Roman" pitchFamily="18" charset="0"/>
                  <a:ea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98845" name="Rectangle 541"/>
            <p:cNvSpPr>
              <a:spLocks noChangeAspect="1" noChangeArrowheads="1"/>
            </p:cNvSpPr>
            <p:nvPr/>
          </p:nvSpPr>
          <p:spPr bwMode="auto">
            <a:xfrm>
              <a:off x="4895" y="3099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i="1">
                  <a:solidFill>
                    <a:srgbClr val="F79646">
                      <a:lumMod val="75000"/>
                    </a:srgbClr>
                  </a:solidFill>
                  <a:latin typeface="Times New Roman" pitchFamily="18" charset="0"/>
                  <a:ea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98846" name="Line 542"/>
            <p:cNvSpPr>
              <a:spLocks noChangeShapeType="1"/>
            </p:cNvSpPr>
            <p:nvPr/>
          </p:nvSpPr>
          <p:spPr bwMode="auto">
            <a:xfrm>
              <a:off x="5242" y="2561"/>
              <a:ext cx="338" cy="0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47" name="Line 543"/>
            <p:cNvSpPr>
              <a:spLocks noChangeShapeType="1"/>
            </p:cNvSpPr>
            <p:nvPr/>
          </p:nvSpPr>
          <p:spPr bwMode="auto">
            <a:xfrm>
              <a:off x="5243" y="3266"/>
              <a:ext cx="338" cy="0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0" name="Line 546"/>
            <p:cNvSpPr>
              <a:spLocks noChangeShapeType="1"/>
            </p:cNvSpPr>
            <p:nvPr/>
          </p:nvSpPr>
          <p:spPr bwMode="auto">
            <a:xfrm flipH="1">
              <a:off x="2445" y="2019"/>
              <a:ext cx="155" cy="257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1" name="Line 547"/>
            <p:cNvSpPr>
              <a:spLocks noChangeShapeType="1"/>
            </p:cNvSpPr>
            <p:nvPr/>
          </p:nvSpPr>
          <p:spPr bwMode="auto">
            <a:xfrm>
              <a:off x="3181" y="2105"/>
              <a:ext cx="58" cy="194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2" name="Line 548"/>
            <p:cNvSpPr>
              <a:spLocks noChangeShapeType="1"/>
            </p:cNvSpPr>
            <p:nvPr/>
          </p:nvSpPr>
          <p:spPr bwMode="auto">
            <a:xfrm>
              <a:off x="3787" y="1984"/>
              <a:ext cx="252" cy="294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5" name="Line 551"/>
            <p:cNvSpPr>
              <a:spLocks noChangeShapeType="1"/>
            </p:cNvSpPr>
            <p:nvPr/>
          </p:nvSpPr>
          <p:spPr bwMode="auto">
            <a:xfrm>
              <a:off x="2437" y="2731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6" name="Line 552"/>
            <p:cNvSpPr>
              <a:spLocks noChangeShapeType="1"/>
            </p:cNvSpPr>
            <p:nvPr/>
          </p:nvSpPr>
          <p:spPr bwMode="auto">
            <a:xfrm>
              <a:off x="3363" y="2723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7" name="Line 553"/>
            <p:cNvSpPr>
              <a:spLocks noChangeShapeType="1"/>
            </p:cNvSpPr>
            <p:nvPr/>
          </p:nvSpPr>
          <p:spPr bwMode="auto">
            <a:xfrm>
              <a:off x="4289" y="2715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" name="Freeform 56"/>
          <p:cNvSpPr>
            <a:spLocks/>
          </p:cNvSpPr>
          <p:nvPr/>
        </p:nvSpPr>
        <p:spPr bwMode="auto">
          <a:xfrm rot="13500000">
            <a:off x="5925473" y="16445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 rot="13500000">
            <a:off x="5985510" y="234807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" name="Freeform 56"/>
          <p:cNvSpPr>
            <a:spLocks/>
          </p:cNvSpPr>
          <p:nvPr/>
        </p:nvSpPr>
        <p:spPr bwMode="auto">
          <a:xfrm rot="13500000">
            <a:off x="5774113" y="23758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" name="Freeform 56"/>
          <p:cNvSpPr>
            <a:spLocks/>
          </p:cNvSpPr>
          <p:nvPr/>
        </p:nvSpPr>
        <p:spPr bwMode="auto">
          <a:xfrm rot="13500000">
            <a:off x="6461571" y="172158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" name="Freeform 56"/>
          <p:cNvSpPr>
            <a:spLocks/>
          </p:cNvSpPr>
          <p:nvPr/>
        </p:nvSpPr>
        <p:spPr bwMode="auto">
          <a:xfrm rot="13500000">
            <a:off x="6681318" y="195593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" name="Freeform 56"/>
          <p:cNvSpPr>
            <a:spLocks/>
          </p:cNvSpPr>
          <p:nvPr/>
        </p:nvSpPr>
        <p:spPr bwMode="auto">
          <a:xfrm rot="13500000">
            <a:off x="5818832" y="145674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 rot="13500000">
            <a:off x="5932188" y="288153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" name="Freeform 56"/>
          <p:cNvSpPr>
            <a:spLocks/>
          </p:cNvSpPr>
          <p:nvPr/>
        </p:nvSpPr>
        <p:spPr bwMode="auto">
          <a:xfrm rot="13500000">
            <a:off x="6635094" y="26237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" name="Freeform 56"/>
          <p:cNvSpPr>
            <a:spLocks/>
          </p:cNvSpPr>
          <p:nvPr/>
        </p:nvSpPr>
        <p:spPr bwMode="auto">
          <a:xfrm rot="13500000">
            <a:off x="6929818" y="256682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" name="Freeform 56"/>
          <p:cNvSpPr>
            <a:spLocks/>
          </p:cNvSpPr>
          <p:nvPr/>
        </p:nvSpPr>
        <p:spPr bwMode="auto">
          <a:xfrm rot="13500000">
            <a:off x="5460713" y="2873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" name="Freeform 56"/>
          <p:cNvSpPr>
            <a:spLocks/>
          </p:cNvSpPr>
          <p:nvPr/>
        </p:nvSpPr>
        <p:spPr bwMode="auto">
          <a:xfrm rot="13500000">
            <a:off x="6580833" y="28282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4" name="Freeform 56"/>
          <p:cNvSpPr>
            <a:spLocks/>
          </p:cNvSpPr>
          <p:nvPr/>
        </p:nvSpPr>
        <p:spPr bwMode="auto">
          <a:xfrm rot="13500000">
            <a:off x="6282544" y="27871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 rot="13500000">
            <a:off x="5111194" y="18482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 rot="13500000">
            <a:off x="5102593" y="20938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 rot="13500000">
            <a:off x="5668640" y="214715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 rot="13500000">
            <a:off x="6354931" y="256681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 rot="13500000">
            <a:off x="4995951" y="26201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 rot="13500000">
            <a:off x="5388742" y="20938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1" name="Freeform 56"/>
          <p:cNvSpPr>
            <a:spLocks/>
          </p:cNvSpPr>
          <p:nvPr/>
        </p:nvSpPr>
        <p:spPr bwMode="auto">
          <a:xfrm rot="13500000">
            <a:off x="5407393" y="23986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2" name="Freeform 56"/>
          <p:cNvSpPr>
            <a:spLocks/>
          </p:cNvSpPr>
          <p:nvPr/>
        </p:nvSpPr>
        <p:spPr bwMode="auto">
          <a:xfrm rot="13500000">
            <a:off x="6218692" y="128721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 rot="13500000">
            <a:off x="6210091" y="1532772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" name="Freeform 56"/>
          <p:cNvSpPr>
            <a:spLocks/>
          </p:cNvSpPr>
          <p:nvPr/>
        </p:nvSpPr>
        <p:spPr bwMode="auto">
          <a:xfrm rot="13500000">
            <a:off x="6992687" y="17261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5" name="Freeform 56"/>
          <p:cNvSpPr>
            <a:spLocks/>
          </p:cNvSpPr>
          <p:nvPr/>
        </p:nvSpPr>
        <p:spPr bwMode="auto">
          <a:xfrm rot="13500000">
            <a:off x="6674178" y="13428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" name="Freeform 56"/>
          <p:cNvSpPr>
            <a:spLocks/>
          </p:cNvSpPr>
          <p:nvPr/>
        </p:nvSpPr>
        <p:spPr bwMode="auto">
          <a:xfrm rot="13500000">
            <a:off x="6156770" y="22850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7" name="Freeform 56"/>
          <p:cNvSpPr>
            <a:spLocks/>
          </p:cNvSpPr>
          <p:nvPr/>
        </p:nvSpPr>
        <p:spPr bwMode="auto">
          <a:xfrm rot="13500000">
            <a:off x="5720875" y="28441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" name="Freeform 56"/>
          <p:cNvSpPr>
            <a:spLocks/>
          </p:cNvSpPr>
          <p:nvPr/>
        </p:nvSpPr>
        <p:spPr bwMode="auto">
          <a:xfrm rot="13500000">
            <a:off x="6232480" y="19671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 rot="13500000">
            <a:off x="5926513" y="25282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0" name="Freeform 56"/>
          <p:cNvSpPr>
            <a:spLocks/>
          </p:cNvSpPr>
          <p:nvPr/>
        </p:nvSpPr>
        <p:spPr bwMode="auto">
          <a:xfrm rot="13500000">
            <a:off x="5952582" y="191381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3" name="Freeform 56"/>
          <p:cNvSpPr>
            <a:spLocks/>
          </p:cNvSpPr>
          <p:nvPr/>
        </p:nvSpPr>
        <p:spPr bwMode="auto">
          <a:xfrm rot="13500000">
            <a:off x="6080080" y="18147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 rot="13500000">
            <a:off x="7198409" y="16394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5" name="Freeform 56"/>
          <p:cNvSpPr>
            <a:spLocks/>
          </p:cNvSpPr>
          <p:nvPr/>
        </p:nvSpPr>
        <p:spPr bwMode="auto">
          <a:xfrm rot="13500000">
            <a:off x="6929819" y="21300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6" name="Freeform 56"/>
          <p:cNvSpPr>
            <a:spLocks/>
          </p:cNvSpPr>
          <p:nvPr/>
        </p:nvSpPr>
        <p:spPr bwMode="auto">
          <a:xfrm rot="13500000">
            <a:off x="7251728" y="252820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7" name="Freeform 56"/>
          <p:cNvSpPr>
            <a:spLocks/>
          </p:cNvSpPr>
          <p:nvPr/>
        </p:nvSpPr>
        <p:spPr bwMode="auto">
          <a:xfrm rot="13500000">
            <a:off x="7480654" y="17248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" name="Freeform 56"/>
          <p:cNvSpPr>
            <a:spLocks/>
          </p:cNvSpPr>
          <p:nvPr/>
        </p:nvSpPr>
        <p:spPr bwMode="auto">
          <a:xfrm rot="13500000">
            <a:off x="7251729" y="22115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" name="Freeform 56"/>
          <p:cNvSpPr>
            <a:spLocks/>
          </p:cNvSpPr>
          <p:nvPr/>
        </p:nvSpPr>
        <p:spPr bwMode="auto">
          <a:xfrm rot="13500000">
            <a:off x="7853767" y="22414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" name="Freeform 56"/>
          <p:cNvSpPr>
            <a:spLocks/>
          </p:cNvSpPr>
          <p:nvPr/>
        </p:nvSpPr>
        <p:spPr bwMode="auto">
          <a:xfrm rot="13500000">
            <a:off x="7449887" y="20092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" name="Freeform 56"/>
          <p:cNvSpPr>
            <a:spLocks/>
          </p:cNvSpPr>
          <p:nvPr/>
        </p:nvSpPr>
        <p:spPr bwMode="auto">
          <a:xfrm rot="13500000">
            <a:off x="7449887" y="280684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" name="Freeform 56"/>
          <p:cNvSpPr>
            <a:spLocks/>
          </p:cNvSpPr>
          <p:nvPr/>
        </p:nvSpPr>
        <p:spPr bwMode="auto">
          <a:xfrm rot="13500000">
            <a:off x="7635080" y="250902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" name="Freeform 56"/>
          <p:cNvSpPr>
            <a:spLocks/>
          </p:cNvSpPr>
          <p:nvPr/>
        </p:nvSpPr>
        <p:spPr bwMode="auto">
          <a:xfrm rot="13500000">
            <a:off x="6792537" y="284045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 rot="13500000">
            <a:off x="7145086" y="28601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5" name="Freeform 56"/>
          <p:cNvSpPr>
            <a:spLocks/>
          </p:cNvSpPr>
          <p:nvPr/>
        </p:nvSpPr>
        <p:spPr bwMode="auto">
          <a:xfrm rot="13500000">
            <a:off x="7145087" y="18785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6" name="Freeform 56"/>
          <p:cNvSpPr>
            <a:spLocks/>
          </p:cNvSpPr>
          <p:nvPr/>
        </p:nvSpPr>
        <p:spPr bwMode="auto">
          <a:xfrm rot="13500000">
            <a:off x="7297487" y="2030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 rot="13500000">
            <a:off x="7449887" y="21833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8" name="Freeform 56"/>
          <p:cNvSpPr>
            <a:spLocks/>
          </p:cNvSpPr>
          <p:nvPr/>
        </p:nvSpPr>
        <p:spPr bwMode="auto">
          <a:xfrm rot="13500000">
            <a:off x="7602287" y="23357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" name="Freeform 56"/>
          <p:cNvSpPr>
            <a:spLocks/>
          </p:cNvSpPr>
          <p:nvPr/>
        </p:nvSpPr>
        <p:spPr bwMode="auto">
          <a:xfrm rot="13500000">
            <a:off x="7814788" y="18509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5880" y="3884543"/>
            <a:ext cx="902247" cy="489021"/>
            <a:chOff x="521879" y="3884542"/>
            <a:chExt cx="902247" cy="489021"/>
          </a:xfrm>
        </p:grpSpPr>
        <p:sp>
          <p:nvSpPr>
            <p:cNvPr id="90" name="Freeform 56"/>
            <p:cNvSpPr>
              <a:spLocks/>
            </p:cNvSpPr>
            <p:nvPr/>
          </p:nvSpPr>
          <p:spPr bwMode="auto">
            <a:xfrm rot="13500000">
              <a:off x="566447" y="418621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 rot="13500000">
              <a:off x="1348720" y="421887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Freeform 56"/>
            <p:cNvSpPr>
              <a:spLocks/>
            </p:cNvSpPr>
            <p:nvPr/>
          </p:nvSpPr>
          <p:spPr bwMode="auto">
            <a:xfrm rot="13500000">
              <a:off x="1318859" y="394752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 rot="13500000">
              <a:off x="1224026" y="415376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auto">
            <a:xfrm rot="13500000">
              <a:off x="521085" y="401812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Freeform 56"/>
            <p:cNvSpPr>
              <a:spLocks/>
            </p:cNvSpPr>
            <p:nvPr/>
          </p:nvSpPr>
          <p:spPr bwMode="auto">
            <a:xfrm rot="13500000">
              <a:off x="814470" y="425918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Freeform 56"/>
            <p:cNvSpPr>
              <a:spLocks/>
            </p:cNvSpPr>
            <p:nvPr/>
          </p:nvSpPr>
          <p:spPr bwMode="auto">
            <a:xfrm rot="13500000">
              <a:off x="871167" y="413082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Freeform 56"/>
            <p:cNvSpPr>
              <a:spLocks/>
            </p:cNvSpPr>
            <p:nvPr/>
          </p:nvSpPr>
          <p:spPr bwMode="auto">
            <a:xfrm rot="13500000">
              <a:off x="1024197" y="429815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Freeform 56"/>
            <p:cNvSpPr>
              <a:spLocks/>
            </p:cNvSpPr>
            <p:nvPr/>
          </p:nvSpPr>
          <p:spPr bwMode="auto">
            <a:xfrm rot="13500000">
              <a:off x="1103628" y="404449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 rot="13500000">
              <a:off x="914108" y="388533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 rot="13500000">
              <a:off x="707830" y="394752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38689" y="3861034"/>
            <a:ext cx="1028575" cy="502341"/>
            <a:chOff x="1914688" y="3861033"/>
            <a:chExt cx="1028575" cy="502341"/>
          </a:xfrm>
        </p:grpSpPr>
        <p:sp>
          <p:nvSpPr>
            <p:cNvPr id="101" name="Freeform 56"/>
            <p:cNvSpPr>
              <a:spLocks/>
            </p:cNvSpPr>
            <p:nvPr/>
          </p:nvSpPr>
          <p:spPr bwMode="auto">
            <a:xfrm rot="13500000">
              <a:off x="1967214" y="4176029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Freeform 56"/>
            <p:cNvSpPr>
              <a:spLocks/>
            </p:cNvSpPr>
            <p:nvPr/>
          </p:nvSpPr>
          <p:spPr bwMode="auto">
            <a:xfrm rot="13500000">
              <a:off x="2867857" y="409399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Freeform 56"/>
            <p:cNvSpPr>
              <a:spLocks/>
            </p:cNvSpPr>
            <p:nvPr/>
          </p:nvSpPr>
          <p:spPr bwMode="auto">
            <a:xfrm rot="13500000">
              <a:off x="2719626" y="393733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Freeform 56"/>
            <p:cNvSpPr>
              <a:spLocks/>
            </p:cNvSpPr>
            <p:nvPr/>
          </p:nvSpPr>
          <p:spPr bwMode="auto">
            <a:xfrm rot="13500000">
              <a:off x="1913894" y="402828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Freeform 56"/>
            <p:cNvSpPr>
              <a:spLocks/>
            </p:cNvSpPr>
            <p:nvPr/>
          </p:nvSpPr>
          <p:spPr bwMode="auto">
            <a:xfrm rot="13500000">
              <a:off x="2041927" y="427784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Freeform 56"/>
            <p:cNvSpPr>
              <a:spLocks/>
            </p:cNvSpPr>
            <p:nvPr/>
          </p:nvSpPr>
          <p:spPr bwMode="auto">
            <a:xfrm rot="13500000">
              <a:off x="2208234" y="412481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Freeform 56"/>
            <p:cNvSpPr>
              <a:spLocks/>
            </p:cNvSpPr>
            <p:nvPr/>
          </p:nvSpPr>
          <p:spPr bwMode="auto">
            <a:xfrm rot="13500000">
              <a:off x="2443461" y="386182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Freeform 56"/>
            <p:cNvSpPr>
              <a:spLocks/>
            </p:cNvSpPr>
            <p:nvPr/>
          </p:nvSpPr>
          <p:spPr bwMode="auto">
            <a:xfrm rot="13500000">
              <a:off x="2424964" y="428796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Freeform 56"/>
            <p:cNvSpPr>
              <a:spLocks/>
            </p:cNvSpPr>
            <p:nvPr/>
          </p:nvSpPr>
          <p:spPr bwMode="auto">
            <a:xfrm rot="13500000">
              <a:off x="2504395" y="40343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Freeform 56"/>
            <p:cNvSpPr>
              <a:spLocks/>
            </p:cNvSpPr>
            <p:nvPr/>
          </p:nvSpPr>
          <p:spPr bwMode="auto">
            <a:xfrm rot="13500000">
              <a:off x="2314875" y="387514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Freeform 56"/>
            <p:cNvSpPr>
              <a:spLocks/>
            </p:cNvSpPr>
            <p:nvPr/>
          </p:nvSpPr>
          <p:spPr bwMode="auto">
            <a:xfrm rot="13500000">
              <a:off x="2108597" y="393733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96369" y="3864227"/>
            <a:ext cx="3788071" cy="542456"/>
            <a:chOff x="3472368" y="3864227"/>
            <a:chExt cx="3788071" cy="542456"/>
          </a:xfrm>
        </p:grpSpPr>
        <p:sp>
          <p:nvSpPr>
            <p:cNvPr id="112" name="Freeform 56"/>
            <p:cNvSpPr>
              <a:spLocks/>
            </p:cNvSpPr>
            <p:nvPr/>
          </p:nvSpPr>
          <p:spPr bwMode="auto">
            <a:xfrm rot="13500000">
              <a:off x="3471574" y="4176029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Freeform 56"/>
            <p:cNvSpPr>
              <a:spLocks/>
            </p:cNvSpPr>
            <p:nvPr/>
          </p:nvSpPr>
          <p:spPr bwMode="auto">
            <a:xfrm rot="13500000">
              <a:off x="4253847" y="420868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Freeform 56"/>
            <p:cNvSpPr>
              <a:spLocks/>
            </p:cNvSpPr>
            <p:nvPr/>
          </p:nvSpPr>
          <p:spPr bwMode="auto">
            <a:xfrm rot="13500000">
              <a:off x="4223986" y="393733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Freeform 56"/>
            <p:cNvSpPr>
              <a:spLocks/>
            </p:cNvSpPr>
            <p:nvPr/>
          </p:nvSpPr>
          <p:spPr bwMode="auto">
            <a:xfrm rot="13500000">
              <a:off x="3578595" y="391634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Freeform 56"/>
            <p:cNvSpPr>
              <a:spLocks/>
            </p:cNvSpPr>
            <p:nvPr/>
          </p:nvSpPr>
          <p:spPr bwMode="auto">
            <a:xfrm rot="13500000">
              <a:off x="4144640" y="422023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Freeform 56"/>
            <p:cNvSpPr>
              <a:spLocks/>
            </p:cNvSpPr>
            <p:nvPr/>
          </p:nvSpPr>
          <p:spPr bwMode="auto">
            <a:xfrm rot="13500000">
              <a:off x="3719597" y="4248994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Freeform 56"/>
            <p:cNvSpPr>
              <a:spLocks/>
            </p:cNvSpPr>
            <p:nvPr/>
          </p:nvSpPr>
          <p:spPr bwMode="auto">
            <a:xfrm rot="13500000">
              <a:off x="3767588" y="4054522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Freeform 56"/>
            <p:cNvSpPr>
              <a:spLocks/>
            </p:cNvSpPr>
            <p:nvPr/>
          </p:nvSpPr>
          <p:spPr bwMode="auto">
            <a:xfrm rot="13500000">
              <a:off x="3990032" y="428796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Freeform 56"/>
            <p:cNvSpPr>
              <a:spLocks/>
            </p:cNvSpPr>
            <p:nvPr/>
          </p:nvSpPr>
          <p:spPr bwMode="auto">
            <a:xfrm rot="13500000">
              <a:off x="4008755" y="40343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Freeform 56"/>
            <p:cNvSpPr>
              <a:spLocks/>
            </p:cNvSpPr>
            <p:nvPr/>
          </p:nvSpPr>
          <p:spPr bwMode="auto">
            <a:xfrm rot="13500000">
              <a:off x="3819235" y="387514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Freeform 56"/>
            <p:cNvSpPr>
              <a:spLocks/>
            </p:cNvSpPr>
            <p:nvPr/>
          </p:nvSpPr>
          <p:spPr bwMode="auto">
            <a:xfrm rot="13500000">
              <a:off x="3627999" y="4043932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Freeform 56"/>
            <p:cNvSpPr>
              <a:spLocks/>
            </p:cNvSpPr>
            <p:nvPr/>
          </p:nvSpPr>
          <p:spPr bwMode="auto">
            <a:xfrm rot="13500000">
              <a:off x="4896307" y="416590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 rot="13500000">
              <a:off x="5678580" y="419856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Freeform 56"/>
            <p:cNvSpPr>
              <a:spLocks/>
            </p:cNvSpPr>
            <p:nvPr/>
          </p:nvSpPr>
          <p:spPr bwMode="auto">
            <a:xfrm rot="13500000">
              <a:off x="5648719" y="392721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Freeform 56"/>
            <p:cNvSpPr>
              <a:spLocks/>
            </p:cNvSpPr>
            <p:nvPr/>
          </p:nvSpPr>
          <p:spPr bwMode="auto">
            <a:xfrm rot="13500000">
              <a:off x="5781050" y="404393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Freeform 56"/>
            <p:cNvSpPr>
              <a:spLocks/>
            </p:cNvSpPr>
            <p:nvPr/>
          </p:nvSpPr>
          <p:spPr bwMode="auto">
            <a:xfrm rot="13500000">
              <a:off x="4850945" y="399780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Freeform 56"/>
            <p:cNvSpPr>
              <a:spLocks/>
            </p:cNvSpPr>
            <p:nvPr/>
          </p:nvSpPr>
          <p:spPr bwMode="auto">
            <a:xfrm rot="13500000">
              <a:off x="5053754" y="431250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Freeform 56"/>
            <p:cNvSpPr>
              <a:spLocks/>
            </p:cNvSpPr>
            <p:nvPr/>
          </p:nvSpPr>
          <p:spPr bwMode="auto">
            <a:xfrm rot="13500000">
              <a:off x="5201027" y="41105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Freeform 56"/>
            <p:cNvSpPr>
              <a:spLocks/>
            </p:cNvSpPr>
            <p:nvPr/>
          </p:nvSpPr>
          <p:spPr bwMode="auto">
            <a:xfrm rot="13500000">
              <a:off x="5454702" y="433127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 rot="13500000">
              <a:off x="5531688" y="4186219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Freeform 56"/>
            <p:cNvSpPr>
              <a:spLocks/>
            </p:cNvSpPr>
            <p:nvPr/>
          </p:nvSpPr>
          <p:spPr bwMode="auto">
            <a:xfrm rot="13500000">
              <a:off x="5243968" y="386502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Freeform 56"/>
            <p:cNvSpPr>
              <a:spLocks/>
            </p:cNvSpPr>
            <p:nvPr/>
          </p:nvSpPr>
          <p:spPr bwMode="auto">
            <a:xfrm rot="13500000">
              <a:off x="5061141" y="400400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Freeform 56"/>
            <p:cNvSpPr>
              <a:spLocks/>
            </p:cNvSpPr>
            <p:nvPr/>
          </p:nvSpPr>
          <p:spPr bwMode="auto">
            <a:xfrm rot="13500000">
              <a:off x="6373812" y="410444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 rot="13500000">
              <a:off x="7018066" y="3923712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Freeform 56"/>
            <p:cNvSpPr>
              <a:spLocks/>
            </p:cNvSpPr>
            <p:nvPr/>
          </p:nvSpPr>
          <p:spPr bwMode="auto">
            <a:xfrm rot="13500000">
              <a:off x="7185033" y="394700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Freeform 56"/>
            <p:cNvSpPr>
              <a:spLocks/>
            </p:cNvSpPr>
            <p:nvPr/>
          </p:nvSpPr>
          <p:spPr bwMode="auto">
            <a:xfrm rot="13500000">
              <a:off x="7090200" y="415324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Freeform 56"/>
            <p:cNvSpPr>
              <a:spLocks/>
            </p:cNvSpPr>
            <p:nvPr/>
          </p:nvSpPr>
          <p:spPr bwMode="auto">
            <a:xfrm rot="13500000">
              <a:off x="6520682" y="404227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Freeform 56"/>
            <p:cNvSpPr>
              <a:spLocks/>
            </p:cNvSpPr>
            <p:nvPr/>
          </p:nvSpPr>
          <p:spPr bwMode="auto">
            <a:xfrm rot="13500000">
              <a:off x="6627325" y="42918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Freeform 56"/>
            <p:cNvSpPr>
              <a:spLocks/>
            </p:cNvSpPr>
            <p:nvPr/>
          </p:nvSpPr>
          <p:spPr bwMode="auto">
            <a:xfrm rot="13500000">
              <a:off x="6711296" y="406771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Freeform 56"/>
            <p:cNvSpPr>
              <a:spLocks/>
            </p:cNvSpPr>
            <p:nvPr/>
          </p:nvSpPr>
          <p:spPr bwMode="auto">
            <a:xfrm rot="13500000">
              <a:off x="7078393" y="428267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 rot="13500000">
              <a:off x="6969802" y="404397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Freeform 56"/>
            <p:cNvSpPr>
              <a:spLocks/>
            </p:cNvSpPr>
            <p:nvPr/>
          </p:nvSpPr>
          <p:spPr bwMode="auto">
            <a:xfrm rot="13500000">
              <a:off x="6780282" y="388481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 rot="13500000">
              <a:off x="6574004" y="394700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B100269E-E1B7-93A0-0622-A2C2BA69E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89" y="586128"/>
            <a:ext cx="13503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10289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Oval 5"/>
          <p:cNvSpPr>
            <a:spLocks noChangeAspect="1" noChangeArrowheads="1"/>
          </p:cNvSpPr>
          <p:nvPr/>
        </p:nvSpPr>
        <p:spPr bwMode="auto">
          <a:xfrm rot="5400000">
            <a:off x="5403850" y="449263"/>
            <a:ext cx="2139950" cy="3492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8310" name="Rectangle 6"/>
          <p:cNvSpPr>
            <a:spLocks noChangeAspect="1" noChangeArrowheads="1"/>
          </p:cNvSpPr>
          <p:nvPr/>
        </p:nvSpPr>
        <p:spPr bwMode="auto">
          <a:xfrm>
            <a:off x="5756889" y="586128"/>
            <a:ext cx="13503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Population</a:t>
            </a:r>
          </a:p>
        </p:txBody>
      </p:sp>
      <p:sp>
        <p:nvSpPr>
          <p:cNvPr id="98825" name="Oval 521"/>
          <p:cNvSpPr>
            <a:spLocks noChangeAspect="1" noChangeArrowheads="1"/>
          </p:cNvSpPr>
          <p:nvPr/>
        </p:nvSpPr>
        <p:spPr bwMode="auto">
          <a:xfrm rot="5400000">
            <a:off x="3518694" y="3444082"/>
            <a:ext cx="812800" cy="132556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8830" name="Rectangle 526"/>
          <p:cNvSpPr>
            <a:spLocks noChangeAspect="1" noChangeArrowheads="1"/>
          </p:cNvSpPr>
          <p:nvPr/>
        </p:nvSpPr>
        <p:spPr bwMode="auto">
          <a:xfrm>
            <a:off x="6323089" y="1792586"/>
            <a:ext cx="46634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4400" i="1" dirty="0">
                <a:solidFill>
                  <a:prstClr val="black"/>
                </a:solidFill>
                <a:latin typeface="Symbol" pitchFamily="18" charset="2"/>
                <a:ea typeface="新細明體" panose="02020500000000000000" pitchFamily="18" charset="-120"/>
              </a:rPr>
              <a:t>m</a:t>
            </a:r>
          </a:p>
        </p:txBody>
      </p:sp>
      <p:graphicFrame>
        <p:nvGraphicFramePr>
          <p:cNvPr id="98839" name="Object 535"/>
          <p:cNvGraphicFramePr>
            <a:graphicFrameLocks noChangeAspect="1"/>
          </p:cNvGraphicFramePr>
          <p:nvPr/>
        </p:nvGraphicFramePr>
        <p:xfrm>
          <a:off x="3676650" y="4867275"/>
          <a:ext cx="495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215640" progId="Equation.3">
                  <p:embed/>
                </p:oleObj>
              </mc:Choice>
              <mc:Fallback>
                <p:oleObj name="Equation" r:id="rId3" imgW="164880" imgH="215640" progId="Equation.3">
                  <p:embed/>
                  <p:pic>
                    <p:nvPicPr>
                      <p:cNvPr id="98839" name="Object 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4867275"/>
                        <a:ext cx="495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861" name="Group 557"/>
          <p:cNvGrpSpPr>
            <a:grpSpLocks/>
          </p:cNvGrpSpPr>
          <p:nvPr/>
        </p:nvGrpSpPr>
        <p:grpSpPr bwMode="auto">
          <a:xfrm>
            <a:off x="1793876" y="2519363"/>
            <a:ext cx="3019425" cy="1993900"/>
            <a:chOff x="170" y="1587"/>
            <a:chExt cx="1902" cy="1256"/>
          </a:xfrm>
        </p:grpSpPr>
        <p:sp>
          <p:nvSpPr>
            <p:cNvPr id="98821" name="Oval 517"/>
            <p:cNvSpPr>
              <a:spLocks noChangeAspect="1" noChangeArrowheads="1"/>
            </p:cNvSpPr>
            <p:nvPr/>
          </p:nvSpPr>
          <p:spPr bwMode="auto">
            <a:xfrm rot="5400000">
              <a:off x="332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23" name="Rectangle 519"/>
            <p:cNvSpPr>
              <a:spLocks noChangeAspect="1" noChangeArrowheads="1"/>
            </p:cNvSpPr>
            <p:nvPr/>
          </p:nvSpPr>
          <p:spPr bwMode="auto">
            <a:xfrm>
              <a:off x="260" y="1839"/>
              <a:ext cx="5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Sample</a:t>
              </a:r>
            </a:p>
          </p:txBody>
        </p:sp>
        <p:sp>
          <p:nvSpPr>
            <p:cNvPr id="98824" name="Rectangle 520"/>
            <p:cNvSpPr>
              <a:spLocks noChangeAspect="1" noChangeArrowheads="1"/>
            </p:cNvSpPr>
            <p:nvPr/>
          </p:nvSpPr>
          <p:spPr bwMode="auto">
            <a:xfrm>
              <a:off x="1392" y="1587"/>
              <a:ext cx="12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i="1" dirty="0">
                  <a:solidFill>
                    <a:prstClr val="black"/>
                  </a:solidFill>
                  <a:latin typeface="Times New Roman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98848" name="Line 544"/>
            <p:cNvSpPr>
              <a:spLocks noChangeShapeType="1"/>
            </p:cNvSpPr>
            <p:nvPr/>
          </p:nvSpPr>
          <p:spPr bwMode="auto">
            <a:xfrm flipH="1">
              <a:off x="858" y="1622"/>
              <a:ext cx="1214" cy="726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98849" name="Line 545"/>
          <p:cNvSpPr>
            <a:spLocks noChangeShapeType="1"/>
          </p:cNvSpPr>
          <p:nvPr/>
        </p:nvSpPr>
        <p:spPr bwMode="auto">
          <a:xfrm flipH="1">
            <a:off x="4067176" y="2790825"/>
            <a:ext cx="962025" cy="844550"/>
          </a:xfrm>
          <a:prstGeom prst="line">
            <a:avLst/>
          </a:prstGeom>
          <a:noFill/>
          <a:ln w="25400" cap="sq">
            <a:solidFill>
              <a:schemeClr val="accent6">
                <a:lumMod val="75000"/>
              </a:schemeClr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98862" name="Group 558"/>
          <p:cNvGrpSpPr>
            <a:grpSpLocks/>
          </p:cNvGrpSpPr>
          <p:nvPr/>
        </p:nvGrpSpPr>
        <p:grpSpPr bwMode="auto">
          <a:xfrm>
            <a:off x="2227263" y="4311651"/>
            <a:ext cx="457200" cy="1203325"/>
            <a:chOff x="443" y="2716"/>
            <a:chExt cx="288" cy="758"/>
          </a:xfrm>
        </p:grpSpPr>
        <p:graphicFrame>
          <p:nvGraphicFramePr>
            <p:cNvPr id="98837" name="Object 533"/>
            <p:cNvGraphicFramePr>
              <a:graphicFrameLocks noChangeAspect="1"/>
            </p:cNvGraphicFramePr>
            <p:nvPr/>
          </p:nvGraphicFramePr>
          <p:xfrm>
            <a:off x="443" y="3066"/>
            <a:ext cx="28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98837" name="Object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3066"/>
                          <a:ext cx="28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853" name="Line 549"/>
            <p:cNvSpPr>
              <a:spLocks noChangeShapeType="1"/>
            </p:cNvSpPr>
            <p:nvPr/>
          </p:nvSpPr>
          <p:spPr bwMode="auto">
            <a:xfrm>
              <a:off x="587" y="2716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98854" name="Line 550"/>
          <p:cNvSpPr>
            <a:spLocks noChangeShapeType="1"/>
          </p:cNvSpPr>
          <p:nvPr/>
        </p:nvSpPr>
        <p:spPr bwMode="auto">
          <a:xfrm>
            <a:off x="3922714" y="4329114"/>
            <a:ext cx="1587" cy="446087"/>
          </a:xfrm>
          <a:prstGeom prst="line">
            <a:avLst/>
          </a:prstGeom>
          <a:noFill/>
          <a:ln w="25400" cap="sq">
            <a:solidFill>
              <a:schemeClr val="accent6">
                <a:lumMod val="75000"/>
              </a:schemeClr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98863" name="Group 559"/>
          <p:cNvGrpSpPr>
            <a:grpSpLocks/>
          </p:cNvGrpSpPr>
          <p:nvPr/>
        </p:nvGrpSpPr>
        <p:grpSpPr bwMode="auto">
          <a:xfrm>
            <a:off x="4732338" y="3149601"/>
            <a:ext cx="5651500" cy="2384425"/>
            <a:chOff x="2021" y="1984"/>
            <a:chExt cx="3560" cy="1502"/>
          </a:xfrm>
        </p:grpSpPr>
        <p:sp>
          <p:nvSpPr>
            <p:cNvPr id="98826" name="Oval 522"/>
            <p:cNvSpPr>
              <a:spLocks noChangeAspect="1" noChangeArrowheads="1"/>
            </p:cNvSpPr>
            <p:nvPr/>
          </p:nvSpPr>
          <p:spPr bwMode="auto">
            <a:xfrm rot="5400000">
              <a:off x="2183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27" name="Oval 523"/>
            <p:cNvSpPr>
              <a:spLocks noChangeAspect="1" noChangeArrowheads="1"/>
            </p:cNvSpPr>
            <p:nvPr/>
          </p:nvSpPr>
          <p:spPr bwMode="auto">
            <a:xfrm rot="5400000">
              <a:off x="3109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28" name="Oval 524"/>
            <p:cNvSpPr>
              <a:spLocks noChangeAspect="1" noChangeArrowheads="1"/>
            </p:cNvSpPr>
            <p:nvPr/>
          </p:nvSpPr>
          <p:spPr bwMode="auto">
            <a:xfrm rot="5400000">
              <a:off x="4035" y="2169"/>
              <a:ext cx="512" cy="83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98840" name="Object 536"/>
            <p:cNvGraphicFramePr>
              <a:graphicFrameLocks noChangeAspect="1"/>
            </p:cNvGraphicFramePr>
            <p:nvPr/>
          </p:nvGraphicFramePr>
          <p:xfrm>
            <a:off x="2282" y="3054"/>
            <a:ext cx="3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98840" name="Object 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3054"/>
                          <a:ext cx="3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841" name="Object 537"/>
            <p:cNvGraphicFramePr>
              <a:graphicFrameLocks noChangeAspect="1"/>
            </p:cNvGraphicFramePr>
            <p:nvPr/>
          </p:nvGraphicFramePr>
          <p:xfrm>
            <a:off x="3208" y="3065"/>
            <a:ext cx="31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98841" name="Object 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3065"/>
                          <a:ext cx="31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842" name="Object 538"/>
            <p:cNvGraphicFramePr>
              <a:graphicFrameLocks noChangeAspect="1"/>
            </p:cNvGraphicFramePr>
            <p:nvPr/>
          </p:nvGraphicFramePr>
          <p:xfrm>
            <a:off x="4134" y="3053"/>
            <a:ext cx="3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98842" name="Object 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3053"/>
                          <a:ext cx="3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844" name="Rectangle 540"/>
            <p:cNvSpPr>
              <a:spLocks noChangeAspect="1" noChangeArrowheads="1"/>
            </p:cNvSpPr>
            <p:nvPr/>
          </p:nvSpPr>
          <p:spPr bwMode="auto">
            <a:xfrm>
              <a:off x="4895" y="241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i="1" dirty="0">
                  <a:solidFill>
                    <a:srgbClr val="F79646">
                      <a:lumMod val="75000"/>
                    </a:srgbClr>
                  </a:solidFill>
                  <a:latin typeface="Times New Roman" pitchFamily="18" charset="0"/>
                  <a:ea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98845" name="Rectangle 541"/>
            <p:cNvSpPr>
              <a:spLocks noChangeAspect="1" noChangeArrowheads="1"/>
            </p:cNvSpPr>
            <p:nvPr/>
          </p:nvSpPr>
          <p:spPr bwMode="auto">
            <a:xfrm>
              <a:off x="4895" y="3099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i="1">
                  <a:solidFill>
                    <a:srgbClr val="F79646">
                      <a:lumMod val="75000"/>
                    </a:srgbClr>
                  </a:solidFill>
                  <a:latin typeface="Times New Roman" pitchFamily="18" charset="0"/>
                  <a:ea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98846" name="Line 542"/>
            <p:cNvSpPr>
              <a:spLocks noChangeShapeType="1"/>
            </p:cNvSpPr>
            <p:nvPr/>
          </p:nvSpPr>
          <p:spPr bwMode="auto">
            <a:xfrm>
              <a:off x="5242" y="2561"/>
              <a:ext cx="338" cy="0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47" name="Line 543"/>
            <p:cNvSpPr>
              <a:spLocks noChangeShapeType="1"/>
            </p:cNvSpPr>
            <p:nvPr/>
          </p:nvSpPr>
          <p:spPr bwMode="auto">
            <a:xfrm>
              <a:off x="5243" y="3266"/>
              <a:ext cx="338" cy="0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0" name="Line 546"/>
            <p:cNvSpPr>
              <a:spLocks noChangeShapeType="1"/>
            </p:cNvSpPr>
            <p:nvPr/>
          </p:nvSpPr>
          <p:spPr bwMode="auto">
            <a:xfrm flipH="1">
              <a:off x="2445" y="2019"/>
              <a:ext cx="155" cy="257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1" name="Line 547"/>
            <p:cNvSpPr>
              <a:spLocks noChangeShapeType="1"/>
            </p:cNvSpPr>
            <p:nvPr/>
          </p:nvSpPr>
          <p:spPr bwMode="auto">
            <a:xfrm>
              <a:off x="3181" y="2105"/>
              <a:ext cx="58" cy="194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2" name="Line 548"/>
            <p:cNvSpPr>
              <a:spLocks noChangeShapeType="1"/>
            </p:cNvSpPr>
            <p:nvPr/>
          </p:nvSpPr>
          <p:spPr bwMode="auto">
            <a:xfrm>
              <a:off x="3787" y="1984"/>
              <a:ext cx="252" cy="294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5" name="Line 551"/>
            <p:cNvSpPr>
              <a:spLocks noChangeShapeType="1"/>
            </p:cNvSpPr>
            <p:nvPr/>
          </p:nvSpPr>
          <p:spPr bwMode="auto">
            <a:xfrm>
              <a:off x="2437" y="2731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6" name="Line 552"/>
            <p:cNvSpPr>
              <a:spLocks noChangeShapeType="1"/>
            </p:cNvSpPr>
            <p:nvPr/>
          </p:nvSpPr>
          <p:spPr bwMode="auto">
            <a:xfrm>
              <a:off x="3363" y="2723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857" name="Line 553"/>
            <p:cNvSpPr>
              <a:spLocks noChangeShapeType="1"/>
            </p:cNvSpPr>
            <p:nvPr/>
          </p:nvSpPr>
          <p:spPr bwMode="auto">
            <a:xfrm>
              <a:off x="4289" y="2715"/>
              <a:ext cx="1" cy="281"/>
            </a:xfrm>
            <a:prstGeom prst="line">
              <a:avLst/>
            </a:prstGeom>
            <a:noFill/>
            <a:ln w="25400" cap="sq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" name="Freeform 56"/>
          <p:cNvSpPr>
            <a:spLocks/>
          </p:cNvSpPr>
          <p:nvPr/>
        </p:nvSpPr>
        <p:spPr bwMode="auto">
          <a:xfrm rot="13500000">
            <a:off x="5925473" y="16445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 rot="13500000">
            <a:off x="5985510" y="234807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" name="Freeform 56"/>
          <p:cNvSpPr>
            <a:spLocks/>
          </p:cNvSpPr>
          <p:nvPr/>
        </p:nvSpPr>
        <p:spPr bwMode="auto">
          <a:xfrm rot="13500000">
            <a:off x="5774113" y="23758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" name="Freeform 56"/>
          <p:cNvSpPr>
            <a:spLocks/>
          </p:cNvSpPr>
          <p:nvPr/>
        </p:nvSpPr>
        <p:spPr bwMode="auto">
          <a:xfrm rot="13500000">
            <a:off x="6461571" y="172158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" name="Freeform 56"/>
          <p:cNvSpPr>
            <a:spLocks/>
          </p:cNvSpPr>
          <p:nvPr/>
        </p:nvSpPr>
        <p:spPr bwMode="auto">
          <a:xfrm rot="13500000">
            <a:off x="6681318" y="195593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" name="Freeform 56"/>
          <p:cNvSpPr>
            <a:spLocks/>
          </p:cNvSpPr>
          <p:nvPr/>
        </p:nvSpPr>
        <p:spPr bwMode="auto">
          <a:xfrm rot="13500000">
            <a:off x="5818832" y="145674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 rot="13500000">
            <a:off x="5932188" y="288153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" name="Freeform 56"/>
          <p:cNvSpPr>
            <a:spLocks/>
          </p:cNvSpPr>
          <p:nvPr/>
        </p:nvSpPr>
        <p:spPr bwMode="auto">
          <a:xfrm rot="13500000">
            <a:off x="6635094" y="26237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" name="Freeform 56"/>
          <p:cNvSpPr>
            <a:spLocks/>
          </p:cNvSpPr>
          <p:nvPr/>
        </p:nvSpPr>
        <p:spPr bwMode="auto">
          <a:xfrm rot="13500000">
            <a:off x="6929818" y="256682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" name="Freeform 56"/>
          <p:cNvSpPr>
            <a:spLocks/>
          </p:cNvSpPr>
          <p:nvPr/>
        </p:nvSpPr>
        <p:spPr bwMode="auto">
          <a:xfrm rot="13500000">
            <a:off x="5460713" y="2873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" name="Freeform 56"/>
          <p:cNvSpPr>
            <a:spLocks/>
          </p:cNvSpPr>
          <p:nvPr/>
        </p:nvSpPr>
        <p:spPr bwMode="auto">
          <a:xfrm rot="13500000">
            <a:off x="6580833" y="28282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4" name="Freeform 56"/>
          <p:cNvSpPr>
            <a:spLocks/>
          </p:cNvSpPr>
          <p:nvPr/>
        </p:nvSpPr>
        <p:spPr bwMode="auto">
          <a:xfrm rot="13500000">
            <a:off x="6282544" y="27871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 rot="13500000">
            <a:off x="5111194" y="18482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 rot="13500000">
            <a:off x="5102593" y="20938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 rot="13500000">
            <a:off x="5668640" y="214715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 rot="13500000">
            <a:off x="6354931" y="256681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 rot="13500000">
            <a:off x="4995951" y="26201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 rot="13500000">
            <a:off x="5388742" y="209383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1" name="Freeform 56"/>
          <p:cNvSpPr>
            <a:spLocks/>
          </p:cNvSpPr>
          <p:nvPr/>
        </p:nvSpPr>
        <p:spPr bwMode="auto">
          <a:xfrm rot="13500000">
            <a:off x="5407393" y="23986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2" name="Freeform 56"/>
          <p:cNvSpPr>
            <a:spLocks/>
          </p:cNvSpPr>
          <p:nvPr/>
        </p:nvSpPr>
        <p:spPr bwMode="auto">
          <a:xfrm rot="13500000">
            <a:off x="6218692" y="128721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 rot="13500000">
            <a:off x="6210091" y="1532772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" name="Freeform 56"/>
          <p:cNvSpPr>
            <a:spLocks/>
          </p:cNvSpPr>
          <p:nvPr/>
        </p:nvSpPr>
        <p:spPr bwMode="auto">
          <a:xfrm rot="13500000">
            <a:off x="6992687" y="17261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5" name="Freeform 56"/>
          <p:cNvSpPr>
            <a:spLocks/>
          </p:cNvSpPr>
          <p:nvPr/>
        </p:nvSpPr>
        <p:spPr bwMode="auto">
          <a:xfrm rot="13500000">
            <a:off x="6674178" y="13428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" name="Freeform 56"/>
          <p:cNvSpPr>
            <a:spLocks/>
          </p:cNvSpPr>
          <p:nvPr/>
        </p:nvSpPr>
        <p:spPr bwMode="auto">
          <a:xfrm rot="13500000">
            <a:off x="6156770" y="228504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7" name="Freeform 56"/>
          <p:cNvSpPr>
            <a:spLocks/>
          </p:cNvSpPr>
          <p:nvPr/>
        </p:nvSpPr>
        <p:spPr bwMode="auto">
          <a:xfrm rot="13500000">
            <a:off x="5720875" y="28441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" name="Freeform 56"/>
          <p:cNvSpPr>
            <a:spLocks/>
          </p:cNvSpPr>
          <p:nvPr/>
        </p:nvSpPr>
        <p:spPr bwMode="auto">
          <a:xfrm rot="13500000">
            <a:off x="6232480" y="19671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 rot="13500000">
            <a:off x="5926513" y="2528206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0" name="Freeform 56"/>
          <p:cNvSpPr>
            <a:spLocks/>
          </p:cNvSpPr>
          <p:nvPr/>
        </p:nvSpPr>
        <p:spPr bwMode="auto">
          <a:xfrm rot="13500000">
            <a:off x="5952582" y="191381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1" name="Freeform 56"/>
          <p:cNvSpPr>
            <a:spLocks/>
          </p:cNvSpPr>
          <p:nvPr/>
        </p:nvSpPr>
        <p:spPr bwMode="auto">
          <a:xfrm rot="13500000">
            <a:off x="5522634" y="1515861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2" name="Freeform 56"/>
          <p:cNvSpPr>
            <a:spLocks/>
          </p:cNvSpPr>
          <p:nvPr/>
        </p:nvSpPr>
        <p:spPr bwMode="auto">
          <a:xfrm rot="13500000">
            <a:off x="5514033" y="176141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3" name="Freeform 56"/>
          <p:cNvSpPr>
            <a:spLocks/>
          </p:cNvSpPr>
          <p:nvPr/>
        </p:nvSpPr>
        <p:spPr bwMode="auto">
          <a:xfrm rot="13500000">
            <a:off x="6080080" y="181473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 rot="13500000">
            <a:off x="7198409" y="163941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5" name="Freeform 56"/>
          <p:cNvSpPr>
            <a:spLocks/>
          </p:cNvSpPr>
          <p:nvPr/>
        </p:nvSpPr>
        <p:spPr bwMode="auto">
          <a:xfrm rot="13500000">
            <a:off x="6929819" y="21300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6" name="Freeform 56"/>
          <p:cNvSpPr>
            <a:spLocks/>
          </p:cNvSpPr>
          <p:nvPr/>
        </p:nvSpPr>
        <p:spPr bwMode="auto">
          <a:xfrm rot="13500000">
            <a:off x="7251728" y="252820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7" name="Freeform 56"/>
          <p:cNvSpPr>
            <a:spLocks/>
          </p:cNvSpPr>
          <p:nvPr/>
        </p:nvSpPr>
        <p:spPr bwMode="auto">
          <a:xfrm rot="13500000">
            <a:off x="7480654" y="17248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" name="Freeform 56"/>
          <p:cNvSpPr>
            <a:spLocks/>
          </p:cNvSpPr>
          <p:nvPr/>
        </p:nvSpPr>
        <p:spPr bwMode="auto">
          <a:xfrm rot="13500000">
            <a:off x="7251729" y="221152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" name="Freeform 56"/>
          <p:cNvSpPr>
            <a:spLocks/>
          </p:cNvSpPr>
          <p:nvPr/>
        </p:nvSpPr>
        <p:spPr bwMode="auto">
          <a:xfrm rot="13500000">
            <a:off x="7853767" y="2241435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" name="Freeform 56"/>
          <p:cNvSpPr>
            <a:spLocks/>
          </p:cNvSpPr>
          <p:nvPr/>
        </p:nvSpPr>
        <p:spPr bwMode="auto">
          <a:xfrm rot="13500000">
            <a:off x="7449887" y="2009257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" name="Freeform 56"/>
          <p:cNvSpPr>
            <a:spLocks/>
          </p:cNvSpPr>
          <p:nvPr/>
        </p:nvSpPr>
        <p:spPr bwMode="auto">
          <a:xfrm rot="13500000">
            <a:off x="7449887" y="280684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" name="Freeform 56"/>
          <p:cNvSpPr>
            <a:spLocks/>
          </p:cNvSpPr>
          <p:nvPr/>
        </p:nvSpPr>
        <p:spPr bwMode="auto">
          <a:xfrm rot="13500000">
            <a:off x="7635080" y="2509024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" name="Freeform 56"/>
          <p:cNvSpPr>
            <a:spLocks/>
          </p:cNvSpPr>
          <p:nvPr/>
        </p:nvSpPr>
        <p:spPr bwMode="auto">
          <a:xfrm rot="13500000">
            <a:off x="6792537" y="2840453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 rot="13500000">
            <a:off x="7145086" y="2860160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5" name="Freeform 56"/>
          <p:cNvSpPr>
            <a:spLocks/>
          </p:cNvSpPr>
          <p:nvPr/>
        </p:nvSpPr>
        <p:spPr bwMode="auto">
          <a:xfrm rot="13500000">
            <a:off x="7145087" y="18785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6" name="Freeform 56"/>
          <p:cNvSpPr>
            <a:spLocks/>
          </p:cNvSpPr>
          <p:nvPr/>
        </p:nvSpPr>
        <p:spPr bwMode="auto">
          <a:xfrm rot="13500000">
            <a:off x="7297487" y="20309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 rot="13500000">
            <a:off x="7449887" y="21833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8" name="Freeform 56"/>
          <p:cNvSpPr>
            <a:spLocks/>
          </p:cNvSpPr>
          <p:nvPr/>
        </p:nvSpPr>
        <p:spPr bwMode="auto">
          <a:xfrm rot="13500000">
            <a:off x="7602287" y="2335778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" name="Freeform 56"/>
          <p:cNvSpPr>
            <a:spLocks/>
          </p:cNvSpPr>
          <p:nvPr/>
        </p:nvSpPr>
        <p:spPr bwMode="auto">
          <a:xfrm rot="13500000">
            <a:off x="7814788" y="1850999"/>
            <a:ext cx="76200" cy="74612"/>
          </a:xfrm>
          <a:custGeom>
            <a:avLst/>
            <a:gdLst>
              <a:gd name="T0" fmla="*/ 2147483647 w 190"/>
              <a:gd name="T1" fmla="*/ 2147483647 h 190"/>
              <a:gd name="T2" fmla="*/ 2147483647 w 190"/>
              <a:gd name="T3" fmla="*/ 2147483647 h 190"/>
              <a:gd name="T4" fmla="*/ 2147483647 w 190"/>
              <a:gd name="T5" fmla="*/ 2147483647 h 190"/>
              <a:gd name="T6" fmla="*/ 2147483647 w 190"/>
              <a:gd name="T7" fmla="*/ 2147483647 h 190"/>
              <a:gd name="T8" fmla="*/ 2147483647 w 190"/>
              <a:gd name="T9" fmla="*/ 2147483647 h 190"/>
              <a:gd name="T10" fmla="*/ 2147483647 w 190"/>
              <a:gd name="T11" fmla="*/ 2147483647 h 190"/>
              <a:gd name="T12" fmla="*/ 2147483647 w 190"/>
              <a:gd name="T13" fmla="*/ 2147483647 h 190"/>
              <a:gd name="T14" fmla="*/ 2147483647 w 190"/>
              <a:gd name="T15" fmla="*/ 2147483647 h 190"/>
              <a:gd name="T16" fmla="*/ 2147483647 w 190"/>
              <a:gd name="T17" fmla="*/ 2147483647 h 190"/>
              <a:gd name="T18" fmla="*/ 2147483647 w 190"/>
              <a:gd name="T19" fmla="*/ 0 h 190"/>
              <a:gd name="T20" fmla="*/ 2147483647 w 190"/>
              <a:gd name="T21" fmla="*/ 2147483647 h 190"/>
              <a:gd name="T22" fmla="*/ 2147483647 w 190"/>
              <a:gd name="T23" fmla="*/ 2147483647 h 190"/>
              <a:gd name="T24" fmla="*/ 2147483647 w 190"/>
              <a:gd name="T25" fmla="*/ 2147483647 h 190"/>
              <a:gd name="T26" fmla="*/ 2147483647 w 190"/>
              <a:gd name="T27" fmla="*/ 2147483647 h 190"/>
              <a:gd name="T28" fmla="*/ 2147483647 w 190"/>
              <a:gd name="T29" fmla="*/ 2147483647 h 190"/>
              <a:gd name="T30" fmla="*/ 2147483647 w 190"/>
              <a:gd name="T31" fmla="*/ 2147483647 h 190"/>
              <a:gd name="T32" fmla="*/ 2147483647 w 190"/>
              <a:gd name="T33" fmla="*/ 2147483647 h 190"/>
              <a:gd name="T34" fmla="*/ 2147483647 w 190"/>
              <a:gd name="T35" fmla="*/ 2147483647 h 190"/>
              <a:gd name="T36" fmla="*/ 0 w 190"/>
              <a:gd name="T37" fmla="*/ 2147483647 h 190"/>
              <a:gd name="T38" fmla="*/ 2147483647 w 190"/>
              <a:gd name="T39" fmla="*/ 2147483647 h 190"/>
              <a:gd name="T40" fmla="*/ 2147483647 w 190"/>
              <a:gd name="T41" fmla="*/ 2147483647 h 190"/>
              <a:gd name="T42" fmla="*/ 2147483647 w 190"/>
              <a:gd name="T43" fmla="*/ 2147483647 h 190"/>
              <a:gd name="T44" fmla="*/ 2147483647 w 190"/>
              <a:gd name="T45" fmla="*/ 2147483647 h 190"/>
              <a:gd name="T46" fmla="*/ 2147483647 w 190"/>
              <a:gd name="T47" fmla="*/ 2147483647 h 190"/>
              <a:gd name="T48" fmla="*/ 2147483647 w 190"/>
              <a:gd name="T49" fmla="*/ 2147483647 h 190"/>
              <a:gd name="T50" fmla="*/ 2147483647 w 190"/>
              <a:gd name="T51" fmla="*/ 2147483647 h 190"/>
              <a:gd name="T52" fmla="*/ 2147483647 w 190"/>
              <a:gd name="T53" fmla="*/ 2147483647 h 190"/>
              <a:gd name="T54" fmla="*/ 2147483647 w 190"/>
              <a:gd name="T55" fmla="*/ 2147483647 h 190"/>
              <a:gd name="T56" fmla="*/ 2147483647 w 190"/>
              <a:gd name="T57" fmla="*/ 2147483647 h 190"/>
              <a:gd name="T58" fmla="*/ 2147483647 w 190"/>
              <a:gd name="T59" fmla="*/ 2147483647 h 190"/>
              <a:gd name="T60" fmla="*/ 2147483647 w 190"/>
              <a:gd name="T61" fmla="*/ 2147483647 h 190"/>
              <a:gd name="T62" fmla="*/ 2147483647 w 190"/>
              <a:gd name="T63" fmla="*/ 2147483647 h 190"/>
              <a:gd name="T64" fmla="*/ 2147483647 w 190"/>
              <a:gd name="T65" fmla="*/ 2147483647 h 190"/>
              <a:gd name="T66" fmla="*/ 2147483647 w 190"/>
              <a:gd name="T67" fmla="*/ 2147483647 h 190"/>
              <a:gd name="T68" fmla="*/ 2147483647 w 190"/>
              <a:gd name="T69" fmla="*/ 2147483647 h 190"/>
              <a:gd name="T70" fmla="*/ 2147483647 w 190"/>
              <a:gd name="T71" fmla="*/ 2147483647 h 190"/>
              <a:gd name="T72" fmla="*/ 2147483647 w 190"/>
              <a:gd name="T73" fmla="*/ 2147483647 h 1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0"/>
              <a:gd name="T112" fmla="*/ 0 h 190"/>
              <a:gd name="T113" fmla="*/ 190 w 190"/>
              <a:gd name="T114" fmla="*/ 190 h 1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0" h="190">
                <a:moveTo>
                  <a:pt x="190" y="95"/>
                </a:moveTo>
                <a:lnTo>
                  <a:pt x="189" y="78"/>
                </a:lnTo>
                <a:lnTo>
                  <a:pt x="185" y="62"/>
                </a:lnTo>
                <a:lnTo>
                  <a:pt x="178" y="47"/>
                </a:lnTo>
                <a:lnTo>
                  <a:pt x="168" y="34"/>
                </a:lnTo>
                <a:lnTo>
                  <a:pt x="156" y="22"/>
                </a:lnTo>
                <a:lnTo>
                  <a:pt x="143" y="13"/>
                </a:lnTo>
                <a:lnTo>
                  <a:pt x="128" y="6"/>
                </a:lnTo>
                <a:lnTo>
                  <a:pt x="112" y="1"/>
                </a:lnTo>
                <a:lnTo>
                  <a:pt x="95" y="0"/>
                </a:lnTo>
                <a:lnTo>
                  <a:pt x="79" y="1"/>
                </a:lnTo>
                <a:lnTo>
                  <a:pt x="63" y="6"/>
                </a:lnTo>
                <a:lnTo>
                  <a:pt x="48" y="13"/>
                </a:lnTo>
                <a:lnTo>
                  <a:pt x="34" y="22"/>
                </a:lnTo>
                <a:lnTo>
                  <a:pt x="22" y="34"/>
                </a:lnTo>
                <a:lnTo>
                  <a:pt x="13" y="47"/>
                </a:lnTo>
                <a:lnTo>
                  <a:pt x="6" y="62"/>
                </a:lnTo>
                <a:lnTo>
                  <a:pt x="2" y="78"/>
                </a:lnTo>
                <a:lnTo>
                  <a:pt x="0" y="95"/>
                </a:lnTo>
                <a:lnTo>
                  <a:pt x="2" y="112"/>
                </a:lnTo>
                <a:lnTo>
                  <a:pt x="6" y="128"/>
                </a:lnTo>
                <a:lnTo>
                  <a:pt x="13" y="143"/>
                </a:lnTo>
                <a:lnTo>
                  <a:pt x="22" y="156"/>
                </a:lnTo>
                <a:lnTo>
                  <a:pt x="34" y="168"/>
                </a:lnTo>
                <a:lnTo>
                  <a:pt x="48" y="177"/>
                </a:lnTo>
                <a:lnTo>
                  <a:pt x="63" y="184"/>
                </a:lnTo>
                <a:lnTo>
                  <a:pt x="79" y="189"/>
                </a:lnTo>
                <a:lnTo>
                  <a:pt x="95" y="190"/>
                </a:lnTo>
                <a:lnTo>
                  <a:pt x="112" y="189"/>
                </a:lnTo>
                <a:lnTo>
                  <a:pt x="128" y="184"/>
                </a:lnTo>
                <a:lnTo>
                  <a:pt x="143" y="177"/>
                </a:lnTo>
                <a:lnTo>
                  <a:pt x="156" y="168"/>
                </a:lnTo>
                <a:lnTo>
                  <a:pt x="168" y="156"/>
                </a:lnTo>
                <a:lnTo>
                  <a:pt x="178" y="143"/>
                </a:lnTo>
                <a:lnTo>
                  <a:pt x="185" y="128"/>
                </a:lnTo>
                <a:lnTo>
                  <a:pt x="189" y="112"/>
                </a:lnTo>
                <a:lnTo>
                  <a:pt x="190" y="95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sz="2400" noProof="1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5880" y="3884543"/>
            <a:ext cx="902247" cy="489021"/>
            <a:chOff x="521879" y="3884542"/>
            <a:chExt cx="902247" cy="489021"/>
          </a:xfrm>
        </p:grpSpPr>
        <p:sp>
          <p:nvSpPr>
            <p:cNvPr id="90" name="Freeform 56"/>
            <p:cNvSpPr>
              <a:spLocks/>
            </p:cNvSpPr>
            <p:nvPr/>
          </p:nvSpPr>
          <p:spPr bwMode="auto">
            <a:xfrm rot="13500000">
              <a:off x="566447" y="418621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 rot="13500000">
              <a:off x="1348720" y="421887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Freeform 56"/>
            <p:cNvSpPr>
              <a:spLocks/>
            </p:cNvSpPr>
            <p:nvPr/>
          </p:nvSpPr>
          <p:spPr bwMode="auto">
            <a:xfrm rot="13500000">
              <a:off x="1318859" y="394752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 rot="13500000">
              <a:off x="1224026" y="415376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auto">
            <a:xfrm rot="13500000">
              <a:off x="521085" y="401812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Freeform 56"/>
            <p:cNvSpPr>
              <a:spLocks/>
            </p:cNvSpPr>
            <p:nvPr/>
          </p:nvSpPr>
          <p:spPr bwMode="auto">
            <a:xfrm rot="13500000">
              <a:off x="814470" y="425918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Freeform 56"/>
            <p:cNvSpPr>
              <a:spLocks/>
            </p:cNvSpPr>
            <p:nvPr/>
          </p:nvSpPr>
          <p:spPr bwMode="auto">
            <a:xfrm rot="13500000">
              <a:off x="871167" y="413082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Freeform 56"/>
            <p:cNvSpPr>
              <a:spLocks/>
            </p:cNvSpPr>
            <p:nvPr/>
          </p:nvSpPr>
          <p:spPr bwMode="auto">
            <a:xfrm rot="13500000">
              <a:off x="1024197" y="429815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Freeform 56"/>
            <p:cNvSpPr>
              <a:spLocks/>
            </p:cNvSpPr>
            <p:nvPr/>
          </p:nvSpPr>
          <p:spPr bwMode="auto">
            <a:xfrm rot="13500000">
              <a:off x="1103628" y="404449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 rot="13500000">
              <a:off x="914108" y="388533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 rot="13500000">
              <a:off x="707830" y="394752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38689" y="3861034"/>
            <a:ext cx="1028575" cy="502341"/>
            <a:chOff x="1914688" y="3861033"/>
            <a:chExt cx="1028575" cy="502341"/>
          </a:xfrm>
        </p:grpSpPr>
        <p:sp>
          <p:nvSpPr>
            <p:cNvPr id="101" name="Freeform 56"/>
            <p:cNvSpPr>
              <a:spLocks/>
            </p:cNvSpPr>
            <p:nvPr/>
          </p:nvSpPr>
          <p:spPr bwMode="auto">
            <a:xfrm rot="13500000">
              <a:off x="1967214" y="4176029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Freeform 56"/>
            <p:cNvSpPr>
              <a:spLocks/>
            </p:cNvSpPr>
            <p:nvPr/>
          </p:nvSpPr>
          <p:spPr bwMode="auto">
            <a:xfrm rot="13500000">
              <a:off x="2867857" y="409399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Freeform 56"/>
            <p:cNvSpPr>
              <a:spLocks/>
            </p:cNvSpPr>
            <p:nvPr/>
          </p:nvSpPr>
          <p:spPr bwMode="auto">
            <a:xfrm rot="13500000">
              <a:off x="2719626" y="393733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Freeform 56"/>
            <p:cNvSpPr>
              <a:spLocks/>
            </p:cNvSpPr>
            <p:nvPr/>
          </p:nvSpPr>
          <p:spPr bwMode="auto">
            <a:xfrm rot="13500000">
              <a:off x="1913894" y="402828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Freeform 56"/>
            <p:cNvSpPr>
              <a:spLocks/>
            </p:cNvSpPr>
            <p:nvPr/>
          </p:nvSpPr>
          <p:spPr bwMode="auto">
            <a:xfrm rot="13500000">
              <a:off x="2041927" y="427784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Freeform 56"/>
            <p:cNvSpPr>
              <a:spLocks/>
            </p:cNvSpPr>
            <p:nvPr/>
          </p:nvSpPr>
          <p:spPr bwMode="auto">
            <a:xfrm rot="13500000">
              <a:off x="2208234" y="412481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Freeform 56"/>
            <p:cNvSpPr>
              <a:spLocks/>
            </p:cNvSpPr>
            <p:nvPr/>
          </p:nvSpPr>
          <p:spPr bwMode="auto">
            <a:xfrm rot="13500000">
              <a:off x="2443461" y="386182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Freeform 56"/>
            <p:cNvSpPr>
              <a:spLocks/>
            </p:cNvSpPr>
            <p:nvPr/>
          </p:nvSpPr>
          <p:spPr bwMode="auto">
            <a:xfrm rot="13500000">
              <a:off x="2424964" y="428796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Freeform 56"/>
            <p:cNvSpPr>
              <a:spLocks/>
            </p:cNvSpPr>
            <p:nvPr/>
          </p:nvSpPr>
          <p:spPr bwMode="auto">
            <a:xfrm rot="13500000">
              <a:off x="2504395" y="40343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Freeform 56"/>
            <p:cNvSpPr>
              <a:spLocks/>
            </p:cNvSpPr>
            <p:nvPr/>
          </p:nvSpPr>
          <p:spPr bwMode="auto">
            <a:xfrm rot="13500000">
              <a:off x="2314875" y="387514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Freeform 56"/>
            <p:cNvSpPr>
              <a:spLocks/>
            </p:cNvSpPr>
            <p:nvPr/>
          </p:nvSpPr>
          <p:spPr bwMode="auto">
            <a:xfrm rot="13500000">
              <a:off x="2108597" y="393733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96369" y="3864227"/>
            <a:ext cx="3788071" cy="542456"/>
            <a:chOff x="3472368" y="3864227"/>
            <a:chExt cx="3788071" cy="542456"/>
          </a:xfrm>
        </p:grpSpPr>
        <p:sp>
          <p:nvSpPr>
            <p:cNvPr id="112" name="Freeform 56"/>
            <p:cNvSpPr>
              <a:spLocks/>
            </p:cNvSpPr>
            <p:nvPr/>
          </p:nvSpPr>
          <p:spPr bwMode="auto">
            <a:xfrm rot="13500000">
              <a:off x="3471574" y="4176029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Freeform 56"/>
            <p:cNvSpPr>
              <a:spLocks/>
            </p:cNvSpPr>
            <p:nvPr/>
          </p:nvSpPr>
          <p:spPr bwMode="auto">
            <a:xfrm rot="13500000">
              <a:off x="4253847" y="420868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Freeform 56"/>
            <p:cNvSpPr>
              <a:spLocks/>
            </p:cNvSpPr>
            <p:nvPr/>
          </p:nvSpPr>
          <p:spPr bwMode="auto">
            <a:xfrm rot="13500000">
              <a:off x="4223986" y="393733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Freeform 56"/>
            <p:cNvSpPr>
              <a:spLocks/>
            </p:cNvSpPr>
            <p:nvPr/>
          </p:nvSpPr>
          <p:spPr bwMode="auto">
            <a:xfrm rot="13500000">
              <a:off x="3578595" y="391634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Freeform 56"/>
            <p:cNvSpPr>
              <a:spLocks/>
            </p:cNvSpPr>
            <p:nvPr/>
          </p:nvSpPr>
          <p:spPr bwMode="auto">
            <a:xfrm rot="13500000">
              <a:off x="4144640" y="422023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Freeform 56"/>
            <p:cNvSpPr>
              <a:spLocks/>
            </p:cNvSpPr>
            <p:nvPr/>
          </p:nvSpPr>
          <p:spPr bwMode="auto">
            <a:xfrm rot="13500000">
              <a:off x="3719597" y="4248994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Freeform 56"/>
            <p:cNvSpPr>
              <a:spLocks/>
            </p:cNvSpPr>
            <p:nvPr/>
          </p:nvSpPr>
          <p:spPr bwMode="auto">
            <a:xfrm rot="13500000">
              <a:off x="3767588" y="4054522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Freeform 56"/>
            <p:cNvSpPr>
              <a:spLocks/>
            </p:cNvSpPr>
            <p:nvPr/>
          </p:nvSpPr>
          <p:spPr bwMode="auto">
            <a:xfrm rot="13500000">
              <a:off x="3990032" y="428796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Freeform 56"/>
            <p:cNvSpPr>
              <a:spLocks/>
            </p:cNvSpPr>
            <p:nvPr/>
          </p:nvSpPr>
          <p:spPr bwMode="auto">
            <a:xfrm rot="13500000">
              <a:off x="4008755" y="40343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Freeform 56"/>
            <p:cNvSpPr>
              <a:spLocks/>
            </p:cNvSpPr>
            <p:nvPr/>
          </p:nvSpPr>
          <p:spPr bwMode="auto">
            <a:xfrm rot="13500000">
              <a:off x="3819235" y="387514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Freeform 56"/>
            <p:cNvSpPr>
              <a:spLocks/>
            </p:cNvSpPr>
            <p:nvPr/>
          </p:nvSpPr>
          <p:spPr bwMode="auto">
            <a:xfrm rot="13500000">
              <a:off x="3627999" y="4043932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Freeform 56"/>
            <p:cNvSpPr>
              <a:spLocks/>
            </p:cNvSpPr>
            <p:nvPr/>
          </p:nvSpPr>
          <p:spPr bwMode="auto">
            <a:xfrm rot="13500000">
              <a:off x="4896307" y="416590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 rot="13500000">
              <a:off x="5678580" y="419856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Freeform 56"/>
            <p:cNvSpPr>
              <a:spLocks/>
            </p:cNvSpPr>
            <p:nvPr/>
          </p:nvSpPr>
          <p:spPr bwMode="auto">
            <a:xfrm rot="13500000">
              <a:off x="5648719" y="392721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Freeform 56"/>
            <p:cNvSpPr>
              <a:spLocks/>
            </p:cNvSpPr>
            <p:nvPr/>
          </p:nvSpPr>
          <p:spPr bwMode="auto">
            <a:xfrm rot="13500000">
              <a:off x="5781050" y="404393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Freeform 56"/>
            <p:cNvSpPr>
              <a:spLocks/>
            </p:cNvSpPr>
            <p:nvPr/>
          </p:nvSpPr>
          <p:spPr bwMode="auto">
            <a:xfrm rot="13500000">
              <a:off x="4850945" y="399780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Freeform 56"/>
            <p:cNvSpPr>
              <a:spLocks/>
            </p:cNvSpPr>
            <p:nvPr/>
          </p:nvSpPr>
          <p:spPr bwMode="auto">
            <a:xfrm rot="13500000">
              <a:off x="5053754" y="4312503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Freeform 56"/>
            <p:cNvSpPr>
              <a:spLocks/>
            </p:cNvSpPr>
            <p:nvPr/>
          </p:nvSpPr>
          <p:spPr bwMode="auto">
            <a:xfrm rot="13500000">
              <a:off x="5201027" y="41105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Freeform 56"/>
            <p:cNvSpPr>
              <a:spLocks/>
            </p:cNvSpPr>
            <p:nvPr/>
          </p:nvSpPr>
          <p:spPr bwMode="auto">
            <a:xfrm rot="13500000">
              <a:off x="5454702" y="433127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 rot="13500000">
              <a:off x="5531688" y="4186219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Freeform 56"/>
            <p:cNvSpPr>
              <a:spLocks/>
            </p:cNvSpPr>
            <p:nvPr/>
          </p:nvSpPr>
          <p:spPr bwMode="auto">
            <a:xfrm rot="13500000">
              <a:off x="5243968" y="386502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Freeform 56"/>
            <p:cNvSpPr>
              <a:spLocks/>
            </p:cNvSpPr>
            <p:nvPr/>
          </p:nvSpPr>
          <p:spPr bwMode="auto">
            <a:xfrm rot="13500000">
              <a:off x="5061141" y="400400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Freeform 56"/>
            <p:cNvSpPr>
              <a:spLocks/>
            </p:cNvSpPr>
            <p:nvPr/>
          </p:nvSpPr>
          <p:spPr bwMode="auto">
            <a:xfrm rot="13500000">
              <a:off x="6373812" y="410444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 rot="13500000">
              <a:off x="7018066" y="3923712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Freeform 56"/>
            <p:cNvSpPr>
              <a:spLocks/>
            </p:cNvSpPr>
            <p:nvPr/>
          </p:nvSpPr>
          <p:spPr bwMode="auto">
            <a:xfrm rot="13500000">
              <a:off x="7185033" y="394700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Freeform 56"/>
            <p:cNvSpPr>
              <a:spLocks/>
            </p:cNvSpPr>
            <p:nvPr/>
          </p:nvSpPr>
          <p:spPr bwMode="auto">
            <a:xfrm rot="13500000">
              <a:off x="7090200" y="4153245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Freeform 56"/>
            <p:cNvSpPr>
              <a:spLocks/>
            </p:cNvSpPr>
            <p:nvPr/>
          </p:nvSpPr>
          <p:spPr bwMode="auto">
            <a:xfrm rot="13500000">
              <a:off x="6520682" y="4042271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Freeform 56"/>
            <p:cNvSpPr>
              <a:spLocks/>
            </p:cNvSpPr>
            <p:nvPr/>
          </p:nvSpPr>
          <p:spPr bwMode="auto">
            <a:xfrm rot="13500000">
              <a:off x="6627325" y="4291806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Freeform 56"/>
            <p:cNvSpPr>
              <a:spLocks/>
            </p:cNvSpPr>
            <p:nvPr/>
          </p:nvSpPr>
          <p:spPr bwMode="auto">
            <a:xfrm rot="13500000">
              <a:off x="6711296" y="406771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Freeform 56"/>
            <p:cNvSpPr>
              <a:spLocks/>
            </p:cNvSpPr>
            <p:nvPr/>
          </p:nvSpPr>
          <p:spPr bwMode="auto">
            <a:xfrm rot="13500000">
              <a:off x="7078393" y="4282670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 rot="13500000">
              <a:off x="6969802" y="404397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Freeform 56"/>
            <p:cNvSpPr>
              <a:spLocks/>
            </p:cNvSpPr>
            <p:nvPr/>
          </p:nvSpPr>
          <p:spPr bwMode="auto">
            <a:xfrm rot="13500000">
              <a:off x="6780282" y="3884818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 rot="13500000">
              <a:off x="6574004" y="3947007"/>
              <a:ext cx="76200" cy="74612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0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2147483647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2147483647 h 190"/>
                <a:gd name="T56" fmla="*/ 2147483647 w 190"/>
                <a:gd name="T57" fmla="*/ 2147483647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0"/>
                <a:gd name="T112" fmla="*/ 0 h 190"/>
                <a:gd name="T113" fmla="*/ 190 w 190"/>
                <a:gd name="T114" fmla="*/ 190 h 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0" h="190">
                  <a:moveTo>
                    <a:pt x="190" y="95"/>
                  </a:moveTo>
                  <a:lnTo>
                    <a:pt x="189" y="78"/>
                  </a:lnTo>
                  <a:lnTo>
                    <a:pt x="185" y="62"/>
                  </a:lnTo>
                  <a:lnTo>
                    <a:pt x="178" y="47"/>
                  </a:lnTo>
                  <a:lnTo>
                    <a:pt x="168" y="34"/>
                  </a:lnTo>
                  <a:lnTo>
                    <a:pt x="156" y="22"/>
                  </a:lnTo>
                  <a:lnTo>
                    <a:pt x="143" y="13"/>
                  </a:lnTo>
                  <a:lnTo>
                    <a:pt x="128" y="6"/>
                  </a:lnTo>
                  <a:lnTo>
                    <a:pt x="112" y="1"/>
                  </a:lnTo>
                  <a:lnTo>
                    <a:pt x="95" y="0"/>
                  </a:lnTo>
                  <a:lnTo>
                    <a:pt x="79" y="1"/>
                  </a:lnTo>
                  <a:lnTo>
                    <a:pt x="63" y="6"/>
                  </a:lnTo>
                  <a:lnTo>
                    <a:pt x="48" y="13"/>
                  </a:lnTo>
                  <a:lnTo>
                    <a:pt x="34" y="22"/>
                  </a:lnTo>
                  <a:lnTo>
                    <a:pt x="22" y="34"/>
                  </a:lnTo>
                  <a:lnTo>
                    <a:pt x="13" y="47"/>
                  </a:lnTo>
                  <a:lnTo>
                    <a:pt x="6" y="62"/>
                  </a:lnTo>
                  <a:lnTo>
                    <a:pt x="2" y="78"/>
                  </a:lnTo>
                  <a:lnTo>
                    <a:pt x="0" y="95"/>
                  </a:lnTo>
                  <a:lnTo>
                    <a:pt x="2" y="112"/>
                  </a:lnTo>
                  <a:lnTo>
                    <a:pt x="6" y="128"/>
                  </a:lnTo>
                  <a:lnTo>
                    <a:pt x="13" y="143"/>
                  </a:lnTo>
                  <a:lnTo>
                    <a:pt x="22" y="156"/>
                  </a:lnTo>
                  <a:lnTo>
                    <a:pt x="34" y="168"/>
                  </a:lnTo>
                  <a:lnTo>
                    <a:pt x="48" y="177"/>
                  </a:lnTo>
                  <a:lnTo>
                    <a:pt x="63" y="184"/>
                  </a:lnTo>
                  <a:lnTo>
                    <a:pt x="79" y="189"/>
                  </a:lnTo>
                  <a:lnTo>
                    <a:pt x="95" y="190"/>
                  </a:lnTo>
                  <a:lnTo>
                    <a:pt x="112" y="189"/>
                  </a:lnTo>
                  <a:lnTo>
                    <a:pt x="128" y="184"/>
                  </a:lnTo>
                  <a:lnTo>
                    <a:pt x="143" y="177"/>
                  </a:lnTo>
                  <a:lnTo>
                    <a:pt x="156" y="168"/>
                  </a:lnTo>
                  <a:lnTo>
                    <a:pt x="168" y="156"/>
                  </a:lnTo>
                  <a:lnTo>
                    <a:pt x="178" y="143"/>
                  </a:lnTo>
                  <a:lnTo>
                    <a:pt x="185" y="128"/>
                  </a:lnTo>
                  <a:lnTo>
                    <a:pt x="189" y="112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NZ" sz="2400" noProof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560">
            <a:extLst>
              <a:ext uri="{FF2B5EF4-FFF2-40B4-BE49-F238E27FC236}">
                <a16:creationId xmlns:a16="http://schemas.microsoft.com/office/drawing/2014/main" id="{2F1993CD-FD46-0955-19DA-491AE7B62779}"/>
              </a:ext>
            </a:extLst>
          </p:cNvPr>
          <p:cNvGrpSpPr>
            <a:grpSpLocks/>
          </p:cNvGrpSpPr>
          <p:nvPr/>
        </p:nvGrpSpPr>
        <p:grpSpPr bwMode="auto">
          <a:xfrm>
            <a:off x="1872514" y="5768174"/>
            <a:ext cx="8528051" cy="896939"/>
            <a:chOff x="287" y="3594"/>
            <a:chExt cx="5372" cy="565"/>
          </a:xfrm>
        </p:grpSpPr>
        <p:sp>
          <p:nvSpPr>
            <p:cNvPr id="9" name="AutoShape 554">
              <a:extLst>
                <a:ext uri="{FF2B5EF4-FFF2-40B4-BE49-F238E27FC236}">
                  <a16:creationId xmlns:a16="http://schemas.microsoft.com/office/drawing/2014/main" id="{325E6C93-B940-3C17-614B-D39198AAC48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51" y="1030"/>
              <a:ext cx="244" cy="5372"/>
            </a:xfrm>
            <a:prstGeom prst="leftBrace">
              <a:avLst>
                <a:gd name="adj1" fmla="val 183470"/>
                <a:gd name="adj2" fmla="val 50000"/>
              </a:avLst>
            </a:prstGeom>
            <a:noFill/>
            <a:ln w="25400" cap="sq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555">
              <a:extLst>
                <a:ext uri="{FF2B5EF4-FFF2-40B4-BE49-F238E27FC236}">
                  <a16:creationId xmlns:a16="http://schemas.microsoft.com/office/drawing/2014/main" id="{B24109FE-6C34-7908-9717-591A5A4F6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" y="3868"/>
              <a:ext cx="199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NZ" altLang="en-US" sz="2400" dirty="0">
                  <a:latin typeface="+mj-lt"/>
                </a:rPr>
                <a:t>Sampling distribution of</a:t>
              </a:r>
              <a:endParaRPr lang="en-US" altLang="en-US" sz="2400" dirty="0">
                <a:latin typeface="+mj-lt"/>
              </a:endParaRPr>
            </a:p>
          </p:txBody>
        </p:sp>
        <p:graphicFrame>
          <p:nvGraphicFramePr>
            <p:cNvPr id="11" name="Object 556">
              <a:extLst>
                <a:ext uri="{FF2B5EF4-FFF2-40B4-BE49-F238E27FC236}">
                  <a16:creationId xmlns:a16="http://schemas.microsoft.com/office/drawing/2014/main" id="{4F19B588-435E-F9FA-1F4D-39DCB61C07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4" y="3775"/>
            <a:ext cx="33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7480" imgH="190440" progId="Equation.3">
                    <p:embed/>
                  </p:oleObj>
                </mc:Choice>
                <mc:Fallback>
                  <p:oleObj name="Equation" r:id="rId13" imgW="177480" imgH="190440" progId="Equation.3">
                    <p:embed/>
                    <p:pic>
                      <p:nvPicPr>
                        <p:cNvPr id="11" name="Object 556">
                          <a:extLst>
                            <a:ext uri="{FF2B5EF4-FFF2-40B4-BE49-F238E27FC236}">
                              <a16:creationId xmlns:a16="http://schemas.microsoft.com/office/drawing/2014/main" id="{4F19B588-435E-F9FA-1F4D-39DCB61C07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3775"/>
                          <a:ext cx="33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231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1</cp:revision>
  <dcterms:created xsi:type="dcterms:W3CDTF">2023-12-05T00:02:12Z</dcterms:created>
  <dcterms:modified xsi:type="dcterms:W3CDTF">2023-12-05T00:09:12Z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2023-12-05T00:04:06Z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b46c1adc-73c9-43a1-8ccb-35c026c79d57</vt:lpwstr>
  </property>
  <property fmtid="{D5CDD505-2E9C-101B-9397-08002B2CF9AE}" pid="8" name="MSIP_Label_bd9e4d68-54d0-40a5-8c9a-85a36c87352c_ContentBits">
    <vt:lpwstr>0</vt:lpwstr>
  </property>
</Properties>
</file>