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5" r:id="rId6"/>
    <p:sldId id="261" r:id="rId7"/>
    <p:sldId id="260" r:id="rId8"/>
    <p:sldId id="263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80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6893-B8C7-9D47-899A-19D996C1C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520ED-54FA-1D49-B92F-E60DF4ACB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1F11-0CA2-C941-81F6-A6EFF1F1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C76-89F1-944E-925C-F7CA9233F988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0AD2-BEDE-E44B-A2FA-2EE62103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CB83-3961-9441-B7E1-832A692F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CC7-4608-054B-9726-7D3805BC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0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9A5A-E497-0742-AEB9-558A2754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7D618-76F6-AA48-A55B-5E28B5E6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76EFE-7AFC-FB4B-B8B1-4B465948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C76-89F1-944E-925C-F7CA9233F988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CE64-14A4-B94E-B893-91B250E8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39F3-F942-3D40-BBB6-29918282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CC7-4608-054B-9726-7D3805BC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2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5D74B-31C5-AC4E-840C-77A634046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00F1A-1024-9F4E-BE4E-5679890C4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85BDF-AE3C-DE4E-BBB9-CE786961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C76-89F1-944E-925C-F7CA9233F988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269D3-8305-BC4E-B9F1-8BF33BDD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54ECF-B0D6-E94F-896D-1260890C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CC7-4608-054B-9726-7D3805BC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E9FE-145C-2248-9EB2-F0F61207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4458-AA1F-144E-859E-4A3E1518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B80E-60AE-4841-B096-38EC64F0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C76-89F1-944E-925C-F7CA9233F988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64661-C08B-F547-A34B-CB43FDE0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233E8-B72B-8548-A69D-521EF4CD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CC7-4608-054B-9726-7D3805BC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7C8A-9109-3B48-A30B-EFAE28CE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81041-8C45-844C-A4F9-41B1DB3AB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5A8F-C8CD-504C-80DB-AEF35748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C76-89F1-944E-925C-F7CA9233F988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C081-BD0B-2641-9099-B76E9B0F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883E-A174-B949-A617-E9F63C55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CC7-4608-054B-9726-7D3805BC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D40E-E3ED-1842-8F03-D110A09C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F358-38CC-424F-8DF1-B9BD3BEAD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46513-59A5-5A4E-A7A2-B1928CC7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8CC48-4B15-3A4E-A3CA-D1651D01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C76-89F1-944E-925C-F7CA9233F988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A44B-5455-3B46-92B1-C9D0424C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AA157-4D57-004E-B899-E435BBF0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CC7-4608-054B-9726-7D3805BC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C293-57B1-094F-A518-5747A0BB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EAE7E-F546-A44A-A9D1-E1B9BFD0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88847-48B1-5545-AA0C-E8706DFC0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2A691-0FA0-B34A-A30C-ADFA6C216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9BFDE-2F73-3143-86CB-7E9423D01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B9C7D-C45E-FE4D-ABA3-540E8556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C76-89F1-944E-925C-F7CA9233F988}" type="datetimeFigureOut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DF0C2-1930-B745-B4BE-8BA1CA5A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0F4BB-4C12-F542-B221-7C2D044A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CC7-4608-054B-9726-7D3805BC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99B9-D0CD-5947-BE71-FDFE5666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7BA0F-564A-E340-BA0F-4CB3D97F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C76-89F1-944E-925C-F7CA9233F988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EA547-6E7A-2E4D-9E3F-32632105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8BC79-773F-D947-B10D-18683BFB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CC7-4608-054B-9726-7D3805BC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DC55E-EF09-8C46-BEAD-F29B2A98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C76-89F1-944E-925C-F7CA9233F988}" type="datetimeFigureOut">
              <a:rPr lang="en-US" smtClean="0"/>
              <a:t>3/9/19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15B3F-E27E-8140-9323-3932AD24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18BEC-E14F-5744-BA50-241502D9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CC7-4608-054B-9726-7D3805BC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0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5683-8143-F940-B425-0549BA6A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3BC34-EC86-B14A-BA45-943164807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38C7A-B8C1-1747-8946-24CFAA3C9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A93F1-9293-6249-BA83-899C67EE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C76-89F1-944E-925C-F7CA9233F988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18576-884C-FE47-8134-7B18FFC9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F415F-06C1-8942-B16A-188A8E37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CC7-4608-054B-9726-7D3805BC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C4BB-700B-1341-B20B-FFB5F54B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16BC1-AC3A-0244-A79F-68B833D3F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DB431-736E-DE41-B02A-4240C1FB0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2302F-69CC-3044-A82B-C4553C54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C76-89F1-944E-925C-F7CA9233F988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A40B6-1011-0943-97F4-45E65CF8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A7D86-47FF-EC45-AB39-F0F45960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6CC7-4608-054B-9726-7D3805BC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5B4A7-5B8D-4346-A0EC-0E2AFCEA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9418C-3E6B-1D43-9001-88AF5535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B520-C70A-4D49-8029-D79382C12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FC76-89F1-944E-925C-F7CA9233F988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74C62-0153-E74A-805F-5AAC6800B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91F0-AAB9-704D-A792-30E5CA93F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6CC7-4608-054B-9726-7D3805BC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A9768-9B00-6E45-BF42-C79824C2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9766" y="539886"/>
            <a:ext cx="4645250" cy="156344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693DF-FF3F-A24D-B888-7340B8CBB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3790" y="2855068"/>
            <a:ext cx="4645250" cy="2930155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Gian </a:t>
            </a:r>
            <a:r>
              <a:rPr lang="en-US" sz="2800" dirty="0" err="1">
                <a:solidFill>
                  <a:schemeClr val="bg1"/>
                </a:solidFill>
              </a:rPr>
              <a:t>Jalaan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Mario </a:t>
            </a:r>
            <a:r>
              <a:rPr lang="en-US" sz="2800" dirty="0" err="1">
                <a:solidFill>
                  <a:schemeClr val="bg1"/>
                </a:solidFill>
              </a:rPr>
              <a:t>Arraya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Justin Ramos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Carden Pierre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Rita </a:t>
            </a:r>
            <a:r>
              <a:rPr lang="en-US" sz="2800" dirty="0" err="1">
                <a:solidFill>
                  <a:schemeClr val="bg1"/>
                </a:solidFill>
              </a:rPr>
              <a:t>Ilchenko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B99EC-0DFB-B348-BCFB-57A0CBA2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3" y="1448423"/>
            <a:ext cx="5205460" cy="1704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66C58A-5962-AF46-9CD7-BD599E52E451}"/>
              </a:ext>
            </a:extLst>
          </p:cNvPr>
          <p:cNvSpPr txBox="1"/>
          <p:nvPr/>
        </p:nvSpPr>
        <p:spPr>
          <a:xfrm>
            <a:off x="1057686" y="2007423"/>
            <a:ext cx="3710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Happy Hour App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2D3790-2D31-094E-8408-AD9B6111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281" y="1072777"/>
            <a:ext cx="1878227" cy="113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48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9768-9B00-6E45-BF42-C79824C2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9766" y="539886"/>
            <a:ext cx="4645250" cy="156344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693DF-FF3F-A24D-B888-7340B8CBB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729" y="1642494"/>
            <a:ext cx="4645250" cy="1899601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Gian </a:t>
            </a:r>
            <a:r>
              <a:rPr lang="en-US" sz="2000" dirty="0" err="1">
                <a:solidFill>
                  <a:schemeClr val="bg1"/>
                </a:solidFill>
              </a:rPr>
              <a:t>Jlaan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Mario </a:t>
            </a:r>
            <a:r>
              <a:rPr lang="en-US" sz="2000" dirty="0" err="1">
                <a:solidFill>
                  <a:schemeClr val="bg1"/>
                </a:solidFill>
              </a:rPr>
              <a:t>Arraa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Justin Ramos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Carden Pierre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Rita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D3574-3954-1D4A-AC32-429C2E73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34" y="634467"/>
            <a:ext cx="10750379" cy="5589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0E288-C888-7743-AA3F-606B49F4AC88}"/>
              </a:ext>
            </a:extLst>
          </p:cNvPr>
          <p:cNvSpPr txBox="1"/>
          <p:nvPr/>
        </p:nvSpPr>
        <p:spPr>
          <a:xfrm>
            <a:off x="4828842" y="2797719"/>
            <a:ext cx="496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1508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9768-9B00-6E45-BF42-C79824C2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9766" y="539886"/>
            <a:ext cx="4645250" cy="156344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693DF-FF3F-A24D-B888-7340B8CBB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729" y="1642494"/>
            <a:ext cx="4645250" cy="1899601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Gian </a:t>
            </a:r>
            <a:r>
              <a:rPr lang="en-US" sz="2000" dirty="0" err="1">
                <a:solidFill>
                  <a:schemeClr val="bg1"/>
                </a:solidFill>
              </a:rPr>
              <a:t>Jlaan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Mario </a:t>
            </a:r>
            <a:r>
              <a:rPr lang="en-US" sz="2000" dirty="0" err="1">
                <a:solidFill>
                  <a:schemeClr val="bg1"/>
                </a:solidFill>
              </a:rPr>
              <a:t>Arraa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Justin Ramos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Carden Pierre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Rita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D3574-3954-1D4A-AC32-429C2E73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34" y="634467"/>
            <a:ext cx="10750379" cy="5589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0E288-C888-7743-AA3F-606B49F4AC88}"/>
              </a:ext>
            </a:extLst>
          </p:cNvPr>
          <p:cNvSpPr txBox="1"/>
          <p:nvPr/>
        </p:nvSpPr>
        <p:spPr>
          <a:xfrm>
            <a:off x="4828842" y="2797719"/>
            <a:ext cx="496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Question/s?</a:t>
            </a:r>
          </a:p>
        </p:txBody>
      </p:sp>
    </p:spTree>
    <p:extLst>
      <p:ext uri="{BB962C8B-B14F-4D97-AF65-F5344CB8AC3E}">
        <p14:creationId xmlns:p14="http://schemas.microsoft.com/office/powerpoint/2010/main" val="360704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9768-9B00-6E45-BF42-C79824C2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9766" y="539886"/>
            <a:ext cx="4645250" cy="156344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693DF-FF3F-A24D-B888-7340B8CBB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729" y="1642494"/>
            <a:ext cx="4645250" cy="1899601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Gian </a:t>
            </a:r>
            <a:r>
              <a:rPr lang="en-US" sz="2000" dirty="0" err="1">
                <a:solidFill>
                  <a:schemeClr val="bg1"/>
                </a:solidFill>
              </a:rPr>
              <a:t>Jlaan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Mario </a:t>
            </a:r>
            <a:r>
              <a:rPr lang="en-US" sz="2000" dirty="0" err="1">
                <a:solidFill>
                  <a:schemeClr val="bg1"/>
                </a:solidFill>
              </a:rPr>
              <a:t>Arraa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Justin Ramos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Carden Pierre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Rita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D3574-3954-1D4A-AC32-429C2E73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84" y="539886"/>
            <a:ext cx="10750379" cy="5589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0E288-C888-7743-AA3F-606B49F4AC88}"/>
              </a:ext>
            </a:extLst>
          </p:cNvPr>
          <p:cNvSpPr txBox="1"/>
          <p:nvPr/>
        </p:nvSpPr>
        <p:spPr>
          <a:xfrm>
            <a:off x="2964580" y="923112"/>
            <a:ext cx="570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	Why Happy Hour App?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E64BC-D14D-B54B-84E7-80FD6FC27496}"/>
              </a:ext>
            </a:extLst>
          </p:cNvPr>
          <p:cNvSpPr txBox="1"/>
          <p:nvPr/>
        </p:nvSpPr>
        <p:spPr>
          <a:xfrm>
            <a:off x="3120815" y="2249433"/>
            <a:ext cx="55498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Big cities has a lot of bars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Which bar has happy hour menu?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Real time menu price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Dead Bar vs ”Hot” 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7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9768-9B00-6E45-BF42-C79824C2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9766" y="539886"/>
            <a:ext cx="4645250" cy="156344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693DF-FF3F-A24D-B888-7340B8CBB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729" y="1642494"/>
            <a:ext cx="4645250" cy="1899601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Gian </a:t>
            </a:r>
            <a:r>
              <a:rPr lang="en-US" sz="2000" dirty="0" err="1">
                <a:solidFill>
                  <a:schemeClr val="bg1"/>
                </a:solidFill>
              </a:rPr>
              <a:t>Jlaan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Mario </a:t>
            </a:r>
            <a:r>
              <a:rPr lang="en-US" sz="2000" dirty="0" err="1">
                <a:solidFill>
                  <a:schemeClr val="bg1"/>
                </a:solidFill>
              </a:rPr>
              <a:t>Arraa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Justin Ramos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Carden Pierre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Rita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D3574-3954-1D4A-AC32-429C2E73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86" y="539885"/>
            <a:ext cx="10750379" cy="5589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0E288-C888-7743-AA3F-606B49F4AC88}"/>
              </a:ext>
            </a:extLst>
          </p:cNvPr>
          <p:cNvSpPr txBox="1"/>
          <p:nvPr/>
        </p:nvSpPr>
        <p:spPr>
          <a:xfrm>
            <a:off x="3434729" y="1099808"/>
            <a:ext cx="496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	API’s &amp; Frameworks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E64BC-D14D-B54B-84E7-80FD6FC27496}"/>
              </a:ext>
            </a:extLst>
          </p:cNvPr>
          <p:cNvSpPr txBox="1"/>
          <p:nvPr/>
        </p:nvSpPr>
        <p:spPr>
          <a:xfrm>
            <a:off x="2644346" y="2176566"/>
            <a:ext cx="762911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Map - Google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Real Time Database – Firebase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Authentication – Firebase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Programming Languages: HTML, CSS, Bootstrap</a:t>
            </a:r>
            <a:r>
              <a:rPr lang="en-US" sz="2800">
                <a:solidFill>
                  <a:schemeClr val="bg1"/>
                </a:solidFill>
              </a:rPr>
              <a:t>/Purpose and </a:t>
            </a:r>
            <a:r>
              <a:rPr lang="en-US" sz="2800" dirty="0">
                <a:solidFill>
                  <a:schemeClr val="bg1"/>
                </a:solidFill>
              </a:rPr>
              <a:t>Java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8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9768-9B00-6E45-BF42-C79824C2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9766" y="539886"/>
            <a:ext cx="4645250" cy="156344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693DF-FF3F-A24D-B888-7340B8CBB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729" y="1642494"/>
            <a:ext cx="4645250" cy="1899601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Gian </a:t>
            </a:r>
            <a:r>
              <a:rPr lang="en-US" sz="2000" dirty="0" err="1">
                <a:solidFill>
                  <a:schemeClr val="bg1"/>
                </a:solidFill>
              </a:rPr>
              <a:t>Jlaan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Mario </a:t>
            </a:r>
            <a:r>
              <a:rPr lang="en-US" sz="2000" dirty="0" err="1">
                <a:solidFill>
                  <a:schemeClr val="bg1"/>
                </a:solidFill>
              </a:rPr>
              <a:t>Arraa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Justin Ramos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Carden Pierre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Rita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D3574-3954-1D4A-AC32-429C2E73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86" y="539885"/>
            <a:ext cx="10750379" cy="5589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0E288-C888-7743-AA3F-606B49F4AC88}"/>
              </a:ext>
            </a:extLst>
          </p:cNvPr>
          <p:cNvSpPr txBox="1"/>
          <p:nvPr/>
        </p:nvSpPr>
        <p:spPr>
          <a:xfrm>
            <a:off x="5332235" y="560996"/>
            <a:ext cx="496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 Chat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045B6BC-E851-9946-8993-A0AA25C6A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140" y="1300267"/>
            <a:ext cx="7209719" cy="44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1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9768-9B00-6E45-BF42-C79824C2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9766" y="539886"/>
            <a:ext cx="4645250" cy="156344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693DF-FF3F-A24D-B888-7340B8CBB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729" y="1642494"/>
            <a:ext cx="4645250" cy="1899601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Gian </a:t>
            </a:r>
            <a:r>
              <a:rPr lang="en-US" sz="2000" dirty="0" err="1">
                <a:solidFill>
                  <a:schemeClr val="bg1"/>
                </a:solidFill>
              </a:rPr>
              <a:t>Jlaan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Mario </a:t>
            </a:r>
            <a:r>
              <a:rPr lang="en-US" sz="2000" dirty="0" err="1">
                <a:solidFill>
                  <a:schemeClr val="bg1"/>
                </a:solidFill>
              </a:rPr>
              <a:t>Arraa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Justin Ramos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Carden Pierre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Rita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D3574-3954-1D4A-AC32-429C2E73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86" y="539885"/>
            <a:ext cx="10750379" cy="5589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0E288-C888-7743-AA3F-606B49F4AC88}"/>
              </a:ext>
            </a:extLst>
          </p:cNvPr>
          <p:cNvSpPr txBox="1"/>
          <p:nvPr/>
        </p:nvSpPr>
        <p:spPr>
          <a:xfrm>
            <a:off x="4531640" y="998443"/>
            <a:ext cx="496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Bar Owner’s View</a:t>
            </a:r>
          </a:p>
        </p:txBody>
      </p:sp>
      <p:pic>
        <p:nvPicPr>
          <p:cNvPr id="7" name="Picture 6" descr="A close up of a screen&#13;&#10;&#13;&#10;Description automatically generated">
            <a:extLst>
              <a:ext uri="{FF2B5EF4-FFF2-40B4-BE49-F238E27FC236}">
                <a16:creationId xmlns:a16="http://schemas.microsoft.com/office/drawing/2014/main" id="{D8440792-39CD-5442-B3D8-69DE053D5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55" y="2179623"/>
            <a:ext cx="10367239" cy="26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4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9768-9B00-6E45-BF42-C79824C2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9766" y="539886"/>
            <a:ext cx="4645250" cy="156344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693DF-FF3F-A24D-B888-7340B8CBB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729" y="1642494"/>
            <a:ext cx="4645250" cy="1899601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Gian </a:t>
            </a:r>
            <a:r>
              <a:rPr lang="en-US" sz="2000" dirty="0" err="1">
                <a:solidFill>
                  <a:schemeClr val="bg1"/>
                </a:solidFill>
              </a:rPr>
              <a:t>Jlaan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Mario </a:t>
            </a:r>
            <a:r>
              <a:rPr lang="en-US" sz="2000" dirty="0" err="1">
                <a:solidFill>
                  <a:schemeClr val="bg1"/>
                </a:solidFill>
              </a:rPr>
              <a:t>Arraa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Justin Ramos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Carden Pierre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Rita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D3574-3954-1D4A-AC32-429C2E73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86" y="539885"/>
            <a:ext cx="10750379" cy="5589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0E288-C888-7743-AA3F-606B49F4AC88}"/>
              </a:ext>
            </a:extLst>
          </p:cNvPr>
          <p:cNvSpPr txBox="1"/>
          <p:nvPr/>
        </p:nvSpPr>
        <p:spPr>
          <a:xfrm>
            <a:off x="3996056" y="998443"/>
            <a:ext cx="496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Bar Owner’s View cont.</a:t>
            </a:r>
          </a:p>
        </p:txBody>
      </p:sp>
      <p:pic>
        <p:nvPicPr>
          <p:cNvPr id="5" name="Picture 4" descr="A screen shot of a monitor&#13;&#10;&#13;&#10;Description automatically generated">
            <a:extLst>
              <a:ext uri="{FF2B5EF4-FFF2-40B4-BE49-F238E27FC236}">
                <a16:creationId xmlns:a16="http://schemas.microsoft.com/office/drawing/2014/main" id="{0DC89AF7-049D-674E-A478-2D080889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2050751"/>
            <a:ext cx="4692650" cy="3321050"/>
          </a:xfrm>
          <a:prstGeom prst="rect">
            <a:avLst/>
          </a:prstGeom>
        </p:spPr>
      </p:pic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3F5451A-A806-7045-8884-B0631EC23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069" y="2081346"/>
            <a:ext cx="4895352" cy="276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9768-9B00-6E45-BF42-C79824C2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9766" y="539886"/>
            <a:ext cx="4645250" cy="156344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693DF-FF3F-A24D-B888-7340B8CBB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729" y="1642494"/>
            <a:ext cx="4645250" cy="1899601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Gian </a:t>
            </a:r>
            <a:r>
              <a:rPr lang="en-US" sz="2000" dirty="0" err="1">
                <a:solidFill>
                  <a:schemeClr val="bg1"/>
                </a:solidFill>
              </a:rPr>
              <a:t>Jlaan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Mario </a:t>
            </a:r>
            <a:r>
              <a:rPr lang="en-US" sz="2000" dirty="0" err="1">
                <a:solidFill>
                  <a:schemeClr val="bg1"/>
                </a:solidFill>
              </a:rPr>
              <a:t>Arraa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Justin Ramos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Carden Pierre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Rita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D3574-3954-1D4A-AC32-429C2E73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85" y="613867"/>
            <a:ext cx="10750379" cy="5589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0E288-C888-7743-AA3F-606B49F4AC88}"/>
              </a:ext>
            </a:extLst>
          </p:cNvPr>
          <p:cNvSpPr txBox="1"/>
          <p:nvPr/>
        </p:nvSpPr>
        <p:spPr>
          <a:xfrm>
            <a:off x="4664808" y="694522"/>
            <a:ext cx="496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 User Map View</a:t>
            </a:r>
          </a:p>
        </p:txBody>
      </p:sp>
      <p:pic>
        <p:nvPicPr>
          <p:cNvPr id="7" name="Picture 6" descr="A close up of a map&#13;&#10;&#13;&#10;Description automatically generated">
            <a:extLst>
              <a:ext uri="{FF2B5EF4-FFF2-40B4-BE49-F238E27FC236}">
                <a16:creationId xmlns:a16="http://schemas.microsoft.com/office/drawing/2014/main" id="{BCB54302-D491-D149-A976-F03ADBA6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69" y="1421508"/>
            <a:ext cx="9605612" cy="4512761"/>
          </a:xfrm>
          <a:prstGeom prst="rect">
            <a:avLst/>
          </a:prstGeom>
        </p:spPr>
      </p:pic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00F3657-51A4-5F4D-A216-8B36F387A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143" y="1716475"/>
            <a:ext cx="2146184" cy="18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2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9768-9B00-6E45-BF42-C79824C2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9766" y="539886"/>
            <a:ext cx="4645250" cy="156344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693DF-FF3F-A24D-B888-7340B8CBB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729" y="1642494"/>
            <a:ext cx="4645250" cy="1899601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Gian </a:t>
            </a:r>
            <a:r>
              <a:rPr lang="en-US" sz="2000" dirty="0" err="1">
                <a:solidFill>
                  <a:schemeClr val="bg1"/>
                </a:solidFill>
              </a:rPr>
              <a:t>Jlaan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Mario </a:t>
            </a:r>
            <a:r>
              <a:rPr lang="en-US" sz="2000" dirty="0" err="1">
                <a:solidFill>
                  <a:schemeClr val="bg1"/>
                </a:solidFill>
              </a:rPr>
              <a:t>Arraa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Justin Ramos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Carden Pierre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Rita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D3574-3954-1D4A-AC32-429C2E73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86" y="539885"/>
            <a:ext cx="10750379" cy="5589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0E288-C888-7743-AA3F-606B49F4AC88}"/>
              </a:ext>
            </a:extLst>
          </p:cNvPr>
          <p:cNvSpPr txBox="1"/>
          <p:nvPr/>
        </p:nvSpPr>
        <p:spPr>
          <a:xfrm>
            <a:off x="4262107" y="1133836"/>
            <a:ext cx="496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Future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47F61-AF31-5745-8347-9D2AFFF10442}"/>
              </a:ext>
            </a:extLst>
          </p:cNvPr>
          <p:cNvSpPr txBox="1"/>
          <p:nvPr/>
        </p:nvSpPr>
        <p:spPr>
          <a:xfrm>
            <a:off x="3544566" y="2448734"/>
            <a:ext cx="5637825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Review Feature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Categorize markers by drink prices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Integrate the chat function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View Tracker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			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9768-9B00-6E45-BF42-C79824C2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9766" y="539886"/>
            <a:ext cx="4645250" cy="156344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693DF-FF3F-A24D-B888-7340B8CBB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729" y="1642494"/>
            <a:ext cx="4645250" cy="1899601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Gian </a:t>
            </a:r>
            <a:r>
              <a:rPr lang="en-US" sz="2000" dirty="0" err="1">
                <a:solidFill>
                  <a:schemeClr val="bg1"/>
                </a:solidFill>
              </a:rPr>
              <a:t>Jlaan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Mario </a:t>
            </a:r>
            <a:r>
              <a:rPr lang="en-US" sz="2000" dirty="0" err="1">
                <a:solidFill>
                  <a:schemeClr val="bg1"/>
                </a:solidFill>
              </a:rPr>
              <a:t>Arraa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Justin Ramos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Carden Pierre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Rita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D3574-3954-1D4A-AC32-429C2E73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86" y="539885"/>
            <a:ext cx="10750379" cy="5589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0E288-C888-7743-AA3F-606B49F4AC88}"/>
              </a:ext>
            </a:extLst>
          </p:cNvPr>
          <p:cNvSpPr txBox="1"/>
          <p:nvPr/>
        </p:nvSpPr>
        <p:spPr>
          <a:xfrm>
            <a:off x="4896367" y="1076118"/>
            <a:ext cx="496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47F61-AF31-5745-8347-9D2AFFF10442}"/>
              </a:ext>
            </a:extLst>
          </p:cNvPr>
          <p:cNvSpPr txBox="1"/>
          <p:nvPr/>
        </p:nvSpPr>
        <p:spPr>
          <a:xfrm>
            <a:off x="3544566" y="2448734"/>
            <a:ext cx="4883068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Github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Working with different API’s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			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8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219</Words>
  <Application>Microsoft Macintosh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Group 5</vt:lpstr>
      <vt:lpstr>Group 5</vt:lpstr>
      <vt:lpstr>Group 5</vt:lpstr>
      <vt:lpstr>Group 5</vt:lpstr>
      <vt:lpstr>Group 5</vt:lpstr>
      <vt:lpstr>Group 5</vt:lpstr>
      <vt:lpstr>Group 5</vt:lpstr>
      <vt:lpstr>Group 5</vt:lpstr>
      <vt:lpstr>Group 5</vt:lpstr>
      <vt:lpstr>Group 5</vt:lpstr>
      <vt:lpstr>Group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</dc:title>
  <dc:creator>Jalaan, Gian</dc:creator>
  <cp:lastModifiedBy>Jalaan, Gian</cp:lastModifiedBy>
  <cp:revision>26</cp:revision>
  <dcterms:created xsi:type="dcterms:W3CDTF">2019-03-09T14:03:53Z</dcterms:created>
  <dcterms:modified xsi:type="dcterms:W3CDTF">2019-03-09T18:04:43Z</dcterms:modified>
</cp:coreProperties>
</file>