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978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1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9295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7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36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01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107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9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4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6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6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1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5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7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3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D116781-BA61-4DA7-BB1E-00602FBEC596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D4D6F78-1FFE-4752-B2BE-123CC6268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5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011B-1917-4416-2BC0-F2356AA82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McGill cool kids </a:t>
            </a:r>
            <a:br>
              <a:rPr lang="en-US" dirty="0"/>
            </a:br>
            <a:r>
              <a:rPr lang="en-US" dirty="0"/>
              <a:t>Team Rep </a:t>
            </a:r>
            <a:br>
              <a:rPr lang="en-US" dirty="0"/>
            </a:br>
            <a:r>
              <a:rPr lang="en-US" dirty="0"/>
              <a:t>2022-2023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E5697-778E-903A-A4AA-9A83690A2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Vanessa Xu</a:t>
            </a:r>
          </a:p>
          <a:p>
            <a:endParaRPr lang="en-US" dirty="0"/>
          </a:p>
          <a:p>
            <a:r>
              <a:rPr lang="en-US" dirty="0"/>
              <a:t>Inspired by Nic Germain</a:t>
            </a:r>
          </a:p>
        </p:txBody>
      </p:sp>
      <p:pic>
        <p:nvPicPr>
          <p:cNvPr id="5" name="Graphic 4" descr="Badminton outline">
            <a:extLst>
              <a:ext uri="{FF2B5EF4-FFF2-40B4-BE49-F238E27FC236}">
                <a16:creationId xmlns:a16="http://schemas.microsoft.com/office/drawing/2014/main" id="{94E983B8-F90C-66EF-C080-D38B9B445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3500" y="1460062"/>
            <a:ext cx="2222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5C79-7BD8-B496-953D-61C9054A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200C-75CC-6924-44FC-A6B088B825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709047"/>
            <a:ext cx="10394707" cy="33111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Born and raised in beautiful, construction-filled </a:t>
            </a:r>
            <a:r>
              <a:rPr lang="en-US" sz="2400" dirty="0" err="1">
                <a:sym typeface="Wingdings" panose="05000000000000000000" pitchFamily="2" charset="2"/>
              </a:rPr>
              <a:t>montreal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Been playing badminton for 9 years</a:t>
            </a:r>
          </a:p>
          <a:p>
            <a:r>
              <a:rPr lang="en-US" sz="2400" dirty="0">
                <a:sym typeface="Wingdings" panose="05000000000000000000" pitchFamily="2" charset="2"/>
              </a:rPr>
              <a:t>speaks English, French, and Cantonese (</a:t>
            </a:r>
            <a:r>
              <a:rPr lang="en-US" sz="2400" dirty="0" err="1">
                <a:sym typeface="Wingdings" panose="05000000000000000000" pitchFamily="2" charset="2"/>
              </a:rPr>
              <a:t>kinda</a:t>
            </a:r>
            <a:r>
              <a:rPr lang="en-US" sz="2400" dirty="0">
                <a:sym typeface="Wingdings" panose="05000000000000000000" pitchFamily="2" charset="2"/>
              </a:rPr>
              <a:t>) </a:t>
            </a:r>
          </a:p>
          <a:p>
            <a:r>
              <a:rPr lang="en-US" sz="2400" dirty="0"/>
              <a:t>U2 in chemical engineering (</a:t>
            </a:r>
            <a:r>
              <a:rPr lang="en-US" sz="2400" dirty="0" err="1"/>
              <a:t>chen</a:t>
            </a:r>
            <a:r>
              <a:rPr lang="en-US" sz="2400" dirty="0"/>
              <a:t> if you see this please TA my classes, thanks </a:t>
            </a:r>
            <a:r>
              <a:rPr lang="en-US" sz="2400" dirty="0">
                <a:sym typeface="Wingdings" panose="05000000000000000000" pitchFamily="2" charset="2"/>
              </a:rPr>
              <a:t>)</a:t>
            </a:r>
          </a:p>
          <a:p>
            <a:r>
              <a:rPr lang="en-US" sz="2400" dirty="0">
                <a:sym typeface="Wingdings" panose="05000000000000000000" pitchFamily="2" charset="2"/>
              </a:rPr>
              <a:t>Did a year in physiology </a:t>
            </a:r>
          </a:p>
          <a:p>
            <a:r>
              <a:rPr lang="en-US" sz="2400" dirty="0">
                <a:sym typeface="Wingdings" panose="05000000000000000000" pitchFamily="2" charset="2"/>
              </a:rPr>
              <a:t>Am the younger and better sibling of our captain Joshua </a:t>
            </a:r>
          </a:p>
        </p:txBody>
      </p:sp>
      <p:pic>
        <p:nvPicPr>
          <p:cNvPr id="1026" name="Picture 2" descr="No description available.">
            <a:extLst>
              <a:ext uri="{FF2B5EF4-FFF2-40B4-BE49-F238E27FC236}">
                <a16:creationId xmlns:a16="http://schemas.microsoft.com/office/drawing/2014/main" id="{04F63A64-04CE-431E-7AF1-0F926674A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889" y="570641"/>
            <a:ext cx="2475794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78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18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Worm's eye view of the feet of a person running on the road">
            <a:extLst>
              <a:ext uri="{FF2B5EF4-FFF2-40B4-BE49-F238E27FC236}">
                <a16:creationId xmlns:a16="http://schemas.microsoft.com/office/drawing/2014/main" id="{FA506C9E-8C56-9314-5536-E06FC53425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7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BF37E64-678E-4AAC-82EB-281D0E37B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40505"/>
            <a:ext cx="9232232" cy="241668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033B8-6C23-334F-09E0-19AB6E6A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382" y="3480900"/>
            <a:ext cx="8227850" cy="1195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>
                <a:solidFill>
                  <a:schemeClr val="tx1"/>
                </a:solidFill>
              </a:rPr>
              <a:t>Reasons why I’m running for team rep</a:t>
            </a:r>
          </a:p>
        </p:txBody>
      </p:sp>
      <p:sp>
        <p:nvSpPr>
          <p:cNvPr id="22" name="5-Point Star 12">
            <a:extLst>
              <a:ext uri="{FF2B5EF4-FFF2-40B4-BE49-F238E27FC236}">
                <a16:creationId xmlns:a16="http://schemas.microsoft.com/office/drawing/2014/main" id="{3F315017-1C57-42D9-9FFB-A9CFD97F9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590" y="3874678"/>
            <a:ext cx="788274" cy="730476"/>
          </a:xfrm>
          <a:prstGeom prst="star5">
            <a:avLst>
              <a:gd name="adj" fmla="val 25889"/>
              <a:gd name="hf" fmla="val 105146"/>
              <a:gd name="vf" fmla="val 11055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6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CD1A-D696-091C-0C03-2BBA50C1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5B7F4-295A-9EE9-4731-7F4BBD028D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Make Badminton a bigger part of </a:t>
            </a:r>
            <a:r>
              <a:rPr lang="en-US" sz="2800" dirty="0" err="1"/>
              <a:t>mcgill</a:t>
            </a:r>
            <a:r>
              <a:rPr lang="en-US" sz="2800" dirty="0"/>
              <a:t> varsity (show them how cool we are)</a:t>
            </a:r>
          </a:p>
          <a:p>
            <a:r>
              <a:rPr lang="en-US" sz="2800" dirty="0"/>
              <a:t>Ex: Get our team more involved with the other varsity teams, get more social media coverage </a:t>
            </a:r>
          </a:p>
        </p:txBody>
      </p:sp>
    </p:spTree>
    <p:extLst>
      <p:ext uri="{BB962C8B-B14F-4D97-AF65-F5344CB8AC3E}">
        <p14:creationId xmlns:p14="http://schemas.microsoft.com/office/powerpoint/2010/main" val="364660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6E40-233A-D084-29EF-3DA890FB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3854-1019-BDAC-1395-A82A7A3A4D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Campaign to get us better training conditions</a:t>
            </a:r>
          </a:p>
          <a:p>
            <a:r>
              <a:rPr lang="en-US" sz="2800" dirty="0"/>
              <a:t>Ex: better training hours, wax the freaking floor so that our players don’t injure themselves, new nets</a:t>
            </a:r>
          </a:p>
        </p:txBody>
      </p:sp>
    </p:spTree>
    <p:extLst>
      <p:ext uri="{BB962C8B-B14F-4D97-AF65-F5344CB8AC3E}">
        <p14:creationId xmlns:p14="http://schemas.microsoft.com/office/powerpoint/2010/main" val="2216248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98CE-C0B9-55F8-D498-6B280D89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4D4D-1FAC-3EEC-80BC-F7BD2368C70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Take part in creative thinking to make our varsity experience better</a:t>
            </a:r>
          </a:p>
          <a:p>
            <a:r>
              <a:rPr lang="en-US" sz="2800" dirty="0"/>
              <a:t>Or pass on any ideas that you guys might have</a:t>
            </a:r>
          </a:p>
        </p:txBody>
      </p:sp>
    </p:spTree>
    <p:extLst>
      <p:ext uri="{BB962C8B-B14F-4D97-AF65-F5344CB8AC3E}">
        <p14:creationId xmlns:p14="http://schemas.microsoft.com/office/powerpoint/2010/main" val="1436833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2054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057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59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1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3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65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E0EE0-5C45-C9D0-E3EE-31E4733A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562263" y="655592"/>
            <a:ext cx="5428489" cy="3278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200" dirty="0"/>
              <a:t>If you vote for me I’ll send you cat pictures</a:t>
            </a:r>
          </a:p>
        </p:txBody>
      </p:sp>
      <p:pic>
        <p:nvPicPr>
          <p:cNvPr id="2050" name="Picture 2" descr="No description available.">
            <a:extLst>
              <a:ext uri="{FF2B5EF4-FFF2-40B4-BE49-F238E27FC236}">
                <a16:creationId xmlns:a16="http://schemas.microsoft.com/office/drawing/2014/main" id="{644C6E74-A40A-A73D-BEFA-B4EE876F40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9" r="-2" b="17182"/>
          <a:stretch/>
        </p:blipFill>
        <p:spPr bwMode="auto">
          <a:xfrm rot="21420000">
            <a:off x="6657409" y="110556"/>
            <a:ext cx="4332280" cy="4102780"/>
          </a:xfrm>
          <a:custGeom>
            <a:avLst/>
            <a:gdLst/>
            <a:ahLst/>
            <a:cxnLst/>
            <a:rect l="l" t="t" r="r" b="b"/>
            <a:pathLst>
              <a:path w="4672896" h="4425352">
                <a:moveTo>
                  <a:pt x="2262547" y="0"/>
                </a:moveTo>
                <a:lnTo>
                  <a:pt x="4672895" y="126321"/>
                </a:lnTo>
                <a:lnTo>
                  <a:pt x="4672896" y="4425352"/>
                </a:lnTo>
                <a:lnTo>
                  <a:pt x="0" y="4425352"/>
                </a:lnTo>
                <a:lnTo>
                  <a:pt x="0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8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5FDBB-6899-06BB-0615-8EAC4B39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20000">
            <a:off x="562263" y="655592"/>
            <a:ext cx="5428489" cy="3278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dirty="0"/>
              <a:t>Thanks for reading ! </a:t>
            </a:r>
          </a:p>
        </p:txBody>
      </p:sp>
      <p:pic>
        <p:nvPicPr>
          <p:cNvPr id="5" name="Content Placeholder 4" descr="Thumbs Up Chicken">
            <a:extLst>
              <a:ext uri="{FF2B5EF4-FFF2-40B4-BE49-F238E27FC236}">
                <a16:creationId xmlns:a16="http://schemas.microsoft.com/office/drawing/2014/main" id="{342A082C-471F-0DA7-FDF6-907E3AE7C0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295"/>
          <a:stretch/>
        </p:blipFill>
        <p:spPr>
          <a:xfrm rot="21420000">
            <a:off x="6434380" y="-4410"/>
            <a:ext cx="4672896" cy="4425352"/>
          </a:xfrm>
          <a:custGeom>
            <a:avLst/>
            <a:gdLst/>
            <a:ahLst/>
            <a:cxnLst/>
            <a:rect l="l" t="t" r="r" b="b"/>
            <a:pathLst>
              <a:path w="4672896" h="4425352">
                <a:moveTo>
                  <a:pt x="2262547" y="0"/>
                </a:moveTo>
                <a:lnTo>
                  <a:pt x="4672895" y="126321"/>
                </a:lnTo>
                <a:lnTo>
                  <a:pt x="4672896" y="4425352"/>
                </a:lnTo>
                <a:lnTo>
                  <a:pt x="0" y="4425352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4486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55</TotalTime>
  <Words>185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McGill cool kids  Team Rep  2022-2023</vt:lpstr>
      <vt:lpstr>A bit about myself</vt:lpstr>
      <vt:lpstr>Reasons why I’m running for team rep</vt:lpstr>
      <vt:lpstr>#1</vt:lpstr>
      <vt:lpstr>#2</vt:lpstr>
      <vt:lpstr>#3</vt:lpstr>
      <vt:lpstr>If you vote for me I’ll send you cat pictures</vt:lpstr>
      <vt:lpstr>Thanks for reading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McGill cool kids  Team Rep  2022-2023</dc:title>
  <dc:creator>Vanessa Xu</dc:creator>
  <cp:lastModifiedBy>Vanessa Xu</cp:lastModifiedBy>
  <cp:revision>1</cp:revision>
  <dcterms:created xsi:type="dcterms:W3CDTF">2022-10-03T01:14:55Z</dcterms:created>
  <dcterms:modified xsi:type="dcterms:W3CDTF">2022-10-03T02:10:08Z</dcterms:modified>
</cp:coreProperties>
</file>