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Опрос студентов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43-4136-8BDA-1AD51519EC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43-4136-8BDA-1AD51519EC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43-4136-8BDA-1AD51519EC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43-4136-8BDA-1AD51519EC0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55B8B74-218B-40E6-BF25-E863F600E115}" type="VALUE">
                      <a:rPr lang="en-US" smtClean="0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443-4136-8BDA-1AD51519EC0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1A5B5AD-5896-475D-86B6-C0B12E25FA22}" type="VALUE">
                      <a:rPr lang="en-US" smtClean="0"/>
                      <a:pPr/>
                      <a:t>[ЗНАЧЕНИЕ]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748880982440037E-2"/>
                      <c:h val="5.295650543682038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443-4136-8BDA-1AD51519EC0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48DF1A1-D725-49D3-B585-85634AFE2095}" type="VALUE">
                      <a:rPr lang="en-US" smtClean="0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443-4136-8BDA-1AD51519EC0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A868F9A-8424-4706-84BD-1490E96073BE}" type="VALUE">
                      <a:rPr lang="en-US" smtClean="0"/>
                      <a:pPr/>
                      <a:t>[ЗНАЧЕНИЕ]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112246069092159E-2"/>
                      <c:h val="6.089301337332833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443-4136-8BDA-1AD51519EC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Стремление развивать интеллектуальные способности</c:v>
                </c:pt>
                <c:pt idx="1">
                  <c:v>Стремление развивать интеллект.способности</c:v>
                </c:pt>
                <c:pt idx="2">
                  <c:v>Стремление приобрести полезные знания и навыки, которые пригодятся в жизни</c:v>
                </c:pt>
                <c:pt idx="3">
                  <c:v>Желание принадлежать к какой-либо группе по интересам, общаться с людьми в этой сфере</c:v>
                </c:pt>
              </c:strCache>
            </c:strRef>
          </c:cat>
          <c:val>
            <c:numRef>
              <c:f>Лист1!$B$2:$B$5</c:f>
              <c:numCache>
                <c:formatCode>0.0</c:formatCode>
                <c:ptCount val="4"/>
                <c:pt idx="0" formatCode="General">
                  <c:v>28.9</c:v>
                </c:pt>
                <c:pt idx="1">
                  <c:v>26.3</c:v>
                </c:pt>
                <c:pt idx="2" formatCode="General">
                  <c:v>26.3</c:v>
                </c:pt>
                <c:pt idx="3" formatCode="General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43-4136-8BDA-1AD51519EC0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271781923998628"/>
          <c:y val="9.1092642770401758E-2"/>
          <c:w val="0.45687153689122195"/>
          <c:h val="0.78149166239048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 sz="2400">
          <a:solidFill>
            <a:schemeClr val="dk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866567228383848E-2"/>
          <c:y val="7.3442934253359668E-2"/>
          <c:w val="0.9411334327716161"/>
          <c:h val="0.76692843827383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показатели испытуемых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Проба Ландольта</c:v>
                </c:pt>
                <c:pt idx="1">
                  <c:v>тест Мюнстерберга
(найденных слов)</c:v>
                </c:pt>
                <c:pt idx="2">
                  <c:v>тест Мюнстерберга
(допущенных ошибок)</c:v>
                </c:pt>
                <c:pt idx="3">
                  <c:v>Тест «Расстановка
чисел»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1.34</c:v>
                </c:pt>
                <c:pt idx="1">
                  <c:v>22.3</c:v>
                </c:pt>
                <c:pt idx="2">
                  <c:v>2.9</c:v>
                </c:pt>
                <c:pt idx="3">
                  <c:v>23.4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A-476B-9B49-B9EE436CE6C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Проба Ландольта</c:v>
                </c:pt>
                <c:pt idx="1">
                  <c:v>тест Мюнстерберга
(найденных слов)</c:v>
                </c:pt>
                <c:pt idx="2">
                  <c:v>тест Мюнстерберга
(допущенных ошибок)</c:v>
                </c:pt>
                <c:pt idx="3">
                  <c:v>Тест «Расстановка
чисел»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07A-476B-9B49-B9EE436CE6C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Проба Ландольта</c:v>
                </c:pt>
                <c:pt idx="1">
                  <c:v>тест Мюнстерберга
(найденных слов)</c:v>
                </c:pt>
                <c:pt idx="2">
                  <c:v>тест Мюнстерберга
(допущенных ошибок)</c:v>
                </c:pt>
                <c:pt idx="3">
                  <c:v>Тест «Расстановка
чисел»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07A-476B-9B49-B9EE436CE6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71521087"/>
        <c:axId val="171523999"/>
      </c:barChart>
      <c:catAx>
        <c:axId val="171521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71523999"/>
        <c:crosses val="autoZero"/>
        <c:auto val="1"/>
        <c:lblAlgn val="ctr"/>
        <c:lblOffset val="100"/>
        <c:noMultiLvlLbl val="0"/>
      </c:catAx>
      <c:valAx>
        <c:axId val="171523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71521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C5884-CD14-41A7-BC57-83CFC9D8BD41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E2A2A1F7-AED3-417E-968C-30ACAE243906}">
      <dgm:prSet phldrT="[Текст]"/>
      <dgm:spPr/>
      <dgm:t>
        <a:bodyPr/>
        <a:lstStyle/>
        <a:p>
          <a:pPr algn="just"/>
          <a:r>
            <a:rPr lang="ru-RU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Актуальность работы заключается в практическом применении киберспорта в образовательной деятельности для повышения эффективности образовательного процесса и развития положительных качеств и навыков обучающихся.</a:t>
          </a:r>
          <a:endParaRPr lang="ru-RU" b="1" i="1" dirty="0">
            <a:solidFill>
              <a:srgbClr val="002060"/>
            </a:solidFill>
          </a:endParaRPr>
        </a:p>
      </dgm:t>
    </dgm:pt>
    <dgm:pt modelId="{153AF3D2-80B8-4A9E-AFC4-3B0BB080D73E}" type="parTrans" cxnId="{AF00FA92-DCF9-432C-A6C1-60881CA996B2}">
      <dgm:prSet/>
      <dgm:spPr/>
      <dgm:t>
        <a:bodyPr/>
        <a:lstStyle/>
        <a:p>
          <a:endParaRPr lang="ru-RU"/>
        </a:p>
      </dgm:t>
    </dgm:pt>
    <dgm:pt modelId="{283B855F-EE68-4BE9-88C3-87BF2DC82E29}" type="sibTrans" cxnId="{AF00FA92-DCF9-432C-A6C1-60881CA996B2}">
      <dgm:prSet/>
      <dgm:spPr/>
      <dgm:t>
        <a:bodyPr/>
        <a:lstStyle/>
        <a:p>
          <a:endParaRPr lang="ru-RU"/>
        </a:p>
      </dgm:t>
    </dgm:pt>
    <dgm:pt modelId="{C451F082-72AC-4BDE-8035-0B694C35B92E}">
      <dgm:prSet/>
      <dgm:spPr/>
      <dgm:t>
        <a:bodyPr/>
        <a:lstStyle/>
        <a:p>
          <a:pPr algn="just"/>
          <a:r>
            <a:rPr lang="ru-RU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Объектом данного исследования является применение киберспорта в образовании.</a:t>
          </a:r>
        </a:p>
      </dgm:t>
    </dgm:pt>
    <dgm:pt modelId="{B2D8F9E7-8EBE-4070-AF92-C2E306088A81}" type="parTrans" cxnId="{477C74C3-E60D-4D42-AAF9-0FA52A4B6F12}">
      <dgm:prSet/>
      <dgm:spPr/>
      <dgm:t>
        <a:bodyPr/>
        <a:lstStyle/>
        <a:p>
          <a:endParaRPr lang="ru-RU"/>
        </a:p>
      </dgm:t>
    </dgm:pt>
    <dgm:pt modelId="{8897366B-287E-46E8-801F-148CCF3FAB97}" type="sibTrans" cxnId="{477C74C3-E60D-4D42-AAF9-0FA52A4B6F12}">
      <dgm:prSet/>
      <dgm:spPr/>
      <dgm:t>
        <a:bodyPr/>
        <a:lstStyle/>
        <a:p>
          <a:endParaRPr lang="ru-RU"/>
        </a:p>
      </dgm:t>
    </dgm:pt>
    <dgm:pt modelId="{1CE5A086-0318-4106-832B-E712D7D944F4}">
      <dgm:prSet/>
      <dgm:spPr/>
      <dgm:t>
        <a:bodyPr/>
        <a:lstStyle/>
        <a:p>
          <a:pPr algn="just"/>
          <a:r>
            <a:rPr lang="ru-RU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Целью данной работы является исследование развития киберспорта и применение его в образовании для повышения качества образования и развития мыслительного процесса.</a:t>
          </a:r>
        </a:p>
      </dgm:t>
    </dgm:pt>
    <dgm:pt modelId="{992D7F7F-AA8C-4E66-BBD1-FE7567A8563B}" type="parTrans" cxnId="{94B287B0-DE74-42B4-BFBB-930C1056CF76}">
      <dgm:prSet/>
      <dgm:spPr/>
      <dgm:t>
        <a:bodyPr/>
        <a:lstStyle/>
        <a:p>
          <a:endParaRPr lang="ru-RU"/>
        </a:p>
      </dgm:t>
    </dgm:pt>
    <dgm:pt modelId="{05F0098F-6420-440E-8FF1-ECCDDF755EAA}" type="sibTrans" cxnId="{94B287B0-DE74-42B4-BFBB-930C1056CF76}">
      <dgm:prSet/>
      <dgm:spPr/>
      <dgm:t>
        <a:bodyPr/>
        <a:lstStyle/>
        <a:p>
          <a:endParaRPr lang="ru-RU"/>
        </a:p>
      </dgm:t>
    </dgm:pt>
    <dgm:pt modelId="{6E6CAFF0-77F3-4613-8457-B697688891FD}" type="pres">
      <dgm:prSet presAssocID="{76FC5884-CD14-41A7-BC57-83CFC9D8BD41}" presName="linear" presStyleCnt="0">
        <dgm:presLayoutVars>
          <dgm:dir/>
          <dgm:resizeHandles val="exact"/>
        </dgm:presLayoutVars>
      </dgm:prSet>
      <dgm:spPr/>
    </dgm:pt>
    <dgm:pt modelId="{35C4EF4D-0DA6-49BF-8129-2EA35C1343F1}" type="pres">
      <dgm:prSet presAssocID="{E2A2A1F7-AED3-417E-968C-30ACAE243906}" presName="comp" presStyleCnt="0"/>
      <dgm:spPr/>
    </dgm:pt>
    <dgm:pt modelId="{C5918FD2-1CBE-4FDA-919A-020E50477EBD}" type="pres">
      <dgm:prSet presAssocID="{E2A2A1F7-AED3-417E-968C-30ACAE243906}" presName="box" presStyleLbl="node1" presStyleIdx="0" presStyleCnt="3"/>
      <dgm:spPr/>
    </dgm:pt>
    <dgm:pt modelId="{47A8FCFA-429B-4D4D-84CF-C449EED532F7}" type="pres">
      <dgm:prSet presAssocID="{E2A2A1F7-AED3-417E-968C-30ACAE243906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64697FE1-D070-4C2B-BB6F-B43F69B20D9B}" type="pres">
      <dgm:prSet presAssocID="{E2A2A1F7-AED3-417E-968C-30ACAE243906}" presName="text" presStyleLbl="node1" presStyleIdx="0" presStyleCnt="3">
        <dgm:presLayoutVars>
          <dgm:bulletEnabled val="1"/>
        </dgm:presLayoutVars>
      </dgm:prSet>
      <dgm:spPr/>
    </dgm:pt>
    <dgm:pt modelId="{20F99B14-32FA-49D9-A298-E1D267FF2F97}" type="pres">
      <dgm:prSet presAssocID="{283B855F-EE68-4BE9-88C3-87BF2DC82E29}" presName="spacer" presStyleCnt="0"/>
      <dgm:spPr/>
    </dgm:pt>
    <dgm:pt modelId="{91BB84FD-0893-4486-B280-6A46B7C59EE5}" type="pres">
      <dgm:prSet presAssocID="{C451F082-72AC-4BDE-8035-0B694C35B92E}" presName="comp" presStyleCnt="0"/>
      <dgm:spPr/>
    </dgm:pt>
    <dgm:pt modelId="{123B8CF2-8F34-40CC-8B64-20A2FD97B50D}" type="pres">
      <dgm:prSet presAssocID="{C451F082-72AC-4BDE-8035-0B694C35B92E}" presName="box" presStyleLbl="node1" presStyleIdx="1" presStyleCnt="3"/>
      <dgm:spPr/>
    </dgm:pt>
    <dgm:pt modelId="{8118DFEA-D39A-4ECB-8972-EAC1CD4C5134}" type="pres">
      <dgm:prSet presAssocID="{C451F082-72AC-4BDE-8035-0B694C35B92E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77B53531-E47F-48E7-8DF3-C5451949DFC4}" type="pres">
      <dgm:prSet presAssocID="{C451F082-72AC-4BDE-8035-0B694C35B92E}" presName="text" presStyleLbl="node1" presStyleIdx="1" presStyleCnt="3">
        <dgm:presLayoutVars>
          <dgm:bulletEnabled val="1"/>
        </dgm:presLayoutVars>
      </dgm:prSet>
      <dgm:spPr/>
    </dgm:pt>
    <dgm:pt modelId="{60EB735A-67E7-4C5A-B131-6265B1248D54}" type="pres">
      <dgm:prSet presAssocID="{8897366B-287E-46E8-801F-148CCF3FAB97}" presName="spacer" presStyleCnt="0"/>
      <dgm:spPr/>
    </dgm:pt>
    <dgm:pt modelId="{6F8DA93B-223B-4A07-A7A9-1261CFB52F9E}" type="pres">
      <dgm:prSet presAssocID="{1CE5A086-0318-4106-832B-E712D7D944F4}" presName="comp" presStyleCnt="0"/>
      <dgm:spPr/>
    </dgm:pt>
    <dgm:pt modelId="{31C0A8A8-A3A4-4777-9C32-F17E8337FFDF}" type="pres">
      <dgm:prSet presAssocID="{1CE5A086-0318-4106-832B-E712D7D944F4}" presName="box" presStyleLbl="node1" presStyleIdx="2" presStyleCnt="3"/>
      <dgm:spPr/>
    </dgm:pt>
    <dgm:pt modelId="{BCD990BC-C6A0-49DD-8E8F-AA3F9FB7C35E}" type="pres">
      <dgm:prSet presAssocID="{1CE5A086-0318-4106-832B-E712D7D944F4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C783833F-34A6-4BCA-A57B-79093C82BDE6}" type="pres">
      <dgm:prSet presAssocID="{1CE5A086-0318-4106-832B-E712D7D944F4}" presName="text" presStyleLbl="node1" presStyleIdx="2" presStyleCnt="3">
        <dgm:presLayoutVars>
          <dgm:bulletEnabled val="1"/>
        </dgm:presLayoutVars>
      </dgm:prSet>
      <dgm:spPr/>
    </dgm:pt>
  </dgm:ptLst>
  <dgm:cxnLst>
    <dgm:cxn modelId="{8F21EE34-D41F-4039-8323-9452C8E35F2F}" type="presOf" srcId="{1CE5A086-0318-4106-832B-E712D7D944F4}" destId="{C783833F-34A6-4BCA-A57B-79093C82BDE6}" srcOrd="1" destOrd="0" presId="urn:microsoft.com/office/officeart/2005/8/layout/vList4"/>
    <dgm:cxn modelId="{E4B98D39-125A-4B48-97EE-E156E2D0C6DE}" type="presOf" srcId="{E2A2A1F7-AED3-417E-968C-30ACAE243906}" destId="{C5918FD2-1CBE-4FDA-919A-020E50477EBD}" srcOrd="0" destOrd="0" presId="urn:microsoft.com/office/officeart/2005/8/layout/vList4"/>
    <dgm:cxn modelId="{4410177F-3462-4D49-BB84-0F83768C7AAB}" type="presOf" srcId="{C451F082-72AC-4BDE-8035-0B694C35B92E}" destId="{77B53531-E47F-48E7-8DF3-C5451949DFC4}" srcOrd="1" destOrd="0" presId="urn:microsoft.com/office/officeart/2005/8/layout/vList4"/>
    <dgm:cxn modelId="{AF00FA92-DCF9-432C-A6C1-60881CA996B2}" srcId="{76FC5884-CD14-41A7-BC57-83CFC9D8BD41}" destId="{E2A2A1F7-AED3-417E-968C-30ACAE243906}" srcOrd="0" destOrd="0" parTransId="{153AF3D2-80B8-4A9E-AFC4-3B0BB080D73E}" sibTransId="{283B855F-EE68-4BE9-88C3-87BF2DC82E29}"/>
    <dgm:cxn modelId="{84970FAB-035A-43B8-9101-DAC90268A788}" type="presOf" srcId="{E2A2A1F7-AED3-417E-968C-30ACAE243906}" destId="{64697FE1-D070-4C2B-BB6F-B43F69B20D9B}" srcOrd="1" destOrd="0" presId="urn:microsoft.com/office/officeart/2005/8/layout/vList4"/>
    <dgm:cxn modelId="{94B287B0-DE74-42B4-BFBB-930C1056CF76}" srcId="{76FC5884-CD14-41A7-BC57-83CFC9D8BD41}" destId="{1CE5A086-0318-4106-832B-E712D7D944F4}" srcOrd="2" destOrd="0" parTransId="{992D7F7F-AA8C-4E66-BBD1-FE7567A8563B}" sibTransId="{05F0098F-6420-440E-8FF1-ECCDDF755EAA}"/>
    <dgm:cxn modelId="{477C74C3-E60D-4D42-AAF9-0FA52A4B6F12}" srcId="{76FC5884-CD14-41A7-BC57-83CFC9D8BD41}" destId="{C451F082-72AC-4BDE-8035-0B694C35B92E}" srcOrd="1" destOrd="0" parTransId="{B2D8F9E7-8EBE-4070-AF92-C2E306088A81}" sibTransId="{8897366B-287E-46E8-801F-148CCF3FAB97}"/>
    <dgm:cxn modelId="{1B270CC9-3206-4012-9252-97232DC8ED1E}" type="presOf" srcId="{76FC5884-CD14-41A7-BC57-83CFC9D8BD41}" destId="{6E6CAFF0-77F3-4613-8457-B697688891FD}" srcOrd="0" destOrd="0" presId="urn:microsoft.com/office/officeart/2005/8/layout/vList4"/>
    <dgm:cxn modelId="{CDE25FCF-A80F-4B6E-A37A-CBED6AEEB8F2}" type="presOf" srcId="{C451F082-72AC-4BDE-8035-0B694C35B92E}" destId="{123B8CF2-8F34-40CC-8B64-20A2FD97B50D}" srcOrd="0" destOrd="0" presId="urn:microsoft.com/office/officeart/2005/8/layout/vList4"/>
    <dgm:cxn modelId="{5A9CADFB-474F-42CC-B753-6DE75D6351E5}" type="presOf" srcId="{1CE5A086-0318-4106-832B-E712D7D944F4}" destId="{31C0A8A8-A3A4-4777-9C32-F17E8337FFDF}" srcOrd="0" destOrd="0" presId="urn:microsoft.com/office/officeart/2005/8/layout/vList4"/>
    <dgm:cxn modelId="{3B681BE2-75B5-4ECA-B994-1B28AC9A7730}" type="presParOf" srcId="{6E6CAFF0-77F3-4613-8457-B697688891FD}" destId="{35C4EF4D-0DA6-49BF-8129-2EA35C1343F1}" srcOrd="0" destOrd="0" presId="urn:microsoft.com/office/officeart/2005/8/layout/vList4"/>
    <dgm:cxn modelId="{B6EC53D8-D170-4F74-A534-2D23EACDEE27}" type="presParOf" srcId="{35C4EF4D-0DA6-49BF-8129-2EA35C1343F1}" destId="{C5918FD2-1CBE-4FDA-919A-020E50477EBD}" srcOrd="0" destOrd="0" presId="urn:microsoft.com/office/officeart/2005/8/layout/vList4"/>
    <dgm:cxn modelId="{0230CFA1-7041-4CB3-AB78-19793044A031}" type="presParOf" srcId="{35C4EF4D-0DA6-49BF-8129-2EA35C1343F1}" destId="{47A8FCFA-429B-4D4D-84CF-C449EED532F7}" srcOrd="1" destOrd="0" presId="urn:microsoft.com/office/officeart/2005/8/layout/vList4"/>
    <dgm:cxn modelId="{CBCD55E4-E6F3-4ED2-8145-DB47DF31BE72}" type="presParOf" srcId="{35C4EF4D-0DA6-49BF-8129-2EA35C1343F1}" destId="{64697FE1-D070-4C2B-BB6F-B43F69B20D9B}" srcOrd="2" destOrd="0" presId="urn:microsoft.com/office/officeart/2005/8/layout/vList4"/>
    <dgm:cxn modelId="{9599E1DE-E954-4F08-A542-C5F9F90A04DF}" type="presParOf" srcId="{6E6CAFF0-77F3-4613-8457-B697688891FD}" destId="{20F99B14-32FA-49D9-A298-E1D267FF2F97}" srcOrd="1" destOrd="0" presId="urn:microsoft.com/office/officeart/2005/8/layout/vList4"/>
    <dgm:cxn modelId="{8CAC7B2A-D072-4258-B3B9-F225070F19FE}" type="presParOf" srcId="{6E6CAFF0-77F3-4613-8457-B697688891FD}" destId="{91BB84FD-0893-4486-B280-6A46B7C59EE5}" srcOrd="2" destOrd="0" presId="urn:microsoft.com/office/officeart/2005/8/layout/vList4"/>
    <dgm:cxn modelId="{106B6688-65FD-4254-84DA-DC4923397ADC}" type="presParOf" srcId="{91BB84FD-0893-4486-B280-6A46B7C59EE5}" destId="{123B8CF2-8F34-40CC-8B64-20A2FD97B50D}" srcOrd="0" destOrd="0" presId="urn:microsoft.com/office/officeart/2005/8/layout/vList4"/>
    <dgm:cxn modelId="{0C509C64-C78E-4FB1-A357-C6D02291CA2A}" type="presParOf" srcId="{91BB84FD-0893-4486-B280-6A46B7C59EE5}" destId="{8118DFEA-D39A-4ECB-8972-EAC1CD4C5134}" srcOrd="1" destOrd="0" presId="urn:microsoft.com/office/officeart/2005/8/layout/vList4"/>
    <dgm:cxn modelId="{B0EED21C-B859-4A04-9D72-FF994CC9EB27}" type="presParOf" srcId="{91BB84FD-0893-4486-B280-6A46B7C59EE5}" destId="{77B53531-E47F-48E7-8DF3-C5451949DFC4}" srcOrd="2" destOrd="0" presId="urn:microsoft.com/office/officeart/2005/8/layout/vList4"/>
    <dgm:cxn modelId="{66725E9C-4AEE-4823-A598-A61F32450853}" type="presParOf" srcId="{6E6CAFF0-77F3-4613-8457-B697688891FD}" destId="{60EB735A-67E7-4C5A-B131-6265B1248D54}" srcOrd="3" destOrd="0" presId="urn:microsoft.com/office/officeart/2005/8/layout/vList4"/>
    <dgm:cxn modelId="{2668A6CC-69E4-471A-B7D1-7D0AC701466A}" type="presParOf" srcId="{6E6CAFF0-77F3-4613-8457-B697688891FD}" destId="{6F8DA93B-223B-4A07-A7A9-1261CFB52F9E}" srcOrd="4" destOrd="0" presId="urn:microsoft.com/office/officeart/2005/8/layout/vList4"/>
    <dgm:cxn modelId="{5A404C76-CFAC-44DD-A683-81C4DA647E26}" type="presParOf" srcId="{6F8DA93B-223B-4A07-A7A9-1261CFB52F9E}" destId="{31C0A8A8-A3A4-4777-9C32-F17E8337FFDF}" srcOrd="0" destOrd="0" presId="urn:microsoft.com/office/officeart/2005/8/layout/vList4"/>
    <dgm:cxn modelId="{8ACB851F-38DD-48C4-AA85-006521F2A495}" type="presParOf" srcId="{6F8DA93B-223B-4A07-A7A9-1261CFB52F9E}" destId="{BCD990BC-C6A0-49DD-8E8F-AA3F9FB7C35E}" srcOrd="1" destOrd="0" presId="urn:microsoft.com/office/officeart/2005/8/layout/vList4"/>
    <dgm:cxn modelId="{29D1BA00-9351-4E5D-860E-4A7C0DE85894}" type="presParOf" srcId="{6F8DA93B-223B-4A07-A7A9-1261CFB52F9E}" destId="{C783833F-34A6-4BCA-A57B-79093C82BDE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85600-2EF8-4F9A-A611-015EA3720EB1}" type="doc">
      <dgm:prSet loTypeId="urn:microsoft.com/office/officeart/2008/layout/RadialCluster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EDAA59A-FE83-469A-845B-075D59690E4F}">
      <dgm:prSet phldrT="[Текст]"/>
      <dgm:spPr/>
      <dgm:t>
        <a:bodyPr/>
        <a:lstStyle/>
        <a:p>
          <a:r>
            <a:rPr lang="ru-RU" b="1" dirty="0">
              <a:solidFill>
                <a:srgbClr val="00206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Задачи исследования</a:t>
          </a:r>
        </a:p>
      </dgm:t>
    </dgm:pt>
    <dgm:pt modelId="{F0E919B7-CD22-485E-8225-0AFCE9D77C3F}" type="parTrans" cxnId="{A76FFFF9-9C3B-4C39-AA8C-CDAC3831E47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94D4CC-178D-4421-89A4-140515A849A8}" type="sibTrans" cxnId="{A76FFFF9-9C3B-4C39-AA8C-CDAC3831E47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FEF58B-2BAD-45A9-909F-4B73E1B47287}">
      <dgm:prSet phldrT="[Текст]"/>
      <dgm:spPr/>
      <dgm:t>
        <a:bodyPr/>
        <a:lstStyle/>
        <a:p>
          <a:pPr algn="just">
            <a:buFont typeface="+mj-lt"/>
            <a:buAutoNum type="arabicPeriod"/>
          </a:pPr>
          <a:r>
            <a: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Исследовать киберспорт и определение мотивов занятий киберспортом</a:t>
          </a:r>
        </a:p>
      </dgm:t>
    </dgm:pt>
    <dgm:pt modelId="{7215FF30-C4D2-4F71-B21A-7123B790848E}" type="parTrans" cxnId="{4C4BF417-B8B6-4036-916F-1C63D69706C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56788-1FE7-4DA9-AF0D-714A3CBAE59F}" type="sibTrans" cxnId="{4C4BF417-B8B6-4036-916F-1C63D69706CB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8168E3-0CCD-4715-AB1A-29205FE3F9B5}">
      <dgm:prSet phldrT="[Текст]"/>
      <dgm:spPr/>
      <dgm:t>
        <a:bodyPr/>
        <a:lstStyle/>
        <a:p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5C994B-A0E2-4512-866A-8C4CAF350308}" type="parTrans" cxnId="{3CF8EA6E-D30E-4E9F-821D-E967062A7A0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12921-3108-4589-A60F-7695A5FCFAE8}" type="sibTrans" cxnId="{3CF8EA6E-D30E-4E9F-821D-E967062A7A0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FA527-F346-4A74-A4AF-4189BEB5426D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Рассмотреть положительные и отрицательные факторы киберспорта для обучающихся. Влияние киберспорта на здоровье обучающихся </a:t>
          </a:r>
        </a:p>
      </dgm:t>
    </dgm:pt>
    <dgm:pt modelId="{4AC4948E-5F12-4948-A724-E8561BEAA902}" type="parTrans" cxnId="{202667B9-0EB3-4C9F-8666-63A15139C7F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2A473-8D14-4482-AEF4-7A6F916A0F1C}" type="sibTrans" cxnId="{202667B9-0EB3-4C9F-8666-63A15139C7F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7BA76C-D204-4ACF-89EB-11338EB31E84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Провести сравнительный анализ влияния киберспорта на потенциал обучающихся</a:t>
          </a:r>
        </a:p>
      </dgm:t>
    </dgm:pt>
    <dgm:pt modelId="{8A85D495-0142-4B74-9730-1A3A5813D4FC}" type="parTrans" cxnId="{AFAF21CA-1503-4BA4-B0A5-DE5CD8946B1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4C64E5-5705-4F4C-89DF-15CBBA0B987B}" type="sibTrans" cxnId="{AFAF21CA-1503-4BA4-B0A5-DE5CD8946B1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9AB39-1AB2-4E5F-899B-B3E280CBDE1C}" type="pres">
      <dgm:prSet presAssocID="{A8385600-2EF8-4F9A-A611-015EA3720E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A8DAA33-7104-4FEC-9A8A-826F0D69F45E}" type="pres">
      <dgm:prSet presAssocID="{8EDAA59A-FE83-469A-845B-075D59690E4F}" presName="singleCycle" presStyleCnt="0"/>
      <dgm:spPr/>
    </dgm:pt>
    <dgm:pt modelId="{B7A33AC1-EEF8-444B-B733-C783E51855DC}" type="pres">
      <dgm:prSet presAssocID="{8EDAA59A-FE83-469A-845B-075D59690E4F}" presName="singleCenter" presStyleLbl="node1" presStyleIdx="0" presStyleCnt="4" custScaleX="302094" custScaleY="55564" custLinFactNeighborX="12475" custLinFactNeighborY="-56431">
        <dgm:presLayoutVars>
          <dgm:chMax val="7"/>
          <dgm:chPref val="7"/>
        </dgm:presLayoutVars>
      </dgm:prSet>
      <dgm:spPr/>
    </dgm:pt>
    <dgm:pt modelId="{6AF33E63-56C6-4BDC-A2B2-E7B0C9741EA0}" type="pres">
      <dgm:prSet presAssocID="{7215FF30-C4D2-4F71-B21A-7123B790848E}" presName="Name56" presStyleLbl="parChTrans1D2" presStyleIdx="0" presStyleCnt="3"/>
      <dgm:spPr/>
    </dgm:pt>
    <dgm:pt modelId="{AB699EA0-D6ED-4189-B039-BA3122328A4E}" type="pres">
      <dgm:prSet presAssocID="{4FFEF58B-2BAD-45A9-909F-4B73E1B47287}" presName="text0" presStyleLbl="node1" presStyleIdx="1" presStyleCnt="4" custScaleX="419589" custRadScaleRad="134952" custRadScaleInc="112549">
        <dgm:presLayoutVars>
          <dgm:bulletEnabled val="1"/>
        </dgm:presLayoutVars>
      </dgm:prSet>
      <dgm:spPr/>
    </dgm:pt>
    <dgm:pt modelId="{F6CB9C40-69F1-48A6-A930-368E83340783}" type="pres">
      <dgm:prSet presAssocID="{4AC4948E-5F12-4948-A724-E8561BEAA902}" presName="Name56" presStyleLbl="parChTrans1D2" presStyleIdx="1" presStyleCnt="3"/>
      <dgm:spPr/>
    </dgm:pt>
    <dgm:pt modelId="{F5C14F68-A486-4B6B-8A9B-3FB3F490D448}" type="pres">
      <dgm:prSet presAssocID="{F80FA527-F346-4A74-A4AF-4189BEB5426D}" presName="text0" presStyleLbl="node1" presStyleIdx="2" presStyleCnt="4" custScaleX="561372" custRadScaleRad="50821" custRadScaleInc="52162">
        <dgm:presLayoutVars>
          <dgm:bulletEnabled val="1"/>
        </dgm:presLayoutVars>
      </dgm:prSet>
      <dgm:spPr/>
    </dgm:pt>
    <dgm:pt modelId="{2F1D4C41-8BFA-4D3B-AB3C-7546BA5F86D5}" type="pres">
      <dgm:prSet presAssocID="{8A85D495-0142-4B74-9730-1A3A5813D4FC}" presName="Name56" presStyleLbl="parChTrans1D2" presStyleIdx="2" presStyleCnt="3"/>
      <dgm:spPr/>
    </dgm:pt>
    <dgm:pt modelId="{578F1D24-B890-4D11-BD47-DD22D77DE922}" type="pres">
      <dgm:prSet presAssocID="{6F7BA76C-D204-4ACF-89EB-11338EB31E84}" presName="text0" presStyleLbl="node1" presStyleIdx="3" presStyleCnt="4" custScaleX="408396" custRadScaleRad="108299" custRadScaleInc="94982">
        <dgm:presLayoutVars>
          <dgm:bulletEnabled val="1"/>
        </dgm:presLayoutVars>
      </dgm:prSet>
      <dgm:spPr/>
    </dgm:pt>
  </dgm:ptLst>
  <dgm:cxnLst>
    <dgm:cxn modelId="{32264115-1B39-44F0-BF47-579143CAA5EA}" type="presOf" srcId="{F80FA527-F346-4A74-A4AF-4189BEB5426D}" destId="{F5C14F68-A486-4B6B-8A9B-3FB3F490D448}" srcOrd="0" destOrd="0" presId="urn:microsoft.com/office/officeart/2008/layout/RadialCluster"/>
    <dgm:cxn modelId="{4C4BF417-B8B6-4036-916F-1C63D69706CB}" srcId="{8EDAA59A-FE83-469A-845B-075D59690E4F}" destId="{4FFEF58B-2BAD-45A9-909F-4B73E1B47287}" srcOrd="0" destOrd="0" parTransId="{7215FF30-C4D2-4F71-B21A-7123B790848E}" sibTransId="{84E56788-1FE7-4DA9-AF0D-714A3CBAE59F}"/>
    <dgm:cxn modelId="{2E26611B-C68A-4A55-9291-82BA4F2377B3}" type="presOf" srcId="{8EDAA59A-FE83-469A-845B-075D59690E4F}" destId="{B7A33AC1-EEF8-444B-B733-C783E51855DC}" srcOrd="0" destOrd="0" presId="urn:microsoft.com/office/officeart/2008/layout/RadialCluster"/>
    <dgm:cxn modelId="{F7E97847-128B-4920-9ED1-1885BC85195A}" type="presOf" srcId="{7215FF30-C4D2-4F71-B21A-7123B790848E}" destId="{6AF33E63-56C6-4BDC-A2B2-E7B0C9741EA0}" srcOrd="0" destOrd="0" presId="urn:microsoft.com/office/officeart/2008/layout/RadialCluster"/>
    <dgm:cxn modelId="{3CF8EA6E-D30E-4E9F-821D-E967062A7A08}" srcId="{A8385600-2EF8-4F9A-A611-015EA3720EB1}" destId="{7B8168E3-0CCD-4715-AB1A-29205FE3F9B5}" srcOrd="1" destOrd="0" parTransId="{515C994B-A0E2-4512-866A-8C4CAF350308}" sibTransId="{77012921-3108-4589-A60F-7695A5FCFAE8}"/>
    <dgm:cxn modelId="{72EEB972-1B54-4F61-91CB-B1496993325E}" type="presOf" srcId="{4FFEF58B-2BAD-45A9-909F-4B73E1B47287}" destId="{AB699EA0-D6ED-4189-B039-BA3122328A4E}" srcOrd="0" destOrd="0" presId="urn:microsoft.com/office/officeart/2008/layout/RadialCluster"/>
    <dgm:cxn modelId="{B58F3D92-FA62-4522-9AA6-AFC9537892EF}" type="presOf" srcId="{A8385600-2EF8-4F9A-A611-015EA3720EB1}" destId="{86D9AB39-1AB2-4E5F-899B-B3E280CBDE1C}" srcOrd="0" destOrd="0" presId="urn:microsoft.com/office/officeart/2008/layout/RadialCluster"/>
    <dgm:cxn modelId="{202667B9-0EB3-4C9F-8666-63A15139C7F4}" srcId="{8EDAA59A-FE83-469A-845B-075D59690E4F}" destId="{F80FA527-F346-4A74-A4AF-4189BEB5426D}" srcOrd="1" destOrd="0" parTransId="{4AC4948E-5F12-4948-A724-E8561BEAA902}" sibTransId="{A932A473-8D14-4482-AEF4-7A6F916A0F1C}"/>
    <dgm:cxn modelId="{5912A3C2-6BE4-4C9E-AFA3-3C9426670846}" type="presOf" srcId="{4AC4948E-5F12-4948-A724-E8561BEAA902}" destId="{F6CB9C40-69F1-48A6-A930-368E83340783}" srcOrd="0" destOrd="0" presId="urn:microsoft.com/office/officeart/2008/layout/RadialCluster"/>
    <dgm:cxn modelId="{AFAF21CA-1503-4BA4-B0A5-DE5CD8946B19}" srcId="{8EDAA59A-FE83-469A-845B-075D59690E4F}" destId="{6F7BA76C-D204-4ACF-89EB-11338EB31E84}" srcOrd="2" destOrd="0" parTransId="{8A85D495-0142-4B74-9730-1A3A5813D4FC}" sibTransId="{784C64E5-5705-4F4C-89DF-15CBBA0B987B}"/>
    <dgm:cxn modelId="{E9851DE5-8B7F-46DA-9131-685BB9524BB9}" type="presOf" srcId="{6F7BA76C-D204-4ACF-89EB-11338EB31E84}" destId="{578F1D24-B890-4D11-BD47-DD22D77DE922}" srcOrd="0" destOrd="0" presId="urn:microsoft.com/office/officeart/2008/layout/RadialCluster"/>
    <dgm:cxn modelId="{75B705EE-9860-46FB-A98E-596908DC34DE}" type="presOf" srcId="{8A85D495-0142-4B74-9730-1A3A5813D4FC}" destId="{2F1D4C41-8BFA-4D3B-AB3C-7546BA5F86D5}" srcOrd="0" destOrd="0" presId="urn:microsoft.com/office/officeart/2008/layout/RadialCluster"/>
    <dgm:cxn modelId="{A76FFFF9-9C3B-4C39-AA8C-CDAC3831E473}" srcId="{A8385600-2EF8-4F9A-A611-015EA3720EB1}" destId="{8EDAA59A-FE83-469A-845B-075D59690E4F}" srcOrd="0" destOrd="0" parTransId="{F0E919B7-CD22-485E-8225-0AFCE9D77C3F}" sibTransId="{8A94D4CC-178D-4421-89A4-140515A849A8}"/>
    <dgm:cxn modelId="{A4DACDE4-0B3D-43D1-B1D4-7A229B973628}" type="presParOf" srcId="{86D9AB39-1AB2-4E5F-899B-B3E280CBDE1C}" destId="{AA8DAA33-7104-4FEC-9A8A-826F0D69F45E}" srcOrd="0" destOrd="0" presId="urn:microsoft.com/office/officeart/2008/layout/RadialCluster"/>
    <dgm:cxn modelId="{2BFD9D79-760C-4E5F-9DB7-D705074ADA2F}" type="presParOf" srcId="{AA8DAA33-7104-4FEC-9A8A-826F0D69F45E}" destId="{B7A33AC1-EEF8-444B-B733-C783E51855DC}" srcOrd="0" destOrd="0" presId="urn:microsoft.com/office/officeart/2008/layout/RadialCluster"/>
    <dgm:cxn modelId="{B96FD5E4-7791-46E0-A35B-BF34693618B1}" type="presParOf" srcId="{AA8DAA33-7104-4FEC-9A8A-826F0D69F45E}" destId="{6AF33E63-56C6-4BDC-A2B2-E7B0C9741EA0}" srcOrd="1" destOrd="0" presId="urn:microsoft.com/office/officeart/2008/layout/RadialCluster"/>
    <dgm:cxn modelId="{F57247F3-2517-48B9-B81B-B3637A64BF2E}" type="presParOf" srcId="{AA8DAA33-7104-4FEC-9A8A-826F0D69F45E}" destId="{AB699EA0-D6ED-4189-B039-BA3122328A4E}" srcOrd="2" destOrd="0" presId="urn:microsoft.com/office/officeart/2008/layout/RadialCluster"/>
    <dgm:cxn modelId="{20187E7B-8E9F-4CC3-B313-C03E71252A8E}" type="presParOf" srcId="{AA8DAA33-7104-4FEC-9A8A-826F0D69F45E}" destId="{F6CB9C40-69F1-48A6-A930-368E83340783}" srcOrd="3" destOrd="0" presId="urn:microsoft.com/office/officeart/2008/layout/RadialCluster"/>
    <dgm:cxn modelId="{B2222111-E359-4DB6-A9FC-FFE51DBCB35B}" type="presParOf" srcId="{AA8DAA33-7104-4FEC-9A8A-826F0D69F45E}" destId="{F5C14F68-A486-4B6B-8A9B-3FB3F490D448}" srcOrd="4" destOrd="0" presId="urn:microsoft.com/office/officeart/2008/layout/RadialCluster"/>
    <dgm:cxn modelId="{D30FC25A-D9FB-4F3B-9EAE-37B23FE0C9B6}" type="presParOf" srcId="{AA8DAA33-7104-4FEC-9A8A-826F0D69F45E}" destId="{2F1D4C41-8BFA-4D3B-AB3C-7546BA5F86D5}" srcOrd="5" destOrd="0" presId="urn:microsoft.com/office/officeart/2008/layout/RadialCluster"/>
    <dgm:cxn modelId="{D9CDC16A-AFB3-4B9B-A828-5FC8EE7C5C30}" type="presParOf" srcId="{AA8DAA33-7104-4FEC-9A8A-826F0D69F45E}" destId="{578F1D24-B890-4D11-BD47-DD22D77DE9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5848E3-4E3E-47B3-917D-1D66D5CC1D3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EA81D40-0D58-47FF-89D6-BAD6EFED6CC8}">
      <dgm:prSet phldrT="[Текст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организовывать свой досуг, играя в любимую компьютерную игру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F1512-96A9-42A7-A8B2-2F337CA68FAA}" type="parTrans" cxnId="{E91FDD95-35ED-4E1E-870B-A2D22AE1052D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49D11-D5DA-4BF4-9BB9-1F89D7C6AB1D}" type="sibTrans" cxnId="{E91FDD95-35ED-4E1E-870B-A2D22AE1052D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471EF-6C48-47AE-AE6E-FE8796E6E433}">
      <dgm:prSet phldrT="[Текст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Привлекает состязательность, соперничество 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245B1E-2384-411F-8482-11B2FAF32C6C}" type="parTrans" cxnId="{4B5C0B99-46F6-4F6E-9FD7-B6605EB1A248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9B8DD-650F-4982-A791-2D5688EE8791}" type="sibTrans" cxnId="{4B5C0B99-46F6-4F6E-9FD7-B6605EB1A248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3BBD9-22FC-41BE-800A-DE9610458238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развивать интеллектуальные способности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A28D9-E9B3-43F3-B8A7-29FB9E280920}" type="parTrans" cxnId="{1E128AF8-9FAE-4CE8-BC6D-FC736D2F6CAD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6597B-0701-4DE6-ADA3-74CB6B162D4F}" type="sibTrans" cxnId="{1E128AF8-9FAE-4CE8-BC6D-FC736D2F6CAD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931025-8DD9-46C8-92C1-AEBC9F0748FC}">
      <dgm:prSet phldrT="[Текст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приобрести полезные знания и навыки, которые пригодятся в жизни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05949-8430-42E2-9EDD-E8C7CF5C36AA}" type="parTrans" cxnId="{A60C1046-E8F0-440B-A453-47B870825FE5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98C42A-D9F4-40E3-9BC6-3529FB26835C}" type="sibTrans" cxnId="{A60C1046-E8F0-440B-A453-47B870825FE5}">
      <dgm:prSet/>
      <dgm:spPr/>
      <dgm:t>
        <a:bodyPr/>
        <a:lstStyle/>
        <a:p>
          <a:endParaRPr lang="ru-RU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9C4B05-B2A8-4D8C-BBD2-64806A767E9F}" type="pres">
      <dgm:prSet presAssocID="{415848E3-4E3E-47B3-917D-1D66D5CC1D38}" presName="Name0" presStyleCnt="0">
        <dgm:presLayoutVars>
          <dgm:chMax val="7"/>
          <dgm:chPref val="7"/>
          <dgm:dir/>
        </dgm:presLayoutVars>
      </dgm:prSet>
      <dgm:spPr/>
    </dgm:pt>
    <dgm:pt modelId="{24721A95-3FB8-4FEE-9BB7-3D05A236CDFF}" type="pres">
      <dgm:prSet presAssocID="{415848E3-4E3E-47B3-917D-1D66D5CC1D38}" presName="Name1" presStyleCnt="0"/>
      <dgm:spPr/>
    </dgm:pt>
    <dgm:pt modelId="{33121987-7F50-46EF-AC41-0B8E6CCF5AAC}" type="pres">
      <dgm:prSet presAssocID="{415848E3-4E3E-47B3-917D-1D66D5CC1D38}" presName="cycle" presStyleCnt="0"/>
      <dgm:spPr/>
    </dgm:pt>
    <dgm:pt modelId="{4231EB50-DC63-400A-A505-4FB6A0DA6BD2}" type="pres">
      <dgm:prSet presAssocID="{415848E3-4E3E-47B3-917D-1D66D5CC1D38}" presName="srcNode" presStyleLbl="node1" presStyleIdx="0" presStyleCnt="4"/>
      <dgm:spPr/>
    </dgm:pt>
    <dgm:pt modelId="{DB541E50-8191-405D-8133-CEC9F79C296D}" type="pres">
      <dgm:prSet presAssocID="{415848E3-4E3E-47B3-917D-1D66D5CC1D38}" presName="conn" presStyleLbl="parChTrans1D2" presStyleIdx="0" presStyleCnt="1"/>
      <dgm:spPr/>
    </dgm:pt>
    <dgm:pt modelId="{BD7C0CC5-9881-4EE8-AD1A-E76EE69FC932}" type="pres">
      <dgm:prSet presAssocID="{415848E3-4E3E-47B3-917D-1D66D5CC1D38}" presName="extraNode" presStyleLbl="node1" presStyleIdx="0" presStyleCnt="4"/>
      <dgm:spPr/>
    </dgm:pt>
    <dgm:pt modelId="{91134692-8D81-4CBF-B7FC-2E2AC0E6737C}" type="pres">
      <dgm:prSet presAssocID="{415848E3-4E3E-47B3-917D-1D66D5CC1D38}" presName="dstNode" presStyleLbl="node1" presStyleIdx="0" presStyleCnt="4"/>
      <dgm:spPr/>
    </dgm:pt>
    <dgm:pt modelId="{5ECF6AC9-864A-4FDE-8059-B249EB1A65C9}" type="pres">
      <dgm:prSet presAssocID="{4EA81D40-0D58-47FF-89D6-BAD6EFED6CC8}" presName="text_1" presStyleLbl="node1" presStyleIdx="0" presStyleCnt="4">
        <dgm:presLayoutVars>
          <dgm:bulletEnabled val="1"/>
        </dgm:presLayoutVars>
      </dgm:prSet>
      <dgm:spPr/>
    </dgm:pt>
    <dgm:pt modelId="{A78F55B8-29FD-426B-B6F7-2EF154B5636D}" type="pres">
      <dgm:prSet presAssocID="{4EA81D40-0D58-47FF-89D6-BAD6EFED6CC8}" presName="accent_1" presStyleCnt="0"/>
      <dgm:spPr/>
    </dgm:pt>
    <dgm:pt modelId="{3BEEDD71-A4DD-4433-863C-6C19E3653613}" type="pres">
      <dgm:prSet presAssocID="{4EA81D40-0D58-47FF-89D6-BAD6EFED6CC8}" presName="accentRepeatNode" presStyleLbl="solidFgAcc1" presStyleIdx="0" presStyleCnt="4"/>
      <dgm:spPr/>
    </dgm:pt>
    <dgm:pt modelId="{687C36C1-16B5-412C-96A2-A58F5A440241}" type="pres">
      <dgm:prSet presAssocID="{968471EF-6C48-47AE-AE6E-FE8796E6E433}" presName="text_2" presStyleLbl="node1" presStyleIdx="1" presStyleCnt="4">
        <dgm:presLayoutVars>
          <dgm:bulletEnabled val="1"/>
        </dgm:presLayoutVars>
      </dgm:prSet>
      <dgm:spPr/>
    </dgm:pt>
    <dgm:pt modelId="{21D3AC6C-182A-4A57-986B-A8E6409FE27B}" type="pres">
      <dgm:prSet presAssocID="{968471EF-6C48-47AE-AE6E-FE8796E6E433}" presName="accent_2" presStyleCnt="0"/>
      <dgm:spPr/>
    </dgm:pt>
    <dgm:pt modelId="{ED2D4A7E-488E-4C9D-A830-E2E02901E5E5}" type="pres">
      <dgm:prSet presAssocID="{968471EF-6C48-47AE-AE6E-FE8796E6E433}" presName="accentRepeatNode" presStyleLbl="solidFgAcc1" presStyleIdx="1" presStyleCnt="4"/>
      <dgm:spPr/>
    </dgm:pt>
    <dgm:pt modelId="{29977345-7E82-4770-B291-D42F228507F5}" type="pres">
      <dgm:prSet presAssocID="{4BC3BBD9-22FC-41BE-800A-DE9610458238}" presName="text_3" presStyleLbl="node1" presStyleIdx="2" presStyleCnt="4">
        <dgm:presLayoutVars>
          <dgm:bulletEnabled val="1"/>
        </dgm:presLayoutVars>
      </dgm:prSet>
      <dgm:spPr/>
    </dgm:pt>
    <dgm:pt modelId="{B8693B89-2A28-4750-974D-54F8987C3B9A}" type="pres">
      <dgm:prSet presAssocID="{4BC3BBD9-22FC-41BE-800A-DE9610458238}" presName="accent_3" presStyleCnt="0"/>
      <dgm:spPr/>
    </dgm:pt>
    <dgm:pt modelId="{16C5C80E-1640-4A63-9EC6-5C4A3F1E5768}" type="pres">
      <dgm:prSet presAssocID="{4BC3BBD9-22FC-41BE-800A-DE9610458238}" presName="accentRepeatNode" presStyleLbl="solidFgAcc1" presStyleIdx="2" presStyleCnt="4"/>
      <dgm:spPr/>
    </dgm:pt>
    <dgm:pt modelId="{158156F4-4C34-4951-B301-2864220758D8}" type="pres">
      <dgm:prSet presAssocID="{FA931025-8DD9-46C8-92C1-AEBC9F0748FC}" presName="text_4" presStyleLbl="node1" presStyleIdx="3" presStyleCnt="4">
        <dgm:presLayoutVars>
          <dgm:bulletEnabled val="1"/>
        </dgm:presLayoutVars>
      </dgm:prSet>
      <dgm:spPr/>
    </dgm:pt>
    <dgm:pt modelId="{9FC4373D-8534-44A0-8864-2FE02472E10A}" type="pres">
      <dgm:prSet presAssocID="{FA931025-8DD9-46C8-92C1-AEBC9F0748FC}" presName="accent_4" presStyleCnt="0"/>
      <dgm:spPr/>
    </dgm:pt>
    <dgm:pt modelId="{470D8D8E-890F-4385-829B-CA418D1E107F}" type="pres">
      <dgm:prSet presAssocID="{FA931025-8DD9-46C8-92C1-AEBC9F0748FC}" presName="accentRepeatNode" presStyleLbl="solidFgAcc1" presStyleIdx="3" presStyleCnt="4"/>
      <dgm:spPr/>
    </dgm:pt>
  </dgm:ptLst>
  <dgm:cxnLst>
    <dgm:cxn modelId="{B2FC1507-97F4-4F43-B109-57FDE74EEE1B}" type="presOf" srcId="{4BC3BBD9-22FC-41BE-800A-DE9610458238}" destId="{29977345-7E82-4770-B291-D42F228507F5}" srcOrd="0" destOrd="0" presId="urn:microsoft.com/office/officeart/2008/layout/VerticalCurvedList"/>
    <dgm:cxn modelId="{A60C1046-E8F0-440B-A453-47B870825FE5}" srcId="{415848E3-4E3E-47B3-917D-1D66D5CC1D38}" destId="{FA931025-8DD9-46C8-92C1-AEBC9F0748FC}" srcOrd="3" destOrd="0" parTransId="{8AC05949-8430-42E2-9EDD-E8C7CF5C36AA}" sibTransId="{F798C42A-D9F4-40E3-9BC6-3529FB26835C}"/>
    <dgm:cxn modelId="{49AC6C66-1537-4E00-83AE-972B696AD8CB}" type="presOf" srcId="{FA931025-8DD9-46C8-92C1-AEBC9F0748FC}" destId="{158156F4-4C34-4951-B301-2864220758D8}" srcOrd="0" destOrd="0" presId="urn:microsoft.com/office/officeart/2008/layout/VerticalCurvedList"/>
    <dgm:cxn modelId="{83E10C7B-82FB-4065-9D8E-AAAA04D183A0}" type="presOf" srcId="{4EA81D40-0D58-47FF-89D6-BAD6EFED6CC8}" destId="{5ECF6AC9-864A-4FDE-8059-B249EB1A65C9}" srcOrd="0" destOrd="0" presId="urn:microsoft.com/office/officeart/2008/layout/VerticalCurvedList"/>
    <dgm:cxn modelId="{E91FDD95-35ED-4E1E-870B-A2D22AE1052D}" srcId="{415848E3-4E3E-47B3-917D-1D66D5CC1D38}" destId="{4EA81D40-0D58-47FF-89D6-BAD6EFED6CC8}" srcOrd="0" destOrd="0" parTransId="{791F1512-96A9-42A7-A8B2-2F337CA68FAA}" sibTransId="{5CE49D11-D5DA-4BF4-9BB9-1F89D7C6AB1D}"/>
    <dgm:cxn modelId="{4B5C0B99-46F6-4F6E-9FD7-B6605EB1A248}" srcId="{415848E3-4E3E-47B3-917D-1D66D5CC1D38}" destId="{968471EF-6C48-47AE-AE6E-FE8796E6E433}" srcOrd="1" destOrd="0" parTransId="{21245B1E-2384-411F-8482-11B2FAF32C6C}" sibTransId="{8E99B8DD-650F-4982-A791-2D5688EE8791}"/>
    <dgm:cxn modelId="{BFE4DFCB-C41F-4D52-8F5B-08FBB3E9F71F}" type="presOf" srcId="{5CE49D11-D5DA-4BF4-9BB9-1F89D7C6AB1D}" destId="{DB541E50-8191-405D-8133-CEC9F79C296D}" srcOrd="0" destOrd="0" presId="urn:microsoft.com/office/officeart/2008/layout/VerticalCurvedList"/>
    <dgm:cxn modelId="{1E128AF8-9FAE-4CE8-BC6D-FC736D2F6CAD}" srcId="{415848E3-4E3E-47B3-917D-1D66D5CC1D38}" destId="{4BC3BBD9-22FC-41BE-800A-DE9610458238}" srcOrd="2" destOrd="0" parTransId="{943A28D9-E9B3-43F3-B8A7-29FB9E280920}" sibTransId="{EA56597B-0701-4DE6-ADA3-74CB6B162D4F}"/>
    <dgm:cxn modelId="{2D8F3CFD-E706-4635-83CA-D0D03768BE14}" type="presOf" srcId="{968471EF-6C48-47AE-AE6E-FE8796E6E433}" destId="{687C36C1-16B5-412C-96A2-A58F5A440241}" srcOrd="0" destOrd="0" presId="urn:microsoft.com/office/officeart/2008/layout/VerticalCurvedList"/>
    <dgm:cxn modelId="{9DF6D0FE-43F0-43CA-8AE7-FD29E6A09FE4}" type="presOf" srcId="{415848E3-4E3E-47B3-917D-1D66D5CC1D38}" destId="{3C9C4B05-B2A8-4D8C-BBD2-64806A767E9F}" srcOrd="0" destOrd="0" presId="urn:microsoft.com/office/officeart/2008/layout/VerticalCurvedList"/>
    <dgm:cxn modelId="{F2BCC284-1F31-4B14-B4F5-C6491DEDFBE7}" type="presParOf" srcId="{3C9C4B05-B2A8-4D8C-BBD2-64806A767E9F}" destId="{24721A95-3FB8-4FEE-9BB7-3D05A236CDFF}" srcOrd="0" destOrd="0" presId="urn:microsoft.com/office/officeart/2008/layout/VerticalCurvedList"/>
    <dgm:cxn modelId="{D7FC6C28-5630-4CD9-8484-B996B15CF0F0}" type="presParOf" srcId="{24721A95-3FB8-4FEE-9BB7-3D05A236CDFF}" destId="{33121987-7F50-46EF-AC41-0B8E6CCF5AAC}" srcOrd="0" destOrd="0" presId="urn:microsoft.com/office/officeart/2008/layout/VerticalCurvedList"/>
    <dgm:cxn modelId="{8AA1953C-B1CF-4CF3-AB07-C70A20F71947}" type="presParOf" srcId="{33121987-7F50-46EF-AC41-0B8E6CCF5AAC}" destId="{4231EB50-DC63-400A-A505-4FB6A0DA6BD2}" srcOrd="0" destOrd="0" presId="urn:microsoft.com/office/officeart/2008/layout/VerticalCurvedList"/>
    <dgm:cxn modelId="{24531D8A-B518-4635-8264-69CDF341F3D9}" type="presParOf" srcId="{33121987-7F50-46EF-AC41-0B8E6CCF5AAC}" destId="{DB541E50-8191-405D-8133-CEC9F79C296D}" srcOrd="1" destOrd="0" presId="urn:microsoft.com/office/officeart/2008/layout/VerticalCurvedList"/>
    <dgm:cxn modelId="{9CF4AA91-3E9A-4A9F-B522-CA07DB5CDAF6}" type="presParOf" srcId="{33121987-7F50-46EF-AC41-0B8E6CCF5AAC}" destId="{BD7C0CC5-9881-4EE8-AD1A-E76EE69FC932}" srcOrd="2" destOrd="0" presId="urn:microsoft.com/office/officeart/2008/layout/VerticalCurvedList"/>
    <dgm:cxn modelId="{45502788-5FA5-4331-9881-F94324D8FCE0}" type="presParOf" srcId="{33121987-7F50-46EF-AC41-0B8E6CCF5AAC}" destId="{91134692-8D81-4CBF-B7FC-2E2AC0E6737C}" srcOrd="3" destOrd="0" presId="urn:microsoft.com/office/officeart/2008/layout/VerticalCurvedList"/>
    <dgm:cxn modelId="{56D60256-6B17-4A72-B120-2E7FC2DD6D28}" type="presParOf" srcId="{24721A95-3FB8-4FEE-9BB7-3D05A236CDFF}" destId="{5ECF6AC9-864A-4FDE-8059-B249EB1A65C9}" srcOrd="1" destOrd="0" presId="urn:microsoft.com/office/officeart/2008/layout/VerticalCurvedList"/>
    <dgm:cxn modelId="{C9430D08-F603-46E3-8433-57D601D2950B}" type="presParOf" srcId="{24721A95-3FB8-4FEE-9BB7-3D05A236CDFF}" destId="{A78F55B8-29FD-426B-B6F7-2EF154B5636D}" srcOrd="2" destOrd="0" presId="urn:microsoft.com/office/officeart/2008/layout/VerticalCurvedList"/>
    <dgm:cxn modelId="{2E888DE4-6FF1-488C-8D80-8DFAA1E0AC45}" type="presParOf" srcId="{A78F55B8-29FD-426B-B6F7-2EF154B5636D}" destId="{3BEEDD71-A4DD-4433-863C-6C19E3653613}" srcOrd="0" destOrd="0" presId="urn:microsoft.com/office/officeart/2008/layout/VerticalCurvedList"/>
    <dgm:cxn modelId="{95FEFA74-EF2C-44D7-84FE-A67BBA898C1C}" type="presParOf" srcId="{24721A95-3FB8-4FEE-9BB7-3D05A236CDFF}" destId="{687C36C1-16B5-412C-96A2-A58F5A440241}" srcOrd="3" destOrd="0" presId="urn:microsoft.com/office/officeart/2008/layout/VerticalCurvedList"/>
    <dgm:cxn modelId="{46060A23-02C8-4F57-8B7B-8A489A6AC368}" type="presParOf" srcId="{24721A95-3FB8-4FEE-9BB7-3D05A236CDFF}" destId="{21D3AC6C-182A-4A57-986B-A8E6409FE27B}" srcOrd="4" destOrd="0" presId="urn:microsoft.com/office/officeart/2008/layout/VerticalCurvedList"/>
    <dgm:cxn modelId="{6F76C42A-6ADC-421B-A6D2-556DA8DCD4AD}" type="presParOf" srcId="{21D3AC6C-182A-4A57-986B-A8E6409FE27B}" destId="{ED2D4A7E-488E-4C9D-A830-E2E02901E5E5}" srcOrd="0" destOrd="0" presId="urn:microsoft.com/office/officeart/2008/layout/VerticalCurvedList"/>
    <dgm:cxn modelId="{A203955A-FA29-41D8-8418-4A615000BBB1}" type="presParOf" srcId="{24721A95-3FB8-4FEE-9BB7-3D05A236CDFF}" destId="{29977345-7E82-4770-B291-D42F228507F5}" srcOrd="5" destOrd="0" presId="urn:microsoft.com/office/officeart/2008/layout/VerticalCurvedList"/>
    <dgm:cxn modelId="{8AC04AEC-C8A8-4056-9183-608F5F0AC5F6}" type="presParOf" srcId="{24721A95-3FB8-4FEE-9BB7-3D05A236CDFF}" destId="{B8693B89-2A28-4750-974D-54F8987C3B9A}" srcOrd="6" destOrd="0" presId="urn:microsoft.com/office/officeart/2008/layout/VerticalCurvedList"/>
    <dgm:cxn modelId="{32173F05-F23A-4FB7-B66A-3CF15201414A}" type="presParOf" srcId="{B8693B89-2A28-4750-974D-54F8987C3B9A}" destId="{16C5C80E-1640-4A63-9EC6-5C4A3F1E5768}" srcOrd="0" destOrd="0" presId="urn:microsoft.com/office/officeart/2008/layout/VerticalCurvedList"/>
    <dgm:cxn modelId="{36581827-7ABE-42DC-BDB2-79722F70942E}" type="presParOf" srcId="{24721A95-3FB8-4FEE-9BB7-3D05A236CDFF}" destId="{158156F4-4C34-4951-B301-2864220758D8}" srcOrd="7" destOrd="0" presId="urn:microsoft.com/office/officeart/2008/layout/VerticalCurvedList"/>
    <dgm:cxn modelId="{E64CD6F4-A808-4EC8-8F12-445C4CEA446C}" type="presParOf" srcId="{24721A95-3FB8-4FEE-9BB7-3D05A236CDFF}" destId="{9FC4373D-8534-44A0-8864-2FE02472E10A}" srcOrd="8" destOrd="0" presId="urn:microsoft.com/office/officeart/2008/layout/VerticalCurvedList"/>
    <dgm:cxn modelId="{ABF51756-734D-4B37-B80F-8F7F6769E74D}" type="presParOf" srcId="{9FC4373D-8534-44A0-8864-2FE02472E10A}" destId="{470D8D8E-890F-4385-829B-CA418D1E10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D1AD-9610-4F41-9C92-167A0812B6C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4106469-D403-40E8-B07E-DB38688BA8B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Организация активного досуга молодежи в интеллектуально-соревновательной форме</a:t>
          </a:r>
        </a:p>
      </dgm:t>
    </dgm:pt>
    <dgm:pt modelId="{C33FC929-9B37-4A5A-8AB3-92BD21FC9D66}" type="parTrans" cxnId="{939C33DB-A12A-492D-936B-FF7A8248CD1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6A4BC0-56E1-42A6-8DD2-CC54019DD397}" type="sibTrans" cxnId="{939C33DB-A12A-492D-936B-FF7A8248CD1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2F6C2-2C92-4241-AAC2-ABB856797CF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снижение игровой и интернет-зависимости за счет адаптации увлечений обучающихся к интеллектуальному виду спорта</a:t>
          </a:r>
        </a:p>
      </dgm:t>
    </dgm:pt>
    <dgm:pt modelId="{8FD25B09-0292-464E-BF0E-9C69C143794D}" type="parTrans" cxnId="{1C4338C6-96F1-4F90-B397-B95075046DA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7597AC-4454-4646-B784-F962B280E504}" type="sibTrans" cxnId="{1C4338C6-96F1-4F90-B397-B95075046DA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B5637-303A-4085-B74A-E9C7A0460D9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охрана и укрепление физического и психического здоровья обучающихся, формирование адекватного самосознания подрастающего поколения</a:t>
          </a:r>
        </a:p>
      </dgm:t>
    </dgm:pt>
    <dgm:pt modelId="{B7DD8F12-7F7D-4EE9-9EA3-B5A7700E8A0E}" type="parTrans" cxnId="{89FD60C4-FDDD-4420-9795-2FC41F8E1C0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0180A-8850-407F-805A-59616911BE0C}" type="sibTrans" cxnId="{89FD60C4-FDDD-4420-9795-2FC41F8E1C0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27A4E-1FD9-409F-8C62-776CCB28C345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Развитие полезных мыслительных процессов: логического, критического, стратегического планирования и т.д. </a:t>
          </a:r>
        </a:p>
      </dgm:t>
    </dgm:pt>
    <dgm:pt modelId="{973D99DB-2DE4-4A59-9A53-8CD37D874093}" type="parTrans" cxnId="{022DF37E-142B-45D2-8A9C-BC76E0D036A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DBBE9-FE9F-4D7A-95F3-9E71C38A89A8}" type="sibTrans" cxnId="{022DF37E-142B-45D2-8A9C-BC76E0D036A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67034-5586-4171-84FB-221313CFCC82}" type="pres">
      <dgm:prSet presAssocID="{D2F6D1AD-9610-4F41-9C92-167A0812B6C5}" presName="Name0" presStyleCnt="0">
        <dgm:presLayoutVars>
          <dgm:chMax val="7"/>
          <dgm:chPref val="7"/>
          <dgm:dir/>
        </dgm:presLayoutVars>
      </dgm:prSet>
      <dgm:spPr/>
    </dgm:pt>
    <dgm:pt modelId="{05AD10A4-96C4-4F80-9E99-874F33F78EAA}" type="pres">
      <dgm:prSet presAssocID="{D2F6D1AD-9610-4F41-9C92-167A0812B6C5}" presName="Name1" presStyleCnt="0"/>
      <dgm:spPr/>
    </dgm:pt>
    <dgm:pt modelId="{148F3A93-60CA-44AC-A026-70A456343094}" type="pres">
      <dgm:prSet presAssocID="{D2F6D1AD-9610-4F41-9C92-167A0812B6C5}" presName="cycle" presStyleCnt="0"/>
      <dgm:spPr/>
    </dgm:pt>
    <dgm:pt modelId="{4B6E2252-A766-42AB-A149-13AB5CB9F143}" type="pres">
      <dgm:prSet presAssocID="{D2F6D1AD-9610-4F41-9C92-167A0812B6C5}" presName="srcNode" presStyleLbl="node1" presStyleIdx="0" presStyleCnt="4"/>
      <dgm:spPr/>
    </dgm:pt>
    <dgm:pt modelId="{A51ECE9D-96E7-410A-AAEE-EAA0CA34D937}" type="pres">
      <dgm:prSet presAssocID="{D2F6D1AD-9610-4F41-9C92-167A0812B6C5}" presName="conn" presStyleLbl="parChTrans1D2" presStyleIdx="0" presStyleCnt="1"/>
      <dgm:spPr/>
    </dgm:pt>
    <dgm:pt modelId="{18E3EABE-D148-4C0E-AC32-063FB5970388}" type="pres">
      <dgm:prSet presAssocID="{D2F6D1AD-9610-4F41-9C92-167A0812B6C5}" presName="extraNode" presStyleLbl="node1" presStyleIdx="0" presStyleCnt="4"/>
      <dgm:spPr/>
    </dgm:pt>
    <dgm:pt modelId="{4B4541BC-5F99-476A-B3C0-7A7B74E7D6A4}" type="pres">
      <dgm:prSet presAssocID="{D2F6D1AD-9610-4F41-9C92-167A0812B6C5}" presName="dstNode" presStyleLbl="node1" presStyleIdx="0" presStyleCnt="4"/>
      <dgm:spPr/>
    </dgm:pt>
    <dgm:pt modelId="{876C3807-2035-448D-BF2A-25F6EEAA0AA7}" type="pres">
      <dgm:prSet presAssocID="{F4106469-D403-40E8-B07E-DB38688BA8BB}" presName="text_1" presStyleLbl="node1" presStyleIdx="0" presStyleCnt="4">
        <dgm:presLayoutVars>
          <dgm:bulletEnabled val="1"/>
        </dgm:presLayoutVars>
      </dgm:prSet>
      <dgm:spPr/>
    </dgm:pt>
    <dgm:pt modelId="{9F751ADB-76E1-4D13-A2C5-3B2A217E054B}" type="pres">
      <dgm:prSet presAssocID="{F4106469-D403-40E8-B07E-DB38688BA8BB}" presName="accent_1" presStyleCnt="0"/>
      <dgm:spPr/>
    </dgm:pt>
    <dgm:pt modelId="{38E6D211-527E-455E-89B0-64EBD015B73F}" type="pres">
      <dgm:prSet presAssocID="{F4106469-D403-40E8-B07E-DB38688BA8BB}" presName="accentRepeatNode" presStyleLbl="solidFgAcc1" presStyleIdx="0" presStyleCnt="4"/>
      <dgm:spPr/>
    </dgm:pt>
    <dgm:pt modelId="{CEF7ED8A-56C3-4D86-AB83-8886318F7D58}" type="pres">
      <dgm:prSet presAssocID="{3CB2F6C2-2C92-4241-AAC2-ABB856797CF5}" presName="text_2" presStyleLbl="node1" presStyleIdx="1" presStyleCnt="4">
        <dgm:presLayoutVars>
          <dgm:bulletEnabled val="1"/>
        </dgm:presLayoutVars>
      </dgm:prSet>
      <dgm:spPr/>
    </dgm:pt>
    <dgm:pt modelId="{95330507-E04D-4E27-8734-5ECD4A669C86}" type="pres">
      <dgm:prSet presAssocID="{3CB2F6C2-2C92-4241-AAC2-ABB856797CF5}" presName="accent_2" presStyleCnt="0"/>
      <dgm:spPr/>
    </dgm:pt>
    <dgm:pt modelId="{4F8BEAB9-758A-40BE-90E1-A6A9DD60746E}" type="pres">
      <dgm:prSet presAssocID="{3CB2F6C2-2C92-4241-AAC2-ABB856797CF5}" presName="accentRepeatNode" presStyleLbl="solidFgAcc1" presStyleIdx="1" presStyleCnt="4"/>
      <dgm:spPr/>
    </dgm:pt>
    <dgm:pt modelId="{B6E233D8-AAB2-4EAA-9DF6-6BE1D066EB10}" type="pres">
      <dgm:prSet presAssocID="{599B5637-303A-4085-B74A-E9C7A0460D96}" presName="text_3" presStyleLbl="node1" presStyleIdx="2" presStyleCnt="4">
        <dgm:presLayoutVars>
          <dgm:bulletEnabled val="1"/>
        </dgm:presLayoutVars>
      </dgm:prSet>
      <dgm:spPr/>
    </dgm:pt>
    <dgm:pt modelId="{750D9B70-00DA-4584-8992-5C38A2D83D2E}" type="pres">
      <dgm:prSet presAssocID="{599B5637-303A-4085-B74A-E9C7A0460D96}" presName="accent_3" presStyleCnt="0"/>
      <dgm:spPr/>
    </dgm:pt>
    <dgm:pt modelId="{8467A336-F168-4331-A933-5B26AFFD7DE3}" type="pres">
      <dgm:prSet presAssocID="{599B5637-303A-4085-B74A-E9C7A0460D96}" presName="accentRepeatNode" presStyleLbl="solidFgAcc1" presStyleIdx="2" presStyleCnt="4"/>
      <dgm:spPr/>
    </dgm:pt>
    <dgm:pt modelId="{4B568C14-D991-4A3F-A55A-2B8BC22C5330}" type="pres">
      <dgm:prSet presAssocID="{FC927A4E-1FD9-409F-8C62-776CCB28C345}" presName="text_4" presStyleLbl="node1" presStyleIdx="3" presStyleCnt="4" custLinFactNeighborX="-306" custLinFactNeighborY="4553">
        <dgm:presLayoutVars>
          <dgm:bulletEnabled val="1"/>
        </dgm:presLayoutVars>
      </dgm:prSet>
      <dgm:spPr/>
    </dgm:pt>
    <dgm:pt modelId="{5AAAE110-2A84-445B-9329-B65D91EDFB5A}" type="pres">
      <dgm:prSet presAssocID="{FC927A4E-1FD9-409F-8C62-776CCB28C345}" presName="accent_4" presStyleCnt="0"/>
      <dgm:spPr/>
    </dgm:pt>
    <dgm:pt modelId="{91EF53D4-CC0E-4A9E-B0ED-6C0C6B6212CD}" type="pres">
      <dgm:prSet presAssocID="{FC927A4E-1FD9-409F-8C62-776CCB28C345}" presName="accentRepeatNode" presStyleLbl="solidFgAcc1" presStyleIdx="3" presStyleCnt="4"/>
      <dgm:spPr/>
    </dgm:pt>
  </dgm:ptLst>
  <dgm:cxnLst>
    <dgm:cxn modelId="{022DF37E-142B-45D2-8A9C-BC76E0D036A6}" srcId="{D2F6D1AD-9610-4F41-9C92-167A0812B6C5}" destId="{FC927A4E-1FD9-409F-8C62-776CCB28C345}" srcOrd="3" destOrd="0" parTransId="{973D99DB-2DE4-4A59-9A53-8CD37D874093}" sibTransId="{1D0DBBE9-FE9F-4D7A-95F3-9E71C38A89A8}"/>
    <dgm:cxn modelId="{253561A8-060B-473E-9551-E56180B5CF65}" type="presOf" srcId="{996A4BC0-56E1-42A6-8DD2-CC54019DD397}" destId="{A51ECE9D-96E7-410A-AAEE-EAA0CA34D937}" srcOrd="0" destOrd="0" presId="urn:microsoft.com/office/officeart/2008/layout/VerticalCurvedList"/>
    <dgm:cxn modelId="{94CE45C2-6E6D-4538-90FE-32AE4AD9ADB6}" type="presOf" srcId="{D2F6D1AD-9610-4F41-9C92-167A0812B6C5}" destId="{35E67034-5586-4171-84FB-221313CFCC82}" srcOrd="0" destOrd="0" presId="urn:microsoft.com/office/officeart/2008/layout/VerticalCurvedList"/>
    <dgm:cxn modelId="{89FD60C4-FDDD-4420-9795-2FC41F8E1C0C}" srcId="{D2F6D1AD-9610-4F41-9C92-167A0812B6C5}" destId="{599B5637-303A-4085-B74A-E9C7A0460D96}" srcOrd="2" destOrd="0" parTransId="{B7DD8F12-7F7D-4EE9-9EA3-B5A7700E8A0E}" sibTransId="{54B0180A-8850-407F-805A-59616911BE0C}"/>
    <dgm:cxn modelId="{1C4338C6-96F1-4F90-B397-B95075046DA4}" srcId="{D2F6D1AD-9610-4F41-9C92-167A0812B6C5}" destId="{3CB2F6C2-2C92-4241-AAC2-ABB856797CF5}" srcOrd="1" destOrd="0" parTransId="{8FD25B09-0292-464E-BF0E-9C69C143794D}" sibTransId="{F57597AC-4454-4646-B784-F962B280E504}"/>
    <dgm:cxn modelId="{DA5C6DC9-3706-436D-B551-B075B40AA000}" type="presOf" srcId="{3CB2F6C2-2C92-4241-AAC2-ABB856797CF5}" destId="{CEF7ED8A-56C3-4D86-AB83-8886318F7D58}" srcOrd="0" destOrd="0" presId="urn:microsoft.com/office/officeart/2008/layout/VerticalCurvedList"/>
    <dgm:cxn modelId="{51E8BCCE-7EE9-4D73-890E-5D27388E882F}" type="presOf" srcId="{FC927A4E-1FD9-409F-8C62-776CCB28C345}" destId="{4B568C14-D991-4A3F-A55A-2B8BC22C5330}" srcOrd="0" destOrd="0" presId="urn:microsoft.com/office/officeart/2008/layout/VerticalCurvedList"/>
    <dgm:cxn modelId="{939C33DB-A12A-492D-936B-FF7A8248CD17}" srcId="{D2F6D1AD-9610-4F41-9C92-167A0812B6C5}" destId="{F4106469-D403-40E8-B07E-DB38688BA8BB}" srcOrd="0" destOrd="0" parTransId="{C33FC929-9B37-4A5A-8AB3-92BD21FC9D66}" sibTransId="{996A4BC0-56E1-42A6-8DD2-CC54019DD397}"/>
    <dgm:cxn modelId="{898FFCF9-1CA3-4DDA-8893-EACF61275C7F}" type="presOf" srcId="{599B5637-303A-4085-B74A-E9C7A0460D96}" destId="{B6E233D8-AAB2-4EAA-9DF6-6BE1D066EB10}" srcOrd="0" destOrd="0" presId="urn:microsoft.com/office/officeart/2008/layout/VerticalCurvedList"/>
    <dgm:cxn modelId="{19764CFA-B8C8-4427-A6CB-91E73D5A6A9C}" type="presOf" srcId="{F4106469-D403-40E8-B07E-DB38688BA8BB}" destId="{876C3807-2035-448D-BF2A-25F6EEAA0AA7}" srcOrd="0" destOrd="0" presId="urn:microsoft.com/office/officeart/2008/layout/VerticalCurvedList"/>
    <dgm:cxn modelId="{BC979EF6-01C7-4409-B33B-7B7392E333AC}" type="presParOf" srcId="{35E67034-5586-4171-84FB-221313CFCC82}" destId="{05AD10A4-96C4-4F80-9E99-874F33F78EAA}" srcOrd="0" destOrd="0" presId="urn:microsoft.com/office/officeart/2008/layout/VerticalCurvedList"/>
    <dgm:cxn modelId="{EEF70111-E28A-4846-A4A9-56B903FD542D}" type="presParOf" srcId="{05AD10A4-96C4-4F80-9E99-874F33F78EAA}" destId="{148F3A93-60CA-44AC-A026-70A456343094}" srcOrd="0" destOrd="0" presId="urn:microsoft.com/office/officeart/2008/layout/VerticalCurvedList"/>
    <dgm:cxn modelId="{52C60000-7476-4D06-A7CC-2055B4A4BA62}" type="presParOf" srcId="{148F3A93-60CA-44AC-A026-70A456343094}" destId="{4B6E2252-A766-42AB-A149-13AB5CB9F143}" srcOrd="0" destOrd="0" presId="urn:microsoft.com/office/officeart/2008/layout/VerticalCurvedList"/>
    <dgm:cxn modelId="{AE1D588F-AD14-475E-A427-A6D5808ECBEC}" type="presParOf" srcId="{148F3A93-60CA-44AC-A026-70A456343094}" destId="{A51ECE9D-96E7-410A-AAEE-EAA0CA34D937}" srcOrd="1" destOrd="0" presId="urn:microsoft.com/office/officeart/2008/layout/VerticalCurvedList"/>
    <dgm:cxn modelId="{8F87F8A8-6021-424E-ACCA-100B99DE0507}" type="presParOf" srcId="{148F3A93-60CA-44AC-A026-70A456343094}" destId="{18E3EABE-D148-4C0E-AC32-063FB5970388}" srcOrd="2" destOrd="0" presId="urn:microsoft.com/office/officeart/2008/layout/VerticalCurvedList"/>
    <dgm:cxn modelId="{261FE8DE-6881-4CED-8D8A-1DDB1373591A}" type="presParOf" srcId="{148F3A93-60CA-44AC-A026-70A456343094}" destId="{4B4541BC-5F99-476A-B3C0-7A7B74E7D6A4}" srcOrd="3" destOrd="0" presId="urn:microsoft.com/office/officeart/2008/layout/VerticalCurvedList"/>
    <dgm:cxn modelId="{27BB131B-3C22-4CB1-AF8F-309A7B4BE441}" type="presParOf" srcId="{05AD10A4-96C4-4F80-9E99-874F33F78EAA}" destId="{876C3807-2035-448D-BF2A-25F6EEAA0AA7}" srcOrd="1" destOrd="0" presId="urn:microsoft.com/office/officeart/2008/layout/VerticalCurvedList"/>
    <dgm:cxn modelId="{11B5D992-94F1-4524-B272-548D8295462E}" type="presParOf" srcId="{05AD10A4-96C4-4F80-9E99-874F33F78EAA}" destId="{9F751ADB-76E1-4D13-A2C5-3B2A217E054B}" srcOrd="2" destOrd="0" presId="urn:microsoft.com/office/officeart/2008/layout/VerticalCurvedList"/>
    <dgm:cxn modelId="{27D80122-36F1-44D3-BE65-641EF20C3D54}" type="presParOf" srcId="{9F751ADB-76E1-4D13-A2C5-3B2A217E054B}" destId="{38E6D211-527E-455E-89B0-64EBD015B73F}" srcOrd="0" destOrd="0" presId="urn:microsoft.com/office/officeart/2008/layout/VerticalCurvedList"/>
    <dgm:cxn modelId="{65729C2F-16CC-4BDA-84A6-8FCA3726D7F2}" type="presParOf" srcId="{05AD10A4-96C4-4F80-9E99-874F33F78EAA}" destId="{CEF7ED8A-56C3-4D86-AB83-8886318F7D58}" srcOrd="3" destOrd="0" presId="urn:microsoft.com/office/officeart/2008/layout/VerticalCurvedList"/>
    <dgm:cxn modelId="{AAFAE938-64D7-432A-93FC-4A27B86FF878}" type="presParOf" srcId="{05AD10A4-96C4-4F80-9E99-874F33F78EAA}" destId="{95330507-E04D-4E27-8734-5ECD4A669C86}" srcOrd="4" destOrd="0" presId="urn:microsoft.com/office/officeart/2008/layout/VerticalCurvedList"/>
    <dgm:cxn modelId="{AAA2598A-C2AD-4BF8-9583-3B922CBAE120}" type="presParOf" srcId="{95330507-E04D-4E27-8734-5ECD4A669C86}" destId="{4F8BEAB9-758A-40BE-90E1-A6A9DD60746E}" srcOrd="0" destOrd="0" presId="urn:microsoft.com/office/officeart/2008/layout/VerticalCurvedList"/>
    <dgm:cxn modelId="{B90FC644-DDF1-450F-904F-123F98571825}" type="presParOf" srcId="{05AD10A4-96C4-4F80-9E99-874F33F78EAA}" destId="{B6E233D8-AAB2-4EAA-9DF6-6BE1D066EB10}" srcOrd="5" destOrd="0" presId="urn:microsoft.com/office/officeart/2008/layout/VerticalCurvedList"/>
    <dgm:cxn modelId="{FA027EBB-C773-47F8-87EB-5C93D31AC2D7}" type="presParOf" srcId="{05AD10A4-96C4-4F80-9E99-874F33F78EAA}" destId="{750D9B70-00DA-4584-8992-5C38A2D83D2E}" srcOrd="6" destOrd="0" presId="urn:microsoft.com/office/officeart/2008/layout/VerticalCurvedList"/>
    <dgm:cxn modelId="{F113F756-A65D-4611-B421-098E228116E4}" type="presParOf" srcId="{750D9B70-00DA-4584-8992-5C38A2D83D2E}" destId="{8467A336-F168-4331-A933-5B26AFFD7DE3}" srcOrd="0" destOrd="0" presId="urn:microsoft.com/office/officeart/2008/layout/VerticalCurvedList"/>
    <dgm:cxn modelId="{BE04E494-7677-4FD4-B093-8AE049C5888C}" type="presParOf" srcId="{05AD10A4-96C4-4F80-9E99-874F33F78EAA}" destId="{4B568C14-D991-4A3F-A55A-2B8BC22C5330}" srcOrd="7" destOrd="0" presId="urn:microsoft.com/office/officeart/2008/layout/VerticalCurvedList"/>
    <dgm:cxn modelId="{BE8B1247-AD0C-4CE3-B95C-446E22810566}" type="presParOf" srcId="{05AD10A4-96C4-4F80-9E99-874F33F78EAA}" destId="{5AAAE110-2A84-445B-9329-B65D91EDFB5A}" srcOrd="8" destOrd="0" presId="urn:microsoft.com/office/officeart/2008/layout/VerticalCurvedList"/>
    <dgm:cxn modelId="{65101023-A4DB-4321-BDC8-EEBB7BDFA22C}" type="presParOf" srcId="{5AAAE110-2A84-445B-9329-B65D91EDFB5A}" destId="{91EF53D4-CC0E-4A9E-B0ED-6C0C6B6212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8FD2-1CBE-4FDA-919A-020E50477EBD}">
      <dsp:nvSpPr>
        <dsp:cNvPr id="0" name=""/>
        <dsp:cNvSpPr/>
      </dsp:nvSpPr>
      <dsp:spPr>
        <a:xfrm>
          <a:off x="0" y="0"/>
          <a:ext cx="11887200" cy="1953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1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Актуальность работы заключается в практическом применении киберспорта в образовательной деятельности для повышения эффективности образовательного процесса и развития положительных качеств и навыков обучающихся.</a:t>
          </a:r>
          <a:endParaRPr lang="ru-RU" sz="2600" b="1" i="1" kern="1200" dirty="0">
            <a:solidFill>
              <a:srgbClr val="002060"/>
            </a:solidFill>
          </a:endParaRPr>
        </a:p>
      </dsp:txBody>
      <dsp:txXfrm>
        <a:off x="2572755" y="0"/>
        <a:ext cx="9314444" cy="1953154"/>
      </dsp:txXfrm>
    </dsp:sp>
    <dsp:sp modelId="{47A8FCFA-429B-4D4D-84CF-C449EED532F7}">
      <dsp:nvSpPr>
        <dsp:cNvPr id="0" name=""/>
        <dsp:cNvSpPr/>
      </dsp:nvSpPr>
      <dsp:spPr>
        <a:xfrm>
          <a:off x="195315" y="195315"/>
          <a:ext cx="2377440" cy="1562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B8CF2-8F34-40CC-8B64-20A2FD97B50D}">
      <dsp:nvSpPr>
        <dsp:cNvPr id="0" name=""/>
        <dsp:cNvSpPr/>
      </dsp:nvSpPr>
      <dsp:spPr>
        <a:xfrm>
          <a:off x="0" y="2148469"/>
          <a:ext cx="11887200" cy="1953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1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Объектом данного исследования является применение киберспорта в образовании.</a:t>
          </a:r>
        </a:p>
      </dsp:txBody>
      <dsp:txXfrm>
        <a:off x="2572755" y="2148469"/>
        <a:ext cx="9314444" cy="1953154"/>
      </dsp:txXfrm>
    </dsp:sp>
    <dsp:sp modelId="{8118DFEA-D39A-4ECB-8972-EAC1CD4C5134}">
      <dsp:nvSpPr>
        <dsp:cNvPr id="0" name=""/>
        <dsp:cNvSpPr/>
      </dsp:nvSpPr>
      <dsp:spPr>
        <a:xfrm>
          <a:off x="195315" y="2343785"/>
          <a:ext cx="2377440" cy="1562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0A8A8-A3A4-4777-9C32-F17E8337FFDF}">
      <dsp:nvSpPr>
        <dsp:cNvPr id="0" name=""/>
        <dsp:cNvSpPr/>
      </dsp:nvSpPr>
      <dsp:spPr>
        <a:xfrm>
          <a:off x="0" y="4296939"/>
          <a:ext cx="11887200" cy="19531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1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Целью данной работы является исследование развития киберспорта и применение его в образовании для повышения качества образования и развития мыслительного процесса.</a:t>
          </a:r>
        </a:p>
      </dsp:txBody>
      <dsp:txXfrm>
        <a:off x="2572755" y="4296939"/>
        <a:ext cx="9314444" cy="1953154"/>
      </dsp:txXfrm>
    </dsp:sp>
    <dsp:sp modelId="{BCD990BC-C6A0-49DD-8E8F-AA3F9FB7C35E}">
      <dsp:nvSpPr>
        <dsp:cNvPr id="0" name=""/>
        <dsp:cNvSpPr/>
      </dsp:nvSpPr>
      <dsp:spPr>
        <a:xfrm>
          <a:off x="195315" y="4492255"/>
          <a:ext cx="2377440" cy="1562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3AC1-EEF8-444B-B733-C783E51855DC}">
      <dsp:nvSpPr>
        <dsp:cNvPr id="0" name=""/>
        <dsp:cNvSpPr/>
      </dsp:nvSpPr>
      <dsp:spPr>
        <a:xfrm>
          <a:off x="3065865" y="71106"/>
          <a:ext cx="5524407" cy="10161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solidFill>
                <a:srgbClr val="00206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Задачи исследования</a:t>
          </a:r>
        </a:p>
      </dsp:txBody>
      <dsp:txXfrm>
        <a:off x="3115467" y="120708"/>
        <a:ext cx="5425203" cy="916897"/>
      </dsp:txXfrm>
    </dsp:sp>
    <dsp:sp modelId="{6AF33E63-56C6-4BDC-A2B2-E7B0C9741EA0}">
      <dsp:nvSpPr>
        <dsp:cNvPr id="0" name=""/>
        <dsp:cNvSpPr/>
      </dsp:nvSpPr>
      <dsp:spPr>
        <a:xfrm rot="1899373">
          <a:off x="6566861" y="1387805"/>
          <a:ext cx="11455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55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99EA0-D6ED-4189-B039-BA3122328A4E}">
      <dsp:nvSpPr>
        <dsp:cNvPr id="0" name=""/>
        <dsp:cNvSpPr/>
      </dsp:nvSpPr>
      <dsp:spPr>
        <a:xfrm>
          <a:off x="6050300" y="1688401"/>
          <a:ext cx="5140939" cy="12252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4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Исследовать киберспорт и определение мотивов занятий киберспортом</a:t>
          </a:r>
        </a:p>
      </dsp:txBody>
      <dsp:txXfrm>
        <a:off x="6110111" y="1748212"/>
        <a:ext cx="5021317" cy="1105610"/>
      </dsp:txXfrm>
    </dsp:sp>
    <dsp:sp modelId="{F6CB9C40-69F1-48A6-A930-368E83340783}">
      <dsp:nvSpPr>
        <dsp:cNvPr id="0" name=""/>
        <dsp:cNvSpPr/>
      </dsp:nvSpPr>
      <dsp:spPr>
        <a:xfrm rot="5411843">
          <a:off x="4169159" y="2738668"/>
          <a:ext cx="33029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9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14F68-A486-4B6B-8A9B-3FB3F490D448}">
      <dsp:nvSpPr>
        <dsp:cNvPr id="0" name=""/>
        <dsp:cNvSpPr/>
      </dsp:nvSpPr>
      <dsp:spPr>
        <a:xfrm>
          <a:off x="2373774" y="4390129"/>
          <a:ext cx="6878110" cy="12252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3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Рассмотреть положительные и отрицательные факторы киберспорта для обучающихся. Влияние киберспорта на здоровье обучающихся </a:t>
          </a:r>
        </a:p>
      </dsp:txBody>
      <dsp:txXfrm>
        <a:off x="2433585" y="4449940"/>
        <a:ext cx="6758488" cy="1105610"/>
      </dsp:txXfrm>
    </dsp:sp>
    <dsp:sp modelId="{2F1D4C41-8BFA-4D3B-AB3C-7546BA5F86D5}">
      <dsp:nvSpPr>
        <dsp:cNvPr id="0" name=""/>
        <dsp:cNvSpPr/>
      </dsp:nvSpPr>
      <dsp:spPr>
        <a:xfrm rot="9102627">
          <a:off x="3555785" y="1421962"/>
          <a:ext cx="14126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26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F1D24-B890-4D11-BD47-DD22D77DE922}">
      <dsp:nvSpPr>
        <dsp:cNvPr id="0" name=""/>
        <dsp:cNvSpPr/>
      </dsp:nvSpPr>
      <dsp:spPr>
        <a:xfrm>
          <a:off x="0" y="1756717"/>
          <a:ext cx="5003799" cy="12252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4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Провести сравнительный анализ влияния киберспорта на потенциал обучающихся</a:t>
          </a:r>
        </a:p>
      </dsp:txBody>
      <dsp:txXfrm>
        <a:off x="59811" y="1816528"/>
        <a:ext cx="4884177" cy="110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1E50-8191-405D-8133-CEC9F79C296D}">
      <dsp:nvSpPr>
        <dsp:cNvPr id="0" name=""/>
        <dsp:cNvSpPr/>
      </dsp:nvSpPr>
      <dsp:spPr>
        <a:xfrm>
          <a:off x="-5882476" y="-900239"/>
          <a:ext cx="7003033" cy="7003033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F6AC9-864A-4FDE-8059-B249EB1A65C9}">
      <dsp:nvSpPr>
        <dsp:cNvPr id="0" name=""/>
        <dsp:cNvSpPr/>
      </dsp:nvSpPr>
      <dsp:spPr>
        <a:xfrm>
          <a:off x="586515" y="399972"/>
          <a:ext cx="10648396" cy="800361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28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организовывать свой досуг, играя в любимую компьютерную игру</a:t>
          </a:r>
          <a:endParaRPr lang="ru-RU" sz="2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515" y="399972"/>
        <a:ext cx="10648396" cy="800361"/>
      </dsp:txXfrm>
    </dsp:sp>
    <dsp:sp modelId="{3BEEDD71-A4DD-4433-863C-6C19E3653613}">
      <dsp:nvSpPr>
        <dsp:cNvPr id="0" name=""/>
        <dsp:cNvSpPr/>
      </dsp:nvSpPr>
      <dsp:spPr>
        <a:xfrm>
          <a:off x="86289" y="299927"/>
          <a:ext cx="1000451" cy="1000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C36C1-16B5-412C-96A2-A58F5A440241}">
      <dsp:nvSpPr>
        <dsp:cNvPr id="0" name=""/>
        <dsp:cNvSpPr/>
      </dsp:nvSpPr>
      <dsp:spPr>
        <a:xfrm>
          <a:off x="1045380" y="1600722"/>
          <a:ext cx="10189530" cy="80036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28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Привлекает состязательность, соперничество </a:t>
          </a:r>
          <a:endParaRPr lang="ru-RU" sz="2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5380" y="1600722"/>
        <a:ext cx="10189530" cy="800361"/>
      </dsp:txXfrm>
    </dsp:sp>
    <dsp:sp modelId="{ED2D4A7E-488E-4C9D-A830-E2E02901E5E5}">
      <dsp:nvSpPr>
        <dsp:cNvPr id="0" name=""/>
        <dsp:cNvSpPr/>
      </dsp:nvSpPr>
      <dsp:spPr>
        <a:xfrm>
          <a:off x="545154" y="1500676"/>
          <a:ext cx="1000451" cy="1000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77345-7E82-4770-B291-D42F228507F5}">
      <dsp:nvSpPr>
        <dsp:cNvPr id="0" name=""/>
        <dsp:cNvSpPr/>
      </dsp:nvSpPr>
      <dsp:spPr>
        <a:xfrm>
          <a:off x="1045380" y="2801471"/>
          <a:ext cx="10189530" cy="80036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28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развивать интеллектуальные способности</a:t>
          </a:r>
          <a:endParaRPr lang="ru-RU" sz="2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5380" y="2801471"/>
        <a:ext cx="10189530" cy="800361"/>
      </dsp:txXfrm>
    </dsp:sp>
    <dsp:sp modelId="{16C5C80E-1640-4A63-9EC6-5C4A3F1E5768}">
      <dsp:nvSpPr>
        <dsp:cNvPr id="0" name=""/>
        <dsp:cNvSpPr/>
      </dsp:nvSpPr>
      <dsp:spPr>
        <a:xfrm>
          <a:off x="545154" y="2701426"/>
          <a:ext cx="1000451" cy="1000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156F4-4C34-4951-B301-2864220758D8}">
      <dsp:nvSpPr>
        <dsp:cNvPr id="0" name=""/>
        <dsp:cNvSpPr/>
      </dsp:nvSpPr>
      <dsp:spPr>
        <a:xfrm>
          <a:off x="586515" y="4002221"/>
          <a:ext cx="10648396" cy="80036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28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Стремление приобрести полезные знания и навыки, которые пригодятся в жизни</a:t>
          </a:r>
          <a:endParaRPr lang="ru-RU" sz="2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515" y="4002221"/>
        <a:ext cx="10648396" cy="800361"/>
      </dsp:txXfrm>
    </dsp:sp>
    <dsp:sp modelId="{470D8D8E-890F-4385-829B-CA418D1E107F}">
      <dsp:nvSpPr>
        <dsp:cNvPr id="0" name=""/>
        <dsp:cNvSpPr/>
      </dsp:nvSpPr>
      <dsp:spPr>
        <a:xfrm>
          <a:off x="86289" y="3902176"/>
          <a:ext cx="1000451" cy="10004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CE9D-96E7-410A-AAEE-EAA0CA34D937}">
      <dsp:nvSpPr>
        <dsp:cNvPr id="0" name=""/>
        <dsp:cNvSpPr/>
      </dsp:nvSpPr>
      <dsp:spPr>
        <a:xfrm>
          <a:off x="-5689937" y="-870968"/>
          <a:ext cx="6774312" cy="6774312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C3807-2035-448D-BF2A-25F6EEAA0AA7}">
      <dsp:nvSpPr>
        <dsp:cNvPr id="0" name=""/>
        <dsp:cNvSpPr/>
      </dsp:nvSpPr>
      <dsp:spPr>
        <a:xfrm>
          <a:off x="567624" y="386888"/>
          <a:ext cx="10715694" cy="774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Организация активного досуга молодежи в интеллектуально-соревновательной форме</a:t>
          </a:r>
        </a:p>
      </dsp:txBody>
      <dsp:txXfrm>
        <a:off x="567624" y="386888"/>
        <a:ext cx="10715694" cy="774180"/>
      </dsp:txXfrm>
    </dsp:sp>
    <dsp:sp modelId="{38E6D211-527E-455E-89B0-64EBD015B73F}">
      <dsp:nvSpPr>
        <dsp:cNvPr id="0" name=""/>
        <dsp:cNvSpPr/>
      </dsp:nvSpPr>
      <dsp:spPr>
        <a:xfrm>
          <a:off x="83761" y="290116"/>
          <a:ext cx="967725" cy="96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ED8A-56C3-4D86-AB83-8886318F7D58}">
      <dsp:nvSpPr>
        <dsp:cNvPr id="0" name=""/>
        <dsp:cNvSpPr/>
      </dsp:nvSpPr>
      <dsp:spPr>
        <a:xfrm>
          <a:off x="1011479" y="1548361"/>
          <a:ext cx="10271839" cy="774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снижение игровой и интернет-зависимости за счет адаптации увлечений обучающихся к интеллектуальному виду спорта</a:t>
          </a:r>
        </a:p>
      </dsp:txBody>
      <dsp:txXfrm>
        <a:off x="1011479" y="1548361"/>
        <a:ext cx="10271839" cy="774180"/>
      </dsp:txXfrm>
    </dsp:sp>
    <dsp:sp modelId="{4F8BEAB9-758A-40BE-90E1-A6A9DD60746E}">
      <dsp:nvSpPr>
        <dsp:cNvPr id="0" name=""/>
        <dsp:cNvSpPr/>
      </dsp:nvSpPr>
      <dsp:spPr>
        <a:xfrm>
          <a:off x="527616" y="1451588"/>
          <a:ext cx="967725" cy="96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33D8-AAB2-4EAA-9DF6-6BE1D066EB10}">
      <dsp:nvSpPr>
        <dsp:cNvPr id="0" name=""/>
        <dsp:cNvSpPr/>
      </dsp:nvSpPr>
      <dsp:spPr>
        <a:xfrm>
          <a:off x="1011479" y="2709833"/>
          <a:ext cx="10271839" cy="774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охрана и укрепление физического и психического здоровья обучающихся, формирование адекватного самосознания подрастающего поколения</a:t>
          </a:r>
        </a:p>
      </dsp:txBody>
      <dsp:txXfrm>
        <a:off x="1011479" y="2709833"/>
        <a:ext cx="10271839" cy="774180"/>
      </dsp:txXfrm>
    </dsp:sp>
    <dsp:sp modelId="{8467A336-F168-4331-A933-5B26AFFD7DE3}">
      <dsp:nvSpPr>
        <dsp:cNvPr id="0" name=""/>
        <dsp:cNvSpPr/>
      </dsp:nvSpPr>
      <dsp:spPr>
        <a:xfrm>
          <a:off x="527616" y="2613060"/>
          <a:ext cx="967725" cy="96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68C14-D991-4A3F-A55A-2B8BC22C5330}">
      <dsp:nvSpPr>
        <dsp:cNvPr id="0" name=""/>
        <dsp:cNvSpPr/>
      </dsp:nvSpPr>
      <dsp:spPr>
        <a:xfrm>
          <a:off x="534834" y="3906553"/>
          <a:ext cx="10715694" cy="774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0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Развитие полезных мыслительных процессов: логического, критического, стратегического планирования и т.д. </a:t>
          </a:r>
        </a:p>
      </dsp:txBody>
      <dsp:txXfrm>
        <a:off x="534834" y="3906553"/>
        <a:ext cx="10715694" cy="774180"/>
      </dsp:txXfrm>
    </dsp:sp>
    <dsp:sp modelId="{91EF53D4-CC0E-4A9E-B0ED-6C0C6B6212CD}">
      <dsp:nvSpPr>
        <dsp:cNvPr id="0" name=""/>
        <dsp:cNvSpPr/>
      </dsp:nvSpPr>
      <dsp:spPr>
        <a:xfrm>
          <a:off x="83761" y="3774532"/>
          <a:ext cx="967725" cy="96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01CCD-31AC-4C4A-B90F-BF49E10FA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D07EB-18F0-4067-8C6F-0FC3E6F95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3F05F-99F5-4E61-BFBC-FB91A4C0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E70F7-233F-467C-AF75-044F3A11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D379F-4E19-44D8-8B9B-A5AAC27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EFEB6-91FC-47F5-A39A-6FEC7E1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CEEC3-B41C-4C17-A176-90E6060CB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A27D8-DE53-459F-A188-CDD2F668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6110B-E82A-4AD8-865C-2992FA4D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5311F-17CA-4C90-B13D-4B9399E1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1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C425C-0FD7-4979-95D2-DB338438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79E1C1-901F-4E44-85BF-93C3007F2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6B0A3-8D50-4311-A960-A9E2674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EBF76-15E9-40D8-9453-C87205AD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BF6930-6382-4217-9DD2-EB9DF705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9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33CB-292B-476E-B52F-A9FC7DF6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B41DF-08B6-422F-BCD9-B1CCA86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195D27-E906-4346-A395-FD7EEBC1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57CAB-21E8-4F0D-A56C-6D6597B7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54B655-5E24-4D17-9659-F990905A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8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D9A68-D1C2-488E-81C2-C6C80F1B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AB4158-6BF3-4EA1-989F-3B77F86A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FBD96-D68D-48EA-8763-62CA9051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599721-740A-4205-BA7C-88A55E62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29F51-877B-44AF-856C-FF91D1D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2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982B5-437B-492B-9C36-8A0F6BAC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26C2D-008B-4CE3-B444-684DBE59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6A057-2A2C-429D-8C4D-DA68485B4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4AB5D1-22D4-4D79-86E1-A4E6360B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BDFB3C-8624-4030-9B68-C1828827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CFC39-CC59-4900-B369-C8DCB994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3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A92B8-76E3-49B2-B606-32C8E34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6AA2F-BBF0-44BA-A740-8AB9EA41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469DDA-36E8-4A8C-8460-F1E88533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C357E0-ED22-4918-B0A4-110257904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3818CA-D366-4149-AFFD-69A3DE58D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C59B5A-C771-4E04-A937-14AAA58B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7FB456-18A1-426C-A3DB-3D4AD0C0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2F3754-A663-473B-B2CC-04FF0C8E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C33C2-92B0-45ED-B0FE-DDC523CC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125D4A-1CFA-4933-BB53-C7A14541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36FBE6-CBB4-4EE3-8198-1206F66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75EF97-9979-487E-B6A8-E2F23823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DDFB59-A5D3-419B-A47C-683DE26B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C74EE9-1CCD-4733-8DE1-C45D8295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B66631-294C-4AB8-9C12-60B6485C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AB7D9-4F8E-47C1-A99B-B0F8190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DEE20-A4C2-4DC0-A9B3-DD68F3C9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D8B2D9-2EC5-49D5-8067-49A0A997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22B41-685E-46C7-A8F5-580F0E05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8CE41B-8019-41BA-B3EB-57339361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DD100-3BEA-4930-9195-853E3A19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804FC-5E7A-4410-BFC8-8577E9A3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7B7BEE-D9E2-4FF2-B59B-166D16D42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50B479-C7D4-4C1A-8E5C-2FA704B40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C12E5-5D8F-4510-80E6-B108050C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6B77B-70B9-4F18-AD19-FA8E263D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64433D-99E5-4C2C-9549-4A744A50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5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C48B-8145-4C36-BFF0-4CD9A968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7BFD8-8D75-4AA2-84AB-FD16B342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03CEAB-78CD-4FFD-891A-25A6E0627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699C-E52B-431A-A1D5-90E1097679E3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DD436-B4CD-4E6F-8521-2FEF45C4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71138-53DF-422A-B434-698BC9948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71BA-E83B-41FB-9E4B-7E34FF663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0ABB3-C544-4F15-842D-9588B6FE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4" y="1856370"/>
            <a:ext cx="10686661" cy="1655763"/>
          </a:xfrm>
        </p:spPr>
        <p:txBody>
          <a:bodyPr>
            <a:normAutofit/>
          </a:bodyPr>
          <a:lstStyle/>
          <a:p>
            <a:r>
              <a:rPr lang="ru-RU" sz="3600" dirty="0">
                <a:ln w="0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РАЗВИТИЯ КИБЕРСПОРТА И ПРИМЕНЕНИЕ ЕГО В ОБРАЗОВАТЕЛЬНОМ ПРОЦЕССЕ</a:t>
            </a:r>
            <a:endParaRPr lang="ru-RU" sz="9600" dirty="0">
              <a:ln w="0"/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4802C-DC7B-4329-9B07-46571131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931" y="500163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Выполнила студентка 3 курса ГАПОУ «КГПТ»</a:t>
            </a:r>
          </a:p>
          <a:p>
            <a:pPr algn="r"/>
            <a:r>
              <a:rPr lang="ru-RU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Гордеева Татьяна Евгеньевна</a:t>
            </a:r>
          </a:p>
          <a:p>
            <a:pPr algn="r"/>
            <a:r>
              <a:rPr lang="ru-RU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Воробьёва Н.А.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AF729-246D-4684-95E9-795F76CC5355}"/>
              </a:ext>
            </a:extLst>
          </p:cNvPr>
          <p:cNvSpPr txBox="1"/>
          <p:nvPr/>
        </p:nvSpPr>
        <p:spPr>
          <a:xfrm>
            <a:off x="0" y="58368"/>
            <a:ext cx="11750351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indent="450215" algn="ctr">
              <a:lnSpc>
                <a:spcPct val="150000"/>
              </a:lnSpc>
              <a:tabLst>
                <a:tab pos="-1350645" algn="l"/>
              </a:tabLst>
            </a:pPr>
            <a:r>
              <a:rPr lang="en-US" sz="18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</a:t>
            </a:r>
            <a:r>
              <a:rPr lang="en-US" sz="18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III</a:t>
            </a:r>
            <a:r>
              <a:rPr lang="ru-RU" sz="18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районная научно-практическая конференция школьников и студентов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0170" indent="450215" algn="ctr">
              <a:lnSpc>
                <a:spcPct val="150000"/>
              </a:lnSpc>
              <a:tabLst>
                <a:tab pos="-1350645" algn="l"/>
              </a:tabLst>
            </a:pPr>
            <a:r>
              <a:rPr lang="ru-RU" sz="1800" b="1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«Шаг в науку-2023»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ctr">
              <a:lnSpc>
                <a:spcPct val="150000"/>
              </a:lnSpc>
              <a:tabLst>
                <a:tab pos="-1350645" algn="l"/>
                <a:tab pos="941705" algn="l"/>
              </a:tabLst>
            </a:pPr>
            <a:r>
              <a:rPr lang="ru-RU" sz="1800" b="1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2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3B6F1-D1FC-4324-88AD-C9E20136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8711-3452-488C-B667-9D98B48F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61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1EF916-87ED-465A-8AE7-2D4AC68A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664"/>
            <a:ext cx="10515600" cy="4839335"/>
          </a:xfrm>
        </p:spPr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7B8F6CA-E7FE-4AB9-8560-BA6445A4C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91472"/>
              </p:ext>
            </p:extLst>
          </p:nvPr>
        </p:nvGraphicFramePr>
        <p:xfrm>
          <a:off x="152400" y="353906"/>
          <a:ext cx="11887200" cy="625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54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0F94E4D-7A95-46D3-ABC6-213C1535C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945911"/>
              </p:ext>
            </p:extLst>
          </p:nvPr>
        </p:nvGraphicFramePr>
        <p:xfrm>
          <a:off x="838200" y="81280"/>
          <a:ext cx="11191240" cy="609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4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C37C8-2AF8-485B-979C-6E3EAC38E1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Определение киберспорта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31F8B-DB53-4AF6-84B6-E03E8E63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Киберспорт (компьютерный спорт, е-спорт, электронный спорт) </a:t>
            </a:r>
            <a:r>
              <a:rPr lang="ru-RU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это вид соревновательной деятельности и специальной практики подготовки к соревнованиям на основе компьютерных, где игра предоставляет среду взаимодействия объектов управления, обеспечивая равные условия состязаний человека с человеком или команды с командой</a:t>
            </a:r>
            <a:endParaRPr lang="ru-RU" sz="4000" dirty="0">
              <a:solidFill>
                <a:srgbClr val="00206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1C8600-C796-4ABD-8FF2-E11D37FD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49" y="3929380"/>
            <a:ext cx="6362151" cy="2928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6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360AA-70C6-405B-8B7F-022C0C03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Мотивы занятий киберспортом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2FA6162-91E8-4DEE-9170-266B67D7E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418941"/>
              </p:ext>
            </p:extLst>
          </p:nvPr>
        </p:nvGraphicFramePr>
        <p:xfrm>
          <a:off x="355600" y="1290320"/>
          <a:ext cx="11308080" cy="520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0F1AC-502A-4F20-A502-A4D0D98C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1531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мотивов вовлечения в киберспорт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44BFFF-637B-4E25-A50B-6BFAE349D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11016"/>
              </p:ext>
            </p:extLst>
          </p:nvPr>
        </p:nvGraphicFramePr>
        <p:xfrm>
          <a:off x="330200" y="1548449"/>
          <a:ext cx="11684000" cy="504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15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19318-EAA8-4355-9C43-7F84C19B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 в образовательном процессе. Плюсы и минусы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3756503-FAB2-41FD-A91B-3746D01B0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909794"/>
              </p:ext>
            </p:extLst>
          </p:nvPr>
        </p:nvGraphicFramePr>
        <p:xfrm>
          <a:off x="279400" y="1690688"/>
          <a:ext cx="113538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83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85D72-7C2A-496A-9F32-5AD89099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негативного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воздейстия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киберспорта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131DE-A791-44C1-A51C-0CE43748F05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исследований использовались данные, полученные из исследований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Цитис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А.В.:</a:t>
            </a:r>
            <a:r>
              <a:rPr lang="ru-RU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</a:t>
            </a:r>
            <a:r>
              <a:rPr lang="ru-RU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антропометрических</a:t>
            </a:r>
            <a:r>
              <a:rPr lang="ru-RU" sz="2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показателей, показателей кардио-респираторной системы и показатели нервной системы (избирательность внимания, тест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Мюнстенберга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корректурная проба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Ландольта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науч.журнал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07/2021).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E2C8913-FBEE-43E7-99E5-C22D9A304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090000"/>
              </p:ext>
            </p:extLst>
          </p:nvPr>
        </p:nvGraphicFramePr>
        <p:xfrm>
          <a:off x="2153920" y="3617595"/>
          <a:ext cx="8554720" cy="287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406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1C61-1A53-4C3F-88E1-687897A3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6"/>
            <a:ext cx="10515600" cy="8845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Перечень категорий компьютерных игр, развивающие полезные навыки</a:t>
            </a:r>
            <a:endParaRPr lang="ru-RU" sz="66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AE8DB56-A259-4B5C-947F-559598B24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29697"/>
              </p:ext>
            </p:extLst>
          </p:nvPr>
        </p:nvGraphicFramePr>
        <p:xfrm>
          <a:off x="269240" y="953604"/>
          <a:ext cx="11653520" cy="590439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857354715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3724370419"/>
                    </a:ext>
                  </a:extLst>
                </a:gridCol>
                <a:gridCol w="5806440">
                  <a:extLst>
                    <a:ext uri="{9D8B030D-6E8A-4147-A177-3AD203B41FA5}">
                      <a16:colId xmlns:a16="http://schemas.microsoft.com/office/drawing/2014/main" val="1526916727"/>
                    </a:ext>
                  </a:extLst>
                </a:gridCol>
              </a:tblGrid>
              <a:tr h="18949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Навыки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1427486274"/>
                  </a:ext>
                </a:extLst>
              </a:tr>
              <a:tr h="69345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Шутеры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Стрелялки-бродилки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Тренируют тактическое мышление; Улучшают быстроту реакции;</a:t>
                      </a:r>
                    </a:p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Развивают навык принятия решения в стрессовой ситуации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1643381244"/>
                  </a:ext>
                </a:extLst>
              </a:tr>
              <a:tr h="895038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Ролевые игры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Игра от имени определенного персонажа, наделенного уникальными способностями и характером, требуют выполнение миссий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Развивают гуманитарно-ориентированных людей;</a:t>
                      </a:r>
                    </a:p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Пробуждают интерес к истории, мифологии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1997044572"/>
                  </a:ext>
                </a:extLst>
              </a:tr>
              <a:tr h="69345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Квесты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«Отгадай загадку» и «найти артефакт»; требуется следовать определенной последовательности в решении задач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Дисциплинируют; приучают к поэтапному решению задач</a:t>
                      </a:r>
                    </a:p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Развивают логику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679705701"/>
                  </a:ext>
                </a:extLst>
              </a:tr>
              <a:tr h="5926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Логические игры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Игры с высокой степенью абстракции. Игровой процесс ограничен по времени или усложняется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Тренируют абстрактное мышление; Ускоряют мыслительный процесс; Улучшают работу памяти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3444881796"/>
                  </a:ext>
                </a:extLst>
              </a:tr>
              <a:tr h="69345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Симуляторы процессов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Гонки; управление автомобилем, поездом, самолетом, космическим кораблем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Позволяют осваивать навыки управления транспортным средством;</a:t>
                      </a:r>
                    </a:p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Дают возможность отрабатывать модели поведения в критических ситуациях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491280075"/>
                  </a:ext>
                </a:extLst>
              </a:tr>
              <a:tr h="9958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виртуальным миром, учет десятков параметров и выстраивание стратегии развития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tc>
                  <a:txBody>
                    <a:bodyPr/>
                    <a:lstStyle/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Развивают способность решать несколько задач одновременно;</a:t>
                      </a:r>
                    </a:p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Тренируют аналитическое и стратегическое мышление;</a:t>
                      </a:r>
                    </a:p>
                    <a:p>
                      <a:pPr marL="21590"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Развивают все когнитивные функции – внимание, память, счет, мышление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067" marR="23067" marT="0" marB="0"/>
                </a:tc>
                <a:extLst>
                  <a:ext uri="{0D108BD9-81ED-4DB2-BD59-A6C34878D82A}">
                    <a16:rowId xmlns:a16="http://schemas.microsoft.com/office/drawing/2014/main" val="11754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660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495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ИССЛЕДОВАНИЕ РАЗВИТИЯ КИБЕРСПОРТА И ПРИМЕНЕНИЕ ЕГО В ОБРАЗОВАТЕЛЬНОМ ПРОЦЕССЕ</vt:lpstr>
      <vt:lpstr>Презентация PowerPoint</vt:lpstr>
      <vt:lpstr>Презентация PowerPoint</vt:lpstr>
      <vt:lpstr>Определение киберспорта</vt:lpstr>
      <vt:lpstr>Мотивы занятий киберспортом</vt:lpstr>
      <vt:lpstr>Исследование мотивов вовлечения в киберспорт</vt:lpstr>
      <vt:lpstr>Киберспорт в образовательном процессе. Плюсы и минусы</vt:lpstr>
      <vt:lpstr>Исследование негативного воздейстия киберспорта</vt:lpstr>
      <vt:lpstr> Перечень категорий компьютерных игр, развивающие полезные навыки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Dark_side</dc:creator>
  <cp:lastModifiedBy>Dark_side</cp:lastModifiedBy>
  <cp:revision>6</cp:revision>
  <dcterms:created xsi:type="dcterms:W3CDTF">2023-01-22T23:25:48Z</dcterms:created>
  <dcterms:modified xsi:type="dcterms:W3CDTF">2023-01-23T00:44:16Z</dcterms:modified>
</cp:coreProperties>
</file>