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3" r:id="rId7"/>
    <p:sldId id="261" r:id="rId8"/>
    <p:sldId id="265" r:id="rId9"/>
    <p:sldId id="264" r:id="rId10"/>
    <p:sldId id="271" r:id="rId11"/>
    <p:sldId id="272" r:id="rId12"/>
    <p:sldId id="273" r:id="rId13"/>
    <p:sldId id="274" r:id="rId14"/>
    <p:sldId id="275"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D3949-9939-40C0-BAAC-515AFBFA8D76}"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4587F3-E124-43C8-87B8-0E089F5C40EC}" type="slidenum">
              <a:rPr lang="en-IN" smtClean="0"/>
              <a:t>‹#›</a:t>
            </a:fld>
            <a:endParaRPr lang="en-IN"/>
          </a:p>
        </p:txBody>
      </p:sp>
    </p:spTree>
    <p:extLst>
      <p:ext uri="{BB962C8B-B14F-4D97-AF65-F5344CB8AC3E}">
        <p14:creationId xmlns:p14="http://schemas.microsoft.com/office/powerpoint/2010/main" val="1805262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4587F3-E124-43C8-87B8-0E089F5C40EC}" type="slidenum">
              <a:rPr lang="en-IN" smtClean="0"/>
              <a:t>2</a:t>
            </a:fld>
            <a:endParaRPr lang="en-IN"/>
          </a:p>
        </p:txBody>
      </p:sp>
    </p:spTree>
    <p:extLst>
      <p:ext uri="{BB962C8B-B14F-4D97-AF65-F5344CB8AC3E}">
        <p14:creationId xmlns:p14="http://schemas.microsoft.com/office/powerpoint/2010/main" val="206215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4587F3-E124-43C8-87B8-0E089F5C40EC}" type="slidenum">
              <a:rPr lang="en-IN" smtClean="0"/>
              <a:t>11</a:t>
            </a:fld>
            <a:endParaRPr lang="en-IN"/>
          </a:p>
        </p:txBody>
      </p:sp>
    </p:spTree>
    <p:extLst>
      <p:ext uri="{BB962C8B-B14F-4D97-AF65-F5344CB8AC3E}">
        <p14:creationId xmlns:p14="http://schemas.microsoft.com/office/powerpoint/2010/main" val="426561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171D-130A-9CC0-9D3E-C4A9BDC3DC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446534-CBF2-2B9D-417A-F47519CA2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247E0A-6839-B405-AFDB-CDAB7BE42D06}"/>
              </a:ext>
            </a:extLst>
          </p:cNvPr>
          <p:cNvSpPr>
            <a:spLocks noGrp="1"/>
          </p:cNvSpPr>
          <p:nvPr>
            <p:ph type="dt" sz="half" idx="10"/>
          </p:nvPr>
        </p:nvSpPr>
        <p:spPr/>
        <p:txBody>
          <a:bodyPr/>
          <a:lstStyle/>
          <a:p>
            <a:fld id="{ACBB7AE8-AD4F-44B0-9CD7-4745108F1B7E}" type="datetimeFigureOut">
              <a:rPr lang="en-IN" smtClean="0"/>
              <a:t>10-04-2024</a:t>
            </a:fld>
            <a:endParaRPr lang="en-IN"/>
          </a:p>
        </p:txBody>
      </p:sp>
      <p:sp>
        <p:nvSpPr>
          <p:cNvPr id="5" name="Footer Placeholder 4">
            <a:extLst>
              <a:ext uri="{FF2B5EF4-FFF2-40B4-BE49-F238E27FC236}">
                <a16:creationId xmlns:a16="http://schemas.microsoft.com/office/drawing/2014/main" id="{07034A3E-2AD5-C6F5-06FB-F529629B8E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2618A4-E3DB-8214-3FE9-5783B2B67A37}"/>
              </a:ext>
            </a:extLst>
          </p:cNvPr>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159086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7EF7-91C0-321B-C449-33CE74712D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4083C5-0D4C-4311-69C0-DE9DF675D3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635CB7-637D-4675-C087-A4616B3205C5}"/>
              </a:ext>
            </a:extLst>
          </p:cNvPr>
          <p:cNvSpPr>
            <a:spLocks noGrp="1"/>
          </p:cNvSpPr>
          <p:nvPr>
            <p:ph type="dt" sz="half" idx="10"/>
          </p:nvPr>
        </p:nvSpPr>
        <p:spPr/>
        <p:txBody>
          <a:bodyPr/>
          <a:lstStyle/>
          <a:p>
            <a:fld id="{ACBB7AE8-AD4F-44B0-9CD7-4745108F1B7E}" type="datetimeFigureOut">
              <a:rPr lang="en-IN" smtClean="0"/>
              <a:t>10-04-2024</a:t>
            </a:fld>
            <a:endParaRPr lang="en-IN"/>
          </a:p>
        </p:txBody>
      </p:sp>
      <p:sp>
        <p:nvSpPr>
          <p:cNvPr id="5" name="Footer Placeholder 4">
            <a:extLst>
              <a:ext uri="{FF2B5EF4-FFF2-40B4-BE49-F238E27FC236}">
                <a16:creationId xmlns:a16="http://schemas.microsoft.com/office/drawing/2014/main" id="{D3C3F867-5573-BB67-FFA3-C0C5FE3C15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98D1BD-8C6E-79D7-C0CE-E344743A41E9}"/>
              </a:ext>
            </a:extLst>
          </p:cNvPr>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133678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437D6-13AE-02EF-A6E1-065661759B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BCC1F4-0A35-A04B-A702-4A17DDD009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9F0139-77A6-7F46-C3E7-80D6AB1B11E3}"/>
              </a:ext>
            </a:extLst>
          </p:cNvPr>
          <p:cNvSpPr>
            <a:spLocks noGrp="1"/>
          </p:cNvSpPr>
          <p:nvPr>
            <p:ph type="dt" sz="half" idx="10"/>
          </p:nvPr>
        </p:nvSpPr>
        <p:spPr/>
        <p:txBody>
          <a:bodyPr/>
          <a:lstStyle/>
          <a:p>
            <a:fld id="{ACBB7AE8-AD4F-44B0-9CD7-4745108F1B7E}" type="datetimeFigureOut">
              <a:rPr lang="en-IN" smtClean="0"/>
              <a:t>10-04-2024</a:t>
            </a:fld>
            <a:endParaRPr lang="en-IN"/>
          </a:p>
        </p:txBody>
      </p:sp>
      <p:sp>
        <p:nvSpPr>
          <p:cNvPr id="5" name="Footer Placeholder 4">
            <a:extLst>
              <a:ext uri="{FF2B5EF4-FFF2-40B4-BE49-F238E27FC236}">
                <a16:creationId xmlns:a16="http://schemas.microsoft.com/office/drawing/2014/main" id="{A211826E-8FE9-16F8-CA1E-B5AF8D1F5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2CD724-07A1-079D-DD10-E2AA5FB2C17B}"/>
              </a:ext>
            </a:extLst>
          </p:cNvPr>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285229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3A15-FD52-ABD3-11B7-94D9ECAB89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3ED053-41D9-8CA5-3F4A-F8A930D47B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015D3B-DB5D-6360-551A-640B6A64358F}"/>
              </a:ext>
            </a:extLst>
          </p:cNvPr>
          <p:cNvSpPr>
            <a:spLocks noGrp="1"/>
          </p:cNvSpPr>
          <p:nvPr>
            <p:ph type="dt" sz="half" idx="10"/>
          </p:nvPr>
        </p:nvSpPr>
        <p:spPr/>
        <p:txBody>
          <a:bodyPr/>
          <a:lstStyle/>
          <a:p>
            <a:fld id="{ACBB7AE8-AD4F-44B0-9CD7-4745108F1B7E}" type="datetimeFigureOut">
              <a:rPr lang="en-IN" smtClean="0"/>
              <a:t>10-04-2024</a:t>
            </a:fld>
            <a:endParaRPr lang="en-IN"/>
          </a:p>
        </p:txBody>
      </p:sp>
      <p:sp>
        <p:nvSpPr>
          <p:cNvPr id="5" name="Footer Placeholder 4">
            <a:extLst>
              <a:ext uri="{FF2B5EF4-FFF2-40B4-BE49-F238E27FC236}">
                <a16:creationId xmlns:a16="http://schemas.microsoft.com/office/drawing/2014/main" id="{DD1BB32D-0C30-A90E-A65C-A049893C8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559716-3C53-05B2-787D-9F4445E09CF4}"/>
              </a:ext>
            </a:extLst>
          </p:cNvPr>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41003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F286-8AC2-34A2-EF1D-D8C114A977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365175-2EF9-F56D-EB11-FA0509F49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5B6FE6-C4A3-523A-5118-C09D16692B91}"/>
              </a:ext>
            </a:extLst>
          </p:cNvPr>
          <p:cNvSpPr>
            <a:spLocks noGrp="1"/>
          </p:cNvSpPr>
          <p:nvPr>
            <p:ph type="dt" sz="half" idx="10"/>
          </p:nvPr>
        </p:nvSpPr>
        <p:spPr/>
        <p:txBody>
          <a:bodyPr/>
          <a:lstStyle/>
          <a:p>
            <a:fld id="{ACBB7AE8-AD4F-44B0-9CD7-4745108F1B7E}" type="datetimeFigureOut">
              <a:rPr lang="en-IN" smtClean="0"/>
              <a:t>10-04-2024</a:t>
            </a:fld>
            <a:endParaRPr lang="en-IN"/>
          </a:p>
        </p:txBody>
      </p:sp>
      <p:sp>
        <p:nvSpPr>
          <p:cNvPr id="5" name="Footer Placeholder 4">
            <a:extLst>
              <a:ext uri="{FF2B5EF4-FFF2-40B4-BE49-F238E27FC236}">
                <a16:creationId xmlns:a16="http://schemas.microsoft.com/office/drawing/2014/main" id="{DE45BC36-E433-0145-4E7B-2EEA21101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E61510-6794-2BBE-3069-9E5258558F48}"/>
              </a:ext>
            </a:extLst>
          </p:cNvPr>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427603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642C-4431-7AAB-D6DB-F605EC364E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AC9F48-1B86-8AD1-E937-9C51A1543D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DDE1AA-1F69-3613-CFBF-A5909A4766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D7A3FE-E4A9-9893-6055-2E0DB22D25DA}"/>
              </a:ext>
            </a:extLst>
          </p:cNvPr>
          <p:cNvSpPr>
            <a:spLocks noGrp="1"/>
          </p:cNvSpPr>
          <p:nvPr>
            <p:ph type="dt" sz="half" idx="10"/>
          </p:nvPr>
        </p:nvSpPr>
        <p:spPr/>
        <p:txBody>
          <a:bodyPr/>
          <a:lstStyle/>
          <a:p>
            <a:fld id="{ACBB7AE8-AD4F-44B0-9CD7-4745108F1B7E}" type="datetimeFigureOut">
              <a:rPr lang="en-IN" smtClean="0"/>
              <a:t>10-04-2024</a:t>
            </a:fld>
            <a:endParaRPr lang="en-IN"/>
          </a:p>
        </p:txBody>
      </p:sp>
      <p:sp>
        <p:nvSpPr>
          <p:cNvPr id="6" name="Footer Placeholder 5">
            <a:extLst>
              <a:ext uri="{FF2B5EF4-FFF2-40B4-BE49-F238E27FC236}">
                <a16:creationId xmlns:a16="http://schemas.microsoft.com/office/drawing/2014/main" id="{F37D3F3B-8F24-BC1D-6E1E-F2DE9EFBAD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1195FC-53FE-475B-DDA4-E86005F3EE80}"/>
              </a:ext>
            </a:extLst>
          </p:cNvPr>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48417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6F4E-59EE-99B0-7DF3-910AB84833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CF8F9E-696C-794B-16A3-A8865256F9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CD1B49-FFE8-DDB1-E2DE-4A245FA8B6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E76970-6AE0-DAFF-7675-E3B7EF09A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3DA197-94D7-A7DC-1EC7-F360EE44F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7287FE-DF04-0853-4FD3-8723A54D81DC}"/>
              </a:ext>
            </a:extLst>
          </p:cNvPr>
          <p:cNvSpPr>
            <a:spLocks noGrp="1"/>
          </p:cNvSpPr>
          <p:nvPr>
            <p:ph type="dt" sz="half" idx="10"/>
          </p:nvPr>
        </p:nvSpPr>
        <p:spPr/>
        <p:txBody>
          <a:bodyPr/>
          <a:lstStyle/>
          <a:p>
            <a:fld id="{ACBB7AE8-AD4F-44B0-9CD7-4745108F1B7E}" type="datetimeFigureOut">
              <a:rPr lang="en-IN" smtClean="0"/>
              <a:t>10-04-2024</a:t>
            </a:fld>
            <a:endParaRPr lang="en-IN"/>
          </a:p>
        </p:txBody>
      </p:sp>
      <p:sp>
        <p:nvSpPr>
          <p:cNvPr id="8" name="Footer Placeholder 7">
            <a:extLst>
              <a:ext uri="{FF2B5EF4-FFF2-40B4-BE49-F238E27FC236}">
                <a16:creationId xmlns:a16="http://schemas.microsoft.com/office/drawing/2014/main" id="{05CEBD0E-8F2C-3CBE-C6A7-B4A67EA362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2D8BCA-2FC6-1C73-F839-8F50552E076C}"/>
              </a:ext>
            </a:extLst>
          </p:cNvPr>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275200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2139-3397-BA30-B4C5-DFB07A3F37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27AD70-31B3-D910-3AF0-1973F8B37488}"/>
              </a:ext>
            </a:extLst>
          </p:cNvPr>
          <p:cNvSpPr>
            <a:spLocks noGrp="1"/>
          </p:cNvSpPr>
          <p:nvPr>
            <p:ph type="dt" sz="half" idx="10"/>
          </p:nvPr>
        </p:nvSpPr>
        <p:spPr/>
        <p:txBody>
          <a:bodyPr/>
          <a:lstStyle/>
          <a:p>
            <a:fld id="{ACBB7AE8-AD4F-44B0-9CD7-4745108F1B7E}" type="datetimeFigureOut">
              <a:rPr lang="en-IN" smtClean="0"/>
              <a:t>10-04-2024</a:t>
            </a:fld>
            <a:endParaRPr lang="en-IN"/>
          </a:p>
        </p:txBody>
      </p:sp>
      <p:sp>
        <p:nvSpPr>
          <p:cNvPr id="4" name="Footer Placeholder 3">
            <a:extLst>
              <a:ext uri="{FF2B5EF4-FFF2-40B4-BE49-F238E27FC236}">
                <a16:creationId xmlns:a16="http://schemas.microsoft.com/office/drawing/2014/main" id="{C628EFFC-A9FC-3412-6C72-B7744C65B6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C90545-66BC-2328-D47C-42D2C5F427F8}"/>
              </a:ext>
            </a:extLst>
          </p:cNvPr>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191069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16900-1BDA-D9CF-5FA2-C58F76A7F554}"/>
              </a:ext>
            </a:extLst>
          </p:cNvPr>
          <p:cNvSpPr>
            <a:spLocks noGrp="1"/>
          </p:cNvSpPr>
          <p:nvPr>
            <p:ph type="dt" sz="half" idx="10"/>
          </p:nvPr>
        </p:nvSpPr>
        <p:spPr/>
        <p:txBody>
          <a:bodyPr/>
          <a:lstStyle/>
          <a:p>
            <a:fld id="{ACBB7AE8-AD4F-44B0-9CD7-4745108F1B7E}" type="datetimeFigureOut">
              <a:rPr lang="en-IN" smtClean="0"/>
              <a:t>10-04-2024</a:t>
            </a:fld>
            <a:endParaRPr lang="en-IN"/>
          </a:p>
        </p:txBody>
      </p:sp>
      <p:sp>
        <p:nvSpPr>
          <p:cNvPr id="3" name="Footer Placeholder 2">
            <a:extLst>
              <a:ext uri="{FF2B5EF4-FFF2-40B4-BE49-F238E27FC236}">
                <a16:creationId xmlns:a16="http://schemas.microsoft.com/office/drawing/2014/main" id="{80671142-5398-84AC-DE17-ED1F7CD427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BE0F10-23C1-D9BB-465C-C6BA00848069}"/>
              </a:ext>
            </a:extLst>
          </p:cNvPr>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60358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8DC92-07CE-63B6-DB5A-E3ABD1B836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7AFD41-8BCF-62FA-8D26-EAB6614AB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2B4732-8FE1-6F0E-1D65-B8EA7FF13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91AD45-2565-F7CE-0DBB-CEAC4794C593}"/>
              </a:ext>
            </a:extLst>
          </p:cNvPr>
          <p:cNvSpPr>
            <a:spLocks noGrp="1"/>
          </p:cNvSpPr>
          <p:nvPr>
            <p:ph type="dt" sz="half" idx="10"/>
          </p:nvPr>
        </p:nvSpPr>
        <p:spPr/>
        <p:txBody>
          <a:bodyPr/>
          <a:lstStyle/>
          <a:p>
            <a:fld id="{ACBB7AE8-AD4F-44B0-9CD7-4745108F1B7E}" type="datetimeFigureOut">
              <a:rPr lang="en-IN" smtClean="0"/>
              <a:t>10-04-2024</a:t>
            </a:fld>
            <a:endParaRPr lang="en-IN"/>
          </a:p>
        </p:txBody>
      </p:sp>
      <p:sp>
        <p:nvSpPr>
          <p:cNvPr id="6" name="Footer Placeholder 5">
            <a:extLst>
              <a:ext uri="{FF2B5EF4-FFF2-40B4-BE49-F238E27FC236}">
                <a16:creationId xmlns:a16="http://schemas.microsoft.com/office/drawing/2014/main" id="{0D0AAEC4-4C16-D59E-F77C-EAC037F1C8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CF0767-4757-CC09-8E40-F08163A84823}"/>
              </a:ext>
            </a:extLst>
          </p:cNvPr>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183556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7E8F-04E4-82AA-7D72-4B6CFD5455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62C35C-7A0E-ED22-666C-DCF360595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2C1E48-81DB-6242-0AB1-47B8639B6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5E32B-B0F1-3F7D-E3F1-29FFE549A9F7}"/>
              </a:ext>
            </a:extLst>
          </p:cNvPr>
          <p:cNvSpPr>
            <a:spLocks noGrp="1"/>
          </p:cNvSpPr>
          <p:nvPr>
            <p:ph type="dt" sz="half" idx="10"/>
          </p:nvPr>
        </p:nvSpPr>
        <p:spPr/>
        <p:txBody>
          <a:bodyPr/>
          <a:lstStyle/>
          <a:p>
            <a:fld id="{ACBB7AE8-AD4F-44B0-9CD7-4745108F1B7E}" type="datetimeFigureOut">
              <a:rPr lang="en-IN" smtClean="0"/>
              <a:t>10-04-2024</a:t>
            </a:fld>
            <a:endParaRPr lang="en-IN"/>
          </a:p>
        </p:txBody>
      </p:sp>
      <p:sp>
        <p:nvSpPr>
          <p:cNvPr id="6" name="Footer Placeholder 5">
            <a:extLst>
              <a:ext uri="{FF2B5EF4-FFF2-40B4-BE49-F238E27FC236}">
                <a16:creationId xmlns:a16="http://schemas.microsoft.com/office/drawing/2014/main" id="{F57E28A6-B3BC-B1DE-65AE-366B3372DB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7DA609-599F-B977-5938-74C946909550}"/>
              </a:ext>
            </a:extLst>
          </p:cNvPr>
          <p:cNvSpPr>
            <a:spLocks noGrp="1"/>
          </p:cNvSpPr>
          <p:nvPr>
            <p:ph type="sldNum" sz="quarter" idx="12"/>
          </p:nvPr>
        </p:nvSpPr>
        <p:spPr/>
        <p:txBody>
          <a:bodyPr/>
          <a:lstStyle/>
          <a:p>
            <a:fld id="{707A24C9-5AB9-4284-A895-AD9FF1B78E26}" type="slidenum">
              <a:rPr lang="en-IN" smtClean="0"/>
              <a:t>‹#›</a:t>
            </a:fld>
            <a:endParaRPr lang="en-IN"/>
          </a:p>
        </p:txBody>
      </p:sp>
    </p:spTree>
    <p:extLst>
      <p:ext uri="{BB962C8B-B14F-4D97-AF65-F5344CB8AC3E}">
        <p14:creationId xmlns:p14="http://schemas.microsoft.com/office/powerpoint/2010/main" val="8044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3257ED-EAF1-04A6-BE4B-177B799157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9C4EE9-5A94-BEDD-6728-8E9D47D5C8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FB223D-C783-37F0-0E6A-13443EB40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B7AE8-AD4F-44B0-9CD7-4745108F1B7E}" type="datetimeFigureOut">
              <a:rPr lang="en-IN" smtClean="0"/>
              <a:t>10-04-2024</a:t>
            </a:fld>
            <a:endParaRPr lang="en-IN"/>
          </a:p>
        </p:txBody>
      </p:sp>
      <p:sp>
        <p:nvSpPr>
          <p:cNvPr id="5" name="Footer Placeholder 4">
            <a:extLst>
              <a:ext uri="{FF2B5EF4-FFF2-40B4-BE49-F238E27FC236}">
                <a16:creationId xmlns:a16="http://schemas.microsoft.com/office/drawing/2014/main" id="{6D71E69E-74B3-1933-4103-37918629C4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B1B1C8-B707-EB5C-294E-1761F4BF47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A24C9-5AB9-4284-A895-AD9FF1B78E26}" type="slidenum">
              <a:rPr lang="en-IN" smtClean="0"/>
              <a:t>‹#›</a:t>
            </a:fld>
            <a:endParaRPr lang="en-IN"/>
          </a:p>
        </p:txBody>
      </p:sp>
    </p:spTree>
    <p:extLst>
      <p:ext uri="{BB962C8B-B14F-4D97-AF65-F5344CB8AC3E}">
        <p14:creationId xmlns:p14="http://schemas.microsoft.com/office/powerpoint/2010/main" val="2546532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D46C-EDB3-019F-A35B-1B40229D2B2A}"/>
              </a:ext>
            </a:extLst>
          </p:cNvPr>
          <p:cNvSpPr>
            <a:spLocks noGrp="1"/>
          </p:cNvSpPr>
          <p:nvPr>
            <p:ph type="ctrTitle"/>
          </p:nvPr>
        </p:nvSpPr>
        <p:spPr/>
        <p:txBody>
          <a:bodyPr anchor="t"/>
          <a:lstStyle/>
          <a:p>
            <a:endParaRPr lang="en-IN" dirty="0"/>
          </a:p>
        </p:txBody>
      </p:sp>
      <p:sp>
        <p:nvSpPr>
          <p:cNvPr id="3" name="Subtitle 2">
            <a:extLst>
              <a:ext uri="{FF2B5EF4-FFF2-40B4-BE49-F238E27FC236}">
                <a16:creationId xmlns:a16="http://schemas.microsoft.com/office/drawing/2014/main" id="{CD6A19C3-1DE1-E19C-DC81-F7171749823E}"/>
              </a:ext>
            </a:extLst>
          </p:cNvPr>
          <p:cNvSpPr>
            <a:spLocks noGrp="1"/>
          </p:cNvSpPr>
          <p:nvPr>
            <p:ph type="subTitle" idx="1"/>
          </p:nvPr>
        </p:nvSpPr>
        <p:spPr/>
        <p:txBody>
          <a:bodyPr/>
          <a:lstStyle/>
          <a:p>
            <a:endParaRPr lang="en-IN"/>
          </a:p>
        </p:txBody>
      </p:sp>
      <p:sp>
        <p:nvSpPr>
          <p:cNvPr id="8" name="Rectangle 7">
            <a:extLst>
              <a:ext uri="{FF2B5EF4-FFF2-40B4-BE49-F238E27FC236}">
                <a16:creationId xmlns:a16="http://schemas.microsoft.com/office/drawing/2014/main" id="{F7798010-25C6-82B7-0CC7-AD6FE28A0DB0}"/>
              </a:ext>
            </a:extLst>
          </p:cNvPr>
          <p:cNvSpPr/>
          <p:nvPr/>
        </p:nvSpPr>
        <p:spPr>
          <a:xfrm>
            <a:off x="0" y="-41561"/>
            <a:ext cx="12192000" cy="6858000"/>
          </a:xfrm>
          <a:prstGeom prst="rect">
            <a:avLst/>
          </a:prstGeom>
          <a:solidFill>
            <a:schemeClr val="accent4">
              <a:lumMod val="20000"/>
              <a:lumOff val="80000"/>
            </a:schemeClr>
          </a:solidFill>
          <a:ln>
            <a:noFill/>
          </a:ln>
          <a:effectLst>
            <a:glow rad="228600">
              <a:schemeClr val="accent4">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08A3C73-5CF1-D70D-76F4-2D8EC3C861E8}"/>
              </a:ext>
            </a:extLst>
          </p:cNvPr>
          <p:cNvSpPr/>
          <p:nvPr/>
        </p:nvSpPr>
        <p:spPr>
          <a:xfrm>
            <a:off x="831273" y="748145"/>
            <a:ext cx="10827327" cy="2078181"/>
          </a:xfrm>
          <a:prstGeom prst="rect">
            <a:avLst/>
          </a:prstGeom>
          <a:ln/>
          <a:effectLst/>
        </p:spPr>
        <p:style>
          <a:lnRef idx="2">
            <a:schemeClr val="accent1"/>
          </a:lnRef>
          <a:fillRef idx="1">
            <a:schemeClr val="lt1"/>
          </a:fillRef>
          <a:effectRef idx="0">
            <a:schemeClr val="accent1"/>
          </a:effectRef>
          <a:fontRef idx="minor">
            <a:schemeClr val="dk1"/>
          </a:fontRef>
        </p:style>
        <p:txBody>
          <a:bodyPr rtlCol="0" anchor="t"/>
          <a:lstStyle/>
          <a:p>
            <a:pPr algn="ctr"/>
            <a:r>
              <a:rPr lang="en-IN" sz="4000" dirty="0">
                <a:solidFill>
                  <a:schemeClr val="tx1"/>
                </a:solidFill>
                <a:latin typeface="Berlin Sans FB Demi" panose="020E0802020502020306" pitchFamily="34" charset="0"/>
                <a:ea typeface="Cascadia Code SemiBold" panose="020B0609020000020004" pitchFamily="49" charset="0"/>
                <a:cs typeface="Cascadia Code SemiBold" panose="020B0609020000020004" pitchFamily="49" charset="0"/>
              </a:rPr>
              <a:t>MEDIMAPPER  :  NAVIGATING   THE  HEALTHCARE </a:t>
            </a:r>
          </a:p>
          <a:p>
            <a:pPr algn="ctr"/>
            <a:r>
              <a:rPr lang="en-IN" sz="4000" dirty="0">
                <a:solidFill>
                  <a:schemeClr val="tx1"/>
                </a:solidFill>
                <a:latin typeface="Berlin Sans FB Demi" panose="020E0802020502020306" pitchFamily="34" charset="0"/>
                <a:ea typeface="Cascadia Code SemiBold" panose="020B0609020000020004" pitchFamily="49" charset="0"/>
                <a:cs typeface="Cascadia Code SemiBold" panose="020B0609020000020004" pitchFamily="49" charset="0"/>
              </a:rPr>
              <a:t>DATA   FOR   PRECISION  MEDICINE </a:t>
            </a:r>
          </a:p>
        </p:txBody>
      </p:sp>
      <p:sp>
        <p:nvSpPr>
          <p:cNvPr id="10" name="Rectangle 9">
            <a:extLst>
              <a:ext uri="{FF2B5EF4-FFF2-40B4-BE49-F238E27FC236}">
                <a16:creationId xmlns:a16="http://schemas.microsoft.com/office/drawing/2014/main" id="{8BE5B0C7-D0E1-6D58-5384-B3B3015CE8BF}"/>
              </a:ext>
            </a:extLst>
          </p:cNvPr>
          <p:cNvSpPr/>
          <p:nvPr/>
        </p:nvSpPr>
        <p:spPr>
          <a:xfrm>
            <a:off x="7952509" y="3969401"/>
            <a:ext cx="3706091" cy="170396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IN" b="1" dirty="0">
                <a:latin typeface="Arial Narrow" panose="020B0606020202030204" pitchFamily="34" charset="0"/>
              </a:rPr>
              <a:t>THE TEAM :</a:t>
            </a:r>
          </a:p>
          <a:p>
            <a:pPr algn="ctr">
              <a:lnSpc>
                <a:spcPct val="150000"/>
              </a:lnSpc>
            </a:pPr>
            <a:r>
              <a:rPr lang="en-IN" b="1" dirty="0">
                <a:latin typeface="Arial Narrow" panose="020B0606020202030204" pitchFamily="34" charset="0"/>
              </a:rPr>
              <a:t> </a:t>
            </a:r>
            <a:r>
              <a:rPr lang="en-IN" b="1" dirty="0" err="1">
                <a:latin typeface="Arial Narrow" panose="020B0606020202030204" pitchFamily="34" charset="0"/>
              </a:rPr>
              <a:t>Perugu</a:t>
            </a:r>
            <a:r>
              <a:rPr lang="en-IN" b="1" dirty="0">
                <a:latin typeface="Arial Narrow" panose="020B0606020202030204" pitchFamily="34" charset="0"/>
              </a:rPr>
              <a:t> </a:t>
            </a:r>
            <a:r>
              <a:rPr lang="en-IN" b="1" dirty="0" err="1">
                <a:latin typeface="Arial Narrow" panose="020B0606020202030204" pitchFamily="34" charset="0"/>
              </a:rPr>
              <a:t>Thanuja</a:t>
            </a:r>
            <a:r>
              <a:rPr lang="en-IN" b="1" dirty="0">
                <a:latin typeface="Arial Narrow" panose="020B0606020202030204" pitchFamily="34" charset="0"/>
              </a:rPr>
              <a:t> </a:t>
            </a:r>
          </a:p>
          <a:p>
            <a:pPr algn="ctr">
              <a:lnSpc>
                <a:spcPct val="150000"/>
              </a:lnSpc>
            </a:pPr>
            <a:r>
              <a:rPr lang="en-IN" b="1" dirty="0">
                <a:latin typeface="Arial Narrow" panose="020B0606020202030204" pitchFamily="34" charset="0"/>
              </a:rPr>
              <a:t>Marri Sneha </a:t>
            </a:r>
          </a:p>
          <a:p>
            <a:pPr algn="ctr">
              <a:lnSpc>
                <a:spcPct val="150000"/>
              </a:lnSpc>
            </a:pPr>
            <a:r>
              <a:rPr lang="en-IN" b="1" dirty="0">
                <a:latin typeface="Arial Narrow" panose="020B0606020202030204" pitchFamily="34" charset="0"/>
              </a:rPr>
              <a:t>Dandi </a:t>
            </a:r>
            <a:r>
              <a:rPr lang="en-IN" b="1" dirty="0" err="1">
                <a:latin typeface="Arial Narrow" panose="020B0606020202030204" pitchFamily="34" charset="0"/>
              </a:rPr>
              <a:t>Saipriya</a:t>
            </a:r>
            <a:endParaRPr lang="en-IN" b="1" dirty="0">
              <a:latin typeface="Arial Narrow" panose="020B0606020202030204" pitchFamily="34" charset="0"/>
            </a:endParaRPr>
          </a:p>
        </p:txBody>
      </p:sp>
      <p:sp>
        <p:nvSpPr>
          <p:cNvPr id="11" name="Rectangle 10">
            <a:extLst>
              <a:ext uri="{FF2B5EF4-FFF2-40B4-BE49-F238E27FC236}">
                <a16:creationId xmlns:a16="http://schemas.microsoft.com/office/drawing/2014/main" id="{91CB90EB-E901-B413-5055-7E1DB2277977}"/>
              </a:ext>
            </a:extLst>
          </p:cNvPr>
          <p:cNvSpPr/>
          <p:nvPr/>
        </p:nvSpPr>
        <p:spPr>
          <a:xfrm>
            <a:off x="831273" y="4031675"/>
            <a:ext cx="3983182" cy="1703962"/>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IN" b="1" dirty="0">
                <a:latin typeface="Arial Narrow" panose="020B0606020202030204" pitchFamily="34" charset="0"/>
              </a:rPr>
              <a:t>COLLEGE :</a:t>
            </a:r>
          </a:p>
          <a:p>
            <a:pPr algn="ctr"/>
            <a:endParaRPr lang="en-IN" b="1" dirty="0">
              <a:latin typeface="Arial Narrow" panose="020B0606020202030204" pitchFamily="34" charset="0"/>
            </a:endParaRPr>
          </a:p>
          <a:p>
            <a:pPr algn="ctr"/>
            <a:r>
              <a:rPr lang="en-IN" b="1" dirty="0">
                <a:latin typeface="Arial Narrow" panose="020B0606020202030204" pitchFamily="34" charset="0"/>
              </a:rPr>
              <a:t>VIGNANA BHARATHI INSTITUTE OF TECHNOLOGY </a:t>
            </a:r>
          </a:p>
        </p:txBody>
      </p:sp>
    </p:spTree>
    <p:extLst>
      <p:ext uri="{BB962C8B-B14F-4D97-AF65-F5344CB8AC3E}">
        <p14:creationId xmlns:p14="http://schemas.microsoft.com/office/powerpoint/2010/main" val="2289614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B0E96-D955-C212-D6CB-BFE89E5F87FF}"/>
              </a:ext>
            </a:extLst>
          </p:cNvPr>
          <p:cNvSpPr>
            <a:spLocks noGrp="1"/>
          </p:cNvSpPr>
          <p:nvPr>
            <p:ph type="title"/>
          </p:nvPr>
        </p:nvSpPr>
        <p:spPr>
          <a:xfrm>
            <a:off x="541538" y="365125"/>
            <a:ext cx="10812262" cy="1325563"/>
          </a:xfrm>
        </p:spPr>
        <p:txBody>
          <a:bodyPr>
            <a:normAutofit/>
          </a:bodyPr>
          <a:lstStyle/>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364CF4A-13CB-948B-1E31-5CCA6D26924D}"/>
              </a:ext>
            </a:extLst>
          </p:cNvPr>
          <p:cNvPicPr>
            <a:picLocks noChangeAspect="1"/>
          </p:cNvPicPr>
          <p:nvPr/>
        </p:nvPicPr>
        <p:blipFill>
          <a:blip r:embed="rId2"/>
          <a:stretch>
            <a:fillRect/>
          </a:stretch>
        </p:blipFill>
        <p:spPr>
          <a:xfrm>
            <a:off x="257549" y="365125"/>
            <a:ext cx="11626691" cy="6101401"/>
          </a:xfrm>
          <a:prstGeom prst="rect">
            <a:avLst/>
          </a:prstGeom>
        </p:spPr>
      </p:pic>
    </p:spTree>
    <p:extLst>
      <p:ext uri="{BB962C8B-B14F-4D97-AF65-F5344CB8AC3E}">
        <p14:creationId xmlns:p14="http://schemas.microsoft.com/office/powerpoint/2010/main" val="22602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2017-6F1A-1262-4FC1-9519EDA68112}"/>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F6E8D612-2299-E699-A041-347BE774983B}"/>
              </a:ext>
            </a:extLst>
          </p:cNvPr>
          <p:cNvPicPr>
            <a:picLocks noChangeAspect="1"/>
          </p:cNvPicPr>
          <p:nvPr/>
        </p:nvPicPr>
        <p:blipFill>
          <a:blip r:embed="rId3"/>
          <a:stretch>
            <a:fillRect/>
          </a:stretch>
        </p:blipFill>
        <p:spPr>
          <a:xfrm>
            <a:off x="365464" y="365125"/>
            <a:ext cx="11461072" cy="5201461"/>
          </a:xfrm>
          <a:prstGeom prst="rect">
            <a:avLst/>
          </a:prstGeom>
        </p:spPr>
      </p:pic>
      <p:sp>
        <p:nvSpPr>
          <p:cNvPr id="6" name="TextBox 5">
            <a:extLst>
              <a:ext uri="{FF2B5EF4-FFF2-40B4-BE49-F238E27FC236}">
                <a16:creationId xmlns:a16="http://schemas.microsoft.com/office/drawing/2014/main" id="{CA17767A-24FF-FC4B-A009-68FBFB95602A}"/>
              </a:ext>
            </a:extLst>
          </p:cNvPr>
          <p:cNvSpPr txBox="1"/>
          <p:nvPr/>
        </p:nvSpPr>
        <p:spPr>
          <a:xfrm>
            <a:off x="230818" y="5885895"/>
            <a:ext cx="11461072" cy="646331"/>
          </a:xfrm>
          <a:prstGeom prst="rect">
            <a:avLst/>
          </a:prstGeom>
          <a:noFill/>
        </p:spPr>
        <p:txBody>
          <a:bodyPr wrap="square">
            <a:spAutoFit/>
          </a:bodyPr>
          <a:lstStyle/>
          <a:p>
            <a:r>
              <a:rPr lang="en-IN" dirty="0"/>
              <a:t>Upon comparison of all four models, it is evident that the decision tree classifier exhibits higher accuracy and cross validation scores compared to the other three algorithms. Therefore, it is selected for our project</a:t>
            </a:r>
          </a:p>
        </p:txBody>
      </p:sp>
    </p:spTree>
    <p:extLst>
      <p:ext uri="{BB962C8B-B14F-4D97-AF65-F5344CB8AC3E}">
        <p14:creationId xmlns:p14="http://schemas.microsoft.com/office/powerpoint/2010/main" val="61718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54B84-6C13-ACA7-F0F2-DF613879EBD4}"/>
              </a:ext>
            </a:extLst>
          </p:cNvPr>
          <p:cNvSpPr>
            <a:spLocks noGrp="1"/>
          </p:cNvSpPr>
          <p:nvPr>
            <p:ph type="title"/>
          </p:nvPr>
        </p:nvSpPr>
        <p:spPr>
          <a:xfrm>
            <a:off x="838200" y="365125"/>
            <a:ext cx="10515600" cy="700195"/>
          </a:xfrm>
        </p:spPr>
        <p:txBody>
          <a:bodyPr>
            <a:normAutofit/>
          </a:bodyPr>
          <a:lstStyle/>
          <a:p>
            <a:r>
              <a:rPr lang="en-IN" sz="2000" b="1" dirty="0">
                <a:latin typeface="Times New Roman" panose="02020603050405020304" pitchFamily="18" charset="0"/>
                <a:cs typeface="Times New Roman" panose="02020603050405020304" pitchFamily="18" charset="0"/>
              </a:rPr>
              <a:t>6.Final Implementation</a:t>
            </a:r>
          </a:p>
        </p:txBody>
      </p:sp>
      <p:sp>
        <p:nvSpPr>
          <p:cNvPr id="4" name="Content Placeholder 3">
            <a:extLst>
              <a:ext uri="{FF2B5EF4-FFF2-40B4-BE49-F238E27FC236}">
                <a16:creationId xmlns:a16="http://schemas.microsoft.com/office/drawing/2014/main" id="{CA979C27-D06B-0680-D512-329711E71FEA}"/>
              </a:ext>
            </a:extLst>
          </p:cNvPr>
          <p:cNvSpPr>
            <a:spLocks noGrp="1"/>
          </p:cNvSpPr>
          <p:nvPr>
            <p:ph idx="1"/>
          </p:nvPr>
        </p:nvSpPr>
        <p:spPr>
          <a:xfrm>
            <a:off x="838200" y="1065320"/>
            <a:ext cx="10515600" cy="5111643"/>
          </a:xfrm>
        </p:spPr>
        <p:txBody>
          <a:bodyPr>
            <a:normAutofit/>
          </a:bodyPr>
          <a:lstStyle/>
          <a:p>
            <a:pPr algn="just"/>
            <a:r>
              <a:rPr lang="en-US" sz="2000" dirty="0">
                <a:latin typeface="Times New Roman" panose="02020603050405020304" pitchFamily="18" charset="0"/>
                <a:cs typeface="Times New Roman" panose="02020603050405020304" pitchFamily="18" charset="0"/>
              </a:rPr>
              <a:t>The code for the Flask web application is written in a manner that ensures it is easily comprehensible for the user.</a:t>
            </a:r>
          </a:p>
          <a:p>
            <a:pPr algn="just"/>
            <a:r>
              <a:rPr lang="en-US" sz="2000" dirty="0">
                <a:latin typeface="Times New Roman" panose="02020603050405020304" pitchFamily="18" charset="0"/>
                <a:cs typeface="Times New Roman" panose="02020603050405020304" pitchFamily="18" charset="0"/>
              </a:rPr>
              <a:t>This web application is crafted to receive user input parameters such as age, disease and test results, forwarding them to the decision tree classifier for prediction.</a:t>
            </a:r>
          </a:p>
          <a:p>
            <a:pPr algn="just"/>
            <a:r>
              <a:rPr lang="en-US" sz="2000" dirty="0">
                <a:latin typeface="Times New Roman" panose="02020603050405020304" pitchFamily="18" charset="0"/>
                <a:cs typeface="Times New Roman" panose="02020603050405020304" pitchFamily="18" charset="0"/>
              </a:rPr>
              <a:t>Once the decision tree classifier predicts the medication, it is showcased to the user via the flask web application.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94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B11B-4FD3-7E1B-C275-FBB2186F6FE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596AC902-B792-35E6-E0F3-60FB7D06FC6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49201" y="1825625"/>
            <a:ext cx="8093598" cy="4351338"/>
          </a:xfrm>
          <a:prstGeom prst="rect">
            <a:avLst/>
          </a:prstGeom>
          <a:noFill/>
          <a:ln>
            <a:noFill/>
          </a:ln>
        </p:spPr>
      </p:pic>
    </p:spTree>
    <p:extLst>
      <p:ext uri="{BB962C8B-B14F-4D97-AF65-F5344CB8AC3E}">
        <p14:creationId xmlns:p14="http://schemas.microsoft.com/office/powerpoint/2010/main" val="2608772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F714AA-94BD-CF25-C247-D34970659563}"/>
              </a:ext>
            </a:extLst>
          </p:cNvPr>
          <p:cNvPicPr>
            <a:picLocks noChangeAspect="1"/>
          </p:cNvPicPr>
          <p:nvPr/>
        </p:nvPicPr>
        <p:blipFill>
          <a:blip r:embed="rId2"/>
          <a:stretch>
            <a:fillRect/>
          </a:stretch>
        </p:blipFill>
        <p:spPr>
          <a:xfrm>
            <a:off x="2000495" y="1251751"/>
            <a:ext cx="7174326" cy="4578343"/>
          </a:xfrm>
          <a:prstGeom prst="rect">
            <a:avLst/>
          </a:prstGeom>
        </p:spPr>
      </p:pic>
    </p:spTree>
    <p:extLst>
      <p:ext uri="{BB962C8B-B14F-4D97-AF65-F5344CB8AC3E}">
        <p14:creationId xmlns:p14="http://schemas.microsoft.com/office/powerpoint/2010/main" val="3400494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7D25-BAB9-A748-9C44-8F265921AB68}"/>
              </a:ext>
            </a:extLst>
          </p:cNvPr>
          <p:cNvSpPr>
            <a:spLocks noGrp="1"/>
          </p:cNvSpPr>
          <p:nvPr>
            <p:ph type="title"/>
          </p:nvPr>
        </p:nvSpPr>
        <p:spPr>
          <a:xfrm>
            <a:off x="838200" y="365126"/>
            <a:ext cx="10515600" cy="948770"/>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53D4DCF7-75FE-E41C-B568-18F371F41618}"/>
              </a:ext>
            </a:extLst>
          </p:cNvPr>
          <p:cNvSpPr txBox="1"/>
          <p:nvPr/>
        </p:nvSpPr>
        <p:spPr>
          <a:xfrm>
            <a:off x="838200" y="1580225"/>
            <a:ext cx="10827058" cy="1323439"/>
          </a:xfrm>
          <a:prstGeom prst="rect">
            <a:avLst/>
          </a:prstGeom>
          <a:noFill/>
        </p:spPr>
        <p:txBody>
          <a:bodyPr wrap="square">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leveraging age, blood type, and test results, our model offers personalized medication recommendations, empowering individuals to actively engage in their healthcare. This user-friendly application serves as a bridge, providing tailored medication knowledge and fostering improved patient outcomes through personalized healthcare solutions.</a:t>
            </a:r>
          </a:p>
        </p:txBody>
      </p:sp>
    </p:spTree>
    <p:extLst>
      <p:ext uri="{BB962C8B-B14F-4D97-AF65-F5344CB8AC3E}">
        <p14:creationId xmlns:p14="http://schemas.microsoft.com/office/powerpoint/2010/main" val="3649037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0D62-A5D1-553C-A938-E1EB71C3F37D}"/>
              </a:ext>
            </a:extLst>
          </p:cNvPr>
          <p:cNvSpPr>
            <a:spLocks noGrp="1"/>
          </p:cNvSpPr>
          <p:nvPr>
            <p:ph type="title"/>
          </p:nvPr>
        </p:nvSpPr>
        <p:spPr>
          <a:xfrm>
            <a:off x="1077897" y="2264946"/>
            <a:ext cx="10515600" cy="1325563"/>
          </a:xfrm>
        </p:spPr>
        <p:txBody>
          <a:bodyPr>
            <a:normAutofit/>
          </a:bodyPr>
          <a:lstStyle/>
          <a:p>
            <a:r>
              <a:rPr lang="en-IN" sz="7200" dirty="0">
                <a:latin typeface="Britannic Bold" panose="020B0903060703020204" pitchFamily="34" charset="0"/>
              </a:rPr>
              <a:t>           THANK YOU</a:t>
            </a:r>
          </a:p>
        </p:txBody>
      </p:sp>
    </p:spTree>
    <p:extLst>
      <p:ext uri="{BB962C8B-B14F-4D97-AF65-F5344CB8AC3E}">
        <p14:creationId xmlns:p14="http://schemas.microsoft.com/office/powerpoint/2010/main" val="103419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6BA7-A348-7652-B9C9-538A329F7896}"/>
              </a:ext>
            </a:extLst>
          </p:cNvPr>
          <p:cNvSpPr>
            <a:spLocks noGrp="1"/>
          </p:cNvSpPr>
          <p:nvPr>
            <p:ph type="title"/>
          </p:nvPr>
        </p:nvSpPr>
        <p:spPr>
          <a:xfrm>
            <a:off x="838200" y="365125"/>
            <a:ext cx="10515600" cy="771217"/>
          </a:xfrm>
        </p:spPr>
        <p:txBody>
          <a:bodyPr/>
          <a:lstStyle/>
          <a:p>
            <a:r>
              <a:rPr lang="en-IN" dirty="0">
                <a:latin typeface="Berlin Sans FB Demi" panose="020E0802020502020306" pitchFamily="34" charset="0"/>
              </a:rPr>
              <a:t>CONTENT</a:t>
            </a:r>
          </a:p>
        </p:txBody>
      </p:sp>
      <p:sp>
        <p:nvSpPr>
          <p:cNvPr id="3" name="Content Placeholder 2">
            <a:extLst>
              <a:ext uri="{FF2B5EF4-FFF2-40B4-BE49-F238E27FC236}">
                <a16:creationId xmlns:a16="http://schemas.microsoft.com/office/drawing/2014/main" id="{0643F538-5355-1270-015D-7094BB619AA6}"/>
              </a:ext>
            </a:extLst>
          </p:cNvPr>
          <p:cNvSpPr>
            <a:spLocks noGrp="1"/>
          </p:cNvSpPr>
          <p:nvPr>
            <p:ph idx="1"/>
          </p:nvPr>
        </p:nvSpPr>
        <p:spPr>
          <a:xfrm>
            <a:off x="745724" y="1740023"/>
            <a:ext cx="10608076" cy="3844031"/>
          </a:xfrm>
        </p:spPr>
        <p:txBody>
          <a:bodyPr>
            <a:normAutofit fontScale="70000" lnSpcReduction="20000"/>
          </a:bodyPr>
          <a:lstStyle/>
          <a:p>
            <a:pPr marL="0" indent="0" algn="just">
              <a:lnSpc>
                <a:spcPct val="160000"/>
              </a:lnSpc>
              <a:buNone/>
            </a:pPr>
            <a:r>
              <a:rPr lang="en-IN" b="1" dirty="0">
                <a:latin typeface="Times New Roman" panose="02020603050405020304" pitchFamily="18" charset="0"/>
                <a:cs typeface="Times New Roman" panose="02020603050405020304" pitchFamily="18" charset="0"/>
              </a:rPr>
              <a:t>       1. </a:t>
            </a:r>
            <a:r>
              <a:rPr lang="en-IN" sz="3200" b="1" dirty="0">
                <a:latin typeface="Times New Roman" panose="02020603050405020304" pitchFamily="18" charset="0"/>
                <a:cs typeface="Times New Roman" panose="02020603050405020304" pitchFamily="18" charset="0"/>
              </a:rPr>
              <a:t>Objective</a:t>
            </a:r>
          </a:p>
          <a:p>
            <a:pPr marL="0" indent="0" algn="just">
              <a:lnSpc>
                <a:spcPct val="160000"/>
              </a:lnSpc>
              <a:buNone/>
            </a:pPr>
            <a:r>
              <a:rPr lang="en-IN" sz="3200" b="1" dirty="0">
                <a:latin typeface="Times New Roman" panose="02020603050405020304" pitchFamily="18" charset="0"/>
                <a:cs typeface="Times New Roman" panose="02020603050405020304" pitchFamily="18" charset="0"/>
              </a:rPr>
              <a:t>      2. Project Overview</a:t>
            </a:r>
          </a:p>
          <a:p>
            <a:pPr marL="0" indent="0" algn="just">
              <a:lnSpc>
                <a:spcPct val="160000"/>
              </a:lnSpc>
              <a:buNone/>
            </a:pPr>
            <a:r>
              <a:rPr lang="en-IN" sz="3200" b="1" dirty="0">
                <a:latin typeface="Times New Roman" panose="02020603050405020304" pitchFamily="18" charset="0"/>
                <a:cs typeface="Times New Roman" panose="02020603050405020304" pitchFamily="18" charset="0"/>
              </a:rPr>
              <a:t>      3. Technologies used</a:t>
            </a:r>
          </a:p>
          <a:p>
            <a:pPr marL="0" indent="0" algn="just">
              <a:lnSpc>
                <a:spcPct val="160000"/>
              </a:lnSpc>
              <a:buNone/>
            </a:pPr>
            <a:r>
              <a:rPr lang="en-IN" sz="3200" b="1" dirty="0">
                <a:latin typeface="Times New Roman" panose="02020603050405020304" pitchFamily="18" charset="0"/>
                <a:cs typeface="Times New Roman" panose="02020603050405020304" pitchFamily="18" charset="0"/>
              </a:rPr>
              <a:t>      4. Methodology</a:t>
            </a:r>
          </a:p>
          <a:p>
            <a:pPr marL="0" indent="0" algn="just">
              <a:lnSpc>
                <a:spcPct val="160000"/>
              </a:lnSpc>
              <a:buNone/>
            </a:pPr>
            <a:r>
              <a:rPr lang="en-IN" sz="3200" b="1" dirty="0">
                <a:latin typeface="Times New Roman" panose="02020603050405020304" pitchFamily="18" charset="0"/>
                <a:cs typeface="Times New Roman" panose="02020603050405020304" pitchFamily="18" charset="0"/>
              </a:rPr>
              <a:t>      5. Modules</a:t>
            </a:r>
          </a:p>
          <a:p>
            <a:pPr marL="0" indent="0" algn="just">
              <a:lnSpc>
                <a:spcPct val="160000"/>
              </a:lnSpc>
              <a:buNone/>
            </a:pPr>
            <a:r>
              <a:rPr lang="en-IN" sz="3200" b="1" dirty="0">
                <a:latin typeface="Times New Roman" panose="02020603050405020304" pitchFamily="18" charset="0"/>
                <a:cs typeface="Times New Roman" panose="02020603050405020304" pitchFamily="18" charset="0"/>
              </a:rPr>
              <a:t>      6. Conclusion</a:t>
            </a:r>
          </a:p>
        </p:txBody>
      </p:sp>
    </p:spTree>
    <p:extLst>
      <p:ext uri="{BB962C8B-B14F-4D97-AF65-F5344CB8AC3E}">
        <p14:creationId xmlns:p14="http://schemas.microsoft.com/office/powerpoint/2010/main" val="163838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F335-A4A2-940B-5B39-D45209D2974D}"/>
              </a:ext>
            </a:extLst>
          </p:cNvPr>
          <p:cNvSpPr>
            <a:spLocks noGrp="1"/>
          </p:cNvSpPr>
          <p:nvPr>
            <p:ph type="title"/>
          </p:nvPr>
        </p:nvSpPr>
        <p:spPr/>
        <p:txBody>
          <a:bodyPr/>
          <a:lstStyle/>
          <a:p>
            <a:r>
              <a:rPr lang="en-IN" dirty="0">
                <a:latin typeface="Arial Black" panose="020B0A04020102020204" pitchFamily="34" charset="0"/>
              </a:rPr>
              <a:t>OBJECTIVE</a:t>
            </a:r>
          </a:p>
        </p:txBody>
      </p:sp>
      <p:sp>
        <p:nvSpPr>
          <p:cNvPr id="3" name="Content Placeholder 2">
            <a:extLst>
              <a:ext uri="{FF2B5EF4-FFF2-40B4-BE49-F238E27FC236}">
                <a16:creationId xmlns:a16="http://schemas.microsoft.com/office/drawing/2014/main" id="{3A338149-DB6B-11A8-AD31-BC3551A96D57}"/>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IN" sz="2000" kern="0" dirty="0">
                <a:effectLst/>
                <a:latin typeface="Times New Roman" panose="02020603050405020304" pitchFamily="18" charset="0"/>
                <a:ea typeface="Times New Roman" panose="02020603050405020304" pitchFamily="18" charset="0"/>
              </a:rPr>
              <a:t> Medi mapper : Navigating HealthCare Data for precision Medicine</a:t>
            </a:r>
            <a:r>
              <a:rPr lang="en-IN" sz="2000" b="1" kern="0" dirty="0">
                <a:effectLst/>
                <a:latin typeface="Times New Roman" panose="02020603050405020304" pitchFamily="18" charset="0"/>
                <a:ea typeface="Times New Roman" panose="02020603050405020304" pitchFamily="18" charset="0"/>
              </a:rPr>
              <a:t> </a:t>
            </a:r>
            <a:r>
              <a:rPr lang="en-IN" sz="2000" kern="0" dirty="0">
                <a:effectLst/>
                <a:latin typeface="Times New Roman" panose="02020603050405020304" pitchFamily="18" charset="0"/>
                <a:ea typeface="Times New Roman" panose="02020603050405020304" pitchFamily="18" charset="0"/>
              </a:rPr>
              <a:t>project attempts to create a system that recommends a specific prescription to patients by integrating machine learning with sophisticated data analytics techniques .</a:t>
            </a:r>
            <a:endParaRPr lang="en-IN" sz="2000" dirty="0"/>
          </a:p>
        </p:txBody>
      </p:sp>
    </p:spTree>
    <p:extLst>
      <p:ext uri="{BB962C8B-B14F-4D97-AF65-F5344CB8AC3E}">
        <p14:creationId xmlns:p14="http://schemas.microsoft.com/office/powerpoint/2010/main" val="172527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626CD-5AB4-0FCB-B298-7DB6BB117D2E}"/>
              </a:ext>
            </a:extLst>
          </p:cNvPr>
          <p:cNvSpPr>
            <a:spLocks noGrp="1"/>
          </p:cNvSpPr>
          <p:nvPr>
            <p:ph type="title"/>
          </p:nvPr>
        </p:nvSpPr>
        <p:spPr/>
        <p:txBody>
          <a:bodyPr/>
          <a:lstStyle/>
          <a:p>
            <a:r>
              <a:rPr lang="en-IN" b="1" dirty="0">
                <a:latin typeface="Arial Black" panose="020B0A04020102020204" pitchFamily="34" charset="0"/>
              </a:rPr>
              <a:t>PROJECT OVERVIEW</a:t>
            </a:r>
          </a:p>
        </p:txBody>
      </p:sp>
      <p:sp>
        <p:nvSpPr>
          <p:cNvPr id="3" name="Content Placeholder 2">
            <a:extLst>
              <a:ext uri="{FF2B5EF4-FFF2-40B4-BE49-F238E27FC236}">
                <a16:creationId xmlns:a16="http://schemas.microsoft.com/office/drawing/2014/main" id="{58198ECD-8C8C-9FCA-D738-83CA25C7C4B5}"/>
              </a:ext>
            </a:extLst>
          </p:cNvPr>
          <p:cNvSpPr>
            <a:spLocks noGrp="1"/>
          </p:cNvSpPr>
          <p:nvPr>
            <p:ph idx="1"/>
          </p:nvPr>
        </p:nvSpPr>
        <p:spPr>
          <a:xfrm>
            <a:off x="838200" y="1825625"/>
            <a:ext cx="10515600" cy="3563121"/>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Project aim is  to develop a predictive model for medication prescription patterns using healthcare data.</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Conducting thorough data analysis to understand distributions, correlations, and patterns and preprocess data to create relevant features for medication modeling.</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Utilizing machine learning techniques to build predictive models and evaluate their performance in predicting medication prescriptions accurately.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80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4B9BB-A935-738D-980E-E973ED716CCD}"/>
              </a:ext>
            </a:extLst>
          </p:cNvPr>
          <p:cNvSpPr>
            <a:spLocks noGrp="1"/>
          </p:cNvSpPr>
          <p:nvPr>
            <p:ph type="title"/>
          </p:nvPr>
        </p:nvSpPr>
        <p:spPr/>
        <p:txBody>
          <a:bodyPr/>
          <a:lstStyle/>
          <a:p>
            <a:r>
              <a:rPr lang="en-IN" b="1" dirty="0">
                <a:latin typeface="Arial Black" panose="020B0A04020102020204" pitchFamily="34" charset="0"/>
              </a:rPr>
              <a:t>TECHNOLOGIES USED</a:t>
            </a:r>
          </a:p>
        </p:txBody>
      </p:sp>
      <p:grpSp>
        <p:nvGrpSpPr>
          <p:cNvPr id="4" name="object 2">
            <a:extLst>
              <a:ext uri="{FF2B5EF4-FFF2-40B4-BE49-F238E27FC236}">
                <a16:creationId xmlns:a16="http://schemas.microsoft.com/office/drawing/2014/main" id="{38C7F0C4-52E5-6B87-CED1-048A5F34F99E}"/>
              </a:ext>
            </a:extLst>
          </p:cNvPr>
          <p:cNvGrpSpPr/>
          <p:nvPr/>
        </p:nvGrpSpPr>
        <p:grpSpPr>
          <a:xfrm>
            <a:off x="716937" y="2213454"/>
            <a:ext cx="2938509" cy="3009530"/>
            <a:chOff x="1123950" y="2400951"/>
            <a:chExt cx="4826793" cy="4826793"/>
          </a:xfrm>
        </p:grpSpPr>
        <p:pic>
          <p:nvPicPr>
            <p:cNvPr id="5" name="object 3">
              <a:extLst>
                <a:ext uri="{FF2B5EF4-FFF2-40B4-BE49-F238E27FC236}">
                  <a16:creationId xmlns:a16="http://schemas.microsoft.com/office/drawing/2014/main" id="{48AF7DBE-5860-5C83-AD41-ABCF94411EF4}"/>
                </a:ext>
              </a:extLst>
            </p:cNvPr>
            <p:cNvPicPr/>
            <p:nvPr/>
          </p:nvPicPr>
          <p:blipFill>
            <a:blip r:embed="rId2" cstate="print"/>
            <a:stretch>
              <a:fillRect/>
            </a:stretch>
          </p:blipFill>
          <p:spPr>
            <a:xfrm>
              <a:off x="1123950" y="2400951"/>
              <a:ext cx="4826793" cy="4826793"/>
            </a:xfrm>
            <a:prstGeom prst="rect">
              <a:avLst/>
            </a:prstGeom>
          </p:spPr>
        </p:pic>
        <p:pic>
          <p:nvPicPr>
            <p:cNvPr id="6" name="object 4">
              <a:extLst>
                <a:ext uri="{FF2B5EF4-FFF2-40B4-BE49-F238E27FC236}">
                  <a16:creationId xmlns:a16="http://schemas.microsoft.com/office/drawing/2014/main" id="{17ED439B-7E47-C411-1D4E-510CCDE07452}"/>
                </a:ext>
              </a:extLst>
            </p:cNvPr>
            <p:cNvPicPr/>
            <p:nvPr/>
          </p:nvPicPr>
          <p:blipFill>
            <a:blip r:embed="rId3" cstate="print"/>
            <a:stretch>
              <a:fillRect/>
            </a:stretch>
          </p:blipFill>
          <p:spPr>
            <a:xfrm>
              <a:off x="1585026" y="2867803"/>
              <a:ext cx="3904667" cy="3898900"/>
            </a:xfrm>
            <a:prstGeom prst="rect">
              <a:avLst/>
            </a:prstGeom>
          </p:spPr>
        </p:pic>
      </p:grpSp>
      <p:grpSp>
        <p:nvGrpSpPr>
          <p:cNvPr id="7" name="object 5">
            <a:extLst>
              <a:ext uri="{FF2B5EF4-FFF2-40B4-BE49-F238E27FC236}">
                <a16:creationId xmlns:a16="http://schemas.microsoft.com/office/drawing/2014/main" id="{5EC10FB5-E245-4578-F04E-93D4BB346C03}"/>
              </a:ext>
            </a:extLst>
          </p:cNvPr>
          <p:cNvGrpSpPr/>
          <p:nvPr/>
        </p:nvGrpSpPr>
        <p:grpSpPr>
          <a:xfrm>
            <a:off x="4660911" y="2379215"/>
            <a:ext cx="3204838" cy="2678007"/>
            <a:chOff x="6901829" y="2400951"/>
            <a:chExt cx="4826793" cy="4826793"/>
          </a:xfrm>
        </p:grpSpPr>
        <p:pic>
          <p:nvPicPr>
            <p:cNvPr id="8" name="object 6">
              <a:extLst>
                <a:ext uri="{FF2B5EF4-FFF2-40B4-BE49-F238E27FC236}">
                  <a16:creationId xmlns:a16="http://schemas.microsoft.com/office/drawing/2014/main" id="{49F72ACB-14CA-7899-3291-CB7001A4381E}"/>
                </a:ext>
              </a:extLst>
            </p:cNvPr>
            <p:cNvPicPr/>
            <p:nvPr/>
          </p:nvPicPr>
          <p:blipFill>
            <a:blip r:embed="rId4" cstate="print"/>
            <a:stretch>
              <a:fillRect/>
            </a:stretch>
          </p:blipFill>
          <p:spPr>
            <a:xfrm>
              <a:off x="6901829" y="2400951"/>
              <a:ext cx="4826793" cy="4826793"/>
            </a:xfrm>
            <a:prstGeom prst="rect">
              <a:avLst/>
            </a:prstGeom>
          </p:spPr>
        </p:pic>
        <p:pic>
          <p:nvPicPr>
            <p:cNvPr id="9" name="object 7">
              <a:extLst>
                <a:ext uri="{FF2B5EF4-FFF2-40B4-BE49-F238E27FC236}">
                  <a16:creationId xmlns:a16="http://schemas.microsoft.com/office/drawing/2014/main" id="{16CE6EB5-BF07-8262-DE09-72E8B4117490}"/>
                </a:ext>
              </a:extLst>
            </p:cNvPr>
            <p:cNvPicPr/>
            <p:nvPr/>
          </p:nvPicPr>
          <p:blipFill>
            <a:blip r:embed="rId5" cstate="print"/>
            <a:stretch>
              <a:fillRect/>
            </a:stretch>
          </p:blipFill>
          <p:spPr>
            <a:xfrm>
              <a:off x="7362906" y="2867803"/>
              <a:ext cx="3904667" cy="3898900"/>
            </a:xfrm>
            <a:prstGeom prst="rect">
              <a:avLst/>
            </a:prstGeom>
          </p:spPr>
        </p:pic>
      </p:grpSp>
      <p:pic>
        <p:nvPicPr>
          <p:cNvPr id="1026" name="Picture 2" descr="Flask Python Logo, HD Png Download , Transparent Png Image - PNGitem">
            <a:extLst>
              <a:ext uri="{FF2B5EF4-FFF2-40B4-BE49-F238E27FC236}">
                <a16:creationId xmlns:a16="http://schemas.microsoft.com/office/drawing/2014/main" id="{599CE6BC-1E47-4931-EF01-4E2F15620D67}"/>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8961090" y="2056211"/>
            <a:ext cx="2560306" cy="34087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A047286-0CCF-2319-9FF7-745218CD38B8}"/>
              </a:ext>
            </a:extLst>
          </p:cNvPr>
          <p:cNvSpPr txBox="1"/>
          <p:nvPr/>
        </p:nvSpPr>
        <p:spPr>
          <a:xfrm>
            <a:off x="838201" y="3654581"/>
            <a:ext cx="2331128" cy="2977738"/>
          </a:xfrm>
          <a:prstGeom prst="rect">
            <a:avLst/>
          </a:prstGeom>
          <a:noFill/>
        </p:spPr>
        <p:txBody>
          <a:bodyPr wrap="square">
            <a:spAutoFit/>
          </a:bodyPr>
          <a:lstStyle/>
          <a:p>
            <a:pPr marL="12700">
              <a:lnSpc>
                <a:spcPct val="100000"/>
              </a:lnSpc>
              <a:spcBef>
                <a:spcPts val="105"/>
              </a:spcBef>
            </a:pPr>
            <a:endParaRPr lang="en-IN" sz="1800" spc="-175" dirty="0">
              <a:latin typeface="Arial MT"/>
              <a:cs typeface="Arial MT"/>
            </a:endParaRPr>
          </a:p>
          <a:p>
            <a:pPr marL="12700">
              <a:lnSpc>
                <a:spcPct val="100000"/>
              </a:lnSpc>
              <a:spcBef>
                <a:spcPts val="105"/>
              </a:spcBef>
            </a:pPr>
            <a:endParaRPr lang="en-IN" spc="-175" dirty="0">
              <a:latin typeface="Arial MT"/>
              <a:cs typeface="Arial MT"/>
            </a:endParaRPr>
          </a:p>
          <a:p>
            <a:pPr marL="12700">
              <a:lnSpc>
                <a:spcPct val="100000"/>
              </a:lnSpc>
              <a:spcBef>
                <a:spcPts val="105"/>
              </a:spcBef>
            </a:pPr>
            <a:endParaRPr lang="en-IN" sz="1800" spc="-175" dirty="0">
              <a:latin typeface="Arial MT"/>
              <a:cs typeface="Arial MT"/>
            </a:endParaRPr>
          </a:p>
          <a:p>
            <a:pPr marL="12700">
              <a:lnSpc>
                <a:spcPct val="100000"/>
              </a:lnSpc>
              <a:spcBef>
                <a:spcPts val="105"/>
              </a:spcBef>
            </a:pPr>
            <a:endParaRPr lang="en-IN" spc="-175" dirty="0">
              <a:latin typeface="Arial MT"/>
              <a:cs typeface="Arial MT"/>
            </a:endParaRPr>
          </a:p>
          <a:p>
            <a:pPr marL="12700">
              <a:lnSpc>
                <a:spcPct val="100000"/>
              </a:lnSpc>
              <a:spcBef>
                <a:spcPts val="105"/>
              </a:spcBef>
            </a:pPr>
            <a:endParaRPr lang="en-IN" sz="1800" spc="-175" dirty="0">
              <a:latin typeface="Arial MT"/>
              <a:cs typeface="Arial MT"/>
            </a:endParaRPr>
          </a:p>
          <a:p>
            <a:pPr marL="12700">
              <a:lnSpc>
                <a:spcPct val="100000"/>
              </a:lnSpc>
              <a:spcBef>
                <a:spcPts val="105"/>
              </a:spcBef>
            </a:pPr>
            <a:endParaRPr lang="en-IN" spc="-175" dirty="0">
              <a:latin typeface="Arial MT"/>
              <a:cs typeface="Arial MT"/>
            </a:endParaRPr>
          </a:p>
          <a:p>
            <a:pPr marL="12700">
              <a:lnSpc>
                <a:spcPct val="100000"/>
              </a:lnSpc>
              <a:spcBef>
                <a:spcPts val="105"/>
              </a:spcBef>
            </a:pPr>
            <a:endParaRPr lang="en-IN" sz="1800" spc="-175" dirty="0">
              <a:latin typeface="Arial MT"/>
              <a:cs typeface="Arial MT"/>
            </a:endParaRPr>
          </a:p>
          <a:p>
            <a:pPr marL="12700">
              <a:lnSpc>
                <a:spcPct val="100000"/>
              </a:lnSpc>
              <a:spcBef>
                <a:spcPts val="105"/>
              </a:spcBef>
            </a:pPr>
            <a:endParaRPr lang="en-IN" spc="-175" dirty="0">
              <a:latin typeface="Arial MT"/>
              <a:cs typeface="Arial MT"/>
            </a:endParaRPr>
          </a:p>
          <a:p>
            <a:pPr marL="12700">
              <a:lnSpc>
                <a:spcPct val="100000"/>
              </a:lnSpc>
              <a:spcBef>
                <a:spcPts val="105"/>
              </a:spcBef>
            </a:pPr>
            <a:endParaRPr lang="en-IN" sz="1800" spc="-175" dirty="0">
              <a:latin typeface="Arial MT"/>
              <a:cs typeface="Arial MT"/>
            </a:endParaRPr>
          </a:p>
          <a:p>
            <a:pPr marL="12700">
              <a:lnSpc>
                <a:spcPct val="100000"/>
              </a:lnSpc>
              <a:spcBef>
                <a:spcPts val="105"/>
              </a:spcBef>
            </a:pPr>
            <a:r>
              <a:rPr lang="en-IN" sz="1800" spc="-175" dirty="0">
                <a:latin typeface="Arial MT"/>
                <a:cs typeface="Arial MT"/>
              </a:rPr>
              <a:t>JUPYTER</a:t>
            </a:r>
            <a:r>
              <a:rPr lang="en-IN" sz="1800" spc="-25" dirty="0">
                <a:latin typeface="Arial MT"/>
                <a:cs typeface="Arial MT"/>
              </a:rPr>
              <a:t> </a:t>
            </a:r>
            <a:r>
              <a:rPr lang="en-IN" sz="1800" spc="-110" dirty="0">
                <a:latin typeface="Arial MT"/>
                <a:cs typeface="Arial MT"/>
              </a:rPr>
              <a:t>NOTEBOOK</a:t>
            </a:r>
            <a:endParaRPr lang="en-IN" sz="1800" dirty="0">
              <a:latin typeface="Arial MT"/>
              <a:cs typeface="Arial MT"/>
            </a:endParaRPr>
          </a:p>
        </p:txBody>
      </p:sp>
      <p:sp>
        <p:nvSpPr>
          <p:cNvPr id="13" name="TextBox 12">
            <a:extLst>
              <a:ext uri="{FF2B5EF4-FFF2-40B4-BE49-F238E27FC236}">
                <a16:creationId xmlns:a16="http://schemas.microsoft.com/office/drawing/2014/main" id="{A9A93330-0CA0-7B85-324A-613290A27ACD}"/>
              </a:ext>
            </a:extLst>
          </p:cNvPr>
          <p:cNvSpPr txBox="1"/>
          <p:nvPr/>
        </p:nvSpPr>
        <p:spPr>
          <a:xfrm>
            <a:off x="5452066" y="3654581"/>
            <a:ext cx="4170149" cy="2687915"/>
          </a:xfrm>
          <a:prstGeom prst="rect">
            <a:avLst/>
          </a:prstGeom>
          <a:noFill/>
        </p:spPr>
        <p:txBody>
          <a:bodyPr wrap="square">
            <a:spAutoFit/>
          </a:bodyPr>
          <a:lstStyle/>
          <a:p>
            <a:pPr marL="12700">
              <a:lnSpc>
                <a:spcPct val="100000"/>
              </a:lnSpc>
              <a:spcBef>
                <a:spcPts val="105"/>
              </a:spcBef>
            </a:pPr>
            <a:endParaRPr lang="en-IN" sz="1800" spc="-95" dirty="0">
              <a:latin typeface="Arial MT"/>
              <a:cs typeface="Arial MT"/>
            </a:endParaRPr>
          </a:p>
          <a:p>
            <a:pPr marL="12700">
              <a:lnSpc>
                <a:spcPct val="100000"/>
              </a:lnSpc>
              <a:spcBef>
                <a:spcPts val="105"/>
              </a:spcBef>
            </a:pPr>
            <a:endParaRPr lang="en-IN" spc="-95" dirty="0">
              <a:latin typeface="Arial MT"/>
              <a:cs typeface="Arial MT"/>
            </a:endParaRPr>
          </a:p>
          <a:p>
            <a:pPr marL="12700">
              <a:lnSpc>
                <a:spcPct val="100000"/>
              </a:lnSpc>
              <a:spcBef>
                <a:spcPts val="105"/>
              </a:spcBef>
            </a:pPr>
            <a:endParaRPr lang="en-IN" sz="1800" spc="-95" dirty="0">
              <a:latin typeface="Arial MT"/>
              <a:cs typeface="Arial MT"/>
            </a:endParaRPr>
          </a:p>
          <a:p>
            <a:pPr marL="12700">
              <a:lnSpc>
                <a:spcPct val="100000"/>
              </a:lnSpc>
              <a:spcBef>
                <a:spcPts val="105"/>
              </a:spcBef>
            </a:pPr>
            <a:endParaRPr lang="en-IN" spc="-95" dirty="0">
              <a:latin typeface="Arial MT"/>
              <a:cs typeface="Arial MT"/>
            </a:endParaRPr>
          </a:p>
          <a:p>
            <a:pPr marL="12700">
              <a:lnSpc>
                <a:spcPct val="100000"/>
              </a:lnSpc>
              <a:spcBef>
                <a:spcPts val="105"/>
              </a:spcBef>
            </a:pPr>
            <a:endParaRPr lang="en-IN" sz="1800" spc="-95" dirty="0">
              <a:latin typeface="Arial MT"/>
              <a:cs typeface="Arial MT"/>
            </a:endParaRPr>
          </a:p>
          <a:p>
            <a:pPr marL="12700">
              <a:lnSpc>
                <a:spcPct val="100000"/>
              </a:lnSpc>
              <a:spcBef>
                <a:spcPts val="105"/>
              </a:spcBef>
            </a:pPr>
            <a:endParaRPr lang="en-IN" spc="-95" dirty="0">
              <a:latin typeface="Arial MT"/>
              <a:cs typeface="Arial MT"/>
            </a:endParaRPr>
          </a:p>
          <a:p>
            <a:pPr marL="12700">
              <a:lnSpc>
                <a:spcPct val="100000"/>
              </a:lnSpc>
              <a:spcBef>
                <a:spcPts val="105"/>
              </a:spcBef>
            </a:pPr>
            <a:endParaRPr lang="en-IN" sz="1800" spc="-95" dirty="0">
              <a:latin typeface="Arial MT"/>
              <a:cs typeface="Arial MT"/>
            </a:endParaRPr>
          </a:p>
          <a:p>
            <a:pPr marL="12700">
              <a:lnSpc>
                <a:spcPct val="100000"/>
              </a:lnSpc>
              <a:spcBef>
                <a:spcPts val="105"/>
              </a:spcBef>
            </a:pPr>
            <a:endParaRPr lang="en-IN" spc="-95" dirty="0">
              <a:latin typeface="Arial MT"/>
              <a:cs typeface="Arial MT"/>
            </a:endParaRPr>
          </a:p>
          <a:p>
            <a:pPr marL="12700">
              <a:lnSpc>
                <a:spcPct val="100000"/>
              </a:lnSpc>
              <a:spcBef>
                <a:spcPts val="105"/>
              </a:spcBef>
            </a:pPr>
            <a:r>
              <a:rPr lang="en-IN" sz="1800" spc="-95" dirty="0">
                <a:latin typeface="Arial MT"/>
                <a:cs typeface="Arial MT"/>
              </a:rPr>
              <a:t>         PYTHON</a:t>
            </a:r>
            <a:endParaRPr lang="en-IN" sz="1800" dirty="0">
              <a:latin typeface="Arial MT"/>
              <a:cs typeface="Arial MT"/>
            </a:endParaRPr>
          </a:p>
        </p:txBody>
      </p:sp>
      <p:sp>
        <p:nvSpPr>
          <p:cNvPr id="15" name="TextBox 14">
            <a:extLst>
              <a:ext uri="{FF2B5EF4-FFF2-40B4-BE49-F238E27FC236}">
                <a16:creationId xmlns:a16="http://schemas.microsoft.com/office/drawing/2014/main" id="{EF987E85-1506-322A-6CEE-4F177A883201}"/>
              </a:ext>
            </a:extLst>
          </p:cNvPr>
          <p:cNvSpPr txBox="1"/>
          <p:nvPr/>
        </p:nvSpPr>
        <p:spPr>
          <a:xfrm>
            <a:off x="9982477" y="5973164"/>
            <a:ext cx="1344080" cy="369332"/>
          </a:xfrm>
          <a:prstGeom prst="rect">
            <a:avLst/>
          </a:prstGeom>
          <a:noFill/>
        </p:spPr>
        <p:txBody>
          <a:bodyPr wrap="square">
            <a:spAutoFit/>
          </a:bodyPr>
          <a:lstStyle/>
          <a:p>
            <a:pPr marL="12700">
              <a:lnSpc>
                <a:spcPct val="100000"/>
              </a:lnSpc>
              <a:spcBef>
                <a:spcPts val="105"/>
              </a:spcBef>
            </a:pPr>
            <a:r>
              <a:rPr lang="en-IN" sz="1800" dirty="0">
                <a:latin typeface="Arial MT"/>
                <a:cs typeface="Arial MT"/>
              </a:rPr>
              <a:t>FLASK</a:t>
            </a:r>
          </a:p>
        </p:txBody>
      </p:sp>
    </p:spTree>
    <p:extLst>
      <p:ext uri="{BB962C8B-B14F-4D97-AF65-F5344CB8AC3E}">
        <p14:creationId xmlns:p14="http://schemas.microsoft.com/office/powerpoint/2010/main" val="345793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870" y="219004"/>
            <a:ext cx="10719122" cy="1044089"/>
          </a:xfrm>
          <a:prstGeom prst="rect">
            <a:avLst/>
          </a:prstGeom>
        </p:spPr>
        <p:txBody>
          <a:bodyPr vert="horz" wrap="square" lIns="0" tIns="363431" rIns="0" bIns="0" rtlCol="0" anchor="ctr">
            <a:spAutoFit/>
          </a:bodyPr>
          <a:lstStyle/>
          <a:p>
            <a:pPr marL="2368245">
              <a:lnSpc>
                <a:spcPct val="100000"/>
              </a:lnSpc>
              <a:spcBef>
                <a:spcPts val="70"/>
              </a:spcBef>
            </a:pPr>
            <a:r>
              <a:rPr lang="en-IN" b="1" dirty="0">
                <a:latin typeface="Arial Black" panose="020B0A04020102020204" pitchFamily="34" charset="0"/>
                <a:cs typeface="Arial MT"/>
              </a:rPr>
              <a:t>METHODOLOGY</a:t>
            </a:r>
            <a:endParaRPr b="1" dirty="0">
              <a:latin typeface="Arial Black" panose="020B0A04020102020204" pitchFamily="34" charset="0"/>
              <a:cs typeface="Arial MT"/>
            </a:endParaRPr>
          </a:p>
        </p:txBody>
      </p:sp>
      <p:grpSp>
        <p:nvGrpSpPr>
          <p:cNvPr id="3" name="object 3"/>
          <p:cNvGrpSpPr/>
          <p:nvPr/>
        </p:nvGrpSpPr>
        <p:grpSpPr>
          <a:xfrm>
            <a:off x="501870" y="1833600"/>
            <a:ext cx="1257300" cy="1733550"/>
            <a:chOff x="752805" y="2750400"/>
            <a:chExt cx="1885950" cy="2600325"/>
          </a:xfrm>
        </p:grpSpPr>
        <p:sp>
          <p:nvSpPr>
            <p:cNvPr id="4" name="object 4"/>
            <p:cNvSpPr/>
            <p:nvPr/>
          </p:nvSpPr>
          <p:spPr>
            <a:xfrm>
              <a:off x="772064" y="3081966"/>
              <a:ext cx="1851025" cy="2252345"/>
            </a:xfrm>
            <a:custGeom>
              <a:avLst/>
              <a:gdLst/>
              <a:ahLst/>
              <a:cxnLst/>
              <a:rect l="l" t="t" r="r" b="b"/>
              <a:pathLst>
                <a:path w="1851025" h="2252345">
                  <a:moveTo>
                    <a:pt x="925469" y="2252253"/>
                  </a:moveTo>
                  <a:lnTo>
                    <a:pt x="856397" y="2251395"/>
                  </a:lnTo>
                  <a:lnTo>
                    <a:pt x="788705" y="2248862"/>
                  </a:lnTo>
                  <a:lnTo>
                    <a:pt x="722571" y="2244714"/>
                  </a:lnTo>
                  <a:lnTo>
                    <a:pt x="658174" y="2239011"/>
                  </a:lnTo>
                  <a:lnTo>
                    <a:pt x="595692" y="2231814"/>
                  </a:lnTo>
                  <a:lnTo>
                    <a:pt x="535306" y="2223184"/>
                  </a:lnTo>
                  <a:lnTo>
                    <a:pt x="477193" y="2213181"/>
                  </a:lnTo>
                  <a:lnTo>
                    <a:pt x="421532" y="2201864"/>
                  </a:lnTo>
                  <a:lnTo>
                    <a:pt x="368503" y="2189295"/>
                  </a:lnTo>
                  <a:lnTo>
                    <a:pt x="318285" y="2175535"/>
                  </a:lnTo>
                  <a:lnTo>
                    <a:pt x="271056" y="2160642"/>
                  </a:lnTo>
                  <a:lnTo>
                    <a:pt x="226995" y="2144679"/>
                  </a:lnTo>
                  <a:lnTo>
                    <a:pt x="186281" y="2127705"/>
                  </a:lnTo>
                  <a:lnTo>
                    <a:pt x="149093" y="2109781"/>
                  </a:lnTo>
                  <a:lnTo>
                    <a:pt x="115611" y="2090966"/>
                  </a:lnTo>
                  <a:lnTo>
                    <a:pt x="60476" y="2050910"/>
                  </a:lnTo>
                  <a:lnTo>
                    <a:pt x="22308" y="2008019"/>
                  </a:lnTo>
                  <a:lnTo>
                    <a:pt x="2538" y="1962777"/>
                  </a:lnTo>
                  <a:lnTo>
                    <a:pt x="0" y="1939425"/>
                  </a:lnTo>
                  <a:lnTo>
                    <a:pt x="0" y="0"/>
                  </a:lnTo>
                  <a:lnTo>
                    <a:pt x="1850938" y="0"/>
                  </a:lnTo>
                  <a:lnTo>
                    <a:pt x="1850938" y="1939946"/>
                  </a:lnTo>
                  <a:lnTo>
                    <a:pt x="1840904" y="1986053"/>
                  </a:lnTo>
                  <a:lnTo>
                    <a:pt x="1811756" y="2030074"/>
                  </a:lnTo>
                  <a:lnTo>
                    <a:pt x="1764926" y="2071523"/>
                  </a:lnTo>
                  <a:lnTo>
                    <a:pt x="1701844" y="2109915"/>
                  </a:lnTo>
                  <a:lnTo>
                    <a:pt x="1664656" y="2127812"/>
                  </a:lnTo>
                  <a:lnTo>
                    <a:pt x="1623943" y="2144764"/>
                  </a:lnTo>
                  <a:lnTo>
                    <a:pt x="1579882" y="2160708"/>
                  </a:lnTo>
                  <a:lnTo>
                    <a:pt x="1532653" y="2175584"/>
                  </a:lnTo>
                  <a:lnTo>
                    <a:pt x="1482434" y="2189331"/>
                  </a:lnTo>
                  <a:lnTo>
                    <a:pt x="1429405" y="2201889"/>
                  </a:lnTo>
                  <a:lnTo>
                    <a:pt x="1373745" y="2213197"/>
                  </a:lnTo>
                  <a:lnTo>
                    <a:pt x="1315632" y="2223195"/>
                  </a:lnTo>
                  <a:lnTo>
                    <a:pt x="1255245" y="2231820"/>
                  </a:lnTo>
                  <a:lnTo>
                    <a:pt x="1192764" y="2239014"/>
                  </a:lnTo>
                  <a:lnTo>
                    <a:pt x="1128366" y="2244715"/>
                  </a:lnTo>
                  <a:lnTo>
                    <a:pt x="1062232" y="2248862"/>
                  </a:lnTo>
                  <a:lnTo>
                    <a:pt x="994540" y="2251395"/>
                  </a:lnTo>
                  <a:lnTo>
                    <a:pt x="925469" y="2252253"/>
                  </a:lnTo>
                  <a:close/>
                </a:path>
              </a:pathLst>
            </a:custGeom>
            <a:solidFill>
              <a:srgbClr val="F4F4F4"/>
            </a:solidFill>
          </p:spPr>
          <p:txBody>
            <a:bodyPr wrap="square" lIns="0" tIns="0" rIns="0" bIns="0" rtlCol="0"/>
            <a:lstStyle/>
            <a:p>
              <a:endParaRPr sz="1200"/>
            </a:p>
          </p:txBody>
        </p:sp>
        <p:sp>
          <p:nvSpPr>
            <p:cNvPr id="5" name="object 5"/>
            <p:cNvSpPr/>
            <p:nvPr/>
          </p:nvSpPr>
          <p:spPr>
            <a:xfrm>
              <a:off x="752805" y="3062707"/>
              <a:ext cx="1885950" cy="2288540"/>
            </a:xfrm>
            <a:custGeom>
              <a:avLst/>
              <a:gdLst/>
              <a:ahLst/>
              <a:cxnLst/>
              <a:rect l="l" t="t" r="r" b="b"/>
              <a:pathLst>
                <a:path w="1885950" h="2288540">
                  <a:moveTo>
                    <a:pt x="1052334" y="2288018"/>
                  </a:moveTo>
                  <a:lnTo>
                    <a:pt x="837122" y="2288018"/>
                  </a:lnTo>
                  <a:lnTo>
                    <a:pt x="809305" y="2287013"/>
                  </a:lnTo>
                  <a:lnTo>
                    <a:pt x="743920" y="2283046"/>
                  </a:lnTo>
                  <a:lnTo>
                    <a:pt x="680283" y="2277581"/>
                  </a:lnTo>
                  <a:lnTo>
                    <a:pt x="618543" y="2270672"/>
                  </a:lnTo>
                  <a:lnTo>
                    <a:pt x="558846" y="2262371"/>
                  </a:lnTo>
                  <a:lnTo>
                    <a:pt x="501341" y="2252729"/>
                  </a:lnTo>
                  <a:lnTo>
                    <a:pt x="446176" y="2241799"/>
                  </a:lnTo>
                  <a:lnTo>
                    <a:pt x="393499" y="2229633"/>
                  </a:lnTo>
                  <a:lnTo>
                    <a:pt x="343457" y="2216282"/>
                  </a:lnTo>
                  <a:lnTo>
                    <a:pt x="296198" y="2201800"/>
                  </a:lnTo>
                  <a:lnTo>
                    <a:pt x="251870" y="2186238"/>
                  </a:lnTo>
                  <a:lnTo>
                    <a:pt x="210621" y="2169648"/>
                  </a:lnTo>
                  <a:lnTo>
                    <a:pt x="172599" y="2152082"/>
                  </a:lnTo>
                  <a:lnTo>
                    <a:pt x="137952" y="2133593"/>
                  </a:lnTo>
                  <a:lnTo>
                    <a:pt x="79372" y="2094052"/>
                  </a:lnTo>
                  <a:lnTo>
                    <a:pt x="36065" y="2051442"/>
                  </a:lnTo>
                  <a:lnTo>
                    <a:pt x="9213" y="2006181"/>
                  </a:lnTo>
                  <a:lnTo>
                    <a:pt x="0" y="1958684"/>
                  </a:lnTo>
                  <a:lnTo>
                    <a:pt x="0" y="0"/>
                  </a:lnTo>
                  <a:lnTo>
                    <a:pt x="1885619" y="0"/>
                  </a:lnTo>
                  <a:lnTo>
                    <a:pt x="1885619" y="37997"/>
                  </a:lnTo>
                  <a:lnTo>
                    <a:pt x="38517" y="37997"/>
                  </a:lnTo>
                  <a:lnTo>
                    <a:pt x="38517" y="1958684"/>
                  </a:lnTo>
                  <a:lnTo>
                    <a:pt x="49527" y="2003282"/>
                  </a:lnTo>
                  <a:lnTo>
                    <a:pt x="81382" y="2045980"/>
                  </a:lnTo>
                  <a:lnTo>
                    <a:pt x="132325" y="2086208"/>
                  </a:lnTo>
                  <a:lnTo>
                    <a:pt x="200595" y="2123397"/>
                  </a:lnTo>
                  <a:lnTo>
                    <a:pt x="240679" y="2140673"/>
                  </a:lnTo>
                  <a:lnTo>
                    <a:pt x="284435" y="2156977"/>
                  </a:lnTo>
                  <a:lnTo>
                    <a:pt x="331644" y="2172236"/>
                  </a:lnTo>
                  <a:lnTo>
                    <a:pt x="382085" y="2186380"/>
                  </a:lnTo>
                  <a:lnTo>
                    <a:pt x="435539" y="2199337"/>
                  </a:lnTo>
                  <a:lnTo>
                    <a:pt x="491786" y="2211036"/>
                  </a:lnTo>
                  <a:lnTo>
                    <a:pt x="550607" y="2221406"/>
                  </a:lnTo>
                  <a:lnTo>
                    <a:pt x="611780" y="2230376"/>
                  </a:lnTo>
                  <a:lnTo>
                    <a:pt x="675086" y="2237874"/>
                  </a:lnTo>
                  <a:lnTo>
                    <a:pt x="740306" y="2243830"/>
                  </a:lnTo>
                  <a:lnTo>
                    <a:pt x="807220" y="2248173"/>
                  </a:lnTo>
                  <a:lnTo>
                    <a:pt x="875607" y="2250830"/>
                  </a:lnTo>
                  <a:lnTo>
                    <a:pt x="945248" y="2251732"/>
                  </a:lnTo>
                  <a:lnTo>
                    <a:pt x="1393147" y="2251732"/>
                  </a:lnTo>
                  <a:lnTo>
                    <a:pt x="1388114" y="2252729"/>
                  </a:lnTo>
                  <a:lnTo>
                    <a:pt x="1330609" y="2262371"/>
                  </a:lnTo>
                  <a:lnTo>
                    <a:pt x="1270913" y="2270672"/>
                  </a:lnTo>
                  <a:lnTo>
                    <a:pt x="1209172" y="2277581"/>
                  </a:lnTo>
                  <a:lnTo>
                    <a:pt x="1145536" y="2283046"/>
                  </a:lnTo>
                  <a:lnTo>
                    <a:pt x="1080151" y="2287013"/>
                  </a:lnTo>
                  <a:lnTo>
                    <a:pt x="1052334" y="2288018"/>
                  </a:lnTo>
                  <a:close/>
                </a:path>
                <a:path w="1885950" h="2288540">
                  <a:moveTo>
                    <a:pt x="1393147" y="2251732"/>
                  </a:moveTo>
                  <a:lnTo>
                    <a:pt x="945248" y="2251732"/>
                  </a:lnTo>
                  <a:lnTo>
                    <a:pt x="1014889" y="2250830"/>
                  </a:lnTo>
                  <a:lnTo>
                    <a:pt x="1083277" y="2248173"/>
                  </a:lnTo>
                  <a:lnTo>
                    <a:pt x="1150190" y="2243830"/>
                  </a:lnTo>
                  <a:lnTo>
                    <a:pt x="1215410" y="2237874"/>
                  </a:lnTo>
                  <a:lnTo>
                    <a:pt x="1278717" y="2230376"/>
                  </a:lnTo>
                  <a:lnTo>
                    <a:pt x="1339890" y="2221406"/>
                  </a:lnTo>
                  <a:lnTo>
                    <a:pt x="1398710" y="2211036"/>
                  </a:lnTo>
                  <a:lnTo>
                    <a:pt x="1454957" y="2199337"/>
                  </a:lnTo>
                  <a:lnTo>
                    <a:pt x="1508411" y="2186380"/>
                  </a:lnTo>
                  <a:lnTo>
                    <a:pt x="1558853" y="2172236"/>
                  </a:lnTo>
                  <a:lnTo>
                    <a:pt x="1606061" y="2156977"/>
                  </a:lnTo>
                  <a:lnTo>
                    <a:pt x="1649817" y="2140673"/>
                  </a:lnTo>
                  <a:lnTo>
                    <a:pt x="1689901" y="2123397"/>
                  </a:lnTo>
                  <a:lnTo>
                    <a:pt x="1726093" y="2105218"/>
                  </a:lnTo>
                  <a:lnTo>
                    <a:pt x="1785919" y="2066438"/>
                  </a:lnTo>
                  <a:lnTo>
                    <a:pt x="1827538" y="2024904"/>
                  </a:lnTo>
                  <a:lnTo>
                    <a:pt x="1849190" y="1981185"/>
                  </a:lnTo>
                  <a:lnTo>
                    <a:pt x="1851979" y="1958684"/>
                  </a:lnTo>
                  <a:lnTo>
                    <a:pt x="1851979" y="37997"/>
                  </a:lnTo>
                  <a:lnTo>
                    <a:pt x="1885619" y="37997"/>
                  </a:lnTo>
                  <a:lnTo>
                    <a:pt x="1885619" y="1987834"/>
                  </a:lnTo>
                  <a:lnTo>
                    <a:pt x="1880243" y="2006181"/>
                  </a:lnTo>
                  <a:lnTo>
                    <a:pt x="1853391" y="2051442"/>
                  </a:lnTo>
                  <a:lnTo>
                    <a:pt x="1810084" y="2094052"/>
                  </a:lnTo>
                  <a:lnTo>
                    <a:pt x="1751504" y="2133593"/>
                  </a:lnTo>
                  <a:lnTo>
                    <a:pt x="1716857" y="2152082"/>
                  </a:lnTo>
                  <a:lnTo>
                    <a:pt x="1678834" y="2169648"/>
                  </a:lnTo>
                  <a:lnTo>
                    <a:pt x="1637585" y="2186238"/>
                  </a:lnTo>
                  <a:lnTo>
                    <a:pt x="1593258" y="2201800"/>
                  </a:lnTo>
                  <a:lnTo>
                    <a:pt x="1545999" y="2216282"/>
                  </a:lnTo>
                  <a:lnTo>
                    <a:pt x="1495957" y="2229633"/>
                  </a:lnTo>
                  <a:lnTo>
                    <a:pt x="1443279" y="2241799"/>
                  </a:lnTo>
                  <a:lnTo>
                    <a:pt x="1393147" y="2251732"/>
                  </a:lnTo>
                  <a:close/>
                </a:path>
              </a:pathLst>
            </a:custGeom>
            <a:solidFill>
              <a:srgbClr val="153869"/>
            </a:solidFill>
          </p:spPr>
          <p:txBody>
            <a:bodyPr wrap="square" lIns="0" tIns="0" rIns="0" bIns="0" rtlCol="0"/>
            <a:lstStyle/>
            <a:p>
              <a:endParaRPr sz="1200"/>
            </a:p>
          </p:txBody>
        </p:sp>
        <p:sp>
          <p:nvSpPr>
            <p:cNvPr id="6" name="object 6"/>
            <p:cNvSpPr/>
            <p:nvPr/>
          </p:nvSpPr>
          <p:spPr>
            <a:xfrm>
              <a:off x="772064" y="2769659"/>
              <a:ext cx="1851025" cy="624840"/>
            </a:xfrm>
            <a:custGeom>
              <a:avLst/>
              <a:gdLst/>
              <a:ahLst/>
              <a:cxnLst/>
              <a:rect l="l" t="t" r="r" b="b"/>
              <a:pathLst>
                <a:path w="1851025" h="624839">
                  <a:moveTo>
                    <a:pt x="925469" y="624613"/>
                  </a:moveTo>
                  <a:lnTo>
                    <a:pt x="856397" y="623755"/>
                  </a:lnTo>
                  <a:lnTo>
                    <a:pt x="788705" y="621223"/>
                  </a:lnTo>
                  <a:lnTo>
                    <a:pt x="722571" y="617076"/>
                  </a:lnTo>
                  <a:lnTo>
                    <a:pt x="658174" y="611375"/>
                  </a:lnTo>
                  <a:lnTo>
                    <a:pt x="595692" y="604181"/>
                  </a:lnTo>
                  <a:lnTo>
                    <a:pt x="535306" y="595555"/>
                  </a:lnTo>
                  <a:lnTo>
                    <a:pt x="477193" y="585558"/>
                  </a:lnTo>
                  <a:lnTo>
                    <a:pt x="421532" y="574250"/>
                  </a:lnTo>
                  <a:lnTo>
                    <a:pt x="368503" y="561692"/>
                  </a:lnTo>
                  <a:lnTo>
                    <a:pt x="318285" y="547944"/>
                  </a:lnTo>
                  <a:lnTo>
                    <a:pt x="271056" y="533068"/>
                  </a:lnTo>
                  <a:lnTo>
                    <a:pt x="226995" y="517124"/>
                  </a:lnTo>
                  <a:lnTo>
                    <a:pt x="186281" y="500173"/>
                  </a:lnTo>
                  <a:lnTo>
                    <a:pt x="149093" y="482275"/>
                  </a:lnTo>
                  <a:lnTo>
                    <a:pt x="115611" y="463492"/>
                  </a:lnTo>
                  <a:lnTo>
                    <a:pt x="60476" y="423511"/>
                  </a:lnTo>
                  <a:lnTo>
                    <a:pt x="22308" y="380715"/>
                  </a:lnTo>
                  <a:lnTo>
                    <a:pt x="2538" y="335590"/>
                  </a:lnTo>
                  <a:lnTo>
                    <a:pt x="0" y="312306"/>
                  </a:lnTo>
                  <a:lnTo>
                    <a:pt x="2538" y="289023"/>
                  </a:lnTo>
                  <a:lnTo>
                    <a:pt x="22308" y="243898"/>
                  </a:lnTo>
                  <a:lnTo>
                    <a:pt x="60476" y="201102"/>
                  </a:lnTo>
                  <a:lnTo>
                    <a:pt x="115611" y="161121"/>
                  </a:lnTo>
                  <a:lnTo>
                    <a:pt x="149093" y="142337"/>
                  </a:lnTo>
                  <a:lnTo>
                    <a:pt x="186281" y="124440"/>
                  </a:lnTo>
                  <a:lnTo>
                    <a:pt x="226995" y="107488"/>
                  </a:lnTo>
                  <a:lnTo>
                    <a:pt x="271056" y="91544"/>
                  </a:lnTo>
                  <a:lnTo>
                    <a:pt x="318285" y="76668"/>
                  </a:lnTo>
                  <a:lnTo>
                    <a:pt x="368503" y="62921"/>
                  </a:lnTo>
                  <a:lnTo>
                    <a:pt x="421532" y="50363"/>
                  </a:lnTo>
                  <a:lnTo>
                    <a:pt x="477193" y="39055"/>
                  </a:lnTo>
                  <a:lnTo>
                    <a:pt x="535306" y="29057"/>
                  </a:lnTo>
                  <a:lnTo>
                    <a:pt x="595692" y="20432"/>
                  </a:lnTo>
                  <a:lnTo>
                    <a:pt x="658174" y="13238"/>
                  </a:lnTo>
                  <a:lnTo>
                    <a:pt x="722571" y="7537"/>
                  </a:lnTo>
                  <a:lnTo>
                    <a:pt x="788705" y="3390"/>
                  </a:lnTo>
                  <a:lnTo>
                    <a:pt x="856398" y="857"/>
                  </a:lnTo>
                  <a:lnTo>
                    <a:pt x="925469" y="0"/>
                  </a:lnTo>
                  <a:lnTo>
                    <a:pt x="994540" y="854"/>
                  </a:lnTo>
                  <a:lnTo>
                    <a:pt x="1062232" y="3378"/>
                  </a:lnTo>
                  <a:lnTo>
                    <a:pt x="1128367" y="7512"/>
                  </a:lnTo>
                  <a:lnTo>
                    <a:pt x="1192764" y="13196"/>
                  </a:lnTo>
                  <a:lnTo>
                    <a:pt x="1255245" y="20369"/>
                  </a:lnTo>
                  <a:lnTo>
                    <a:pt x="1315632" y="28973"/>
                  </a:lnTo>
                  <a:lnTo>
                    <a:pt x="1373745" y="38947"/>
                  </a:lnTo>
                  <a:lnTo>
                    <a:pt x="1429405" y="50231"/>
                  </a:lnTo>
                  <a:lnTo>
                    <a:pt x="1482434" y="62766"/>
                  </a:lnTo>
                  <a:lnTo>
                    <a:pt x="1532653" y="76492"/>
                  </a:lnTo>
                  <a:lnTo>
                    <a:pt x="1579882" y="91349"/>
                  </a:lnTo>
                  <a:lnTo>
                    <a:pt x="1623943" y="107277"/>
                  </a:lnTo>
                  <a:lnTo>
                    <a:pt x="1664657" y="124217"/>
                  </a:lnTo>
                  <a:lnTo>
                    <a:pt x="1701844" y="142107"/>
                  </a:lnTo>
                  <a:lnTo>
                    <a:pt x="1735327" y="160890"/>
                  </a:lnTo>
                  <a:lnTo>
                    <a:pt x="1790462" y="200890"/>
                  </a:lnTo>
                  <a:lnTo>
                    <a:pt x="1828630" y="243739"/>
                  </a:lnTo>
                  <a:lnTo>
                    <a:pt x="1848400" y="288958"/>
                  </a:lnTo>
                  <a:lnTo>
                    <a:pt x="1850938" y="312306"/>
                  </a:lnTo>
                  <a:lnTo>
                    <a:pt x="1848400" y="335590"/>
                  </a:lnTo>
                  <a:lnTo>
                    <a:pt x="1828630" y="380715"/>
                  </a:lnTo>
                  <a:lnTo>
                    <a:pt x="1790462" y="423511"/>
                  </a:lnTo>
                  <a:lnTo>
                    <a:pt x="1735327" y="463492"/>
                  </a:lnTo>
                  <a:lnTo>
                    <a:pt x="1701844" y="482275"/>
                  </a:lnTo>
                  <a:lnTo>
                    <a:pt x="1664656" y="500173"/>
                  </a:lnTo>
                  <a:lnTo>
                    <a:pt x="1623943" y="517124"/>
                  </a:lnTo>
                  <a:lnTo>
                    <a:pt x="1579882" y="533068"/>
                  </a:lnTo>
                  <a:lnTo>
                    <a:pt x="1532653" y="547944"/>
                  </a:lnTo>
                  <a:lnTo>
                    <a:pt x="1482434" y="561692"/>
                  </a:lnTo>
                  <a:lnTo>
                    <a:pt x="1429405" y="574250"/>
                  </a:lnTo>
                  <a:lnTo>
                    <a:pt x="1373745" y="585558"/>
                  </a:lnTo>
                  <a:lnTo>
                    <a:pt x="1315632" y="595555"/>
                  </a:lnTo>
                  <a:lnTo>
                    <a:pt x="1255245" y="604181"/>
                  </a:lnTo>
                  <a:lnTo>
                    <a:pt x="1192764" y="611375"/>
                  </a:lnTo>
                  <a:lnTo>
                    <a:pt x="1128366" y="617076"/>
                  </a:lnTo>
                  <a:lnTo>
                    <a:pt x="1062232" y="621223"/>
                  </a:lnTo>
                  <a:lnTo>
                    <a:pt x="994540" y="623755"/>
                  </a:lnTo>
                  <a:lnTo>
                    <a:pt x="925469" y="624613"/>
                  </a:lnTo>
                  <a:close/>
                </a:path>
              </a:pathLst>
            </a:custGeom>
            <a:solidFill>
              <a:srgbClr val="F4F4F4"/>
            </a:solidFill>
          </p:spPr>
          <p:txBody>
            <a:bodyPr wrap="square" lIns="0" tIns="0" rIns="0" bIns="0" rtlCol="0"/>
            <a:lstStyle/>
            <a:p>
              <a:endParaRPr sz="1200"/>
            </a:p>
          </p:txBody>
        </p:sp>
        <p:sp>
          <p:nvSpPr>
            <p:cNvPr id="7" name="object 7"/>
            <p:cNvSpPr/>
            <p:nvPr/>
          </p:nvSpPr>
          <p:spPr>
            <a:xfrm>
              <a:off x="752805" y="2750400"/>
              <a:ext cx="1885950" cy="662940"/>
            </a:xfrm>
            <a:custGeom>
              <a:avLst/>
              <a:gdLst/>
              <a:ahLst/>
              <a:cxnLst/>
              <a:rect l="l" t="t" r="r" b="b"/>
              <a:pathLst>
                <a:path w="1885950" h="662939">
                  <a:moveTo>
                    <a:pt x="944728" y="662611"/>
                  </a:moveTo>
                  <a:lnTo>
                    <a:pt x="876290" y="661796"/>
                  </a:lnTo>
                  <a:lnTo>
                    <a:pt x="809305" y="659385"/>
                  </a:lnTo>
                  <a:lnTo>
                    <a:pt x="743920" y="655431"/>
                  </a:lnTo>
                  <a:lnTo>
                    <a:pt x="680283" y="649984"/>
                  </a:lnTo>
                  <a:lnTo>
                    <a:pt x="618543" y="643096"/>
                  </a:lnTo>
                  <a:lnTo>
                    <a:pt x="558846" y="634819"/>
                  </a:lnTo>
                  <a:lnTo>
                    <a:pt x="501341" y="625205"/>
                  </a:lnTo>
                  <a:lnTo>
                    <a:pt x="446176" y="614305"/>
                  </a:lnTo>
                  <a:lnTo>
                    <a:pt x="393499" y="602170"/>
                  </a:lnTo>
                  <a:lnTo>
                    <a:pt x="343457" y="588853"/>
                  </a:lnTo>
                  <a:lnTo>
                    <a:pt x="296198" y="574404"/>
                  </a:lnTo>
                  <a:lnTo>
                    <a:pt x="251870" y="558875"/>
                  </a:lnTo>
                  <a:lnTo>
                    <a:pt x="210621" y="542319"/>
                  </a:lnTo>
                  <a:lnTo>
                    <a:pt x="172599" y="524786"/>
                  </a:lnTo>
                  <a:lnTo>
                    <a:pt x="137952" y="506329"/>
                  </a:lnTo>
                  <a:lnTo>
                    <a:pt x="79372" y="466845"/>
                  </a:lnTo>
                  <a:lnTo>
                    <a:pt x="36065" y="424282"/>
                  </a:lnTo>
                  <a:lnTo>
                    <a:pt x="9213" y="379051"/>
                  </a:lnTo>
                  <a:lnTo>
                    <a:pt x="0" y="331565"/>
                  </a:lnTo>
                  <a:lnTo>
                    <a:pt x="2327" y="307563"/>
                  </a:lnTo>
                  <a:lnTo>
                    <a:pt x="20508" y="261132"/>
                  </a:lnTo>
                  <a:lnTo>
                    <a:pt x="55735" y="217144"/>
                  </a:lnTo>
                  <a:lnTo>
                    <a:pt x="106826" y="176017"/>
                  </a:lnTo>
                  <a:lnTo>
                    <a:pt x="172599" y="138167"/>
                  </a:lnTo>
                  <a:lnTo>
                    <a:pt x="210621" y="120602"/>
                  </a:lnTo>
                  <a:lnTo>
                    <a:pt x="251870" y="104012"/>
                  </a:lnTo>
                  <a:lnTo>
                    <a:pt x="296198" y="88449"/>
                  </a:lnTo>
                  <a:lnTo>
                    <a:pt x="343457" y="73967"/>
                  </a:lnTo>
                  <a:lnTo>
                    <a:pt x="393499" y="60617"/>
                  </a:lnTo>
                  <a:lnTo>
                    <a:pt x="446176" y="48450"/>
                  </a:lnTo>
                  <a:lnTo>
                    <a:pt x="501341" y="37520"/>
                  </a:lnTo>
                  <a:lnTo>
                    <a:pt x="558846" y="27878"/>
                  </a:lnTo>
                  <a:lnTo>
                    <a:pt x="618543" y="19577"/>
                  </a:lnTo>
                  <a:lnTo>
                    <a:pt x="680283" y="12668"/>
                  </a:lnTo>
                  <a:lnTo>
                    <a:pt x="743920" y="7204"/>
                  </a:lnTo>
                  <a:lnTo>
                    <a:pt x="809305" y="3236"/>
                  </a:lnTo>
                  <a:lnTo>
                    <a:pt x="876290" y="817"/>
                  </a:lnTo>
                  <a:lnTo>
                    <a:pt x="944723" y="0"/>
                  </a:lnTo>
                  <a:lnTo>
                    <a:pt x="1013166" y="817"/>
                  </a:lnTo>
                  <a:lnTo>
                    <a:pt x="1080151" y="3236"/>
                  </a:lnTo>
                  <a:lnTo>
                    <a:pt x="1145536" y="7204"/>
                  </a:lnTo>
                  <a:lnTo>
                    <a:pt x="1209172" y="12668"/>
                  </a:lnTo>
                  <a:lnTo>
                    <a:pt x="1270913" y="19577"/>
                  </a:lnTo>
                  <a:lnTo>
                    <a:pt x="1330609" y="27878"/>
                  </a:lnTo>
                  <a:lnTo>
                    <a:pt x="1388114" y="37520"/>
                  </a:lnTo>
                  <a:lnTo>
                    <a:pt x="1393146" y="38517"/>
                  </a:lnTo>
                  <a:lnTo>
                    <a:pt x="944728" y="38517"/>
                  </a:lnTo>
                  <a:lnTo>
                    <a:pt x="875003" y="39419"/>
                  </a:lnTo>
                  <a:lnTo>
                    <a:pt x="806713" y="42064"/>
                  </a:lnTo>
                  <a:lnTo>
                    <a:pt x="739815" y="46392"/>
                  </a:lnTo>
                  <a:lnTo>
                    <a:pt x="674615" y="52329"/>
                  </a:lnTo>
                  <a:lnTo>
                    <a:pt x="611334" y="59806"/>
                  </a:lnTo>
                  <a:lnTo>
                    <a:pt x="550189" y="68752"/>
                  </a:lnTo>
                  <a:lnTo>
                    <a:pt x="491401" y="79098"/>
                  </a:lnTo>
                  <a:lnTo>
                    <a:pt x="435188" y="90772"/>
                  </a:lnTo>
                  <a:lnTo>
                    <a:pt x="381770" y="103706"/>
                  </a:lnTo>
                  <a:lnTo>
                    <a:pt x="331365" y="117828"/>
                  </a:lnTo>
                  <a:lnTo>
                    <a:pt x="284194" y="133068"/>
                  </a:lnTo>
                  <a:lnTo>
                    <a:pt x="240474" y="149357"/>
                  </a:lnTo>
                  <a:lnTo>
                    <a:pt x="200426" y="166625"/>
                  </a:lnTo>
                  <a:lnTo>
                    <a:pt x="164269" y="184800"/>
                  </a:lnTo>
                  <a:lnTo>
                    <a:pt x="104503" y="223595"/>
                  </a:lnTo>
                  <a:lnTo>
                    <a:pt x="62930" y="265181"/>
                  </a:lnTo>
                  <a:lnTo>
                    <a:pt x="41303" y="308997"/>
                  </a:lnTo>
                  <a:lnTo>
                    <a:pt x="38517" y="331565"/>
                  </a:lnTo>
                  <a:lnTo>
                    <a:pt x="41303" y="354134"/>
                  </a:lnTo>
                  <a:lnTo>
                    <a:pt x="62930" y="397949"/>
                  </a:lnTo>
                  <a:lnTo>
                    <a:pt x="104503" y="439535"/>
                  </a:lnTo>
                  <a:lnTo>
                    <a:pt x="164269" y="478330"/>
                  </a:lnTo>
                  <a:lnTo>
                    <a:pt x="200426" y="496506"/>
                  </a:lnTo>
                  <a:lnTo>
                    <a:pt x="240474" y="513773"/>
                  </a:lnTo>
                  <a:lnTo>
                    <a:pt x="284194" y="530062"/>
                  </a:lnTo>
                  <a:lnTo>
                    <a:pt x="331365" y="545303"/>
                  </a:lnTo>
                  <a:lnTo>
                    <a:pt x="381770" y="559425"/>
                  </a:lnTo>
                  <a:lnTo>
                    <a:pt x="435188" y="572358"/>
                  </a:lnTo>
                  <a:lnTo>
                    <a:pt x="491401" y="584033"/>
                  </a:lnTo>
                  <a:lnTo>
                    <a:pt x="550189" y="594378"/>
                  </a:lnTo>
                  <a:lnTo>
                    <a:pt x="611334" y="603324"/>
                  </a:lnTo>
                  <a:lnTo>
                    <a:pt x="674615" y="610801"/>
                  </a:lnTo>
                  <a:lnTo>
                    <a:pt x="739815" y="616739"/>
                  </a:lnTo>
                  <a:lnTo>
                    <a:pt x="806713" y="621067"/>
                  </a:lnTo>
                  <a:lnTo>
                    <a:pt x="875090" y="623715"/>
                  </a:lnTo>
                  <a:lnTo>
                    <a:pt x="944728" y="624613"/>
                  </a:lnTo>
                  <a:lnTo>
                    <a:pt x="1391109" y="624613"/>
                  </a:lnTo>
                  <a:lnTo>
                    <a:pt x="1388114" y="625205"/>
                  </a:lnTo>
                  <a:lnTo>
                    <a:pt x="1330609" y="634819"/>
                  </a:lnTo>
                  <a:lnTo>
                    <a:pt x="1270913" y="643096"/>
                  </a:lnTo>
                  <a:lnTo>
                    <a:pt x="1209172" y="649984"/>
                  </a:lnTo>
                  <a:lnTo>
                    <a:pt x="1145536" y="655431"/>
                  </a:lnTo>
                  <a:lnTo>
                    <a:pt x="1080151" y="659385"/>
                  </a:lnTo>
                  <a:lnTo>
                    <a:pt x="1013166" y="661796"/>
                  </a:lnTo>
                  <a:lnTo>
                    <a:pt x="944728" y="662611"/>
                  </a:lnTo>
                  <a:close/>
                </a:path>
                <a:path w="1885950" h="662939">
                  <a:moveTo>
                    <a:pt x="1391109" y="624613"/>
                  </a:moveTo>
                  <a:lnTo>
                    <a:pt x="944728" y="624613"/>
                  </a:lnTo>
                  <a:lnTo>
                    <a:pt x="1014369" y="623711"/>
                  </a:lnTo>
                  <a:lnTo>
                    <a:pt x="1082756" y="621054"/>
                  </a:lnTo>
                  <a:lnTo>
                    <a:pt x="1149670" y="616711"/>
                  </a:lnTo>
                  <a:lnTo>
                    <a:pt x="1214890" y="610755"/>
                  </a:lnTo>
                  <a:lnTo>
                    <a:pt x="1278196" y="603257"/>
                  </a:lnTo>
                  <a:lnTo>
                    <a:pt x="1339370" y="594287"/>
                  </a:lnTo>
                  <a:lnTo>
                    <a:pt x="1398190" y="583917"/>
                  </a:lnTo>
                  <a:lnTo>
                    <a:pt x="1454437" y="572218"/>
                  </a:lnTo>
                  <a:lnTo>
                    <a:pt x="1507891" y="559261"/>
                  </a:lnTo>
                  <a:lnTo>
                    <a:pt x="1558332" y="545117"/>
                  </a:lnTo>
                  <a:lnTo>
                    <a:pt x="1605541" y="529858"/>
                  </a:lnTo>
                  <a:lnTo>
                    <a:pt x="1649297" y="513555"/>
                  </a:lnTo>
                  <a:lnTo>
                    <a:pt x="1689381" y="496278"/>
                  </a:lnTo>
                  <a:lnTo>
                    <a:pt x="1725572" y="478099"/>
                  </a:lnTo>
                  <a:lnTo>
                    <a:pt x="1785399" y="439319"/>
                  </a:lnTo>
                  <a:lnTo>
                    <a:pt x="1827017" y="397786"/>
                  </a:lnTo>
                  <a:lnTo>
                    <a:pt x="1848670" y="354066"/>
                  </a:lnTo>
                  <a:lnTo>
                    <a:pt x="1851459" y="331565"/>
                  </a:lnTo>
                  <a:lnTo>
                    <a:pt x="1848670" y="309064"/>
                  </a:lnTo>
                  <a:lnTo>
                    <a:pt x="1827017" y="265345"/>
                  </a:lnTo>
                  <a:lnTo>
                    <a:pt x="1785399" y="223811"/>
                  </a:lnTo>
                  <a:lnTo>
                    <a:pt x="1725572" y="185032"/>
                  </a:lnTo>
                  <a:lnTo>
                    <a:pt x="1689381" y="166853"/>
                  </a:lnTo>
                  <a:lnTo>
                    <a:pt x="1649297" y="149576"/>
                  </a:lnTo>
                  <a:lnTo>
                    <a:pt x="1605541" y="133272"/>
                  </a:lnTo>
                  <a:lnTo>
                    <a:pt x="1558332" y="118013"/>
                  </a:lnTo>
                  <a:lnTo>
                    <a:pt x="1507891" y="103870"/>
                  </a:lnTo>
                  <a:lnTo>
                    <a:pt x="1454437" y="90913"/>
                  </a:lnTo>
                  <a:lnTo>
                    <a:pt x="1398190" y="79214"/>
                  </a:lnTo>
                  <a:lnTo>
                    <a:pt x="1339370" y="68844"/>
                  </a:lnTo>
                  <a:lnTo>
                    <a:pt x="1278196" y="59874"/>
                  </a:lnTo>
                  <a:lnTo>
                    <a:pt x="1214890" y="52375"/>
                  </a:lnTo>
                  <a:lnTo>
                    <a:pt x="1149670" y="46419"/>
                  </a:lnTo>
                  <a:lnTo>
                    <a:pt x="1082756" y="42077"/>
                  </a:lnTo>
                  <a:lnTo>
                    <a:pt x="1014369" y="39419"/>
                  </a:lnTo>
                  <a:lnTo>
                    <a:pt x="944728" y="38517"/>
                  </a:lnTo>
                  <a:lnTo>
                    <a:pt x="1393146" y="38517"/>
                  </a:lnTo>
                  <a:lnTo>
                    <a:pt x="1443279" y="48450"/>
                  </a:lnTo>
                  <a:lnTo>
                    <a:pt x="1495957" y="60617"/>
                  </a:lnTo>
                  <a:lnTo>
                    <a:pt x="1545999" y="73967"/>
                  </a:lnTo>
                  <a:lnTo>
                    <a:pt x="1593258" y="88449"/>
                  </a:lnTo>
                  <a:lnTo>
                    <a:pt x="1637585" y="104012"/>
                  </a:lnTo>
                  <a:lnTo>
                    <a:pt x="1678834" y="120602"/>
                  </a:lnTo>
                  <a:lnTo>
                    <a:pt x="1716857" y="138167"/>
                  </a:lnTo>
                  <a:lnTo>
                    <a:pt x="1751504" y="156657"/>
                  </a:lnTo>
                  <a:lnTo>
                    <a:pt x="1810084" y="196197"/>
                  </a:lnTo>
                  <a:lnTo>
                    <a:pt x="1853391" y="238807"/>
                  </a:lnTo>
                  <a:lnTo>
                    <a:pt x="1880243" y="284068"/>
                  </a:lnTo>
                  <a:lnTo>
                    <a:pt x="1885619" y="302415"/>
                  </a:lnTo>
                  <a:lnTo>
                    <a:pt x="1885619" y="360711"/>
                  </a:lnTo>
                  <a:lnTo>
                    <a:pt x="1868948" y="401974"/>
                  </a:lnTo>
                  <a:lnTo>
                    <a:pt x="1833720" y="445923"/>
                  </a:lnTo>
                  <a:lnTo>
                    <a:pt x="1782629" y="486998"/>
                  </a:lnTo>
                  <a:lnTo>
                    <a:pt x="1716857" y="524786"/>
                  </a:lnTo>
                  <a:lnTo>
                    <a:pt x="1678834" y="542319"/>
                  </a:lnTo>
                  <a:lnTo>
                    <a:pt x="1637585" y="558875"/>
                  </a:lnTo>
                  <a:lnTo>
                    <a:pt x="1593258" y="574404"/>
                  </a:lnTo>
                  <a:lnTo>
                    <a:pt x="1545999" y="588853"/>
                  </a:lnTo>
                  <a:lnTo>
                    <a:pt x="1495957" y="602170"/>
                  </a:lnTo>
                  <a:lnTo>
                    <a:pt x="1443279" y="614305"/>
                  </a:lnTo>
                  <a:lnTo>
                    <a:pt x="1391109" y="624613"/>
                  </a:lnTo>
                  <a:close/>
                </a:path>
              </a:pathLst>
            </a:custGeom>
            <a:solidFill>
              <a:srgbClr val="153869"/>
            </a:solidFill>
          </p:spPr>
          <p:txBody>
            <a:bodyPr wrap="square" lIns="0" tIns="0" rIns="0" bIns="0" rtlCol="0"/>
            <a:lstStyle/>
            <a:p>
              <a:endParaRPr sz="1200"/>
            </a:p>
          </p:txBody>
        </p:sp>
      </p:grpSp>
      <p:grpSp>
        <p:nvGrpSpPr>
          <p:cNvPr id="8" name="object 8"/>
          <p:cNvGrpSpPr/>
          <p:nvPr/>
        </p:nvGrpSpPr>
        <p:grpSpPr>
          <a:xfrm>
            <a:off x="1903666" y="2561999"/>
            <a:ext cx="571923" cy="203200"/>
            <a:chOff x="2855498" y="3842998"/>
            <a:chExt cx="857885" cy="304800"/>
          </a:xfrm>
        </p:grpSpPr>
        <p:sp>
          <p:nvSpPr>
            <p:cNvPr id="9" name="object 9"/>
            <p:cNvSpPr/>
            <p:nvPr/>
          </p:nvSpPr>
          <p:spPr>
            <a:xfrm>
              <a:off x="2855498" y="3995398"/>
              <a:ext cx="819785" cy="0"/>
            </a:xfrm>
            <a:custGeom>
              <a:avLst/>
              <a:gdLst/>
              <a:ahLst/>
              <a:cxnLst/>
              <a:rect l="l" t="t" r="r" b="b"/>
              <a:pathLst>
                <a:path w="819785">
                  <a:moveTo>
                    <a:pt x="0" y="0"/>
                  </a:moveTo>
                  <a:lnTo>
                    <a:pt x="819370" y="0"/>
                  </a:lnTo>
                </a:path>
              </a:pathLst>
            </a:custGeom>
            <a:ln w="76199">
              <a:solidFill>
                <a:srgbClr val="000000"/>
              </a:solidFill>
            </a:ln>
          </p:spPr>
          <p:txBody>
            <a:bodyPr wrap="square" lIns="0" tIns="0" rIns="0" bIns="0" rtlCol="0"/>
            <a:lstStyle/>
            <a:p>
              <a:endParaRPr sz="1200"/>
            </a:p>
          </p:txBody>
        </p:sp>
        <p:sp>
          <p:nvSpPr>
            <p:cNvPr id="10" name="object 10"/>
            <p:cNvSpPr/>
            <p:nvPr/>
          </p:nvSpPr>
          <p:spPr>
            <a:xfrm>
              <a:off x="3522468" y="3881098"/>
              <a:ext cx="152400" cy="228600"/>
            </a:xfrm>
            <a:custGeom>
              <a:avLst/>
              <a:gdLst/>
              <a:ahLst/>
              <a:cxnLst/>
              <a:rect l="l" t="t" r="r" b="b"/>
              <a:pathLst>
                <a:path w="152400" h="228600">
                  <a:moveTo>
                    <a:pt x="0" y="0"/>
                  </a:moveTo>
                  <a:lnTo>
                    <a:pt x="152399" y="114299"/>
                  </a:lnTo>
                  <a:lnTo>
                    <a:pt x="0" y="228599"/>
                  </a:lnTo>
                </a:path>
              </a:pathLst>
            </a:custGeom>
            <a:ln w="76199">
              <a:solidFill>
                <a:srgbClr val="000000"/>
              </a:solidFill>
            </a:ln>
          </p:spPr>
          <p:txBody>
            <a:bodyPr wrap="square" lIns="0" tIns="0" rIns="0" bIns="0" rtlCol="0"/>
            <a:lstStyle/>
            <a:p>
              <a:endParaRPr sz="1200"/>
            </a:p>
          </p:txBody>
        </p:sp>
      </p:grpSp>
      <p:sp>
        <p:nvSpPr>
          <p:cNvPr id="11" name="object 11"/>
          <p:cNvSpPr/>
          <p:nvPr/>
        </p:nvSpPr>
        <p:spPr>
          <a:xfrm>
            <a:off x="2730625" y="2173300"/>
            <a:ext cx="2139527" cy="1055793"/>
          </a:xfrm>
          <a:custGeom>
            <a:avLst/>
            <a:gdLst/>
            <a:ahLst/>
            <a:cxnLst/>
            <a:rect l="l" t="t" r="r" b="b"/>
            <a:pathLst>
              <a:path w="3209290" h="1583689">
                <a:moveTo>
                  <a:pt x="0" y="0"/>
                </a:moveTo>
                <a:lnTo>
                  <a:pt x="3209176" y="0"/>
                </a:lnTo>
                <a:lnTo>
                  <a:pt x="3209176" y="1583531"/>
                </a:lnTo>
                <a:lnTo>
                  <a:pt x="0" y="1583531"/>
                </a:lnTo>
                <a:lnTo>
                  <a:pt x="0" y="0"/>
                </a:lnTo>
                <a:close/>
              </a:path>
            </a:pathLst>
          </a:custGeom>
          <a:ln w="190500">
            <a:solidFill>
              <a:srgbClr val="153869"/>
            </a:solidFill>
          </a:ln>
        </p:spPr>
        <p:txBody>
          <a:bodyPr wrap="square" lIns="0" tIns="0" rIns="0" bIns="0" rtlCol="0"/>
          <a:lstStyle/>
          <a:p>
            <a:endParaRPr sz="1200"/>
          </a:p>
        </p:txBody>
      </p:sp>
      <p:sp>
        <p:nvSpPr>
          <p:cNvPr id="12" name="object 12"/>
          <p:cNvSpPr txBox="1"/>
          <p:nvPr/>
        </p:nvSpPr>
        <p:spPr>
          <a:xfrm>
            <a:off x="2888898" y="2416801"/>
            <a:ext cx="1822873" cy="541174"/>
          </a:xfrm>
          <a:prstGeom prst="rect">
            <a:avLst/>
          </a:prstGeom>
        </p:spPr>
        <p:txBody>
          <a:bodyPr vert="horz" wrap="square" lIns="0" tIns="27940" rIns="0" bIns="0" rtlCol="0">
            <a:spAutoFit/>
          </a:bodyPr>
          <a:lstStyle/>
          <a:p>
            <a:pPr marL="8467" marR="3387" indent="617674">
              <a:lnSpc>
                <a:spcPts val="1953"/>
              </a:lnSpc>
              <a:spcBef>
                <a:spcPts val="220"/>
              </a:spcBef>
            </a:pPr>
            <a:r>
              <a:rPr sz="1700" spc="-13" dirty="0">
                <a:latin typeface="Arial MT"/>
                <a:cs typeface="Arial MT"/>
              </a:rPr>
              <a:t>DATA </a:t>
            </a:r>
            <a:r>
              <a:rPr sz="1700" spc="-53" dirty="0">
                <a:latin typeface="Arial MT"/>
                <a:cs typeface="Arial MT"/>
              </a:rPr>
              <a:t>UNDERSTANDING</a:t>
            </a:r>
            <a:endParaRPr sz="1700">
              <a:latin typeface="Arial MT"/>
              <a:cs typeface="Arial MT"/>
            </a:endParaRPr>
          </a:p>
        </p:txBody>
      </p:sp>
      <p:grpSp>
        <p:nvGrpSpPr>
          <p:cNvPr id="13" name="object 13"/>
          <p:cNvGrpSpPr/>
          <p:nvPr/>
        </p:nvGrpSpPr>
        <p:grpSpPr>
          <a:xfrm>
            <a:off x="5085289" y="2536599"/>
            <a:ext cx="590127" cy="203200"/>
            <a:chOff x="7627933" y="3804898"/>
            <a:chExt cx="885190" cy="304800"/>
          </a:xfrm>
        </p:grpSpPr>
        <p:sp>
          <p:nvSpPr>
            <p:cNvPr id="14" name="object 14"/>
            <p:cNvSpPr/>
            <p:nvPr/>
          </p:nvSpPr>
          <p:spPr>
            <a:xfrm>
              <a:off x="7627933" y="3957298"/>
              <a:ext cx="847090" cy="0"/>
            </a:xfrm>
            <a:custGeom>
              <a:avLst/>
              <a:gdLst/>
              <a:ahLst/>
              <a:cxnLst/>
              <a:rect l="l" t="t" r="r" b="b"/>
              <a:pathLst>
                <a:path w="847090">
                  <a:moveTo>
                    <a:pt x="0" y="0"/>
                  </a:moveTo>
                  <a:lnTo>
                    <a:pt x="846629" y="0"/>
                  </a:lnTo>
                </a:path>
              </a:pathLst>
            </a:custGeom>
            <a:ln w="76199">
              <a:solidFill>
                <a:srgbClr val="000000"/>
              </a:solidFill>
            </a:ln>
          </p:spPr>
          <p:txBody>
            <a:bodyPr wrap="square" lIns="0" tIns="0" rIns="0" bIns="0" rtlCol="0"/>
            <a:lstStyle/>
            <a:p>
              <a:endParaRPr sz="1200"/>
            </a:p>
          </p:txBody>
        </p:sp>
        <p:sp>
          <p:nvSpPr>
            <p:cNvPr id="15" name="object 15"/>
            <p:cNvSpPr/>
            <p:nvPr/>
          </p:nvSpPr>
          <p:spPr>
            <a:xfrm>
              <a:off x="8322163" y="3842998"/>
              <a:ext cx="152400" cy="228600"/>
            </a:xfrm>
            <a:custGeom>
              <a:avLst/>
              <a:gdLst/>
              <a:ahLst/>
              <a:cxnLst/>
              <a:rect l="l" t="t" r="r" b="b"/>
              <a:pathLst>
                <a:path w="152400" h="228600">
                  <a:moveTo>
                    <a:pt x="0" y="0"/>
                  </a:moveTo>
                  <a:lnTo>
                    <a:pt x="152399" y="114299"/>
                  </a:lnTo>
                  <a:lnTo>
                    <a:pt x="0" y="228599"/>
                  </a:lnTo>
                </a:path>
              </a:pathLst>
            </a:custGeom>
            <a:ln w="76199">
              <a:solidFill>
                <a:srgbClr val="000000"/>
              </a:solidFill>
            </a:ln>
          </p:spPr>
          <p:txBody>
            <a:bodyPr wrap="square" lIns="0" tIns="0" rIns="0" bIns="0" rtlCol="0"/>
            <a:lstStyle/>
            <a:p>
              <a:endParaRPr sz="1200"/>
            </a:p>
          </p:txBody>
        </p:sp>
      </p:grpSp>
      <p:sp>
        <p:nvSpPr>
          <p:cNvPr id="16" name="object 16"/>
          <p:cNvSpPr/>
          <p:nvPr/>
        </p:nvSpPr>
        <p:spPr>
          <a:xfrm>
            <a:off x="9161576" y="2135749"/>
            <a:ext cx="2213186" cy="1055793"/>
          </a:xfrm>
          <a:custGeom>
            <a:avLst/>
            <a:gdLst/>
            <a:ahLst/>
            <a:cxnLst/>
            <a:rect l="l" t="t" r="r" b="b"/>
            <a:pathLst>
              <a:path w="3319780" h="1583689">
                <a:moveTo>
                  <a:pt x="0" y="0"/>
                </a:moveTo>
                <a:lnTo>
                  <a:pt x="3319601" y="0"/>
                </a:lnTo>
                <a:lnTo>
                  <a:pt x="3319601" y="1583531"/>
                </a:lnTo>
                <a:lnTo>
                  <a:pt x="0" y="1583531"/>
                </a:lnTo>
                <a:lnTo>
                  <a:pt x="0" y="0"/>
                </a:lnTo>
                <a:close/>
              </a:path>
            </a:pathLst>
          </a:custGeom>
          <a:ln w="190499">
            <a:solidFill>
              <a:srgbClr val="153869"/>
            </a:solidFill>
          </a:ln>
        </p:spPr>
        <p:txBody>
          <a:bodyPr wrap="square" lIns="0" tIns="0" rIns="0" bIns="0" rtlCol="0"/>
          <a:lstStyle/>
          <a:p>
            <a:endParaRPr sz="1200"/>
          </a:p>
        </p:txBody>
      </p:sp>
      <p:sp>
        <p:nvSpPr>
          <p:cNvPr id="17" name="object 17"/>
          <p:cNvSpPr txBox="1"/>
          <p:nvPr/>
        </p:nvSpPr>
        <p:spPr>
          <a:xfrm>
            <a:off x="9366876" y="2379250"/>
            <a:ext cx="1802553" cy="541174"/>
          </a:xfrm>
          <a:prstGeom prst="rect">
            <a:avLst/>
          </a:prstGeom>
        </p:spPr>
        <p:txBody>
          <a:bodyPr vert="horz" wrap="square" lIns="0" tIns="27940" rIns="0" bIns="0" rtlCol="0">
            <a:spAutoFit/>
          </a:bodyPr>
          <a:lstStyle/>
          <a:p>
            <a:pPr marL="8467" marR="3387" indent="129970">
              <a:lnSpc>
                <a:spcPts val="1953"/>
              </a:lnSpc>
              <a:spcBef>
                <a:spcPts val="220"/>
              </a:spcBef>
            </a:pPr>
            <a:r>
              <a:rPr sz="1700" spc="-17" dirty="0">
                <a:latin typeface="Arial MT"/>
                <a:cs typeface="Arial MT"/>
              </a:rPr>
              <a:t>EXPLORATORY </a:t>
            </a:r>
            <a:r>
              <a:rPr sz="1700" dirty="0">
                <a:latin typeface="Arial MT"/>
                <a:cs typeface="Arial MT"/>
              </a:rPr>
              <a:t>DATA</a:t>
            </a:r>
            <a:r>
              <a:rPr sz="1700" spc="-100" dirty="0">
                <a:latin typeface="Arial MT"/>
                <a:cs typeface="Arial MT"/>
              </a:rPr>
              <a:t> </a:t>
            </a:r>
            <a:r>
              <a:rPr sz="1700" spc="-40" dirty="0">
                <a:latin typeface="Arial MT"/>
                <a:cs typeface="Arial MT"/>
              </a:rPr>
              <a:t>ANALYTICS</a:t>
            </a:r>
            <a:endParaRPr sz="1700">
              <a:latin typeface="Arial MT"/>
              <a:cs typeface="Arial MT"/>
            </a:endParaRPr>
          </a:p>
        </p:txBody>
      </p:sp>
      <p:sp>
        <p:nvSpPr>
          <p:cNvPr id="18" name="object 18"/>
          <p:cNvSpPr/>
          <p:nvPr/>
        </p:nvSpPr>
        <p:spPr>
          <a:xfrm>
            <a:off x="9240655" y="4697699"/>
            <a:ext cx="1991360" cy="930910"/>
          </a:xfrm>
          <a:custGeom>
            <a:avLst/>
            <a:gdLst/>
            <a:ahLst/>
            <a:cxnLst/>
            <a:rect l="l" t="t" r="r" b="b"/>
            <a:pathLst>
              <a:path w="2987040" h="1396365">
                <a:moveTo>
                  <a:pt x="0" y="0"/>
                </a:moveTo>
                <a:lnTo>
                  <a:pt x="2986601" y="0"/>
                </a:lnTo>
                <a:lnTo>
                  <a:pt x="2986601" y="1396007"/>
                </a:lnTo>
                <a:lnTo>
                  <a:pt x="0" y="1396007"/>
                </a:lnTo>
                <a:lnTo>
                  <a:pt x="0" y="0"/>
                </a:lnTo>
                <a:close/>
              </a:path>
            </a:pathLst>
          </a:custGeom>
          <a:ln w="190499">
            <a:solidFill>
              <a:srgbClr val="153869"/>
            </a:solidFill>
          </a:ln>
        </p:spPr>
        <p:txBody>
          <a:bodyPr wrap="square" lIns="0" tIns="0" rIns="0" bIns="0" rtlCol="0"/>
          <a:lstStyle/>
          <a:p>
            <a:endParaRPr sz="1200"/>
          </a:p>
        </p:txBody>
      </p:sp>
      <p:sp>
        <p:nvSpPr>
          <p:cNvPr id="19" name="object 19"/>
          <p:cNvSpPr txBox="1"/>
          <p:nvPr/>
        </p:nvSpPr>
        <p:spPr>
          <a:xfrm>
            <a:off x="9363084" y="4877701"/>
            <a:ext cx="1746250" cy="541174"/>
          </a:xfrm>
          <a:prstGeom prst="rect">
            <a:avLst/>
          </a:prstGeom>
        </p:spPr>
        <p:txBody>
          <a:bodyPr vert="horz" wrap="square" lIns="0" tIns="27940" rIns="0" bIns="0" rtlCol="0">
            <a:spAutoFit/>
          </a:bodyPr>
          <a:lstStyle/>
          <a:p>
            <a:pPr marL="8467" marR="3387" indent="579572">
              <a:lnSpc>
                <a:spcPts val="1953"/>
              </a:lnSpc>
              <a:spcBef>
                <a:spcPts val="220"/>
              </a:spcBef>
            </a:pPr>
            <a:r>
              <a:rPr sz="1700" spc="-13" dirty="0">
                <a:latin typeface="Arial MT"/>
                <a:cs typeface="Arial MT"/>
              </a:rPr>
              <a:t>DATA </a:t>
            </a:r>
            <a:r>
              <a:rPr sz="1700" spc="-100" dirty="0">
                <a:latin typeface="Arial MT"/>
                <a:cs typeface="Arial MT"/>
              </a:rPr>
              <a:t>PREPROCESSING</a:t>
            </a:r>
            <a:endParaRPr sz="1700">
              <a:latin typeface="Arial MT"/>
              <a:cs typeface="Arial MT"/>
            </a:endParaRPr>
          </a:p>
        </p:txBody>
      </p:sp>
      <p:sp>
        <p:nvSpPr>
          <p:cNvPr id="20" name="object 20"/>
          <p:cNvSpPr/>
          <p:nvPr/>
        </p:nvSpPr>
        <p:spPr>
          <a:xfrm>
            <a:off x="2075154" y="4699000"/>
            <a:ext cx="1994747" cy="1021927"/>
          </a:xfrm>
          <a:custGeom>
            <a:avLst/>
            <a:gdLst/>
            <a:ahLst/>
            <a:cxnLst/>
            <a:rect l="l" t="t" r="r" b="b"/>
            <a:pathLst>
              <a:path w="2992120" h="1532890">
                <a:moveTo>
                  <a:pt x="0" y="0"/>
                </a:moveTo>
                <a:lnTo>
                  <a:pt x="2991775" y="0"/>
                </a:lnTo>
                <a:lnTo>
                  <a:pt x="2991775" y="1532483"/>
                </a:lnTo>
                <a:lnTo>
                  <a:pt x="0" y="1532483"/>
                </a:lnTo>
                <a:lnTo>
                  <a:pt x="0" y="0"/>
                </a:lnTo>
                <a:close/>
              </a:path>
            </a:pathLst>
          </a:custGeom>
          <a:ln w="190499">
            <a:solidFill>
              <a:srgbClr val="153869"/>
            </a:solidFill>
          </a:ln>
        </p:spPr>
        <p:txBody>
          <a:bodyPr wrap="square" lIns="0" tIns="0" rIns="0" bIns="0" rtlCol="0"/>
          <a:lstStyle/>
          <a:p>
            <a:endParaRPr sz="1200"/>
          </a:p>
        </p:txBody>
      </p:sp>
      <p:sp>
        <p:nvSpPr>
          <p:cNvPr id="21" name="object 21"/>
          <p:cNvSpPr txBox="1"/>
          <p:nvPr/>
        </p:nvSpPr>
        <p:spPr>
          <a:xfrm>
            <a:off x="2234084" y="4923452"/>
            <a:ext cx="1676823" cy="515953"/>
          </a:xfrm>
          <a:prstGeom prst="rect">
            <a:avLst/>
          </a:prstGeom>
        </p:spPr>
        <p:txBody>
          <a:bodyPr vert="horz" wrap="square" lIns="0" tIns="28363" rIns="0" bIns="0" rtlCol="0">
            <a:spAutoFit/>
          </a:bodyPr>
          <a:lstStyle/>
          <a:p>
            <a:pPr marL="146904" marR="3387" indent="-138860">
              <a:lnSpc>
                <a:spcPts val="1947"/>
              </a:lnSpc>
              <a:spcBef>
                <a:spcPts val="223"/>
              </a:spcBef>
            </a:pPr>
            <a:r>
              <a:rPr lang="en-IN" sz="1700" spc="-70" dirty="0">
                <a:latin typeface="Arial MT"/>
                <a:cs typeface="Arial MT"/>
              </a:rPr>
              <a:t>FLASK</a:t>
            </a:r>
            <a:r>
              <a:rPr sz="1700" spc="-23" dirty="0">
                <a:latin typeface="Arial MT"/>
                <a:cs typeface="Arial MT"/>
              </a:rPr>
              <a:t> </a:t>
            </a:r>
            <a:r>
              <a:rPr lang="en-IN" sz="1700" spc="-23" dirty="0">
                <a:latin typeface="Arial MT"/>
                <a:cs typeface="Arial MT"/>
              </a:rPr>
              <a:t> </a:t>
            </a:r>
            <a:r>
              <a:rPr sz="1700" spc="-70" dirty="0">
                <a:latin typeface="Arial MT"/>
                <a:cs typeface="Arial MT"/>
              </a:rPr>
              <a:t>WEB </a:t>
            </a:r>
            <a:r>
              <a:rPr sz="1700" spc="-7" dirty="0">
                <a:latin typeface="Arial MT"/>
                <a:cs typeface="Arial MT"/>
              </a:rPr>
              <a:t>APPLICAT</a:t>
            </a:r>
            <a:r>
              <a:rPr lang="en-IN" sz="1700" spc="-7" dirty="0">
                <a:latin typeface="Arial MT"/>
                <a:cs typeface="Arial MT"/>
              </a:rPr>
              <a:t>I</a:t>
            </a:r>
            <a:r>
              <a:rPr sz="1700" spc="-7" dirty="0">
                <a:latin typeface="Arial MT"/>
                <a:cs typeface="Arial MT"/>
              </a:rPr>
              <a:t>ON</a:t>
            </a:r>
            <a:endParaRPr sz="1700" dirty="0">
              <a:latin typeface="Arial MT"/>
              <a:cs typeface="Arial MT"/>
            </a:endParaRPr>
          </a:p>
        </p:txBody>
      </p:sp>
      <p:grpSp>
        <p:nvGrpSpPr>
          <p:cNvPr id="22" name="object 22"/>
          <p:cNvGrpSpPr/>
          <p:nvPr/>
        </p:nvGrpSpPr>
        <p:grpSpPr>
          <a:xfrm>
            <a:off x="4615559" y="5048762"/>
            <a:ext cx="665903" cy="228600"/>
            <a:chOff x="6923337" y="7573143"/>
            <a:chExt cx="998855" cy="342900"/>
          </a:xfrm>
        </p:grpSpPr>
        <p:sp>
          <p:nvSpPr>
            <p:cNvPr id="23" name="object 23"/>
            <p:cNvSpPr/>
            <p:nvPr/>
          </p:nvSpPr>
          <p:spPr>
            <a:xfrm>
              <a:off x="6966200" y="7744593"/>
              <a:ext cx="955675" cy="0"/>
            </a:xfrm>
            <a:custGeom>
              <a:avLst/>
              <a:gdLst/>
              <a:ahLst/>
              <a:cxnLst/>
              <a:rect l="l" t="t" r="r" b="b"/>
              <a:pathLst>
                <a:path w="955675">
                  <a:moveTo>
                    <a:pt x="955587" y="0"/>
                  </a:moveTo>
                  <a:lnTo>
                    <a:pt x="0" y="0"/>
                  </a:lnTo>
                </a:path>
              </a:pathLst>
            </a:custGeom>
            <a:ln w="85724">
              <a:solidFill>
                <a:srgbClr val="000000"/>
              </a:solidFill>
            </a:ln>
          </p:spPr>
          <p:txBody>
            <a:bodyPr wrap="square" lIns="0" tIns="0" rIns="0" bIns="0" rtlCol="0"/>
            <a:lstStyle/>
            <a:p>
              <a:endParaRPr sz="1200"/>
            </a:p>
          </p:txBody>
        </p:sp>
        <p:sp>
          <p:nvSpPr>
            <p:cNvPr id="24" name="object 24"/>
            <p:cNvSpPr/>
            <p:nvPr/>
          </p:nvSpPr>
          <p:spPr>
            <a:xfrm>
              <a:off x="6966200" y="7616005"/>
              <a:ext cx="171450" cy="257175"/>
            </a:xfrm>
            <a:custGeom>
              <a:avLst/>
              <a:gdLst/>
              <a:ahLst/>
              <a:cxnLst/>
              <a:rect l="l" t="t" r="r" b="b"/>
              <a:pathLst>
                <a:path w="171450" h="257175">
                  <a:moveTo>
                    <a:pt x="171449" y="257174"/>
                  </a:moveTo>
                  <a:lnTo>
                    <a:pt x="0" y="128587"/>
                  </a:lnTo>
                  <a:lnTo>
                    <a:pt x="171449" y="0"/>
                  </a:lnTo>
                </a:path>
              </a:pathLst>
            </a:custGeom>
            <a:ln w="85724">
              <a:solidFill>
                <a:srgbClr val="000000"/>
              </a:solidFill>
            </a:ln>
          </p:spPr>
          <p:txBody>
            <a:bodyPr wrap="square" lIns="0" tIns="0" rIns="0" bIns="0" rtlCol="0"/>
            <a:lstStyle/>
            <a:p>
              <a:endParaRPr sz="1200"/>
            </a:p>
          </p:txBody>
        </p:sp>
      </p:grpSp>
      <p:grpSp>
        <p:nvGrpSpPr>
          <p:cNvPr id="25" name="object 25"/>
          <p:cNvGrpSpPr/>
          <p:nvPr/>
        </p:nvGrpSpPr>
        <p:grpSpPr>
          <a:xfrm>
            <a:off x="8243231" y="5048762"/>
            <a:ext cx="673523" cy="228600"/>
            <a:chOff x="12364846" y="7573143"/>
            <a:chExt cx="1010285" cy="342900"/>
          </a:xfrm>
        </p:grpSpPr>
        <p:sp>
          <p:nvSpPr>
            <p:cNvPr id="26" name="object 26"/>
            <p:cNvSpPr/>
            <p:nvPr/>
          </p:nvSpPr>
          <p:spPr>
            <a:xfrm>
              <a:off x="12407709" y="7744593"/>
              <a:ext cx="967740" cy="0"/>
            </a:xfrm>
            <a:custGeom>
              <a:avLst/>
              <a:gdLst/>
              <a:ahLst/>
              <a:cxnLst/>
              <a:rect l="l" t="t" r="r" b="b"/>
              <a:pathLst>
                <a:path w="967740">
                  <a:moveTo>
                    <a:pt x="967345" y="0"/>
                  </a:moveTo>
                  <a:lnTo>
                    <a:pt x="0" y="0"/>
                  </a:lnTo>
                </a:path>
              </a:pathLst>
            </a:custGeom>
            <a:ln w="85724">
              <a:solidFill>
                <a:srgbClr val="000000"/>
              </a:solidFill>
            </a:ln>
          </p:spPr>
          <p:txBody>
            <a:bodyPr wrap="square" lIns="0" tIns="0" rIns="0" bIns="0" rtlCol="0"/>
            <a:lstStyle/>
            <a:p>
              <a:endParaRPr sz="1200"/>
            </a:p>
          </p:txBody>
        </p:sp>
        <p:sp>
          <p:nvSpPr>
            <p:cNvPr id="27" name="object 27"/>
            <p:cNvSpPr/>
            <p:nvPr/>
          </p:nvSpPr>
          <p:spPr>
            <a:xfrm>
              <a:off x="12407709" y="7616005"/>
              <a:ext cx="171450" cy="257175"/>
            </a:xfrm>
            <a:custGeom>
              <a:avLst/>
              <a:gdLst/>
              <a:ahLst/>
              <a:cxnLst/>
              <a:rect l="l" t="t" r="r" b="b"/>
              <a:pathLst>
                <a:path w="171450" h="257175">
                  <a:moveTo>
                    <a:pt x="171449" y="257174"/>
                  </a:moveTo>
                  <a:lnTo>
                    <a:pt x="0" y="128587"/>
                  </a:lnTo>
                  <a:lnTo>
                    <a:pt x="171449" y="0"/>
                  </a:lnTo>
                </a:path>
              </a:pathLst>
            </a:custGeom>
            <a:ln w="85724">
              <a:solidFill>
                <a:srgbClr val="000000"/>
              </a:solidFill>
            </a:ln>
          </p:spPr>
          <p:txBody>
            <a:bodyPr wrap="square" lIns="0" tIns="0" rIns="0" bIns="0" rtlCol="0"/>
            <a:lstStyle/>
            <a:p>
              <a:endParaRPr sz="1200"/>
            </a:p>
          </p:txBody>
        </p:sp>
      </p:grpSp>
      <p:grpSp>
        <p:nvGrpSpPr>
          <p:cNvPr id="28" name="object 28"/>
          <p:cNvGrpSpPr/>
          <p:nvPr/>
        </p:nvGrpSpPr>
        <p:grpSpPr>
          <a:xfrm>
            <a:off x="10144253" y="3783057"/>
            <a:ext cx="228600" cy="437303"/>
            <a:chOff x="15216379" y="5674585"/>
            <a:chExt cx="342900" cy="655955"/>
          </a:xfrm>
        </p:grpSpPr>
        <p:sp>
          <p:nvSpPr>
            <p:cNvPr id="29" name="object 29"/>
            <p:cNvSpPr/>
            <p:nvPr/>
          </p:nvSpPr>
          <p:spPr>
            <a:xfrm>
              <a:off x="15387829" y="5674585"/>
              <a:ext cx="0" cy="612775"/>
            </a:xfrm>
            <a:custGeom>
              <a:avLst/>
              <a:gdLst/>
              <a:ahLst/>
              <a:cxnLst/>
              <a:rect l="l" t="t" r="r" b="b"/>
              <a:pathLst>
                <a:path h="612775">
                  <a:moveTo>
                    <a:pt x="0" y="0"/>
                  </a:moveTo>
                  <a:lnTo>
                    <a:pt x="0" y="612557"/>
                  </a:lnTo>
                </a:path>
              </a:pathLst>
            </a:custGeom>
            <a:ln w="85724">
              <a:solidFill>
                <a:srgbClr val="000000"/>
              </a:solidFill>
            </a:ln>
          </p:spPr>
          <p:txBody>
            <a:bodyPr wrap="square" lIns="0" tIns="0" rIns="0" bIns="0" rtlCol="0"/>
            <a:lstStyle/>
            <a:p>
              <a:endParaRPr sz="1200"/>
            </a:p>
          </p:txBody>
        </p:sp>
        <p:sp>
          <p:nvSpPr>
            <p:cNvPr id="30" name="object 30"/>
            <p:cNvSpPr/>
            <p:nvPr/>
          </p:nvSpPr>
          <p:spPr>
            <a:xfrm>
              <a:off x="15259242" y="6115693"/>
              <a:ext cx="257175" cy="171450"/>
            </a:xfrm>
            <a:custGeom>
              <a:avLst/>
              <a:gdLst/>
              <a:ahLst/>
              <a:cxnLst/>
              <a:rect l="l" t="t" r="r" b="b"/>
              <a:pathLst>
                <a:path w="257175" h="171450">
                  <a:moveTo>
                    <a:pt x="257174" y="0"/>
                  </a:moveTo>
                  <a:lnTo>
                    <a:pt x="128587" y="171449"/>
                  </a:lnTo>
                  <a:lnTo>
                    <a:pt x="0" y="0"/>
                  </a:lnTo>
                </a:path>
              </a:pathLst>
            </a:custGeom>
            <a:ln w="85724">
              <a:solidFill>
                <a:srgbClr val="000000"/>
              </a:solidFill>
            </a:ln>
          </p:spPr>
          <p:txBody>
            <a:bodyPr wrap="square" lIns="0" tIns="0" rIns="0" bIns="0" rtlCol="0"/>
            <a:lstStyle/>
            <a:p>
              <a:endParaRPr sz="1200"/>
            </a:p>
          </p:txBody>
        </p:sp>
      </p:grpSp>
      <p:sp>
        <p:nvSpPr>
          <p:cNvPr id="31" name="object 31"/>
          <p:cNvSpPr txBox="1"/>
          <p:nvPr/>
        </p:nvSpPr>
        <p:spPr>
          <a:xfrm>
            <a:off x="634678" y="2489945"/>
            <a:ext cx="946150" cy="380446"/>
          </a:xfrm>
          <a:prstGeom prst="rect">
            <a:avLst/>
          </a:prstGeom>
        </p:spPr>
        <p:txBody>
          <a:bodyPr vert="horz" wrap="square" lIns="0" tIns="21167" rIns="0" bIns="0" rtlCol="0">
            <a:spAutoFit/>
          </a:bodyPr>
          <a:lstStyle/>
          <a:p>
            <a:pPr marL="8467" marR="3387" indent="262056">
              <a:lnSpc>
                <a:spcPts val="1393"/>
              </a:lnSpc>
              <a:spcBef>
                <a:spcPts val="167"/>
              </a:spcBef>
            </a:pPr>
            <a:r>
              <a:rPr sz="1200" spc="-13" dirty="0">
                <a:solidFill>
                  <a:srgbClr val="292929"/>
                </a:solidFill>
                <a:latin typeface="Arial MT"/>
                <a:cs typeface="Arial MT"/>
              </a:rPr>
              <a:t>DATA </a:t>
            </a:r>
            <a:r>
              <a:rPr sz="1200" spc="-43" dirty="0">
                <a:solidFill>
                  <a:srgbClr val="292929"/>
                </a:solidFill>
                <a:latin typeface="Arial MT"/>
                <a:cs typeface="Arial MT"/>
              </a:rPr>
              <a:t>COLLECTION</a:t>
            </a:r>
            <a:endParaRPr sz="1200">
              <a:latin typeface="Arial MT"/>
              <a:cs typeface="Arial MT"/>
            </a:endParaRPr>
          </a:p>
        </p:txBody>
      </p:sp>
      <p:sp>
        <p:nvSpPr>
          <p:cNvPr id="34" name="object 34"/>
          <p:cNvSpPr/>
          <p:nvPr/>
        </p:nvSpPr>
        <p:spPr>
          <a:xfrm>
            <a:off x="5766719" y="4697699"/>
            <a:ext cx="1991360" cy="930910"/>
          </a:xfrm>
          <a:custGeom>
            <a:avLst/>
            <a:gdLst/>
            <a:ahLst/>
            <a:cxnLst/>
            <a:rect l="l" t="t" r="r" b="b"/>
            <a:pathLst>
              <a:path w="2987040" h="1396365">
                <a:moveTo>
                  <a:pt x="0" y="0"/>
                </a:moveTo>
                <a:lnTo>
                  <a:pt x="2986601" y="0"/>
                </a:lnTo>
                <a:lnTo>
                  <a:pt x="2986601" y="1396007"/>
                </a:lnTo>
                <a:lnTo>
                  <a:pt x="0" y="1396007"/>
                </a:lnTo>
                <a:lnTo>
                  <a:pt x="0" y="0"/>
                </a:lnTo>
                <a:close/>
              </a:path>
            </a:pathLst>
          </a:custGeom>
          <a:ln w="190499">
            <a:solidFill>
              <a:srgbClr val="153869"/>
            </a:solidFill>
          </a:ln>
        </p:spPr>
        <p:txBody>
          <a:bodyPr wrap="square" lIns="0" tIns="0" rIns="0" bIns="0" rtlCol="0"/>
          <a:lstStyle/>
          <a:p>
            <a:endParaRPr sz="1200"/>
          </a:p>
        </p:txBody>
      </p:sp>
      <p:sp>
        <p:nvSpPr>
          <p:cNvPr id="35" name="object 35"/>
          <p:cNvSpPr txBox="1"/>
          <p:nvPr/>
        </p:nvSpPr>
        <p:spPr>
          <a:xfrm>
            <a:off x="5766719" y="4697699"/>
            <a:ext cx="2054860" cy="722848"/>
          </a:xfrm>
          <a:prstGeom prst="rect">
            <a:avLst/>
          </a:prstGeom>
        </p:spPr>
        <p:txBody>
          <a:bodyPr vert="horz" wrap="square" lIns="0" tIns="207857" rIns="0" bIns="0" rtlCol="0">
            <a:spAutoFit/>
          </a:bodyPr>
          <a:lstStyle/>
          <a:p>
            <a:pPr marL="386523" marR="444946" indent="323866">
              <a:lnSpc>
                <a:spcPts val="1953"/>
              </a:lnSpc>
              <a:spcBef>
                <a:spcPts val="1637"/>
              </a:spcBef>
            </a:pPr>
            <a:r>
              <a:rPr sz="1700" spc="-13" dirty="0">
                <a:latin typeface="Arial MT"/>
                <a:cs typeface="Arial MT"/>
              </a:rPr>
              <a:t>DATA </a:t>
            </a:r>
            <a:r>
              <a:rPr sz="1700" spc="-53" dirty="0">
                <a:latin typeface="Arial MT"/>
                <a:cs typeface="Arial MT"/>
              </a:rPr>
              <a:t>MODELLING</a:t>
            </a:r>
            <a:endParaRPr sz="1700">
              <a:latin typeface="Arial MT"/>
              <a:cs typeface="Arial MT"/>
            </a:endParaRPr>
          </a:p>
        </p:txBody>
      </p:sp>
      <p:sp>
        <p:nvSpPr>
          <p:cNvPr id="36" name="object 36"/>
          <p:cNvSpPr/>
          <p:nvPr/>
        </p:nvSpPr>
        <p:spPr>
          <a:xfrm>
            <a:off x="5960862" y="2173300"/>
            <a:ext cx="2213186" cy="1055793"/>
          </a:xfrm>
          <a:custGeom>
            <a:avLst/>
            <a:gdLst/>
            <a:ahLst/>
            <a:cxnLst/>
            <a:rect l="l" t="t" r="r" b="b"/>
            <a:pathLst>
              <a:path w="3319779" h="1583689">
                <a:moveTo>
                  <a:pt x="0" y="0"/>
                </a:moveTo>
                <a:lnTo>
                  <a:pt x="3319601" y="0"/>
                </a:lnTo>
                <a:lnTo>
                  <a:pt x="3319601" y="1583531"/>
                </a:lnTo>
                <a:lnTo>
                  <a:pt x="0" y="1583531"/>
                </a:lnTo>
                <a:lnTo>
                  <a:pt x="0" y="0"/>
                </a:lnTo>
                <a:close/>
              </a:path>
            </a:pathLst>
          </a:custGeom>
          <a:ln w="190499">
            <a:solidFill>
              <a:srgbClr val="153869"/>
            </a:solidFill>
          </a:ln>
        </p:spPr>
        <p:txBody>
          <a:bodyPr wrap="square" lIns="0" tIns="0" rIns="0" bIns="0" rtlCol="0"/>
          <a:lstStyle/>
          <a:p>
            <a:endParaRPr sz="1200"/>
          </a:p>
        </p:txBody>
      </p:sp>
      <p:sp>
        <p:nvSpPr>
          <p:cNvPr id="37" name="object 37"/>
          <p:cNvSpPr txBox="1"/>
          <p:nvPr/>
        </p:nvSpPr>
        <p:spPr>
          <a:xfrm>
            <a:off x="6217756" y="2543802"/>
            <a:ext cx="1699260" cy="271869"/>
          </a:xfrm>
          <a:prstGeom prst="rect">
            <a:avLst/>
          </a:prstGeom>
        </p:spPr>
        <p:txBody>
          <a:bodyPr vert="horz" wrap="square" lIns="0" tIns="10160" rIns="0" bIns="0" rtlCol="0">
            <a:spAutoFit/>
          </a:bodyPr>
          <a:lstStyle/>
          <a:p>
            <a:pPr marL="8467">
              <a:spcBef>
                <a:spcPts val="80"/>
              </a:spcBef>
            </a:pPr>
            <a:r>
              <a:rPr sz="1700" dirty="0">
                <a:latin typeface="Arial MT"/>
                <a:cs typeface="Arial MT"/>
              </a:rPr>
              <a:t>DATA</a:t>
            </a:r>
            <a:r>
              <a:rPr sz="1700" spc="-100" dirty="0">
                <a:latin typeface="Arial MT"/>
                <a:cs typeface="Arial MT"/>
              </a:rPr>
              <a:t> </a:t>
            </a:r>
            <a:r>
              <a:rPr sz="1700" spc="-43" dirty="0">
                <a:latin typeface="Arial MT"/>
                <a:cs typeface="Arial MT"/>
              </a:rPr>
              <a:t>CLEANING</a:t>
            </a:r>
            <a:endParaRPr sz="1700">
              <a:latin typeface="Arial MT"/>
              <a:cs typeface="Arial MT"/>
            </a:endParaRPr>
          </a:p>
        </p:txBody>
      </p:sp>
      <p:grpSp>
        <p:nvGrpSpPr>
          <p:cNvPr id="38" name="object 38"/>
          <p:cNvGrpSpPr/>
          <p:nvPr/>
        </p:nvGrpSpPr>
        <p:grpSpPr>
          <a:xfrm>
            <a:off x="8350301" y="2511199"/>
            <a:ext cx="590127" cy="203200"/>
            <a:chOff x="12525451" y="3766798"/>
            <a:chExt cx="885190" cy="304800"/>
          </a:xfrm>
        </p:grpSpPr>
        <p:sp>
          <p:nvSpPr>
            <p:cNvPr id="39" name="object 39"/>
            <p:cNvSpPr/>
            <p:nvPr/>
          </p:nvSpPr>
          <p:spPr>
            <a:xfrm>
              <a:off x="12525451" y="3919198"/>
              <a:ext cx="847090" cy="0"/>
            </a:xfrm>
            <a:custGeom>
              <a:avLst/>
              <a:gdLst/>
              <a:ahLst/>
              <a:cxnLst/>
              <a:rect l="l" t="t" r="r" b="b"/>
              <a:pathLst>
                <a:path w="847090">
                  <a:moveTo>
                    <a:pt x="0" y="0"/>
                  </a:moveTo>
                  <a:lnTo>
                    <a:pt x="846629" y="0"/>
                  </a:lnTo>
                </a:path>
              </a:pathLst>
            </a:custGeom>
            <a:ln w="76199">
              <a:solidFill>
                <a:srgbClr val="000000"/>
              </a:solidFill>
            </a:ln>
          </p:spPr>
          <p:txBody>
            <a:bodyPr wrap="square" lIns="0" tIns="0" rIns="0" bIns="0" rtlCol="0"/>
            <a:lstStyle/>
            <a:p>
              <a:endParaRPr sz="1200"/>
            </a:p>
          </p:txBody>
        </p:sp>
        <p:sp>
          <p:nvSpPr>
            <p:cNvPr id="40" name="object 40"/>
            <p:cNvSpPr/>
            <p:nvPr/>
          </p:nvSpPr>
          <p:spPr>
            <a:xfrm>
              <a:off x="13219681" y="3804898"/>
              <a:ext cx="152400" cy="228600"/>
            </a:xfrm>
            <a:custGeom>
              <a:avLst/>
              <a:gdLst/>
              <a:ahLst/>
              <a:cxnLst/>
              <a:rect l="l" t="t" r="r" b="b"/>
              <a:pathLst>
                <a:path w="152400" h="228600">
                  <a:moveTo>
                    <a:pt x="0" y="0"/>
                  </a:moveTo>
                  <a:lnTo>
                    <a:pt x="152399" y="114299"/>
                  </a:lnTo>
                  <a:lnTo>
                    <a:pt x="0" y="228599"/>
                  </a:lnTo>
                </a:path>
              </a:pathLst>
            </a:custGeom>
            <a:ln w="76199">
              <a:solidFill>
                <a:srgbClr val="000000"/>
              </a:solidFill>
            </a:ln>
          </p:spPr>
          <p:txBody>
            <a:bodyPr wrap="square" lIns="0" tIns="0" rIns="0" bIns="0" rtlCol="0"/>
            <a:lstStyle/>
            <a:p>
              <a:endParaRPr sz="12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800" y="218736"/>
            <a:ext cx="8340094" cy="789250"/>
          </a:xfrm>
          <a:prstGeom prst="rect">
            <a:avLst/>
          </a:prstGeom>
        </p:spPr>
        <p:txBody>
          <a:bodyPr vert="horz" wrap="square" lIns="0" tIns="111057" rIns="0" bIns="0" rtlCol="0" anchor="ctr">
            <a:spAutoFit/>
          </a:bodyPr>
          <a:lstStyle/>
          <a:p>
            <a:pPr marL="4052773">
              <a:lnSpc>
                <a:spcPct val="100000"/>
              </a:lnSpc>
              <a:spcBef>
                <a:spcPts val="67"/>
              </a:spcBef>
            </a:pPr>
            <a:r>
              <a:rPr spc="310" dirty="0">
                <a:solidFill>
                  <a:srgbClr val="000000"/>
                </a:solidFill>
                <a:latin typeface="Arial Black" panose="020B0A04020102020204" pitchFamily="34" charset="0"/>
                <a:cs typeface="Trebuchet MS"/>
              </a:rPr>
              <a:t>MODULES</a:t>
            </a:r>
          </a:p>
        </p:txBody>
      </p:sp>
      <p:pic>
        <p:nvPicPr>
          <p:cNvPr id="3" name="object 3"/>
          <p:cNvPicPr/>
          <p:nvPr/>
        </p:nvPicPr>
        <p:blipFill>
          <a:blip r:embed="rId2" cstate="print"/>
          <a:stretch>
            <a:fillRect/>
          </a:stretch>
        </p:blipFill>
        <p:spPr>
          <a:xfrm>
            <a:off x="1432568" y="1819738"/>
            <a:ext cx="730151" cy="730151"/>
          </a:xfrm>
          <a:prstGeom prst="rect">
            <a:avLst/>
          </a:prstGeom>
        </p:spPr>
      </p:pic>
      <p:grpSp>
        <p:nvGrpSpPr>
          <p:cNvPr id="4" name="object 4"/>
          <p:cNvGrpSpPr/>
          <p:nvPr/>
        </p:nvGrpSpPr>
        <p:grpSpPr>
          <a:xfrm>
            <a:off x="2364929" y="3580971"/>
            <a:ext cx="1490557" cy="1749213"/>
            <a:chOff x="3547393" y="5371456"/>
            <a:chExt cx="2235835" cy="2623820"/>
          </a:xfrm>
        </p:grpSpPr>
        <p:pic>
          <p:nvPicPr>
            <p:cNvPr id="5" name="object 5"/>
            <p:cNvPicPr/>
            <p:nvPr/>
          </p:nvPicPr>
          <p:blipFill>
            <a:blip r:embed="rId3" cstate="print"/>
            <a:stretch>
              <a:fillRect/>
            </a:stretch>
          </p:blipFill>
          <p:spPr>
            <a:xfrm>
              <a:off x="4687632" y="6899787"/>
              <a:ext cx="1095226" cy="1095226"/>
            </a:xfrm>
            <a:prstGeom prst="rect">
              <a:avLst/>
            </a:prstGeom>
          </p:spPr>
        </p:pic>
        <p:sp>
          <p:nvSpPr>
            <p:cNvPr id="6" name="object 6"/>
            <p:cNvSpPr/>
            <p:nvPr/>
          </p:nvSpPr>
          <p:spPr>
            <a:xfrm>
              <a:off x="3547389" y="5371464"/>
              <a:ext cx="1138555" cy="1575435"/>
            </a:xfrm>
            <a:custGeom>
              <a:avLst/>
              <a:gdLst/>
              <a:ahLst/>
              <a:cxnLst/>
              <a:rect l="l" t="t" r="r" b="b"/>
              <a:pathLst>
                <a:path w="1138554" h="1575434">
                  <a:moveTo>
                    <a:pt x="53136" y="31013"/>
                  </a:moveTo>
                  <a:lnTo>
                    <a:pt x="31013" y="0"/>
                  </a:lnTo>
                  <a:lnTo>
                    <a:pt x="0" y="22123"/>
                  </a:lnTo>
                  <a:lnTo>
                    <a:pt x="22123" y="53136"/>
                  </a:lnTo>
                  <a:lnTo>
                    <a:pt x="53136" y="31013"/>
                  </a:lnTo>
                  <a:close/>
                </a:path>
                <a:path w="1138554" h="1575434">
                  <a:moveTo>
                    <a:pt x="97383" y="93065"/>
                  </a:moveTo>
                  <a:lnTo>
                    <a:pt x="75260" y="62039"/>
                  </a:lnTo>
                  <a:lnTo>
                    <a:pt x="44234" y="84162"/>
                  </a:lnTo>
                  <a:lnTo>
                    <a:pt x="66357" y="115176"/>
                  </a:lnTo>
                  <a:lnTo>
                    <a:pt x="97383" y="93065"/>
                  </a:lnTo>
                  <a:close/>
                </a:path>
                <a:path w="1138554" h="1575434">
                  <a:moveTo>
                    <a:pt x="141617" y="155105"/>
                  </a:moveTo>
                  <a:lnTo>
                    <a:pt x="119494" y="124079"/>
                  </a:lnTo>
                  <a:lnTo>
                    <a:pt x="88480" y="146202"/>
                  </a:lnTo>
                  <a:lnTo>
                    <a:pt x="110604" y="177228"/>
                  </a:lnTo>
                  <a:lnTo>
                    <a:pt x="141617" y="155105"/>
                  </a:lnTo>
                  <a:close/>
                </a:path>
                <a:path w="1138554" h="1575434">
                  <a:moveTo>
                    <a:pt x="185864" y="217144"/>
                  </a:moveTo>
                  <a:lnTo>
                    <a:pt x="163741" y="186118"/>
                  </a:lnTo>
                  <a:lnTo>
                    <a:pt x="132715" y="208241"/>
                  </a:lnTo>
                  <a:lnTo>
                    <a:pt x="154838" y="239268"/>
                  </a:lnTo>
                  <a:lnTo>
                    <a:pt x="185864" y="217144"/>
                  </a:lnTo>
                  <a:close/>
                </a:path>
                <a:path w="1138554" h="1575434">
                  <a:moveTo>
                    <a:pt x="230098" y="279184"/>
                  </a:moveTo>
                  <a:lnTo>
                    <a:pt x="207975" y="248170"/>
                  </a:lnTo>
                  <a:lnTo>
                    <a:pt x="176961" y="270281"/>
                  </a:lnTo>
                  <a:lnTo>
                    <a:pt x="199085" y="301307"/>
                  </a:lnTo>
                  <a:lnTo>
                    <a:pt x="230098" y="279184"/>
                  </a:lnTo>
                  <a:close/>
                </a:path>
                <a:path w="1138554" h="1575434">
                  <a:moveTo>
                    <a:pt x="274345" y="341223"/>
                  </a:moveTo>
                  <a:lnTo>
                    <a:pt x="252222" y="310210"/>
                  </a:lnTo>
                  <a:lnTo>
                    <a:pt x="221195" y="332333"/>
                  </a:lnTo>
                  <a:lnTo>
                    <a:pt x="243319" y="363347"/>
                  </a:lnTo>
                  <a:lnTo>
                    <a:pt x="274345" y="341223"/>
                  </a:lnTo>
                  <a:close/>
                </a:path>
                <a:path w="1138554" h="1575434">
                  <a:moveTo>
                    <a:pt x="318579" y="403275"/>
                  </a:moveTo>
                  <a:lnTo>
                    <a:pt x="296456" y="372249"/>
                  </a:lnTo>
                  <a:lnTo>
                    <a:pt x="265442" y="394373"/>
                  </a:lnTo>
                  <a:lnTo>
                    <a:pt x="287566" y="425386"/>
                  </a:lnTo>
                  <a:lnTo>
                    <a:pt x="318579" y="403275"/>
                  </a:lnTo>
                  <a:close/>
                </a:path>
                <a:path w="1138554" h="1575434">
                  <a:moveTo>
                    <a:pt x="362826" y="465315"/>
                  </a:moveTo>
                  <a:lnTo>
                    <a:pt x="340702" y="434289"/>
                  </a:lnTo>
                  <a:lnTo>
                    <a:pt x="309676" y="456412"/>
                  </a:lnTo>
                  <a:lnTo>
                    <a:pt x="331800" y="487438"/>
                  </a:lnTo>
                  <a:lnTo>
                    <a:pt x="362826" y="465315"/>
                  </a:lnTo>
                  <a:close/>
                </a:path>
                <a:path w="1138554" h="1575434">
                  <a:moveTo>
                    <a:pt x="407060" y="527354"/>
                  </a:moveTo>
                  <a:lnTo>
                    <a:pt x="384937" y="496328"/>
                  </a:lnTo>
                  <a:lnTo>
                    <a:pt x="353923" y="518452"/>
                  </a:lnTo>
                  <a:lnTo>
                    <a:pt x="376047" y="549478"/>
                  </a:lnTo>
                  <a:lnTo>
                    <a:pt x="407060" y="527354"/>
                  </a:lnTo>
                  <a:close/>
                </a:path>
                <a:path w="1138554" h="1575434">
                  <a:moveTo>
                    <a:pt x="451307" y="589394"/>
                  </a:moveTo>
                  <a:lnTo>
                    <a:pt x="429183" y="558380"/>
                  </a:lnTo>
                  <a:lnTo>
                    <a:pt x="398157" y="580491"/>
                  </a:lnTo>
                  <a:lnTo>
                    <a:pt x="420281" y="611517"/>
                  </a:lnTo>
                  <a:lnTo>
                    <a:pt x="451307" y="589394"/>
                  </a:lnTo>
                  <a:close/>
                </a:path>
                <a:path w="1138554" h="1575434">
                  <a:moveTo>
                    <a:pt x="495541" y="651446"/>
                  </a:moveTo>
                  <a:lnTo>
                    <a:pt x="473417" y="620420"/>
                  </a:lnTo>
                  <a:lnTo>
                    <a:pt x="442404" y="642543"/>
                  </a:lnTo>
                  <a:lnTo>
                    <a:pt x="464527" y="673557"/>
                  </a:lnTo>
                  <a:lnTo>
                    <a:pt x="495541" y="651446"/>
                  </a:lnTo>
                  <a:close/>
                </a:path>
                <a:path w="1138554" h="1575434">
                  <a:moveTo>
                    <a:pt x="539788" y="713486"/>
                  </a:moveTo>
                  <a:lnTo>
                    <a:pt x="517664" y="682459"/>
                  </a:lnTo>
                  <a:lnTo>
                    <a:pt x="486638" y="704583"/>
                  </a:lnTo>
                  <a:lnTo>
                    <a:pt x="508762" y="735596"/>
                  </a:lnTo>
                  <a:lnTo>
                    <a:pt x="539788" y="713486"/>
                  </a:lnTo>
                  <a:close/>
                </a:path>
                <a:path w="1138554" h="1575434">
                  <a:moveTo>
                    <a:pt x="584022" y="775525"/>
                  </a:moveTo>
                  <a:lnTo>
                    <a:pt x="561898" y="744499"/>
                  </a:lnTo>
                  <a:lnTo>
                    <a:pt x="530885" y="766622"/>
                  </a:lnTo>
                  <a:lnTo>
                    <a:pt x="553008" y="797648"/>
                  </a:lnTo>
                  <a:lnTo>
                    <a:pt x="584022" y="775525"/>
                  </a:lnTo>
                  <a:close/>
                </a:path>
                <a:path w="1138554" h="1575434">
                  <a:moveTo>
                    <a:pt x="628269" y="837565"/>
                  </a:moveTo>
                  <a:lnTo>
                    <a:pt x="606145" y="806551"/>
                  </a:lnTo>
                  <a:lnTo>
                    <a:pt x="575119" y="828662"/>
                  </a:lnTo>
                  <a:lnTo>
                    <a:pt x="597242" y="859688"/>
                  </a:lnTo>
                  <a:lnTo>
                    <a:pt x="628269" y="837565"/>
                  </a:lnTo>
                  <a:close/>
                </a:path>
                <a:path w="1138554" h="1575434">
                  <a:moveTo>
                    <a:pt x="672503" y="899604"/>
                  </a:moveTo>
                  <a:lnTo>
                    <a:pt x="650379" y="868591"/>
                  </a:lnTo>
                  <a:lnTo>
                    <a:pt x="619366" y="890701"/>
                  </a:lnTo>
                  <a:lnTo>
                    <a:pt x="641489" y="921727"/>
                  </a:lnTo>
                  <a:lnTo>
                    <a:pt x="672503" y="899604"/>
                  </a:lnTo>
                  <a:close/>
                </a:path>
                <a:path w="1138554" h="1575434">
                  <a:moveTo>
                    <a:pt x="716749" y="961656"/>
                  </a:moveTo>
                  <a:lnTo>
                    <a:pt x="694626" y="930630"/>
                  </a:lnTo>
                  <a:lnTo>
                    <a:pt x="663600" y="952754"/>
                  </a:lnTo>
                  <a:lnTo>
                    <a:pt x="685723" y="983767"/>
                  </a:lnTo>
                  <a:lnTo>
                    <a:pt x="716749" y="961656"/>
                  </a:lnTo>
                  <a:close/>
                </a:path>
                <a:path w="1138554" h="1575434">
                  <a:moveTo>
                    <a:pt x="760984" y="1023696"/>
                  </a:moveTo>
                  <a:lnTo>
                    <a:pt x="738860" y="992670"/>
                  </a:lnTo>
                  <a:lnTo>
                    <a:pt x="707847" y="1014793"/>
                  </a:lnTo>
                  <a:lnTo>
                    <a:pt x="729957" y="1045819"/>
                  </a:lnTo>
                  <a:lnTo>
                    <a:pt x="760984" y="1023696"/>
                  </a:lnTo>
                  <a:close/>
                </a:path>
                <a:path w="1138554" h="1575434">
                  <a:moveTo>
                    <a:pt x="805230" y="1085735"/>
                  </a:moveTo>
                  <a:lnTo>
                    <a:pt x="783107" y="1054709"/>
                  </a:lnTo>
                  <a:lnTo>
                    <a:pt x="752081" y="1076833"/>
                  </a:lnTo>
                  <a:lnTo>
                    <a:pt x="774204" y="1107859"/>
                  </a:lnTo>
                  <a:lnTo>
                    <a:pt x="805230" y="1085735"/>
                  </a:lnTo>
                  <a:close/>
                </a:path>
                <a:path w="1138554" h="1575434">
                  <a:moveTo>
                    <a:pt x="849464" y="1147775"/>
                  </a:moveTo>
                  <a:lnTo>
                    <a:pt x="827341" y="1116761"/>
                  </a:lnTo>
                  <a:lnTo>
                    <a:pt x="796328" y="1138872"/>
                  </a:lnTo>
                  <a:lnTo>
                    <a:pt x="818438" y="1169898"/>
                  </a:lnTo>
                  <a:lnTo>
                    <a:pt x="849464" y="1147775"/>
                  </a:lnTo>
                  <a:close/>
                </a:path>
                <a:path w="1138554" h="1575434">
                  <a:moveTo>
                    <a:pt x="893711" y="1209814"/>
                  </a:moveTo>
                  <a:lnTo>
                    <a:pt x="871588" y="1178801"/>
                  </a:lnTo>
                  <a:lnTo>
                    <a:pt x="840562" y="1200924"/>
                  </a:lnTo>
                  <a:lnTo>
                    <a:pt x="862685" y="1231938"/>
                  </a:lnTo>
                  <a:lnTo>
                    <a:pt x="893711" y="1209814"/>
                  </a:lnTo>
                  <a:close/>
                </a:path>
                <a:path w="1138554" h="1575434">
                  <a:moveTo>
                    <a:pt x="937945" y="1271866"/>
                  </a:moveTo>
                  <a:lnTo>
                    <a:pt x="915822" y="1240840"/>
                  </a:lnTo>
                  <a:lnTo>
                    <a:pt x="884809" y="1262964"/>
                  </a:lnTo>
                  <a:lnTo>
                    <a:pt x="906919" y="1293977"/>
                  </a:lnTo>
                  <a:lnTo>
                    <a:pt x="937945" y="1271866"/>
                  </a:lnTo>
                  <a:close/>
                </a:path>
                <a:path w="1138554" h="1575434">
                  <a:moveTo>
                    <a:pt x="982192" y="1333906"/>
                  </a:moveTo>
                  <a:lnTo>
                    <a:pt x="960069" y="1302880"/>
                  </a:lnTo>
                  <a:lnTo>
                    <a:pt x="929043" y="1325003"/>
                  </a:lnTo>
                  <a:lnTo>
                    <a:pt x="951166" y="1356029"/>
                  </a:lnTo>
                  <a:lnTo>
                    <a:pt x="982192" y="1333906"/>
                  </a:lnTo>
                  <a:close/>
                </a:path>
                <a:path w="1138554" h="1575434">
                  <a:moveTo>
                    <a:pt x="1026426" y="1395945"/>
                  </a:moveTo>
                  <a:lnTo>
                    <a:pt x="1004303" y="1364919"/>
                  </a:lnTo>
                  <a:lnTo>
                    <a:pt x="973289" y="1387043"/>
                  </a:lnTo>
                  <a:lnTo>
                    <a:pt x="995400" y="1418069"/>
                  </a:lnTo>
                  <a:lnTo>
                    <a:pt x="1026426" y="1395945"/>
                  </a:lnTo>
                  <a:close/>
                </a:path>
                <a:path w="1138554" h="1575434">
                  <a:moveTo>
                    <a:pt x="1070673" y="1457985"/>
                  </a:moveTo>
                  <a:lnTo>
                    <a:pt x="1048550" y="1426972"/>
                  </a:lnTo>
                  <a:lnTo>
                    <a:pt x="1017524" y="1449082"/>
                  </a:lnTo>
                  <a:lnTo>
                    <a:pt x="1039647" y="1480108"/>
                  </a:lnTo>
                  <a:lnTo>
                    <a:pt x="1070673" y="1457985"/>
                  </a:lnTo>
                  <a:close/>
                </a:path>
                <a:path w="1138554" h="1575434">
                  <a:moveTo>
                    <a:pt x="1114907" y="1520024"/>
                  </a:moveTo>
                  <a:lnTo>
                    <a:pt x="1092784" y="1489011"/>
                  </a:lnTo>
                  <a:lnTo>
                    <a:pt x="1061770" y="1511134"/>
                  </a:lnTo>
                  <a:lnTo>
                    <a:pt x="1083881" y="1542148"/>
                  </a:lnTo>
                  <a:lnTo>
                    <a:pt x="1114907" y="1520024"/>
                  </a:lnTo>
                  <a:close/>
                </a:path>
                <a:path w="1138554" h="1575434">
                  <a:moveTo>
                    <a:pt x="1138453" y="1553057"/>
                  </a:moveTo>
                  <a:lnTo>
                    <a:pt x="1137031" y="1551051"/>
                  </a:lnTo>
                  <a:lnTo>
                    <a:pt x="1106004" y="1573174"/>
                  </a:lnTo>
                  <a:lnTo>
                    <a:pt x="1107440" y="1575168"/>
                  </a:lnTo>
                  <a:lnTo>
                    <a:pt x="1138453" y="1553057"/>
                  </a:lnTo>
                  <a:close/>
                </a:path>
              </a:pathLst>
            </a:custGeom>
            <a:solidFill>
              <a:srgbClr val="000000"/>
            </a:solidFill>
          </p:spPr>
          <p:txBody>
            <a:bodyPr wrap="square" lIns="0" tIns="0" rIns="0" bIns="0" rtlCol="0"/>
            <a:lstStyle/>
            <a:p>
              <a:endParaRPr sz="1200"/>
            </a:p>
          </p:txBody>
        </p:sp>
      </p:grpSp>
      <p:pic>
        <p:nvPicPr>
          <p:cNvPr id="7" name="object 7"/>
          <p:cNvPicPr/>
          <p:nvPr/>
        </p:nvPicPr>
        <p:blipFill>
          <a:blip r:embed="rId4" cstate="print"/>
          <a:stretch>
            <a:fillRect/>
          </a:stretch>
        </p:blipFill>
        <p:spPr>
          <a:xfrm>
            <a:off x="4956153" y="1793365"/>
            <a:ext cx="730151" cy="730151"/>
          </a:xfrm>
          <a:prstGeom prst="rect">
            <a:avLst/>
          </a:prstGeom>
        </p:spPr>
      </p:pic>
      <p:pic>
        <p:nvPicPr>
          <p:cNvPr id="8" name="object 8"/>
          <p:cNvPicPr/>
          <p:nvPr/>
        </p:nvPicPr>
        <p:blipFill>
          <a:blip r:embed="rId5" cstate="print"/>
          <a:stretch>
            <a:fillRect/>
          </a:stretch>
        </p:blipFill>
        <p:spPr>
          <a:xfrm>
            <a:off x="6861457" y="4567735"/>
            <a:ext cx="730151" cy="730151"/>
          </a:xfrm>
          <a:prstGeom prst="rect">
            <a:avLst/>
          </a:prstGeom>
        </p:spPr>
      </p:pic>
      <p:pic>
        <p:nvPicPr>
          <p:cNvPr id="9" name="object 9"/>
          <p:cNvPicPr/>
          <p:nvPr/>
        </p:nvPicPr>
        <p:blipFill>
          <a:blip r:embed="rId3" cstate="print"/>
          <a:stretch>
            <a:fillRect/>
          </a:stretch>
        </p:blipFill>
        <p:spPr>
          <a:xfrm>
            <a:off x="8645955" y="1819738"/>
            <a:ext cx="730151" cy="730151"/>
          </a:xfrm>
          <a:prstGeom prst="rect">
            <a:avLst/>
          </a:prstGeom>
        </p:spPr>
      </p:pic>
      <p:pic>
        <p:nvPicPr>
          <p:cNvPr id="10" name="object 10"/>
          <p:cNvPicPr/>
          <p:nvPr/>
        </p:nvPicPr>
        <p:blipFill>
          <a:blip r:embed="rId6" cstate="print"/>
          <a:stretch>
            <a:fillRect/>
          </a:stretch>
        </p:blipFill>
        <p:spPr>
          <a:xfrm>
            <a:off x="10488909" y="4519849"/>
            <a:ext cx="730151" cy="730151"/>
          </a:xfrm>
          <a:prstGeom prst="rect">
            <a:avLst/>
          </a:prstGeom>
        </p:spPr>
      </p:pic>
      <p:sp>
        <p:nvSpPr>
          <p:cNvPr id="11" name="object 11"/>
          <p:cNvSpPr txBox="1"/>
          <p:nvPr/>
        </p:nvSpPr>
        <p:spPr>
          <a:xfrm>
            <a:off x="1729157" y="1968609"/>
            <a:ext cx="137160" cy="394552"/>
          </a:xfrm>
          <a:prstGeom prst="rect">
            <a:avLst/>
          </a:prstGeom>
        </p:spPr>
        <p:txBody>
          <a:bodyPr vert="horz" wrap="square" lIns="0" tIns="9736" rIns="0" bIns="0" rtlCol="0">
            <a:spAutoFit/>
          </a:bodyPr>
          <a:lstStyle/>
          <a:p>
            <a:pPr marL="8467">
              <a:spcBef>
                <a:spcPts val="76"/>
              </a:spcBef>
            </a:pPr>
            <a:r>
              <a:rPr sz="2500" spc="-767" dirty="0">
                <a:solidFill>
                  <a:srgbClr val="FFFFFF"/>
                </a:solidFill>
                <a:latin typeface="Arial Black"/>
                <a:cs typeface="Arial Black"/>
              </a:rPr>
              <a:t>1</a:t>
            </a:r>
            <a:endParaRPr sz="2500">
              <a:latin typeface="Arial Black"/>
              <a:cs typeface="Arial Black"/>
            </a:endParaRPr>
          </a:p>
        </p:txBody>
      </p:sp>
      <p:sp>
        <p:nvSpPr>
          <p:cNvPr id="12" name="object 12"/>
          <p:cNvSpPr txBox="1"/>
          <p:nvPr/>
        </p:nvSpPr>
        <p:spPr>
          <a:xfrm>
            <a:off x="3013466" y="4745668"/>
            <a:ext cx="974513" cy="1278320"/>
          </a:xfrm>
          <a:prstGeom prst="rect">
            <a:avLst/>
          </a:prstGeom>
        </p:spPr>
        <p:txBody>
          <a:bodyPr vert="horz" wrap="square" lIns="0" tIns="9736" rIns="0" bIns="0" rtlCol="0">
            <a:spAutoFit/>
          </a:bodyPr>
          <a:lstStyle/>
          <a:p>
            <a:pPr marR="15664" algn="ctr">
              <a:spcBef>
                <a:spcPts val="76"/>
              </a:spcBef>
            </a:pPr>
            <a:r>
              <a:rPr sz="2500" spc="-267" dirty="0">
                <a:solidFill>
                  <a:srgbClr val="FFFFFF"/>
                </a:solidFill>
                <a:latin typeface="Arial Black"/>
                <a:cs typeface="Arial Black"/>
              </a:rPr>
              <a:t>2</a:t>
            </a:r>
            <a:endParaRPr sz="2500">
              <a:latin typeface="Arial Black"/>
              <a:cs typeface="Arial Black"/>
            </a:endParaRPr>
          </a:p>
          <a:p>
            <a:pPr marL="8467" marR="3387" indent="-40219" algn="ctr">
              <a:lnSpc>
                <a:spcPct val="117100"/>
              </a:lnSpc>
              <a:spcBef>
                <a:spcPts val="2893"/>
              </a:spcBef>
            </a:pPr>
            <a:r>
              <a:rPr sz="1467" spc="-13" dirty="0">
                <a:latin typeface="Arial Black"/>
                <a:cs typeface="Arial Black"/>
              </a:rPr>
              <a:t>DATA </a:t>
            </a:r>
            <a:r>
              <a:rPr sz="1467" spc="-136" dirty="0">
                <a:latin typeface="Arial Black"/>
                <a:cs typeface="Arial Black"/>
              </a:rPr>
              <a:t>CLEANING</a:t>
            </a:r>
            <a:endParaRPr sz="1467">
              <a:latin typeface="Arial Black"/>
              <a:cs typeface="Arial Black"/>
            </a:endParaRPr>
          </a:p>
        </p:txBody>
      </p:sp>
      <p:sp>
        <p:nvSpPr>
          <p:cNvPr id="13" name="object 13"/>
          <p:cNvSpPr txBox="1"/>
          <p:nvPr/>
        </p:nvSpPr>
        <p:spPr>
          <a:xfrm>
            <a:off x="4347811" y="1976927"/>
            <a:ext cx="1946910" cy="1571862"/>
          </a:xfrm>
          <a:prstGeom prst="rect">
            <a:avLst/>
          </a:prstGeom>
        </p:spPr>
        <p:txBody>
          <a:bodyPr vert="horz" wrap="square" lIns="0" tIns="9736" rIns="0" bIns="0" rtlCol="0">
            <a:spAutoFit/>
          </a:bodyPr>
          <a:lstStyle/>
          <a:p>
            <a:pPr algn="ctr">
              <a:spcBef>
                <a:spcPts val="76"/>
              </a:spcBef>
            </a:pPr>
            <a:r>
              <a:rPr sz="2500" spc="-33" dirty="0">
                <a:solidFill>
                  <a:srgbClr val="FFFFFF"/>
                </a:solidFill>
                <a:latin typeface="Arial Black"/>
                <a:cs typeface="Arial Black"/>
              </a:rPr>
              <a:t>3</a:t>
            </a:r>
            <a:endParaRPr sz="2500">
              <a:latin typeface="Arial Black"/>
              <a:cs typeface="Arial Black"/>
            </a:endParaRPr>
          </a:p>
          <a:p>
            <a:pPr marL="8467" marR="3387" algn="ctr">
              <a:lnSpc>
                <a:spcPct val="117100"/>
              </a:lnSpc>
              <a:spcBef>
                <a:spcPts val="3017"/>
              </a:spcBef>
            </a:pPr>
            <a:r>
              <a:rPr sz="1467" spc="-157" dirty="0">
                <a:latin typeface="Arial Black"/>
                <a:cs typeface="Arial Black"/>
              </a:rPr>
              <a:t>EXPLORATORY</a:t>
            </a:r>
            <a:r>
              <a:rPr sz="1467" spc="-140" dirty="0">
                <a:latin typeface="Arial Black"/>
                <a:cs typeface="Arial Black"/>
              </a:rPr>
              <a:t> </a:t>
            </a:r>
            <a:r>
              <a:rPr sz="1467" spc="-67" dirty="0">
                <a:latin typeface="Arial Black"/>
                <a:cs typeface="Arial Black"/>
              </a:rPr>
              <a:t>DATA </a:t>
            </a:r>
            <a:r>
              <a:rPr sz="1467" spc="-57" dirty="0">
                <a:latin typeface="Arial Black"/>
                <a:cs typeface="Arial Black"/>
              </a:rPr>
              <a:t>ANALYSIS</a:t>
            </a:r>
            <a:endParaRPr sz="1467">
              <a:latin typeface="Arial Black"/>
              <a:cs typeface="Arial Black"/>
            </a:endParaRPr>
          </a:p>
          <a:p>
            <a:pPr algn="ctr">
              <a:spcBef>
                <a:spcPts val="303"/>
              </a:spcBef>
            </a:pPr>
            <a:r>
              <a:rPr sz="1467" spc="-7" dirty="0">
                <a:latin typeface="Arial Black"/>
                <a:cs typeface="Arial Black"/>
              </a:rPr>
              <a:t>(EDA)</a:t>
            </a:r>
            <a:endParaRPr sz="1467">
              <a:latin typeface="Arial Black"/>
              <a:cs typeface="Arial Black"/>
            </a:endParaRPr>
          </a:p>
        </p:txBody>
      </p:sp>
      <p:sp>
        <p:nvSpPr>
          <p:cNvPr id="14" name="object 14"/>
          <p:cNvSpPr txBox="1"/>
          <p:nvPr/>
        </p:nvSpPr>
        <p:spPr>
          <a:xfrm>
            <a:off x="7110088" y="4709719"/>
            <a:ext cx="232833" cy="394552"/>
          </a:xfrm>
          <a:prstGeom prst="rect">
            <a:avLst/>
          </a:prstGeom>
        </p:spPr>
        <p:txBody>
          <a:bodyPr vert="horz" wrap="square" lIns="0" tIns="9736" rIns="0" bIns="0" rtlCol="0">
            <a:spAutoFit/>
          </a:bodyPr>
          <a:lstStyle/>
          <a:p>
            <a:pPr marL="8467">
              <a:spcBef>
                <a:spcPts val="76"/>
              </a:spcBef>
            </a:pPr>
            <a:r>
              <a:rPr sz="2500" spc="-33" dirty="0">
                <a:solidFill>
                  <a:srgbClr val="FFFFFF"/>
                </a:solidFill>
                <a:latin typeface="Arial Black"/>
                <a:cs typeface="Arial Black"/>
              </a:rPr>
              <a:t>4</a:t>
            </a:r>
            <a:endParaRPr sz="2500">
              <a:latin typeface="Arial Black"/>
              <a:cs typeface="Arial Black"/>
            </a:endParaRPr>
          </a:p>
        </p:txBody>
      </p:sp>
      <p:sp>
        <p:nvSpPr>
          <p:cNvPr id="15" name="object 15"/>
          <p:cNvSpPr txBox="1"/>
          <p:nvPr/>
        </p:nvSpPr>
        <p:spPr>
          <a:xfrm>
            <a:off x="8898894" y="1961721"/>
            <a:ext cx="224367" cy="394552"/>
          </a:xfrm>
          <a:prstGeom prst="rect">
            <a:avLst/>
          </a:prstGeom>
        </p:spPr>
        <p:txBody>
          <a:bodyPr vert="horz" wrap="square" lIns="0" tIns="9736" rIns="0" bIns="0" rtlCol="0">
            <a:spAutoFit/>
          </a:bodyPr>
          <a:lstStyle/>
          <a:p>
            <a:pPr marL="8467">
              <a:spcBef>
                <a:spcPts val="76"/>
              </a:spcBef>
            </a:pPr>
            <a:r>
              <a:rPr sz="2500" spc="-33" dirty="0">
                <a:solidFill>
                  <a:srgbClr val="FFFFFF"/>
                </a:solidFill>
                <a:latin typeface="Arial Black"/>
                <a:cs typeface="Arial Black"/>
              </a:rPr>
              <a:t>5</a:t>
            </a:r>
            <a:endParaRPr sz="2500">
              <a:latin typeface="Arial Black"/>
              <a:cs typeface="Arial Black"/>
            </a:endParaRPr>
          </a:p>
        </p:txBody>
      </p:sp>
      <p:sp>
        <p:nvSpPr>
          <p:cNvPr id="16" name="object 16"/>
          <p:cNvSpPr txBox="1"/>
          <p:nvPr/>
        </p:nvSpPr>
        <p:spPr>
          <a:xfrm>
            <a:off x="779332" y="2762448"/>
            <a:ext cx="2256790" cy="519566"/>
          </a:xfrm>
          <a:prstGeom prst="rect">
            <a:avLst/>
          </a:prstGeom>
        </p:spPr>
        <p:txBody>
          <a:bodyPr vert="horz" wrap="square" lIns="0" tIns="7620" rIns="0" bIns="0" rtlCol="0">
            <a:spAutoFit/>
          </a:bodyPr>
          <a:lstStyle/>
          <a:p>
            <a:pPr marL="316246" marR="3387" indent="-308202">
              <a:lnSpc>
                <a:spcPct val="117100"/>
              </a:lnSpc>
              <a:spcBef>
                <a:spcPts val="60"/>
              </a:spcBef>
            </a:pPr>
            <a:r>
              <a:rPr sz="1467" spc="-47" dirty="0">
                <a:latin typeface="Arial Black"/>
                <a:cs typeface="Arial Black"/>
              </a:rPr>
              <a:t>DATA</a:t>
            </a:r>
            <a:r>
              <a:rPr sz="1467" spc="-10" dirty="0">
                <a:latin typeface="Arial Black"/>
                <a:cs typeface="Arial Black"/>
              </a:rPr>
              <a:t> </a:t>
            </a:r>
            <a:r>
              <a:rPr sz="1467" spc="-147" dirty="0">
                <a:latin typeface="Arial Black"/>
                <a:cs typeface="Arial Black"/>
              </a:rPr>
              <a:t>COLLECTION</a:t>
            </a:r>
            <a:r>
              <a:rPr sz="1467" spc="-177" dirty="0">
                <a:latin typeface="Arial Black"/>
                <a:cs typeface="Arial Black"/>
              </a:rPr>
              <a:t> </a:t>
            </a:r>
            <a:r>
              <a:rPr sz="1467" spc="-43" dirty="0">
                <a:latin typeface="Arial Black"/>
                <a:cs typeface="Arial Black"/>
              </a:rPr>
              <a:t>AND </a:t>
            </a:r>
            <a:r>
              <a:rPr sz="1467" spc="-87" dirty="0">
                <a:latin typeface="Arial Black"/>
                <a:cs typeface="Arial Black"/>
              </a:rPr>
              <a:t>UNDERSTANDING</a:t>
            </a:r>
            <a:endParaRPr sz="1467">
              <a:latin typeface="Arial Black"/>
              <a:cs typeface="Arial Black"/>
            </a:endParaRPr>
          </a:p>
        </p:txBody>
      </p:sp>
      <p:sp>
        <p:nvSpPr>
          <p:cNvPr id="17" name="object 17"/>
          <p:cNvSpPr txBox="1"/>
          <p:nvPr/>
        </p:nvSpPr>
        <p:spPr>
          <a:xfrm>
            <a:off x="6461142" y="5495894"/>
            <a:ext cx="1567180" cy="519566"/>
          </a:xfrm>
          <a:prstGeom prst="rect">
            <a:avLst/>
          </a:prstGeom>
        </p:spPr>
        <p:txBody>
          <a:bodyPr vert="horz" wrap="square" lIns="0" tIns="7620" rIns="0" bIns="0" rtlCol="0">
            <a:spAutoFit/>
          </a:bodyPr>
          <a:lstStyle/>
          <a:p>
            <a:pPr marL="8467" marR="3387" indent="511412">
              <a:lnSpc>
                <a:spcPct val="117100"/>
              </a:lnSpc>
              <a:spcBef>
                <a:spcPts val="60"/>
              </a:spcBef>
            </a:pPr>
            <a:r>
              <a:rPr sz="1467" spc="-13" dirty="0">
                <a:latin typeface="Arial Black"/>
                <a:cs typeface="Arial Black"/>
              </a:rPr>
              <a:t>DATA </a:t>
            </a:r>
            <a:r>
              <a:rPr sz="1467" spc="-147" dirty="0">
                <a:latin typeface="Arial Black"/>
                <a:cs typeface="Arial Black"/>
              </a:rPr>
              <a:t>PREPROCESSING</a:t>
            </a:r>
            <a:endParaRPr sz="1467">
              <a:latin typeface="Arial Black"/>
              <a:cs typeface="Arial Black"/>
            </a:endParaRPr>
          </a:p>
        </p:txBody>
      </p:sp>
      <p:sp>
        <p:nvSpPr>
          <p:cNvPr id="18" name="object 18"/>
          <p:cNvSpPr txBox="1"/>
          <p:nvPr/>
        </p:nvSpPr>
        <p:spPr>
          <a:xfrm>
            <a:off x="8461968" y="2743108"/>
            <a:ext cx="1098550" cy="519566"/>
          </a:xfrm>
          <a:prstGeom prst="rect">
            <a:avLst/>
          </a:prstGeom>
        </p:spPr>
        <p:txBody>
          <a:bodyPr vert="horz" wrap="square" lIns="0" tIns="7620" rIns="0" bIns="0" rtlCol="0">
            <a:spAutoFit/>
          </a:bodyPr>
          <a:lstStyle/>
          <a:p>
            <a:pPr marL="8467" marR="3387" indent="256976">
              <a:lnSpc>
                <a:spcPct val="117100"/>
              </a:lnSpc>
              <a:spcBef>
                <a:spcPts val="60"/>
              </a:spcBef>
            </a:pPr>
            <a:r>
              <a:rPr sz="1467" spc="-13" dirty="0">
                <a:latin typeface="Arial Black"/>
                <a:cs typeface="Arial Black"/>
              </a:rPr>
              <a:t>DATA </a:t>
            </a:r>
            <a:r>
              <a:rPr sz="1467" spc="-147" dirty="0">
                <a:latin typeface="Arial Black"/>
                <a:cs typeface="Arial Black"/>
              </a:rPr>
              <a:t>MODELLING</a:t>
            </a:r>
            <a:endParaRPr sz="1467">
              <a:latin typeface="Arial Black"/>
              <a:cs typeface="Arial Black"/>
            </a:endParaRPr>
          </a:p>
        </p:txBody>
      </p:sp>
      <p:sp>
        <p:nvSpPr>
          <p:cNvPr id="19" name="object 19"/>
          <p:cNvSpPr txBox="1"/>
          <p:nvPr/>
        </p:nvSpPr>
        <p:spPr>
          <a:xfrm>
            <a:off x="10743948" y="4661832"/>
            <a:ext cx="220133" cy="394552"/>
          </a:xfrm>
          <a:prstGeom prst="rect">
            <a:avLst/>
          </a:prstGeom>
        </p:spPr>
        <p:txBody>
          <a:bodyPr vert="horz" wrap="square" lIns="0" tIns="9736" rIns="0" bIns="0" rtlCol="0">
            <a:spAutoFit/>
          </a:bodyPr>
          <a:lstStyle/>
          <a:p>
            <a:pPr marL="8467">
              <a:spcBef>
                <a:spcPts val="76"/>
              </a:spcBef>
            </a:pPr>
            <a:r>
              <a:rPr sz="2500" spc="-33" dirty="0">
                <a:solidFill>
                  <a:srgbClr val="FFFFFF"/>
                </a:solidFill>
                <a:latin typeface="Arial Black"/>
                <a:cs typeface="Arial Black"/>
              </a:rPr>
              <a:t>6</a:t>
            </a:r>
            <a:endParaRPr sz="2500">
              <a:latin typeface="Arial Black"/>
              <a:cs typeface="Arial Black"/>
            </a:endParaRPr>
          </a:p>
        </p:txBody>
      </p:sp>
      <p:sp>
        <p:nvSpPr>
          <p:cNvPr id="20" name="object 20"/>
          <p:cNvSpPr txBox="1"/>
          <p:nvPr/>
        </p:nvSpPr>
        <p:spPr>
          <a:xfrm>
            <a:off x="10147696" y="5495894"/>
            <a:ext cx="1679363" cy="519566"/>
          </a:xfrm>
          <a:prstGeom prst="rect">
            <a:avLst/>
          </a:prstGeom>
        </p:spPr>
        <p:txBody>
          <a:bodyPr vert="horz" wrap="square" lIns="0" tIns="7620" rIns="0" bIns="0" rtlCol="0">
            <a:spAutoFit/>
          </a:bodyPr>
          <a:lstStyle/>
          <a:p>
            <a:pPr marL="8467" marR="3387" indent="566448">
              <a:lnSpc>
                <a:spcPct val="117100"/>
              </a:lnSpc>
              <a:spcBef>
                <a:spcPts val="60"/>
              </a:spcBef>
            </a:pPr>
            <a:r>
              <a:rPr sz="1467" spc="-23" dirty="0">
                <a:latin typeface="Arial Black"/>
                <a:cs typeface="Arial Black"/>
              </a:rPr>
              <a:t>FINAL </a:t>
            </a:r>
            <a:r>
              <a:rPr sz="1467" spc="-143" dirty="0">
                <a:latin typeface="Arial Black"/>
                <a:cs typeface="Arial Black"/>
              </a:rPr>
              <a:t>IMPLEMENTATION</a:t>
            </a:r>
            <a:endParaRPr sz="1467">
              <a:latin typeface="Arial Black"/>
              <a:cs typeface="Arial Black"/>
            </a:endParaRPr>
          </a:p>
        </p:txBody>
      </p:sp>
      <p:sp>
        <p:nvSpPr>
          <p:cNvPr id="21" name="object 21"/>
          <p:cNvSpPr/>
          <p:nvPr/>
        </p:nvSpPr>
        <p:spPr>
          <a:xfrm>
            <a:off x="3930133" y="3620016"/>
            <a:ext cx="810260" cy="1042247"/>
          </a:xfrm>
          <a:custGeom>
            <a:avLst/>
            <a:gdLst/>
            <a:ahLst/>
            <a:cxnLst/>
            <a:rect l="l" t="t" r="r" b="b"/>
            <a:pathLst>
              <a:path w="1215390" h="1563370">
                <a:moveTo>
                  <a:pt x="53428" y="1532839"/>
                </a:moveTo>
                <a:lnTo>
                  <a:pt x="23241" y="1509598"/>
                </a:lnTo>
                <a:lnTo>
                  <a:pt x="0" y="1539786"/>
                </a:lnTo>
                <a:lnTo>
                  <a:pt x="30200" y="1563027"/>
                </a:lnTo>
                <a:lnTo>
                  <a:pt x="53428" y="1532839"/>
                </a:lnTo>
                <a:close/>
              </a:path>
              <a:path w="1215390" h="1563370">
                <a:moveTo>
                  <a:pt x="99910" y="1472450"/>
                </a:moveTo>
                <a:lnTo>
                  <a:pt x="69723" y="1449209"/>
                </a:lnTo>
                <a:lnTo>
                  <a:pt x="46482" y="1479397"/>
                </a:lnTo>
                <a:lnTo>
                  <a:pt x="76669" y="1502638"/>
                </a:lnTo>
                <a:lnTo>
                  <a:pt x="99910" y="1472450"/>
                </a:lnTo>
                <a:close/>
              </a:path>
              <a:path w="1215390" h="1563370">
                <a:moveTo>
                  <a:pt x="146392" y="1412062"/>
                </a:moveTo>
                <a:lnTo>
                  <a:pt x="116205" y="1388821"/>
                </a:lnTo>
                <a:lnTo>
                  <a:pt x="92964" y="1419021"/>
                </a:lnTo>
                <a:lnTo>
                  <a:pt x="123151" y="1442262"/>
                </a:lnTo>
                <a:lnTo>
                  <a:pt x="146392" y="1412062"/>
                </a:lnTo>
                <a:close/>
              </a:path>
              <a:path w="1215390" h="1563370">
                <a:moveTo>
                  <a:pt x="192874" y="1351686"/>
                </a:moveTo>
                <a:lnTo>
                  <a:pt x="162674" y="1328445"/>
                </a:lnTo>
                <a:lnTo>
                  <a:pt x="139433" y="1358633"/>
                </a:lnTo>
                <a:lnTo>
                  <a:pt x="169633" y="1381874"/>
                </a:lnTo>
                <a:lnTo>
                  <a:pt x="192874" y="1351686"/>
                </a:lnTo>
                <a:close/>
              </a:path>
              <a:path w="1215390" h="1563370">
                <a:moveTo>
                  <a:pt x="239344" y="1291297"/>
                </a:moveTo>
                <a:lnTo>
                  <a:pt x="209156" y="1268056"/>
                </a:lnTo>
                <a:lnTo>
                  <a:pt x="185915" y="1298257"/>
                </a:lnTo>
                <a:lnTo>
                  <a:pt x="216103" y="1321485"/>
                </a:lnTo>
                <a:lnTo>
                  <a:pt x="239344" y="1291297"/>
                </a:lnTo>
                <a:close/>
              </a:path>
              <a:path w="1215390" h="1563370">
                <a:moveTo>
                  <a:pt x="285826" y="1230909"/>
                </a:moveTo>
                <a:lnTo>
                  <a:pt x="255638" y="1207681"/>
                </a:lnTo>
                <a:lnTo>
                  <a:pt x="232397" y="1237869"/>
                </a:lnTo>
                <a:lnTo>
                  <a:pt x="262585" y="1261110"/>
                </a:lnTo>
                <a:lnTo>
                  <a:pt x="285826" y="1230909"/>
                </a:lnTo>
                <a:close/>
              </a:path>
              <a:path w="1215390" h="1563370">
                <a:moveTo>
                  <a:pt x="332308" y="1170533"/>
                </a:moveTo>
                <a:lnTo>
                  <a:pt x="302107" y="1147292"/>
                </a:lnTo>
                <a:lnTo>
                  <a:pt x="278866" y="1177480"/>
                </a:lnTo>
                <a:lnTo>
                  <a:pt x="309067" y="1200721"/>
                </a:lnTo>
                <a:lnTo>
                  <a:pt x="332308" y="1170533"/>
                </a:lnTo>
                <a:close/>
              </a:path>
              <a:path w="1215390" h="1563370">
                <a:moveTo>
                  <a:pt x="378777" y="1110145"/>
                </a:moveTo>
                <a:lnTo>
                  <a:pt x="348589" y="1086904"/>
                </a:lnTo>
                <a:lnTo>
                  <a:pt x="325348" y="1117104"/>
                </a:lnTo>
                <a:lnTo>
                  <a:pt x="355549" y="1140345"/>
                </a:lnTo>
                <a:lnTo>
                  <a:pt x="378777" y="1110145"/>
                </a:lnTo>
                <a:close/>
              </a:path>
              <a:path w="1215390" h="1563370">
                <a:moveTo>
                  <a:pt x="425259" y="1049769"/>
                </a:moveTo>
                <a:lnTo>
                  <a:pt x="395071" y="1026528"/>
                </a:lnTo>
                <a:lnTo>
                  <a:pt x="371830" y="1056716"/>
                </a:lnTo>
                <a:lnTo>
                  <a:pt x="402018" y="1079957"/>
                </a:lnTo>
                <a:lnTo>
                  <a:pt x="425259" y="1049769"/>
                </a:lnTo>
                <a:close/>
              </a:path>
              <a:path w="1215390" h="1563370">
                <a:moveTo>
                  <a:pt x="471741" y="989380"/>
                </a:moveTo>
                <a:lnTo>
                  <a:pt x="441540" y="966139"/>
                </a:lnTo>
                <a:lnTo>
                  <a:pt x="418312" y="996327"/>
                </a:lnTo>
                <a:lnTo>
                  <a:pt x="448500" y="1019568"/>
                </a:lnTo>
                <a:lnTo>
                  <a:pt x="471741" y="989380"/>
                </a:lnTo>
                <a:close/>
              </a:path>
              <a:path w="1215390" h="1563370">
                <a:moveTo>
                  <a:pt x="518223" y="928992"/>
                </a:moveTo>
                <a:lnTo>
                  <a:pt x="488022" y="905751"/>
                </a:lnTo>
                <a:lnTo>
                  <a:pt x="464781" y="935951"/>
                </a:lnTo>
                <a:lnTo>
                  <a:pt x="494982" y="959192"/>
                </a:lnTo>
                <a:lnTo>
                  <a:pt x="518223" y="928992"/>
                </a:lnTo>
                <a:close/>
              </a:path>
              <a:path w="1215390" h="1563370">
                <a:moveTo>
                  <a:pt x="564692" y="868616"/>
                </a:moveTo>
                <a:lnTo>
                  <a:pt x="534504" y="845375"/>
                </a:lnTo>
                <a:lnTo>
                  <a:pt x="511263" y="875563"/>
                </a:lnTo>
                <a:lnTo>
                  <a:pt x="541451" y="898804"/>
                </a:lnTo>
                <a:lnTo>
                  <a:pt x="564692" y="868616"/>
                </a:lnTo>
                <a:close/>
              </a:path>
              <a:path w="1215390" h="1563370">
                <a:moveTo>
                  <a:pt x="611174" y="808228"/>
                </a:moveTo>
                <a:lnTo>
                  <a:pt x="580986" y="784987"/>
                </a:lnTo>
                <a:lnTo>
                  <a:pt x="557745" y="815187"/>
                </a:lnTo>
                <a:lnTo>
                  <a:pt x="587933" y="838415"/>
                </a:lnTo>
                <a:lnTo>
                  <a:pt x="611174" y="808228"/>
                </a:lnTo>
                <a:close/>
              </a:path>
              <a:path w="1215390" h="1563370">
                <a:moveTo>
                  <a:pt x="657656" y="747839"/>
                </a:moveTo>
                <a:lnTo>
                  <a:pt x="627456" y="724611"/>
                </a:lnTo>
                <a:lnTo>
                  <a:pt x="604215" y="754799"/>
                </a:lnTo>
                <a:lnTo>
                  <a:pt x="634415" y="778040"/>
                </a:lnTo>
                <a:lnTo>
                  <a:pt x="657656" y="747839"/>
                </a:lnTo>
                <a:close/>
              </a:path>
              <a:path w="1215390" h="1563370">
                <a:moveTo>
                  <a:pt x="704126" y="687463"/>
                </a:moveTo>
                <a:lnTo>
                  <a:pt x="673938" y="664222"/>
                </a:lnTo>
                <a:lnTo>
                  <a:pt x="650697" y="694410"/>
                </a:lnTo>
                <a:lnTo>
                  <a:pt x="680897" y="717651"/>
                </a:lnTo>
                <a:lnTo>
                  <a:pt x="704126" y="687463"/>
                </a:lnTo>
                <a:close/>
              </a:path>
              <a:path w="1215390" h="1563370">
                <a:moveTo>
                  <a:pt x="750608" y="627075"/>
                </a:moveTo>
                <a:lnTo>
                  <a:pt x="720420" y="603834"/>
                </a:lnTo>
                <a:lnTo>
                  <a:pt x="697179" y="634034"/>
                </a:lnTo>
                <a:lnTo>
                  <a:pt x="727367" y="657263"/>
                </a:lnTo>
                <a:lnTo>
                  <a:pt x="750608" y="627075"/>
                </a:lnTo>
                <a:close/>
              </a:path>
              <a:path w="1215390" h="1563370">
                <a:moveTo>
                  <a:pt x="797090" y="566699"/>
                </a:moveTo>
                <a:lnTo>
                  <a:pt x="766889" y="543458"/>
                </a:lnTo>
                <a:lnTo>
                  <a:pt x="743661" y="573646"/>
                </a:lnTo>
                <a:lnTo>
                  <a:pt x="773849" y="596887"/>
                </a:lnTo>
                <a:lnTo>
                  <a:pt x="797090" y="566699"/>
                </a:lnTo>
                <a:close/>
              </a:path>
              <a:path w="1215390" h="1563370">
                <a:moveTo>
                  <a:pt x="843572" y="506310"/>
                </a:moveTo>
                <a:lnTo>
                  <a:pt x="813371" y="483069"/>
                </a:lnTo>
                <a:lnTo>
                  <a:pt x="790130" y="513257"/>
                </a:lnTo>
                <a:lnTo>
                  <a:pt x="820331" y="536498"/>
                </a:lnTo>
                <a:lnTo>
                  <a:pt x="843572" y="506310"/>
                </a:lnTo>
                <a:close/>
              </a:path>
              <a:path w="1215390" h="1563370">
                <a:moveTo>
                  <a:pt x="890041" y="445922"/>
                </a:moveTo>
                <a:lnTo>
                  <a:pt x="859853" y="422681"/>
                </a:lnTo>
                <a:lnTo>
                  <a:pt x="836612" y="452882"/>
                </a:lnTo>
                <a:lnTo>
                  <a:pt x="866800" y="476123"/>
                </a:lnTo>
                <a:lnTo>
                  <a:pt x="890041" y="445922"/>
                </a:lnTo>
                <a:close/>
              </a:path>
              <a:path w="1215390" h="1563370">
                <a:moveTo>
                  <a:pt x="936523" y="385546"/>
                </a:moveTo>
                <a:lnTo>
                  <a:pt x="906335" y="362305"/>
                </a:lnTo>
                <a:lnTo>
                  <a:pt x="883094" y="392493"/>
                </a:lnTo>
                <a:lnTo>
                  <a:pt x="913282" y="415734"/>
                </a:lnTo>
                <a:lnTo>
                  <a:pt x="936523" y="385546"/>
                </a:lnTo>
                <a:close/>
              </a:path>
              <a:path w="1215390" h="1563370">
                <a:moveTo>
                  <a:pt x="983005" y="325158"/>
                </a:moveTo>
                <a:lnTo>
                  <a:pt x="952804" y="301917"/>
                </a:lnTo>
                <a:lnTo>
                  <a:pt x="929563" y="332105"/>
                </a:lnTo>
                <a:lnTo>
                  <a:pt x="959764" y="355346"/>
                </a:lnTo>
                <a:lnTo>
                  <a:pt x="983005" y="325158"/>
                </a:lnTo>
                <a:close/>
              </a:path>
              <a:path w="1215390" h="1563370">
                <a:moveTo>
                  <a:pt x="1029474" y="264769"/>
                </a:moveTo>
                <a:lnTo>
                  <a:pt x="999286" y="241541"/>
                </a:lnTo>
                <a:lnTo>
                  <a:pt x="976045" y="271729"/>
                </a:lnTo>
                <a:lnTo>
                  <a:pt x="1006246" y="294970"/>
                </a:lnTo>
                <a:lnTo>
                  <a:pt x="1029474" y="264769"/>
                </a:lnTo>
                <a:close/>
              </a:path>
              <a:path w="1215390" h="1563370">
                <a:moveTo>
                  <a:pt x="1075956" y="204393"/>
                </a:moveTo>
                <a:lnTo>
                  <a:pt x="1045768" y="181152"/>
                </a:lnTo>
                <a:lnTo>
                  <a:pt x="1022527" y="211340"/>
                </a:lnTo>
                <a:lnTo>
                  <a:pt x="1052715" y="234581"/>
                </a:lnTo>
                <a:lnTo>
                  <a:pt x="1075956" y="204393"/>
                </a:lnTo>
                <a:close/>
              </a:path>
              <a:path w="1215390" h="1563370">
                <a:moveTo>
                  <a:pt x="1122438" y="144005"/>
                </a:moveTo>
                <a:lnTo>
                  <a:pt x="1092238" y="120764"/>
                </a:lnTo>
                <a:lnTo>
                  <a:pt x="1069009" y="150964"/>
                </a:lnTo>
                <a:lnTo>
                  <a:pt x="1099197" y="174193"/>
                </a:lnTo>
                <a:lnTo>
                  <a:pt x="1122438" y="144005"/>
                </a:lnTo>
                <a:close/>
              </a:path>
              <a:path w="1215390" h="1563370">
                <a:moveTo>
                  <a:pt x="1168920" y="83629"/>
                </a:moveTo>
                <a:lnTo>
                  <a:pt x="1138720" y="60388"/>
                </a:lnTo>
                <a:lnTo>
                  <a:pt x="1115479" y="90576"/>
                </a:lnTo>
                <a:lnTo>
                  <a:pt x="1145679" y="113817"/>
                </a:lnTo>
                <a:lnTo>
                  <a:pt x="1168920" y="83629"/>
                </a:lnTo>
                <a:close/>
              </a:path>
              <a:path w="1215390" h="1563370">
                <a:moveTo>
                  <a:pt x="1215390" y="23241"/>
                </a:moveTo>
                <a:lnTo>
                  <a:pt x="1185202" y="0"/>
                </a:lnTo>
                <a:lnTo>
                  <a:pt x="1161961" y="30187"/>
                </a:lnTo>
                <a:lnTo>
                  <a:pt x="1192149" y="53428"/>
                </a:lnTo>
                <a:lnTo>
                  <a:pt x="1215390" y="23241"/>
                </a:lnTo>
                <a:close/>
              </a:path>
            </a:pathLst>
          </a:custGeom>
          <a:solidFill>
            <a:srgbClr val="000000"/>
          </a:solidFill>
        </p:spPr>
        <p:txBody>
          <a:bodyPr wrap="square" lIns="0" tIns="0" rIns="0" bIns="0" rtlCol="0"/>
          <a:lstStyle/>
          <a:p>
            <a:endParaRPr sz="1200"/>
          </a:p>
        </p:txBody>
      </p:sp>
      <p:sp>
        <p:nvSpPr>
          <p:cNvPr id="22" name="object 22"/>
          <p:cNvSpPr/>
          <p:nvPr/>
        </p:nvSpPr>
        <p:spPr>
          <a:xfrm>
            <a:off x="5796763" y="3664466"/>
            <a:ext cx="901700" cy="1007957"/>
          </a:xfrm>
          <a:custGeom>
            <a:avLst/>
            <a:gdLst/>
            <a:ahLst/>
            <a:cxnLst/>
            <a:rect l="l" t="t" r="r" b="b"/>
            <a:pathLst>
              <a:path w="1352550" h="1511934">
                <a:moveTo>
                  <a:pt x="53797" y="28460"/>
                </a:moveTo>
                <a:lnTo>
                  <a:pt x="28448" y="0"/>
                </a:lnTo>
                <a:lnTo>
                  <a:pt x="0" y="25349"/>
                </a:lnTo>
                <a:lnTo>
                  <a:pt x="25349" y="53797"/>
                </a:lnTo>
                <a:lnTo>
                  <a:pt x="53797" y="28460"/>
                </a:lnTo>
                <a:close/>
              </a:path>
              <a:path w="1352550" h="1511934">
                <a:moveTo>
                  <a:pt x="104482" y="85356"/>
                </a:moveTo>
                <a:lnTo>
                  <a:pt x="79133" y="56908"/>
                </a:lnTo>
                <a:lnTo>
                  <a:pt x="50685" y="82245"/>
                </a:lnTo>
                <a:lnTo>
                  <a:pt x="76034" y="110693"/>
                </a:lnTo>
                <a:lnTo>
                  <a:pt x="104482" y="85356"/>
                </a:lnTo>
                <a:close/>
              </a:path>
              <a:path w="1352550" h="1511934">
                <a:moveTo>
                  <a:pt x="155168" y="142252"/>
                </a:moveTo>
                <a:lnTo>
                  <a:pt x="129819" y="113804"/>
                </a:lnTo>
                <a:lnTo>
                  <a:pt x="101371" y="139141"/>
                </a:lnTo>
                <a:lnTo>
                  <a:pt x="126707" y="167601"/>
                </a:lnTo>
                <a:lnTo>
                  <a:pt x="155168" y="142252"/>
                </a:lnTo>
                <a:close/>
              </a:path>
              <a:path w="1352550" h="1511934">
                <a:moveTo>
                  <a:pt x="205841" y="199161"/>
                </a:moveTo>
                <a:lnTo>
                  <a:pt x="180505" y="170700"/>
                </a:lnTo>
                <a:lnTo>
                  <a:pt x="152057" y="196049"/>
                </a:lnTo>
                <a:lnTo>
                  <a:pt x="177393" y="224497"/>
                </a:lnTo>
                <a:lnTo>
                  <a:pt x="205841" y="199161"/>
                </a:lnTo>
                <a:close/>
              </a:path>
              <a:path w="1352550" h="1511934">
                <a:moveTo>
                  <a:pt x="256527" y="256057"/>
                </a:moveTo>
                <a:lnTo>
                  <a:pt x="231190" y="227609"/>
                </a:lnTo>
                <a:lnTo>
                  <a:pt x="202742" y="252945"/>
                </a:lnTo>
                <a:lnTo>
                  <a:pt x="228079" y="281393"/>
                </a:lnTo>
                <a:lnTo>
                  <a:pt x="256527" y="256057"/>
                </a:lnTo>
                <a:close/>
              </a:path>
              <a:path w="1352550" h="1511934">
                <a:moveTo>
                  <a:pt x="307213" y="312953"/>
                </a:moveTo>
                <a:lnTo>
                  <a:pt x="281876" y="284505"/>
                </a:lnTo>
                <a:lnTo>
                  <a:pt x="253415" y="309841"/>
                </a:lnTo>
                <a:lnTo>
                  <a:pt x="278765" y="338302"/>
                </a:lnTo>
                <a:lnTo>
                  <a:pt x="307213" y="312953"/>
                </a:lnTo>
                <a:close/>
              </a:path>
              <a:path w="1352550" h="1511934">
                <a:moveTo>
                  <a:pt x="357898" y="369849"/>
                </a:moveTo>
                <a:lnTo>
                  <a:pt x="332549" y="341401"/>
                </a:lnTo>
                <a:lnTo>
                  <a:pt x="304101" y="366750"/>
                </a:lnTo>
                <a:lnTo>
                  <a:pt x="329450" y="395198"/>
                </a:lnTo>
                <a:lnTo>
                  <a:pt x="357898" y="369849"/>
                </a:lnTo>
                <a:close/>
              </a:path>
              <a:path w="1352550" h="1511934">
                <a:moveTo>
                  <a:pt x="408584" y="426758"/>
                </a:moveTo>
                <a:lnTo>
                  <a:pt x="383235" y="398310"/>
                </a:lnTo>
                <a:lnTo>
                  <a:pt x="354787" y="423646"/>
                </a:lnTo>
                <a:lnTo>
                  <a:pt x="380136" y="452094"/>
                </a:lnTo>
                <a:lnTo>
                  <a:pt x="408584" y="426758"/>
                </a:lnTo>
                <a:close/>
              </a:path>
              <a:path w="1352550" h="1511934">
                <a:moveTo>
                  <a:pt x="459270" y="483654"/>
                </a:moveTo>
                <a:lnTo>
                  <a:pt x="433920" y="455206"/>
                </a:lnTo>
                <a:lnTo>
                  <a:pt x="405472" y="480542"/>
                </a:lnTo>
                <a:lnTo>
                  <a:pt x="430809" y="508990"/>
                </a:lnTo>
                <a:lnTo>
                  <a:pt x="459270" y="483654"/>
                </a:lnTo>
                <a:close/>
              </a:path>
              <a:path w="1352550" h="1511934">
                <a:moveTo>
                  <a:pt x="509943" y="540550"/>
                </a:moveTo>
                <a:lnTo>
                  <a:pt x="484606" y="512102"/>
                </a:lnTo>
                <a:lnTo>
                  <a:pt x="456158" y="537451"/>
                </a:lnTo>
                <a:lnTo>
                  <a:pt x="481495" y="565899"/>
                </a:lnTo>
                <a:lnTo>
                  <a:pt x="509943" y="540550"/>
                </a:lnTo>
                <a:close/>
              </a:path>
              <a:path w="1352550" h="1511934">
                <a:moveTo>
                  <a:pt x="560628" y="597458"/>
                </a:moveTo>
                <a:lnTo>
                  <a:pt x="535292" y="568998"/>
                </a:lnTo>
                <a:lnTo>
                  <a:pt x="506844" y="594347"/>
                </a:lnTo>
                <a:lnTo>
                  <a:pt x="532180" y="622795"/>
                </a:lnTo>
                <a:lnTo>
                  <a:pt x="560628" y="597458"/>
                </a:lnTo>
                <a:close/>
              </a:path>
              <a:path w="1352550" h="1511934">
                <a:moveTo>
                  <a:pt x="611314" y="654354"/>
                </a:moveTo>
                <a:lnTo>
                  <a:pt x="585978" y="625906"/>
                </a:lnTo>
                <a:lnTo>
                  <a:pt x="557530" y="651243"/>
                </a:lnTo>
                <a:lnTo>
                  <a:pt x="582866" y="679691"/>
                </a:lnTo>
                <a:lnTo>
                  <a:pt x="611314" y="654354"/>
                </a:lnTo>
                <a:close/>
              </a:path>
              <a:path w="1352550" h="1511934">
                <a:moveTo>
                  <a:pt x="662000" y="711250"/>
                </a:moveTo>
                <a:lnTo>
                  <a:pt x="636663" y="682802"/>
                </a:lnTo>
                <a:lnTo>
                  <a:pt x="608203" y="708152"/>
                </a:lnTo>
                <a:lnTo>
                  <a:pt x="633552" y="736600"/>
                </a:lnTo>
                <a:lnTo>
                  <a:pt x="662000" y="711250"/>
                </a:lnTo>
                <a:close/>
              </a:path>
              <a:path w="1352550" h="1511934">
                <a:moveTo>
                  <a:pt x="712685" y="768159"/>
                </a:moveTo>
                <a:lnTo>
                  <a:pt x="687336" y="739698"/>
                </a:lnTo>
                <a:lnTo>
                  <a:pt x="658888" y="765048"/>
                </a:lnTo>
                <a:lnTo>
                  <a:pt x="684237" y="793496"/>
                </a:lnTo>
                <a:lnTo>
                  <a:pt x="712685" y="768159"/>
                </a:lnTo>
                <a:close/>
              </a:path>
              <a:path w="1352550" h="1511934">
                <a:moveTo>
                  <a:pt x="763371" y="825055"/>
                </a:moveTo>
                <a:lnTo>
                  <a:pt x="738022" y="796607"/>
                </a:lnTo>
                <a:lnTo>
                  <a:pt x="709574" y="821944"/>
                </a:lnTo>
                <a:lnTo>
                  <a:pt x="734923" y="850392"/>
                </a:lnTo>
                <a:lnTo>
                  <a:pt x="763371" y="825055"/>
                </a:lnTo>
                <a:close/>
              </a:path>
              <a:path w="1352550" h="1511934">
                <a:moveTo>
                  <a:pt x="814057" y="881951"/>
                </a:moveTo>
                <a:lnTo>
                  <a:pt x="788708" y="853503"/>
                </a:lnTo>
                <a:lnTo>
                  <a:pt x="760260" y="878840"/>
                </a:lnTo>
                <a:lnTo>
                  <a:pt x="785596" y="907300"/>
                </a:lnTo>
                <a:lnTo>
                  <a:pt x="814057" y="881951"/>
                </a:lnTo>
                <a:close/>
              </a:path>
              <a:path w="1352550" h="1511934">
                <a:moveTo>
                  <a:pt x="864730" y="938847"/>
                </a:moveTo>
                <a:lnTo>
                  <a:pt x="839393" y="910399"/>
                </a:lnTo>
                <a:lnTo>
                  <a:pt x="810945" y="935748"/>
                </a:lnTo>
                <a:lnTo>
                  <a:pt x="836282" y="964196"/>
                </a:lnTo>
                <a:lnTo>
                  <a:pt x="864730" y="938847"/>
                </a:lnTo>
                <a:close/>
              </a:path>
              <a:path w="1352550" h="1511934">
                <a:moveTo>
                  <a:pt x="915416" y="995756"/>
                </a:moveTo>
                <a:lnTo>
                  <a:pt x="890079" y="967308"/>
                </a:lnTo>
                <a:lnTo>
                  <a:pt x="861631" y="992644"/>
                </a:lnTo>
                <a:lnTo>
                  <a:pt x="886968" y="1021092"/>
                </a:lnTo>
                <a:lnTo>
                  <a:pt x="915416" y="995756"/>
                </a:lnTo>
                <a:close/>
              </a:path>
              <a:path w="1352550" h="1511934">
                <a:moveTo>
                  <a:pt x="966101" y="1052652"/>
                </a:moveTo>
                <a:lnTo>
                  <a:pt x="940765" y="1024204"/>
                </a:lnTo>
                <a:lnTo>
                  <a:pt x="912317" y="1049540"/>
                </a:lnTo>
                <a:lnTo>
                  <a:pt x="937653" y="1077988"/>
                </a:lnTo>
                <a:lnTo>
                  <a:pt x="966101" y="1052652"/>
                </a:lnTo>
                <a:close/>
              </a:path>
              <a:path w="1352550" h="1511934">
                <a:moveTo>
                  <a:pt x="1016787" y="1109548"/>
                </a:moveTo>
                <a:lnTo>
                  <a:pt x="991450" y="1081100"/>
                </a:lnTo>
                <a:lnTo>
                  <a:pt x="962990" y="1106449"/>
                </a:lnTo>
                <a:lnTo>
                  <a:pt x="988339" y="1134897"/>
                </a:lnTo>
                <a:lnTo>
                  <a:pt x="1016787" y="1109548"/>
                </a:lnTo>
                <a:close/>
              </a:path>
              <a:path w="1352550" h="1511934">
                <a:moveTo>
                  <a:pt x="1067473" y="1166456"/>
                </a:moveTo>
                <a:lnTo>
                  <a:pt x="1042123" y="1138008"/>
                </a:lnTo>
                <a:lnTo>
                  <a:pt x="1013675" y="1163345"/>
                </a:lnTo>
                <a:lnTo>
                  <a:pt x="1039025" y="1191793"/>
                </a:lnTo>
                <a:lnTo>
                  <a:pt x="1067473" y="1166456"/>
                </a:lnTo>
                <a:close/>
              </a:path>
              <a:path w="1352550" h="1511934">
                <a:moveTo>
                  <a:pt x="1118158" y="1223352"/>
                </a:moveTo>
                <a:lnTo>
                  <a:pt x="1092809" y="1194904"/>
                </a:lnTo>
                <a:lnTo>
                  <a:pt x="1064361" y="1220241"/>
                </a:lnTo>
                <a:lnTo>
                  <a:pt x="1089710" y="1248689"/>
                </a:lnTo>
                <a:lnTo>
                  <a:pt x="1118158" y="1223352"/>
                </a:lnTo>
                <a:close/>
              </a:path>
              <a:path w="1352550" h="1511934">
                <a:moveTo>
                  <a:pt x="1168844" y="1280248"/>
                </a:moveTo>
                <a:lnTo>
                  <a:pt x="1143495" y="1251800"/>
                </a:lnTo>
                <a:lnTo>
                  <a:pt x="1115047" y="1277150"/>
                </a:lnTo>
                <a:lnTo>
                  <a:pt x="1140383" y="1305598"/>
                </a:lnTo>
                <a:lnTo>
                  <a:pt x="1168844" y="1280248"/>
                </a:lnTo>
                <a:close/>
              </a:path>
              <a:path w="1352550" h="1511934">
                <a:moveTo>
                  <a:pt x="1219517" y="1337157"/>
                </a:moveTo>
                <a:lnTo>
                  <a:pt x="1194181" y="1308696"/>
                </a:lnTo>
                <a:lnTo>
                  <a:pt x="1165733" y="1334046"/>
                </a:lnTo>
                <a:lnTo>
                  <a:pt x="1191069" y="1362494"/>
                </a:lnTo>
                <a:lnTo>
                  <a:pt x="1219517" y="1337157"/>
                </a:lnTo>
                <a:close/>
              </a:path>
              <a:path w="1352550" h="1511934">
                <a:moveTo>
                  <a:pt x="1270203" y="1394053"/>
                </a:moveTo>
                <a:lnTo>
                  <a:pt x="1244866" y="1365605"/>
                </a:lnTo>
                <a:lnTo>
                  <a:pt x="1216418" y="1390942"/>
                </a:lnTo>
                <a:lnTo>
                  <a:pt x="1241755" y="1419390"/>
                </a:lnTo>
                <a:lnTo>
                  <a:pt x="1270203" y="1394053"/>
                </a:lnTo>
                <a:close/>
              </a:path>
              <a:path w="1352550" h="1511934">
                <a:moveTo>
                  <a:pt x="1320888" y="1450949"/>
                </a:moveTo>
                <a:lnTo>
                  <a:pt x="1295552" y="1422501"/>
                </a:lnTo>
                <a:lnTo>
                  <a:pt x="1267091" y="1447838"/>
                </a:lnTo>
                <a:lnTo>
                  <a:pt x="1292440" y="1476298"/>
                </a:lnTo>
                <a:lnTo>
                  <a:pt x="1320888" y="1450949"/>
                </a:lnTo>
                <a:close/>
              </a:path>
              <a:path w="1352550" h="1511934">
                <a:moveTo>
                  <a:pt x="1352257" y="1486179"/>
                </a:moveTo>
                <a:lnTo>
                  <a:pt x="1346225" y="1479397"/>
                </a:lnTo>
                <a:lnTo>
                  <a:pt x="1317777" y="1504746"/>
                </a:lnTo>
                <a:lnTo>
                  <a:pt x="1323809" y="1511515"/>
                </a:lnTo>
                <a:lnTo>
                  <a:pt x="1352257" y="1486179"/>
                </a:lnTo>
                <a:close/>
              </a:path>
            </a:pathLst>
          </a:custGeom>
          <a:solidFill>
            <a:srgbClr val="000000"/>
          </a:solidFill>
        </p:spPr>
        <p:txBody>
          <a:bodyPr wrap="square" lIns="0" tIns="0" rIns="0" bIns="0" rtlCol="0"/>
          <a:lstStyle/>
          <a:p>
            <a:endParaRPr sz="1200"/>
          </a:p>
        </p:txBody>
      </p:sp>
      <p:sp>
        <p:nvSpPr>
          <p:cNvPr id="23" name="object 23"/>
          <p:cNvSpPr/>
          <p:nvPr/>
        </p:nvSpPr>
        <p:spPr>
          <a:xfrm>
            <a:off x="9601742" y="3546347"/>
            <a:ext cx="886460" cy="947420"/>
          </a:xfrm>
          <a:custGeom>
            <a:avLst/>
            <a:gdLst/>
            <a:ahLst/>
            <a:cxnLst/>
            <a:rect l="l" t="t" r="r" b="b"/>
            <a:pathLst>
              <a:path w="1329690" h="1421129">
                <a:moveTo>
                  <a:pt x="53848" y="27863"/>
                </a:moveTo>
                <a:lnTo>
                  <a:pt x="27851" y="0"/>
                </a:lnTo>
                <a:lnTo>
                  <a:pt x="0" y="25996"/>
                </a:lnTo>
                <a:lnTo>
                  <a:pt x="25984" y="53848"/>
                </a:lnTo>
                <a:lnTo>
                  <a:pt x="53848" y="27863"/>
                </a:lnTo>
                <a:close/>
              </a:path>
              <a:path w="1329690" h="1421129">
                <a:moveTo>
                  <a:pt x="105829" y="83578"/>
                </a:moveTo>
                <a:lnTo>
                  <a:pt x="79832" y="55714"/>
                </a:lnTo>
                <a:lnTo>
                  <a:pt x="51981" y="81711"/>
                </a:lnTo>
                <a:lnTo>
                  <a:pt x="77978" y="109562"/>
                </a:lnTo>
                <a:lnTo>
                  <a:pt x="105829" y="83578"/>
                </a:lnTo>
                <a:close/>
              </a:path>
              <a:path w="1329690" h="1421129">
                <a:moveTo>
                  <a:pt x="157810" y="139293"/>
                </a:moveTo>
                <a:lnTo>
                  <a:pt x="131826" y="111429"/>
                </a:lnTo>
                <a:lnTo>
                  <a:pt x="103962" y="137426"/>
                </a:lnTo>
                <a:lnTo>
                  <a:pt x="129959" y="165277"/>
                </a:lnTo>
                <a:lnTo>
                  <a:pt x="157810" y="139293"/>
                </a:lnTo>
                <a:close/>
              </a:path>
              <a:path w="1329690" h="1421129">
                <a:moveTo>
                  <a:pt x="209804" y="194995"/>
                </a:moveTo>
                <a:lnTo>
                  <a:pt x="183807" y="167144"/>
                </a:lnTo>
                <a:lnTo>
                  <a:pt x="155943" y="193141"/>
                </a:lnTo>
                <a:lnTo>
                  <a:pt x="181940" y="220992"/>
                </a:lnTo>
                <a:lnTo>
                  <a:pt x="209804" y="194995"/>
                </a:lnTo>
                <a:close/>
              </a:path>
              <a:path w="1329690" h="1421129">
                <a:moveTo>
                  <a:pt x="261785" y="250710"/>
                </a:moveTo>
                <a:lnTo>
                  <a:pt x="235788" y="222859"/>
                </a:lnTo>
                <a:lnTo>
                  <a:pt x="207937" y="248856"/>
                </a:lnTo>
                <a:lnTo>
                  <a:pt x="233921" y="276707"/>
                </a:lnTo>
                <a:lnTo>
                  <a:pt x="261785" y="250710"/>
                </a:lnTo>
                <a:close/>
              </a:path>
              <a:path w="1329690" h="1421129">
                <a:moveTo>
                  <a:pt x="313766" y="306425"/>
                </a:moveTo>
                <a:lnTo>
                  <a:pt x="287769" y="278574"/>
                </a:lnTo>
                <a:lnTo>
                  <a:pt x="259918" y="304558"/>
                </a:lnTo>
                <a:lnTo>
                  <a:pt x="285915" y="332422"/>
                </a:lnTo>
                <a:lnTo>
                  <a:pt x="313766" y="306425"/>
                </a:lnTo>
                <a:close/>
              </a:path>
              <a:path w="1329690" h="1421129">
                <a:moveTo>
                  <a:pt x="365747" y="362140"/>
                </a:moveTo>
                <a:lnTo>
                  <a:pt x="339763" y="334289"/>
                </a:lnTo>
                <a:lnTo>
                  <a:pt x="311899" y="360273"/>
                </a:lnTo>
                <a:lnTo>
                  <a:pt x="337896" y="388137"/>
                </a:lnTo>
                <a:lnTo>
                  <a:pt x="365747" y="362140"/>
                </a:lnTo>
                <a:close/>
              </a:path>
              <a:path w="1329690" h="1421129">
                <a:moveTo>
                  <a:pt x="417741" y="417855"/>
                </a:moveTo>
                <a:lnTo>
                  <a:pt x="391744" y="390004"/>
                </a:lnTo>
                <a:lnTo>
                  <a:pt x="363893" y="415988"/>
                </a:lnTo>
                <a:lnTo>
                  <a:pt x="389877" y="443852"/>
                </a:lnTo>
                <a:lnTo>
                  <a:pt x="417741" y="417855"/>
                </a:lnTo>
                <a:close/>
              </a:path>
              <a:path w="1329690" h="1421129">
                <a:moveTo>
                  <a:pt x="469722" y="473570"/>
                </a:moveTo>
                <a:lnTo>
                  <a:pt x="443725" y="445719"/>
                </a:lnTo>
                <a:lnTo>
                  <a:pt x="415874" y="471703"/>
                </a:lnTo>
                <a:lnTo>
                  <a:pt x="441871" y="499567"/>
                </a:lnTo>
                <a:lnTo>
                  <a:pt x="469722" y="473570"/>
                </a:lnTo>
                <a:close/>
              </a:path>
              <a:path w="1329690" h="1421129">
                <a:moveTo>
                  <a:pt x="521703" y="529285"/>
                </a:moveTo>
                <a:lnTo>
                  <a:pt x="495719" y="501421"/>
                </a:lnTo>
                <a:lnTo>
                  <a:pt x="467855" y="527418"/>
                </a:lnTo>
                <a:lnTo>
                  <a:pt x="493852" y="555282"/>
                </a:lnTo>
                <a:lnTo>
                  <a:pt x="521703" y="529285"/>
                </a:lnTo>
                <a:close/>
              </a:path>
              <a:path w="1329690" h="1421129">
                <a:moveTo>
                  <a:pt x="573697" y="585000"/>
                </a:moveTo>
                <a:lnTo>
                  <a:pt x="547700" y="557136"/>
                </a:lnTo>
                <a:lnTo>
                  <a:pt x="519836" y="583133"/>
                </a:lnTo>
                <a:lnTo>
                  <a:pt x="545833" y="610997"/>
                </a:lnTo>
                <a:lnTo>
                  <a:pt x="573697" y="585000"/>
                </a:lnTo>
                <a:close/>
              </a:path>
              <a:path w="1329690" h="1421129">
                <a:moveTo>
                  <a:pt x="625678" y="640715"/>
                </a:moveTo>
                <a:lnTo>
                  <a:pt x="599681" y="612851"/>
                </a:lnTo>
                <a:lnTo>
                  <a:pt x="571830" y="638848"/>
                </a:lnTo>
                <a:lnTo>
                  <a:pt x="597814" y="666699"/>
                </a:lnTo>
                <a:lnTo>
                  <a:pt x="625678" y="640715"/>
                </a:lnTo>
                <a:close/>
              </a:path>
              <a:path w="1329690" h="1421129">
                <a:moveTo>
                  <a:pt x="677659" y="696429"/>
                </a:moveTo>
                <a:lnTo>
                  <a:pt x="651662" y="668566"/>
                </a:lnTo>
                <a:lnTo>
                  <a:pt x="623811" y="694563"/>
                </a:lnTo>
                <a:lnTo>
                  <a:pt x="649808" y="722414"/>
                </a:lnTo>
                <a:lnTo>
                  <a:pt x="677659" y="696429"/>
                </a:lnTo>
                <a:close/>
              </a:path>
              <a:path w="1329690" h="1421129">
                <a:moveTo>
                  <a:pt x="729640" y="752144"/>
                </a:moveTo>
                <a:lnTo>
                  <a:pt x="703656" y="724281"/>
                </a:lnTo>
                <a:lnTo>
                  <a:pt x="675792" y="750277"/>
                </a:lnTo>
                <a:lnTo>
                  <a:pt x="701789" y="778129"/>
                </a:lnTo>
                <a:lnTo>
                  <a:pt x="729640" y="752144"/>
                </a:lnTo>
                <a:close/>
              </a:path>
              <a:path w="1329690" h="1421129">
                <a:moveTo>
                  <a:pt x="781634" y="807859"/>
                </a:moveTo>
                <a:lnTo>
                  <a:pt x="755637" y="779995"/>
                </a:lnTo>
                <a:lnTo>
                  <a:pt x="727786" y="805992"/>
                </a:lnTo>
                <a:lnTo>
                  <a:pt x="753770" y="833843"/>
                </a:lnTo>
                <a:lnTo>
                  <a:pt x="781634" y="807859"/>
                </a:lnTo>
                <a:close/>
              </a:path>
              <a:path w="1329690" h="1421129">
                <a:moveTo>
                  <a:pt x="833615" y="863561"/>
                </a:moveTo>
                <a:lnTo>
                  <a:pt x="807618" y="835710"/>
                </a:lnTo>
                <a:lnTo>
                  <a:pt x="779767" y="861707"/>
                </a:lnTo>
                <a:lnTo>
                  <a:pt x="805764" y="889558"/>
                </a:lnTo>
                <a:lnTo>
                  <a:pt x="833615" y="863561"/>
                </a:lnTo>
                <a:close/>
              </a:path>
              <a:path w="1329690" h="1421129">
                <a:moveTo>
                  <a:pt x="885596" y="919276"/>
                </a:moveTo>
                <a:lnTo>
                  <a:pt x="859612" y="891425"/>
                </a:lnTo>
                <a:lnTo>
                  <a:pt x="831748" y="917422"/>
                </a:lnTo>
                <a:lnTo>
                  <a:pt x="857745" y="945273"/>
                </a:lnTo>
                <a:lnTo>
                  <a:pt x="885596" y="919276"/>
                </a:lnTo>
                <a:close/>
              </a:path>
              <a:path w="1329690" h="1421129">
                <a:moveTo>
                  <a:pt x="937590" y="974991"/>
                </a:moveTo>
                <a:lnTo>
                  <a:pt x="911593" y="947140"/>
                </a:lnTo>
                <a:lnTo>
                  <a:pt x="883729" y="973124"/>
                </a:lnTo>
                <a:lnTo>
                  <a:pt x="909726" y="1000988"/>
                </a:lnTo>
                <a:lnTo>
                  <a:pt x="937590" y="974991"/>
                </a:lnTo>
                <a:close/>
              </a:path>
              <a:path w="1329690" h="1421129">
                <a:moveTo>
                  <a:pt x="989571" y="1030706"/>
                </a:moveTo>
                <a:lnTo>
                  <a:pt x="963574" y="1002855"/>
                </a:lnTo>
                <a:lnTo>
                  <a:pt x="935723" y="1028839"/>
                </a:lnTo>
                <a:lnTo>
                  <a:pt x="961707" y="1056703"/>
                </a:lnTo>
                <a:lnTo>
                  <a:pt x="989571" y="1030706"/>
                </a:lnTo>
                <a:close/>
              </a:path>
              <a:path w="1329690" h="1421129">
                <a:moveTo>
                  <a:pt x="1041552" y="1086421"/>
                </a:moveTo>
                <a:lnTo>
                  <a:pt x="1015555" y="1058570"/>
                </a:lnTo>
                <a:lnTo>
                  <a:pt x="987704" y="1084554"/>
                </a:lnTo>
                <a:lnTo>
                  <a:pt x="1013701" y="1112418"/>
                </a:lnTo>
                <a:lnTo>
                  <a:pt x="1041552" y="1086421"/>
                </a:lnTo>
                <a:close/>
              </a:path>
              <a:path w="1329690" h="1421129">
                <a:moveTo>
                  <a:pt x="1093533" y="1142136"/>
                </a:moveTo>
                <a:lnTo>
                  <a:pt x="1067549" y="1114285"/>
                </a:lnTo>
                <a:lnTo>
                  <a:pt x="1039685" y="1140269"/>
                </a:lnTo>
                <a:lnTo>
                  <a:pt x="1065682" y="1168133"/>
                </a:lnTo>
                <a:lnTo>
                  <a:pt x="1093533" y="1142136"/>
                </a:lnTo>
                <a:close/>
              </a:path>
              <a:path w="1329690" h="1421129">
                <a:moveTo>
                  <a:pt x="1145527" y="1197851"/>
                </a:moveTo>
                <a:lnTo>
                  <a:pt x="1119530" y="1169987"/>
                </a:lnTo>
                <a:lnTo>
                  <a:pt x="1091679" y="1195984"/>
                </a:lnTo>
                <a:lnTo>
                  <a:pt x="1117663" y="1223848"/>
                </a:lnTo>
                <a:lnTo>
                  <a:pt x="1145527" y="1197851"/>
                </a:lnTo>
                <a:close/>
              </a:path>
              <a:path w="1329690" h="1421129">
                <a:moveTo>
                  <a:pt x="1197508" y="1253566"/>
                </a:moveTo>
                <a:lnTo>
                  <a:pt x="1171511" y="1225702"/>
                </a:lnTo>
                <a:lnTo>
                  <a:pt x="1143660" y="1251699"/>
                </a:lnTo>
                <a:lnTo>
                  <a:pt x="1169657" y="1279550"/>
                </a:lnTo>
                <a:lnTo>
                  <a:pt x="1197508" y="1253566"/>
                </a:lnTo>
                <a:close/>
              </a:path>
              <a:path w="1329690" h="1421129">
                <a:moveTo>
                  <a:pt x="1249489" y="1309281"/>
                </a:moveTo>
                <a:lnTo>
                  <a:pt x="1223505" y="1281417"/>
                </a:lnTo>
                <a:lnTo>
                  <a:pt x="1195641" y="1307414"/>
                </a:lnTo>
                <a:lnTo>
                  <a:pt x="1221638" y="1335265"/>
                </a:lnTo>
                <a:lnTo>
                  <a:pt x="1249489" y="1309281"/>
                </a:lnTo>
                <a:close/>
              </a:path>
              <a:path w="1329690" h="1421129">
                <a:moveTo>
                  <a:pt x="1301483" y="1364996"/>
                </a:moveTo>
                <a:lnTo>
                  <a:pt x="1275486" y="1337132"/>
                </a:lnTo>
                <a:lnTo>
                  <a:pt x="1247622" y="1363129"/>
                </a:lnTo>
                <a:lnTo>
                  <a:pt x="1273619" y="1390980"/>
                </a:lnTo>
                <a:lnTo>
                  <a:pt x="1301483" y="1364996"/>
                </a:lnTo>
                <a:close/>
              </a:path>
              <a:path w="1329690" h="1421129">
                <a:moveTo>
                  <a:pt x="1329143" y="1394650"/>
                </a:moveTo>
                <a:lnTo>
                  <a:pt x="1327467" y="1392847"/>
                </a:lnTo>
                <a:lnTo>
                  <a:pt x="1299616" y="1418844"/>
                </a:lnTo>
                <a:lnTo>
                  <a:pt x="1301292" y="1420634"/>
                </a:lnTo>
                <a:lnTo>
                  <a:pt x="1329143" y="1394650"/>
                </a:lnTo>
                <a:close/>
              </a:path>
            </a:pathLst>
          </a:custGeom>
          <a:solidFill>
            <a:srgbClr val="000000"/>
          </a:solidFill>
        </p:spPr>
        <p:txBody>
          <a:bodyPr wrap="square" lIns="0" tIns="0" rIns="0" bIns="0" rtlCol="0"/>
          <a:lstStyle/>
          <a:p>
            <a:endParaRPr sz="1200"/>
          </a:p>
        </p:txBody>
      </p:sp>
      <p:sp>
        <p:nvSpPr>
          <p:cNvPr id="24" name="object 24"/>
          <p:cNvSpPr/>
          <p:nvPr/>
        </p:nvSpPr>
        <p:spPr>
          <a:xfrm>
            <a:off x="7733893" y="3620016"/>
            <a:ext cx="810260" cy="1042247"/>
          </a:xfrm>
          <a:custGeom>
            <a:avLst/>
            <a:gdLst/>
            <a:ahLst/>
            <a:cxnLst/>
            <a:rect l="l" t="t" r="r" b="b"/>
            <a:pathLst>
              <a:path w="1215390" h="1563370">
                <a:moveTo>
                  <a:pt x="53428" y="1532839"/>
                </a:moveTo>
                <a:lnTo>
                  <a:pt x="23241" y="1509598"/>
                </a:lnTo>
                <a:lnTo>
                  <a:pt x="0" y="1539786"/>
                </a:lnTo>
                <a:lnTo>
                  <a:pt x="30187" y="1563027"/>
                </a:lnTo>
                <a:lnTo>
                  <a:pt x="53428" y="1532839"/>
                </a:lnTo>
                <a:close/>
              </a:path>
              <a:path w="1215390" h="1563370">
                <a:moveTo>
                  <a:pt x="99910" y="1472450"/>
                </a:moveTo>
                <a:lnTo>
                  <a:pt x="69723" y="1449209"/>
                </a:lnTo>
                <a:lnTo>
                  <a:pt x="46482" y="1479397"/>
                </a:lnTo>
                <a:lnTo>
                  <a:pt x="76669" y="1502638"/>
                </a:lnTo>
                <a:lnTo>
                  <a:pt x="99910" y="1472450"/>
                </a:lnTo>
                <a:close/>
              </a:path>
              <a:path w="1215390" h="1563370">
                <a:moveTo>
                  <a:pt x="146392" y="1412062"/>
                </a:moveTo>
                <a:lnTo>
                  <a:pt x="116192" y="1388821"/>
                </a:lnTo>
                <a:lnTo>
                  <a:pt x="92964" y="1419021"/>
                </a:lnTo>
                <a:lnTo>
                  <a:pt x="123151" y="1442262"/>
                </a:lnTo>
                <a:lnTo>
                  <a:pt x="146392" y="1412062"/>
                </a:lnTo>
                <a:close/>
              </a:path>
              <a:path w="1215390" h="1563370">
                <a:moveTo>
                  <a:pt x="192862" y="1351686"/>
                </a:moveTo>
                <a:lnTo>
                  <a:pt x="162674" y="1328445"/>
                </a:lnTo>
                <a:lnTo>
                  <a:pt x="139433" y="1358633"/>
                </a:lnTo>
                <a:lnTo>
                  <a:pt x="169633" y="1381874"/>
                </a:lnTo>
                <a:lnTo>
                  <a:pt x="192862" y="1351686"/>
                </a:lnTo>
                <a:close/>
              </a:path>
              <a:path w="1215390" h="1563370">
                <a:moveTo>
                  <a:pt x="239344" y="1291297"/>
                </a:moveTo>
                <a:lnTo>
                  <a:pt x="209156" y="1268056"/>
                </a:lnTo>
                <a:lnTo>
                  <a:pt x="185915" y="1298257"/>
                </a:lnTo>
                <a:lnTo>
                  <a:pt x="216103" y="1321485"/>
                </a:lnTo>
                <a:lnTo>
                  <a:pt x="239344" y="1291297"/>
                </a:lnTo>
                <a:close/>
              </a:path>
              <a:path w="1215390" h="1563370">
                <a:moveTo>
                  <a:pt x="285826" y="1230909"/>
                </a:moveTo>
                <a:lnTo>
                  <a:pt x="255638" y="1207681"/>
                </a:lnTo>
                <a:lnTo>
                  <a:pt x="232397" y="1237869"/>
                </a:lnTo>
                <a:lnTo>
                  <a:pt x="262585" y="1261110"/>
                </a:lnTo>
                <a:lnTo>
                  <a:pt x="285826" y="1230909"/>
                </a:lnTo>
                <a:close/>
              </a:path>
              <a:path w="1215390" h="1563370">
                <a:moveTo>
                  <a:pt x="332308" y="1170533"/>
                </a:moveTo>
                <a:lnTo>
                  <a:pt x="302107" y="1147292"/>
                </a:lnTo>
                <a:lnTo>
                  <a:pt x="278866" y="1177480"/>
                </a:lnTo>
                <a:lnTo>
                  <a:pt x="309067" y="1200721"/>
                </a:lnTo>
                <a:lnTo>
                  <a:pt x="332308" y="1170533"/>
                </a:lnTo>
                <a:close/>
              </a:path>
              <a:path w="1215390" h="1563370">
                <a:moveTo>
                  <a:pt x="378777" y="1110145"/>
                </a:moveTo>
                <a:lnTo>
                  <a:pt x="348589" y="1086904"/>
                </a:lnTo>
                <a:lnTo>
                  <a:pt x="325348" y="1117104"/>
                </a:lnTo>
                <a:lnTo>
                  <a:pt x="355536" y="1140345"/>
                </a:lnTo>
                <a:lnTo>
                  <a:pt x="378777" y="1110145"/>
                </a:lnTo>
                <a:close/>
              </a:path>
              <a:path w="1215390" h="1563370">
                <a:moveTo>
                  <a:pt x="425259" y="1049769"/>
                </a:moveTo>
                <a:lnTo>
                  <a:pt x="395071" y="1026528"/>
                </a:lnTo>
                <a:lnTo>
                  <a:pt x="371830" y="1056716"/>
                </a:lnTo>
                <a:lnTo>
                  <a:pt x="402018" y="1079957"/>
                </a:lnTo>
                <a:lnTo>
                  <a:pt x="425259" y="1049769"/>
                </a:lnTo>
                <a:close/>
              </a:path>
              <a:path w="1215390" h="1563370">
                <a:moveTo>
                  <a:pt x="471741" y="989380"/>
                </a:moveTo>
                <a:lnTo>
                  <a:pt x="441540" y="966139"/>
                </a:lnTo>
                <a:lnTo>
                  <a:pt x="418312" y="996327"/>
                </a:lnTo>
                <a:lnTo>
                  <a:pt x="448500" y="1019568"/>
                </a:lnTo>
                <a:lnTo>
                  <a:pt x="471741" y="989380"/>
                </a:lnTo>
                <a:close/>
              </a:path>
              <a:path w="1215390" h="1563370">
                <a:moveTo>
                  <a:pt x="518210" y="928992"/>
                </a:moveTo>
                <a:lnTo>
                  <a:pt x="488022" y="905751"/>
                </a:lnTo>
                <a:lnTo>
                  <a:pt x="464781" y="935951"/>
                </a:lnTo>
                <a:lnTo>
                  <a:pt x="494982" y="959192"/>
                </a:lnTo>
                <a:lnTo>
                  <a:pt x="518210" y="928992"/>
                </a:lnTo>
                <a:close/>
              </a:path>
              <a:path w="1215390" h="1563370">
                <a:moveTo>
                  <a:pt x="564692" y="868616"/>
                </a:moveTo>
                <a:lnTo>
                  <a:pt x="534504" y="845375"/>
                </a:lnTo>
                <a:lnTo>
                  <a:pt x="511263" y="875563"/>
                </a:lnTo>
                <a:lnTo>
                  <a:pt x="541451" y="898804"/>
                </a:lnTo>
                <a:lnTo>
                  <a:pt x="564692" y="868616"/>
                </a:lnTo>
                <a:close/>
              </a:path>
              <a:path w="1215390" h="1563370">
                <a:moveTo>
                  <a:pt x="611174" y="808228"/>
                </a:moveTo>
                <a:lnTo>
                  <a:pt x="580986" y="784987"/>
                </a:lnTo>
                <a:lnTo>
                  <a:pt x="557745" y="815187"/>
                </a:lnTo>
                <a:lnTo>
                  <a:pt x="587933" y="838415"/>
                </a:lnTo>
                <a:lnTo>
                  <a:pt x="611174" y="808228"/>
                </a:lnTo>
                <a:close/>
              </a:path>
              <a:path w="1215390" h="1563370">
                <a:moveTo>
                  <a:pt x="657656" y="747839"/>
                </a:moveTo>
                <a:lnTo>
                  <a:pt x="627456" y="724611"/>
                </a:lnTo>
                <a:lnTo>
                  <a:pt x="604215" y="754799"/>
                </a:lnTo>
                <a:lnTo>
                  <a:pt x="634415" y="778040"/>
                </a:lnTo>
                <a:lnTo>
                  <a:pt x="657656" y="747839"/>
                </a:lnTo>
                <a:close/>
              </a:path>
              <a:path w="1215390" h="1563370">
                <a:moveTo>
                  <a:pt x="704126" y="687463"/>
                </a:moveTo>
                <a:lnTo>
                  <a:pt x="673938" y="664222"/>
                </a:lnTo>
                <a:lnTo>
                  <a:pt x="650697" y="694410"/>
                </a:lnTo>
                <a:lnTo>
                  <a:pt x="680885" y="717651"/>
                </a:lnTo>
                <a:lnTo>
                  <a:pt x="704126" y="687463"/>
                </a:lnTo>
                <a:close/>
              </a:path>
              <a:path w="1215390" h="1563370">
                <a:moveTo>
                  <a:pt x="750608" y="627075"/>
                </a:moveTo>
                <a:lnTo>
                  <a:pt x="720420" y="603834"/>
                </a:lnTo>
                <a:lnTo>
                  <a:pt x="697179" y="634034"/>
                </a:lnTo>
                <a:lnTo>
                  <a:pt x="727367" y="657263"/>
                </a:lnTo>
                <a:lnTo>
                  <a:pt x="750608" y="627075"/>
                </a:lnTo>
                <a:close/>
              </a:path>
              <a:path w="1215390" h="1563370">
                <a:moveTo>
                  <a:pt x="797090" y="566699"/>
                </a:moveTo>
                <a:lnTo>
                  <a:pt x="766889" y="543458"/>
                </a:lnTo>
                <a:lnTo>
                  <a:pt x="743661" y="573646"/>
                </a:lnTo>
                <a:lnTo>
                  <a:pt x="773849" y="596887"/>
                </a:lnTo>
                <a:lnTo>
                  <a:pt x="797090" y="566699"/>
                </a:lnTo>
                <a:close/>
              </a:path>
              <a:path w="1215390" h="1563370">
                <a:moveTo>
                  <a:pt x="843559" y="506310"/>
                </a:moveTo>
                <a:lnTo>
                  <a:pt x="813371" y="483069"/>
                </a:lnTo>
                <a:lnTo>
                  <a:pt x="790130" y="513257"/>
                </a:lnTo>
                <a:lnTo>
                  <a:pt x="820331" y="536498"/>
                </a:lnTo>
                <a:lnTo>
                  <a:pt x="843559" y="506310"/>
                </a:lnTo>
                <a:close/>
              </a:path>
              <a:path w="1215390" h="1563370">
                <a:moveTo>
                  <a:pt x="890041" y="445922"/>
                </a:moveTo>
                <a:lnTo>
                  <a:pt x="859853" y="422681"/>
                </a:lnTo>
                <a:lnTo>
                  <a:pt x="836612" y="452882"/>
                </a:lnTo>
                <a:lnTo>
                  <a:pt x="866800" y="476123"/>
                </a:lnTo>
                <a:lnTo>
                  <a:pt x="890041" y="445922"/>
                </a:lnTo>
                <a:close/>
              </a:path>
              <a:path w="1215390" h="1563370">
                <a:moveTo>
                  <a:pt x="936523" y="385546"/>
                </a:moveTo>
                <a:lnTo>
                  <a:pt x="906335" y="362305"/>
                </a:lnTo>
                <a:lnTo>
                  <a:pt x="883094" y="392493"/>
                </a:lnTo>
                <a:lnTo>
                  <a:pt x="913282" y="415734"/>
                </a:lnTo>
                <a:lnTo>
                  <a:pt x="936523" y="385546"/>
                </a:lnTo>
                <a:close/>
              </a:path>
              <a:path w="1215390" h="1563370">
                <a:moveTo>
                  <a:pt x="983005" y="325158"/>
                </a:moveTo>
                <a:lnTo>
                  <a:pt x="952804" y="301917"/>
                </a:lnTo>
                <a:lnTo>
                  <a:pt x="929563" y="332105"/>
                </a:lnTo>
                <a:lnTo>
                  <a:pt x="959764" y="355346"/>
                </a:lnTo>
                <a:lnTo>
                  <a:pt x="983005" y="325158"/>
                </a:lnTo>
                <a:close/>
              </a:path>
              <a:path w="1215390" h="1563370">
                <a:moveTo>
                  <a:pt x="1029474" y="264769"/>
                </a:moveTo>
                <a:lnTo>
                  <a:pt x="999286" y="241541"/>
                </a:lnTo>
                <a:lnTo>
                  <a:pt x="976045" y="271729"/>
                </a:lnTo>
                <a:lnTo>
                  <a:pt x="1006233" y="294970"/>
                </a:lnTo>
                <a:lnTo>
                  <a:pt x="1029474" y="264769"/>
                </a:lnTo>
                <a:close/>
              </a:path>
              <a:path w="1215390" h="1563370">
                <a:moveTo>
                  <a:pt x="1075956" y="204393"/>
                </a:moveTo>
                <a:lnTo>
                  <a:pt x="1045768" y="181152"/>
                </a:lnTo>
                <a:lnTo>
                  <a:pt x="1022527" y="211340"/>
                </a:lnTo>
                <a:lnTo>
                  <a:pt x="1052715" y="234581"/>
                </a:lnTo>
                <a:lnTo>
                  <a:pt x="1075956" y="204393"/>
                </a:lnTo>
                <a:close/>
              </a:path>
              <a:path w="1215390" h="1563370">
                <a:moveTo>
                  <a:pt x="1122438" y="144005"/>
                </a:moveTo>
                <a:lnTo>
                  <a:pt x="1092238" y="120764"/>
                </a:lnTo>
                <a:lnTo>
                  <a:pt x="1069009" y="150964"/>
                </a:lnTo>
                <a:lnTo>
                  <a:pt x="1099197" y="174193"/>
                </a:lnTo>
                <a:lnTo>
                  <a:pt x="1122438" y="144005"/>
                </a:lnTo>
                <a:close/>
              </a:path>
              <a:path w="1215390" h="1563370">
                <a:moveTo>
                  <a:pt x="1168908" y="83629"/>
                </a:moveTo>
                <a:lnTo>
                  <a:pt x="1138720" y="60388"/>
                </a:lnTo>
                <a:lnTo>
                  <a:pt x="1115479" y="90576"/>
                </a:lnTo>
                <a:lnTo>
                  <a:pt x="1145679" y="113817"/>
                </a:lnTo>
                <a:lnTo>
                  <a:pt x="1168908" y="83629"/>
                </a:lnTo>
                <a:close/>
              </a:path>
              <a:path w="1215390" h="1563370">
                <a:moveTo>
                  <a:pt x="1215390" y="23241"/>
                </a:moveTo>
                <a:lnTo>
                  <a:pt x="1185202" y="0"/>
                </a:lnTo>
                <a:lnTo>
                  <a:pt x="1161961" y="30187"/>
                </a:lnTo>
                <a:lnTo>
                  <a:pt x="1192149" y="53428"/>
                </a:lnTo>
                <a:lnTo>
                  <a:pt x="1215390" y="23241"/>
                </a:lnTo>
                <a:close/>
              </a:path>
            </a:pathLst>
          </a:custGeom>
          <a:solidFill>
            <a:srgbClr val="000000"/>
          </a:solidFill>
        </p:spPr>
        <p:txBody>
          <a:bodyPr wrap="square" lIns="0" tIns="0" rIns="0" bIns="0" rtlCol="0"/>
          <a:lstStyle/>
          <a:p>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2B4362-51E6-1154-51E1-3F36B6BF5442}"/>
              </a:ext>
            </a:extLst>
          </p:cNvPr>
          <p:cNvSpPr>
            <a:spLocks noGrp="1"/>
          </p:cNvSpPr>
          <p:nvPr>
            <p:ph type="title"/>
          </p:nvPr>
        </p:nvSpPr>
        <p:spPr/>
        <p:txBody>
          <a:bodyPr>
            <a:normAutofit/>
          </a:bodyPr>
          <a:lstStyle/>
          <a:p>
            <a:r>
              <a:rPr lang="en-IN" sz="2000" b="1" dirty="0">
                <a:latin typeface="Times New Roman" panose="02020603050405020304" pitchFamily="18" charset="0"/>
                <a:cs typeface="Times New Roman" panose="02020603050405020304" pitchFamily="18" charset="0"/>
              </a:rPr>
              <a:t>1.Data collection and Understanding</a:t>
            </a:r>
          </a:p>
        </p:txBody>
      </p:sp>
      <p:sp>
        <p:nvSpPr>
          <p:cNvPr id="6" name="Content Placeholder 5">
            <a:extLst>
              <a:ext uri="{FF2B5EF4-FFF2-40B4-BE49-F238E27FC236}">
                <a16:creationId xmlns:a16="http://schemas.microsoft.com/office/drawing/2014/main" id="{163ACF2F-479F-7ADC-3E4D-132298E0328C}"/>
              </a:ext>
            </a:extLst>
          </p:cNvPr>
          <p:cNvSpPr>
            <a:spLocks noGrp="1"/>
          </p:cNvSpPr>
          <p:nvPr>
            <p:ph idx="1"/>
          </p:nvPr>
        </p:nvSpPr>
        <p:spPr>
          <a:xfrm>
            <a:off x="923278" y="1331650"/>
            <a:ext cx="10430522" cy="4845313"/>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Data collection and understanding are essential for acquiring relevant information and insights from diverse sources, ensuring accurate analysis and informed decision-making in various domains, including healthcare and machine learning</a:t>
            </a:r>
            <a:r>
              <a:rPr lang="en-US" dirty="0"/>
              <a:t>.</a:t>
            </a:r>
            <a:endParaRPr lang="en-IN" dirty="0"/>
          </a:p>
          <a:p>
            <a:pPr marL="0" indent="0">
              <a:buNone/>
            </a:pPr>
            <a:r>
              <a:rPr lang="en-IN" sz="2000" b="1" dirty="0">
                <a:latin typeface="Times New Roman" panose="02020603050405020304" pitchFamily="18" charset="0"/>
                <a:cs typeface="Times New Roman" panose="02020603050405020304" pitchFamily="18" charset="0"/>
              </a:rPr>
              <a:t>2.Data Cleaning</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purpose of data cleaning is to identify and rectify errors, inconsistencies, and inaccuracies in datasets, ensuring data quality and reliability for analysis, modeling, and decision-making processes.</a:t>
            </a:r>
          </a:p>
          <a:p>
            <a:pPr marL="0" indent="0">
              <a:buNone/>
            </a:pPr>
            <a:r>
              <a:rPr lang="en-US" sz="2000" b="1" dirty="0">
                <a:latin typeface="Times New Roman" panose="02020603050405020304" pitchFamily="18" charset="0"/>
                <a:cs typeface="Times New Roman" panose="02020603050405020304" pitchFamily="18" charset="0"/>
              </a:rPr>
              <a:t>3.Exploratory Data Analysis </a:t>
            </a:r>
          </a:p>
          <a:p>
            <a:pPr algn="just"/>
            <a:r>
              <a:rPr lang="en-US" sz="2000" dirty="0">
                <a:latin typeface="Times New Roman" panose="02020603050405020304" pitchFamily="18" charset="0"/>
                <a:cs typeface="Times New Roman" panose="02020603050405020304" pitchFamily="18" charset="0"/>
              </a:rPr>
              <a:t>EDA guides model selection by revealing data distributions, patterns, and outliers, aiding in understanding relationships for effective feature selection and preprocessing, ultimately enhancing model effectiveness and interpretability.</a:t>
            </a:r>
          </a:p>
          <a:p>
            <a:pPr marL="0" indent="0">
              <a:buNone/>
            </a:pPr>
            <a:r>
              <a:rPr lang="en-US" sz="2000" b="1" dirty="0">
                <a:latin typeface="Times New Roman" panose="02020603050405020304" pitchFamily="18" charset="0"/>
                <a:cs typeface="Times New Roman" panose="02020603050405020304" pitchFamily="18" charset="0"/>
              </a:rPr>
              <a:t>4.Data Preprocessing</a:t>
            </a:r>
          </a:p>
          <a:p>
            <a:pPr algn="just"/>
            <a:r>
              <a:rPr lang="en-US" sz="2000" dirty="0">
                <a:latin typeface="Times New Roman" panose="02020603050405020304" pitchFamily="18" charset="0"/>
                <a:cs typeface="Times New Roman" panose="02020603050405020304" pitchFamily="18" charset="0"/>
              </a:rPr>
              <a:t>Data preprocessing involves cleaning, transforming, and organizing raw data to enhance its quality, making it suitable for analysis and machine learning models, thereby improving model performance and accuracy.</a:t>
            </a:r>
          </a:p>
          <a:p>
            <a:pPr marL="0" indent="0">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06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4ADD-2BF0-CA0D-6F04-F891D095324C}"/>
              </a:ext>
            </a:extLst>
          </p:cNvPr>
          <p:cNvSpPr>
            <a:spLocks noGrp="1"/>
          </p:cNvSpPr>
          <p:nvPr>
            <p:ph type="title"/>
          </p:nvPr>
        </p:nvSpPr>
        <p:spPr>
          <a:xfrm>
            <a:off x="763480" y="365126"/>
            <a:ext cx="10590320" cy="513764"/>
          </a:xfrm>
        </p:spPr>
        <p:txBody>
          <a:bodyPr>
            <a:normAutofit/>
          </a:bodyPr>
          <a:lstStyle/>
          <a:p>
            <a:r>
              <a:rPr lang="en-IN" sz="2000" b="1" dirty="0">
                <a:latin typeface="Times New Roman" panose="02020603050405020304" pitchFamily="18" charset="0"/>
                <a:cs typeface="Times New Roman" panose="02020603050405020304" pitchFamily="18" charset="0"/>
              </a:rPr>
              <a:t>5.Data Modelling</a:t>
            </a:r>
          </a:p>
        </p:txBody>
      </p:sp>
      <p:sp>
        <p:nvSpPr>
          <p:cNvPr id="3" name="Content Placeholder 2">
            <a:extLst>
              <a:ext uri="{FF2B5EF4-FFF2-40B4-BE49-F238E27FC236}">
                <a16:creationId xmlns:a16="http://schemas.microsoft.com/office/drawing/2014/main" id="{C8BA6236-E6F3-226E-4B81-AB36015F16E1}"/>
              </a:ext>
            </a:extLst>
          </p:cNvPr>
          <p:cNvSpPr>
            <a:spLocks noGrp="1"/>
          </p:cNvSpPr>
          <p:nvPr>
            <p:ph idx="1"/>
          </p:nvPr>
        </p:nvSpPr>
        <p:spPr>
          <a:xfrm>
            <a:off x="838200" y="878890"/>
            <a:ext cx="10515600" cy="5397623"/>
          </a:xfrm>
        </p:spPr>
        <p:txBody>
          <a:bodyPr>
            <a:normAutofit/>
          </a:bodyPr>
          <a:lstStyle/>
          <a:p>
            <a:r>
              <a:rPr lang="en-US" sz="2000" dirty="0">
                <a:latin typeface="Times New Roman" panose="02020603050405020304" pitchFamily="18" charset="0"/>
                <a:cs typeface="Times New Roman" panose="02020603050405020304" pitchFamily="18" charset="0"/>
              </a:rPr>
              <a:t>Data modeling is conducted to construct predictive or descriptive models using machine learning techniques, enabling insights, predictions, and decision-making based on data, thereby achieving project objectives efficiently and effectively.</a:t>
            </a:r>
          </a:p>
          <a:p>
            <a:r>
              <a:rPr lang="en-US" sz="2000" dirty="0">
                <a:latin typeface="Times New Roman" panose="02020603050405020304" pitchFamily="18" charset="0"/>
                <a:cs typeface="Times New Roman" panose="02020603050405020304" pitchFamily="18" charset="0"/>
              </a:rPr>
              <a:t>For this task, we have chosen four machine learning algorithms: decision tree classifier, random forest classifier, K-nearest neighbor, and support vector machines.</a:t>
            </a:r>
          </a:p>
          <a:p>
            <a:r>
              <a:rPr lang="en-US" sz="2000" dirty="0">
                <a:latin typeface="Times New Roman" panose="02020603050405020304" pitchFamily="18" charset="0"/>
                <a:cs typeface="Times New Roman" panose="02020603050405020304" pitchFamily="18" charset="0"/>
              </a:rPr>
              <a:t>The training accuracy, cross-validation score, mean cross-validation score, and standard deviation of cross-validation scores for each algorithm are computed and presented.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02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609</Words>
  <Application>Microsoft Office PowerPoint</Application>
  <PresentationFormat>Widescreen</PresentationFormat>
  <Paragraphs>90</Paragraphs>
  <Slides>16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 Black</vt:lpstr>
      <vt:lpstr>Arial MT</vt:lpstr>
      <vt:lpstr>Arial Narrow</vt:lpstr>
      <vt:lpstr>Berlin Sans FB Demi</vt:lpstr>
      <vt:lpstr>Britannic Bold</vt:lpstr>
      <vt:lpstr>Calibri</vt:lpstr>
      <vt:lpstr>Calibri Light</vt:lpstr>
      <vt:lpstr>Times New Roman</vt:lpstr>
      <vt:lpstr>Wingdings</vt:lpstr>
      <vt:lpstr>Office Theme</vt:lpstr>
      <vt:lpstr>PowerPoint Presentation</vt:lpstr>
      <vt:lpstr>CONTENT</vt:lpstr>
      <vt:lpstr>OBJECTIVE</vt:lpstr>
      <vt:lpstr>PROJECT OVERVIEW</vt:lpstr>
      <vt:lpstr>TECHNOLOGIES USED</vt:lpstr>
      <vt:lpstr>METHODOLOGY</vt:lpstr>
      <vt:lpstr>MODULES</vt:lpstr>
      <vt:lpstr>1.Data collection and Understanding</vt:lpstr>
      <vt:lpstr>5.Data Modelling</vt:lpstr>
      <vt:lpstr>PowerPoint Presentation</vt:lpstr>
      <vt:lpstr>PowerPoint Presentation</vt:lpstr>
      <vt:lpstr>6.Final Implementation</vt:lpstr>
      <vt:lpstr>RESULTS</vt:lpstr>
      <vt:lpstr>PowerPoint Presentation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MARRI SNEHA</dc:creator>
  <cp:lastModifiedBy>MARRI SNEHA</cp:lastModifiedBy>
  <cp:revision>1</cp:revision>
  <dcterms:created xsi:type="dcterms:W3CDTF">2024-04-10T08:52:55Z</dcterms:created>
  <dcterms:modified xsi:type="dcterms:W3CDTF">2024-04-10T11:21:20Z</dcterms:modified>
</cp:coreProperties>
</file>