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73" r:id="rId10"/>
    <p:sldId id="267" r:id="rId11"/>
    <p:sldId id="265" r:id="rId12"/>
    <p:sldId id="268" r:id="rId13"/>
    <p:sldId id="274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632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DC1C-FA6E-427E-A1A0-FFD07CF2DAAB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06B3-CA6C-41B1-B306-0AD25BE37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6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406B3-CA6C-41B1-B306-0AD25BE3750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4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66684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altLang="en-IN" sz="3200" spc="15" dirty="0">
                <a:latin typeface="Times New Roman" panose="02020603050405020304"/>
                <a:cs typeface="Times New Roman" panose="02020603050405020304"/>
              </a:rPr>
              <a:t>Marri Hema Latha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7920" y="2821305"/>
            <a:ext cx="35655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b="1" spc="-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23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https://github.com/MarriHemalatha/Hema-Latha_Cyber-Security.git</a:t>
            </a:r>
          </a:p>
        </p:txBody>
      </p:sp>
    </p:spTree>
    <p:extLst>
      <p:ext uri="{BB962C8B-B14F-4D97-AF65-F5344CB8AC3E}">
        <p14:creationId xmlns:p14="http://schemas.microsoft.com/office/powerpoint/2010/main" val="29643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6992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IN" alt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460" y="1617345"/>
            <a:ext cx="7674610" cy="462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73DD1-27EE-472A-F7A8-0593B664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25" y="1821562"/>
            <a:ext cx="7971693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965835"/>
            <a:ext cx="10340340" cy="539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632</Words>
  <Application>Microsoft Office PowerPoint</Application>
  <PresentationFormat>Widescreen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Blue Waves</vt:lpstr>
      <vt:lpstr>Marri Hema Latha</vt:lpstr>
      <vt:lpstr>     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MODELLING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Varalakshmi MARRI</cp:lastModifiedBy>
  <cp:revision>35</cp:revision>
  <dcterms:created xsi:type="dcterms:W3CDTF">2024-06-03T05:48:00Z</dcterms:created>
  <dcterms:modified xsi:type="dcterms:W3CDTF">2024-07-06T04:53:29Z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2024-06-03T22:00:00Z</vt:filetime>
  </property>
  <property fmtid="{D5CDD505-2E9C-101B-9397-08002B2CF9AE}" pid="4" name="ICV">
    <vt:lpwstr>ED6539972DFD445D8B31890871BC1D45_13</vt:lpwstr>
  </property>
  <property fmtid="{D5CDD505-2E9C-101B-9397-08002B2CF9AE}" pid="5" name="KSOProductBuildVer">
    <vt:lpwstr>1033-12.2.0.17119</vt:lpwstr>
  </property>
</Properties>
</file>