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75" r:id="rId6"/>
    <p:sldId id="276" r:id="rId7"/>
    <p:sldId id="261" r:id="rId8"/>
    <p:sldId id="262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21EB7-F313-2C84-967B-582B8DDC5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A0CA26-2717-E971-E4B8-87933C006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C7EC6-1D1F-2D5C-D27C-1A941707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D5FE-F1CA-4A31-B59B-8ECA4FA84893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EEAF4B-823F-FA32-1463-3633FC05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9523B-7910-13D2-AF9D-6C400C79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20C4-3E06-4835-8931-FFF331E6D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3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D0145-E557-6CA7-6C52-6CD09E0D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85C263-7494-0E35-DF95-6D298CCB4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0246F-F3BF-E804-5120-4A1D0F82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D5FE-F1CA-4A31-B59B-8ECA4FA84893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13184-1C70-7253-95F2-BF43AF18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75054-B09A-4EDA-427F-8C5E34D0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20C4-3E06-4835-8931-FFF331E6D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3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2F390-F048-BBFE-9AB5-75C2D3010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2E8732-13D1-91F8-C5BA-980474005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E1DFA-097C-6E82-4DB8-2E83D071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D5FE-F1CA-4A31-B59B-8ECA4FA84893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EA043-9372-5F63-77E8-053A2D4E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8B75F0-439A-C5CD-4794-18172B69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20C4-3E06-4835-8931-FFF331E6D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39C50-8527-408E-C201-6172DB76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17A611-C52E-6437-96DD-0A53D42C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B3436-7EAB-BA94-883E-9943DE03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D5FE-F1CA-4A31-B59B-8ECA4FA84893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789416-CDD0-5C1D-0612-4463DDA0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C559BA-899D-BECF-616C-4D8E7395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20C4-3E06-4835-8931-FFF331E6D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2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3D4FA-B7FF-885C-FC35-3859C109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8B6DD-6938-1830-81E6-E93A6D36D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405A7-8642-6C33-51FA-3DD20A86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D5FE-F1CA-4A31-B59B-8ECA4FA84893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DE8D7-4310-139D-28A1-B8856EA5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F1A0D-5145-4438-D4F1-AEFA0ADB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20C4-3E06-4835-8931-FFF331E6D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1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F9FF6-5300-98EA-CF5F-7DA9DC34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FA748-A034-1687-4307-437EAECDE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087F9D-C866-F339-E1BA-60C9285AE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9E856-26F6-82BA-42BD-BE8E7438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D5FE-F1CA-4A31-B59B-8ECA4FA84893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DE5015-252A-B5D4-1191-ECA03879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47184-0AA2-8067-0574-48E8C2EB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20C4-3E06-4835-8931-FFF331E6D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2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7670B-DFF7-0404-8C6B-935ECEFE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69F465-B1A2-ED6A-4A3D-9AF87E943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64CA9F-8ACA-3148-D03A-54B677399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AB7931-E2EB-BB13-A45C-0ACCF6712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A514B5-AC31-E7C4-2444-B7E2BC497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9D429A-AC73-F81A-D03B-8AF0AB8B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D5FE-F1CA-4A31-B59B-8ECA4FA84893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2B9BC2-9CBA-3D56-EE37-33602F15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CA256A-8411-481F-493B-571C336E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20C4-3E06-4835-8931-FFF331E6D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7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D633B-8904-E202-4DD5-D8C11AF9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D300A4-E305-A425-0906-410D5F1E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D5FE-F1CA-4A31-B59B-8ECA4FA84893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7A51E6-C0D2-C9DE-83BC-51FB6BE5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BB1376-2D67-065A-A374-EA52CDC6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20C4-3E06-4835-8931-FFF331E6D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7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5777B4-B9EE-ED4C-83A4-1C8EB4CE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D5FE-F1CA-4A31-B59B-8ECA4FA84893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7FC58C-0008-B046-4431-A3D91048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3B1E50-5769-2514-7CAF-A48BCD30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20C4-3E06-4835-8931-FFF331E6D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5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C4F87-B75D-2819-4F3A-0CB9BCC6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F547E-1A38-556D-F05F-6DBC833D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BA354C-A1D2-1B41-CA06-684AD7C5E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6C954B-40C1-F4EB-70DC-88CDA49B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D5FE-F1CA-4A31-B59B-8ECA4FA84893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C8C426-2832-E9FD-13C9-A4BE7A5E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31B8A4-3716-AA7D-6AF3-B56E2C87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20C4-3E06-4835-8931-FFF331E6D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2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36394-855A-D715-EF5F-388AD949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0A7704-C6B5-C1E7-C54C-8A6630C73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77AB9A-4D04-386D-D749-9B51F78EF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00EAF-56A7-D73A-16B2-0245A622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D5FE-F1CA-4A31-B59B-8ECA4FA84893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3BB37D-4B9D-7E3E-B1C7-71B8F34B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A40516-5296-51AF-192E-FE9A9145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20C4-3E06-4835-8931-FFF331E6D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05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AFA8CA-DE04-2400-4205-77DC7232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60" y="136525"/>
            <a:ext cx="10515600" cy="898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3B3B3B-5F9B-EA7B-7FA9-0144FEAED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0AF74-044C-D3BD-3B22-B5BA7D636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D5FE-F1CA-4A31-B59B-8ECA4FA84893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90184-7ADC-B1F8-9E95-6E5EC3C48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07584-95CB-834F-188B-0418CA487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320C4-3E06-4835-8931-FFF331E6D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84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333CE-62FA-929C-F9DA-7D90E7996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스페이스 </a:t>
            </a:r>
            <a:r>
              <a:rPr lang="ko-KR" altLang="en-US" dirty="0" err="1"/>
              <a:t>인베이더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39DED4-F88F-F67E-C00C-F2664E029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5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C64E1-B4A0-EA0F-3CAB-AE5B3188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59F7BCC-CBA1-0EE4-4C26-44B039489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873793"/>
              </p:ext>
            </p:extLst>
          </p:nvPr>
        </p:nvGraphicFramePr>
        <p:xfrm>
          <a:off x="838200" y="1825624"/>
          <a:ext cx="10515600" cy="42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632">
                  <a:extLst>
                    <a:ext uri="{9D8B030D-6E8A-4147-A177-3AD203B41FA5}">
                      <a16:colId xmlns:a16="http://schemas.microsoft.com/office/drawing/2014/main" val="1330816326"/>
                    </a:ext>
                  </a:extLst>
                </a:gridCol>
                <a:gridCol w="8369968">
                  <a:extLst>
                    <a:ext uri="{9D8B030D-6E8A-4147-A177-3AD203B41FA5}">
                      <a16:colId xmlns:a16="http://schemas.microsoft.com/office/drawing/2014/main" val="1776051798"/>
                    </a:ext>
                  </a:extLst>
                </a:gridCol>
              </a:tblGrid>
              <a:tr h="552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분       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1656"/>
                  </a:ext>
                </a:extLst>
              </a:tr>
              <a:tr h="552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장       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2D Shooting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373986"/>
                  </a:ext>
                </a:extLst>
              </a:tr>
              <a:tr h="552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게임 목표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r>
                        <a:rPr lang="ko-KR" altLang="en-US" sz="2400" dirty="0"/>
                        <a:t>라운드의 </a:t>
                      </a:r>
                      <a:r>
                        <a:rPr lang="ko-KR" altLang="en-US" sz="2400" dirty="0" err="1"/>
                        <a:t>보스를처치하고</a:t>
                      </a:r>
                      <a:r>
                        <a:rPr lang="ko-KR" altLang="en-US" sz="2400" dirty="0"/>
                        <a:t> 우주의 평화를 지키자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80618"/>
                  </a:ext>
                </a:extLst>
              </a:tr>
              <a:tr h="552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사용한 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Unity, Visual Studio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45218"/>
                  </a:ext>
                </a:extLst>
              </a:tr>
              <a:tr h="552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플  </a:t>
                      </a:r>
                      <a:r>
                        <a:rPr lang="ko-KR" altLang="en-US" sz="2400" dirty="0" err="1"/>
                        <a:t>랫</a:t>
                      </a:r>
                      <a:r>
                        <a:rPr lang="ko-KR" altLang="en-US" sz="2400" dirty="0"/>
                        <a:t>  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Window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980543"/>
                  </a:ext>
                </a:extLst>
              </a:tr>
              <a:tr h="552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개발 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2023/05/07 ~ 2023/05/15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85796"/>
                  </a:ext>
                </a:extLst>
              </a:tr>
              <a:tr h="954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개발</a:t>
                      </a:r>
                      <a:r>
                        <a:rPr lang="en-US" altLang="ko-KR" sz="2400" dirty="0"/>
                        <a:t> </a:t>
                      </a:r>
                      <a:r>
                        <a:rPr lang="ko-KR" altLang="en-US" sz="2400" dirty="0"/>
                        <a:t>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다양한 </a:t>
                      </a:r>
                      <a:r>
                        <a:rPr lang="en-US" altLang="ko-KR" sz="2400" dirty="0"/>
                        <a:t>UI </a:t>
                      </a:r>
                      <a:r>
                        <a:rPr lang="ko-KR" altLang="en-US" sz="2400" dirty="0"/>
                        <a:t>구현</a:t>
                      </a:r>
                      <a:r>
                        <a:rPr lang="en-US" altLang="ko-KR" sz="2400" dirty="0"/>
                        <a:t>,</a:t>
                      </a:r>
                      <a:r>
                        <a:rPr lang="ko-KR" altLang="en-US" sz="2400" dirty="0" err="1"/>
                        <a:t>액션큐를</a:t>
                      </a:r>
                      <a:r>
                        <a:rPr lang="ko-KR" altLang="en-US" sz="2400" dirty="0"/>
                        <a:t> 이용한 보스 구현</a:t>
                      </a:r>
                      <a:r>
                        <a:rPr lang="en-US" altLang="ko-KR" sz="2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2400" dirty="0"/>
                        <a:t>게임매니저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오디오매니저를 이용한 자원관리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729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15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E5102-B581-3BBA-BE4E-8CA12EFD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게임플레이 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EDA66-3D9D-99DA-3BFB-FA181BB73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6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9ABD429-9A4A-E01A-FCD1-EB4852BCB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577" y="3781379"/>
            <a:ext cx="545573" cy="172285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20EC358-1813-3A43-5C1C-8AD1AAF0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- </a:t>
            </a:r>
            <a:r>
              <a:rPr lang="ko-KR" altLang="en-US" dirty="0"/>
              <a:t>플레이어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DD5D2C-36B7-8B74-4349-42CA034EA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83" y="3425825"/>
            <a:ext cx="1065526" cy="8606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2634C7B-D8D6-04EC-5EF1-03FE248C2E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8" y="3610735"/>
            <a:ext cx="284148" cy="4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2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84309-340D-DBAD-FC04-06B3DAC8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- </a:t>
            </a:r>
            <a:r>
              <a:rPr lang="ko-KR" altLang="en-US" dirty="0"/>
              <a:t>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E1C729-CD64-F5B1-E8B8-05CBA3A95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36" y="1958800"/>
            <a:ext cx="770966" cy="770960"/>
          </a:xfrm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3C380A6B-1528-C831-5E65-4547E817AA5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138" y="2893546"/>
            <a:ext cx="770966" cy="7709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961C57-6A85-50AA-A283-F7E1B3321F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5" t="16908" r="33677" b="54964"/>
          <a:stretch/>
        </p:blipFill>
        <p:spPr>
          <a:xfrm rot="5400000">
            <a:off x="8831145" y="3149753"/>
            <a:ext cx="3603814" cy="276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1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1B06B-7F98-CAC0-C3CF-84B19599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- 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D6EF5-0ACA-CF26-EB96-BBE8799C0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61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EF56E-0110-B199-6E3E-C8A5F110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72227-C276-5E36-8708-A463F9FBC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8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BA985-3B9F-0C08-C8E2-CE410C62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기술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3196E-E38D-5E23-463B-9F4134D3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82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A3E9A30-4AC0-9E05-FE8A-095C9C48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65" y="1230630"/>
            <a:ext cx="6167120" cy="459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EC0952-15CD-B0CC-2165-EF2FF534C557}"/>
              </a:ext>
            </a:extLst>
          </p:cNvPr>
          <p:cNvSpPr txBox="1"/>
          <p:nvPr/>
        </p:nvSpPr>
        <p:spPr>
          <a:xfrm>
            <a:off x="3674745" y="1889760"/>
            <a:ext cx="4099560" cy="1539240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감     사     합     </a:t>
            </a:r>
            <a:r>
              <a:rPr lang="ko-KR" altLang="en-US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니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305DA3-FDFC-E309-35D6-2B73F30F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AAE-5045-46B7-810A-BD07B494A77F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94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70</Words>
  <Application>Microsoft Office PowerPoint</Application>
  <PresentationFormat>와이드스크린</PresentationFormat>
  <Paragraphs>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스페이스 인베이더</vt:lpstr>
      <vt:lpstr>개요</vt:lpstr>
      <vt:lpstr>게임플레이 영상</vt:lpstr>
      <vt:lpstr>시스템 - 플레이어</vt:lpstr>
      <vt:lpstr>시스템 - 적</vt:lpstr>
      <vt:lpstr>시스템 - UI</vt:lpstr>
      <vt:lpstr>UML</vt:lpstr>
      <vt:lpstr>프로그래밍 기술 소개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대성</dc:creator>
  <cp:lastModifiedBy>대성</cp:lastModifiedBy>
  <cp:revision>6</cp:revision>
  <dcterms:created xsi:type="dcterms:W3CDTF">2023-05-15T05:36:06Z</dcterms:created>
  <dcterms:modified xsi:type="dcterms:W3CDTF">2023-05-17T06:21:22Z</dcterms:modified>
</cp:coreProperties>
</file>