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9" r:id="rId4"/>
    <p:sldId id="262" r:id="rId5"/>
    <p:sldId id="265" r:id="rId6"/>
    <p:sldId id="267" r:id="rId7"/>
    <p:sldId id="258" r:id="rId8"/>
    <p:sldId id="268" r:id="rId9"/>
    <p:sldId id="266" r:id="rId10"/>
    <p:sldId id="259" r:id="rId11"/>
    <p:sldId id="260" r:id="rId12"/>
    <p:sldId id="263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0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0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7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2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BB74-0E03-4612-B8E6-58302654939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AD08-4EE7-48F4-A9B4-DED9E2BC7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AC85D-34B9-686F-9ED2-7E98982D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Atents 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BD53-D496-6A94-B1C5-1309E917F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5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D2B4-ADCC-350B-BB1E-4D3FB913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3102-2551-8549-BA7E-B6AAA939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장소 별 주요기능</a:t>
            </a:r>
            <a:endParaRPr lang="en-US" altLang="ko-KR" dirty="0"/>
          </a:p>
          <a:p>
            <a:r>
              <a:rPr lang="ko-KR" altLang="en-US" dirty="0"/>
              <a:t>플레이어 주요기능</a:t>
            </a:r>
            <a:endParaRPr lang="en-US" altLang="ko-KR" dirty="0"/>
          </a:p>
          <a:p>
            <a:r>
              <a:rPr lang="ko-KR" altLang="en-US" dirty="0"/>
              <a:t>적 주요기능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847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30DEA-6A2E-1EF4-9B72-1C365539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계획대비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FF0E4-3E89-144E-2C4B-F5C1AC1A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83649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F15B9-A992-6385-63C4-C5F36606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74D80-9CEE-95E4-734C-9C19AB13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9BC7-21DA-392D-2D64-0D15CA2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82DCE-3156-D122-E31A-E2755BBC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5D231-06D3-7206-A6A9-648A49B7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기획배경 및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DD758-2825-C364-2B57-6E35FB50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젤다의 전설 꿈꾸는섬 소개 영상 - YouTube">
            <a:extLst>
              <a:ext uri="{FF2B5EF4-FFF2-40B4-BE49-F238E27FC236}">
                <a16:creationId xmlns:a16="http://schemas.microsoft.com/office/drawing/2014/main" id="{85A5C182-61A3-A66F-5667-F93E9195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섬을 탈출하기 위해서｜젤다의 전설 꿈꾸는 섬｜Nintendo Switch｜닌텐도">
            <a:extLst>
              <a:ext uri="{FF2B5EF4-FFF2-40B4-BE49-F238E27FC236}">
                <a16:creationId xmlns:a16="http://schemas.microsoft.com/office/drawing/2014/main" id="{4FBF9789-A745-3010-0A2D-EA86BFDA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0374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3 2019] '젤다의 전설: 꿈꾸는 섬' 리메이크, 9월 20일 닌텐도 스위치로 출시">
            <a:extLst>
              <a:ext uri="{FF2B5EF4-FFF2-40B4-BE49-F238E27FC236}">
                <a16:creationId xmlns:a16="http://schemas.microsoft.com/office/drawing/2014/main" id="{F8868589-4C13-8468-DA77-C4951887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01" y="867994"/>
            <a:ext cx="4995071" cy="25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귀염 뽀짝의 끝판왕! '젤다의 전설: 꿈꾸는 섬' | 컴투스온">
            <a:extLst>
              <a:ext uri="{FF2B5EF4-FFF2-40B4-BE49-F238E27FC236}">
                <a16:creationId xmlns:a16="http://schemas.microsoft.com/office/drawing/2014/main" id="{64A00363-9C7E-C003-0316-D5532B30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315" y="1682354"/>
            <a:ext cx="5245100" cy="29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젤다의 전설 꿈꾸는 섬 공략 - 13. 단페이의 미션 (던전만들기) 2 단계 / 낚시터에서 이상한 물고기 (?) 를 낚아보자 / 급류  타기 : 네이버 블로그">
            <a:extLst>
              <a:ext uri="{FF2B5EF4-FFF2-40B4-BE49-F238E27FC236}">
                <a16:creationId xmlns:a16="http://schemas.microsoft.com/office/drawing/2014/main" id="{91410A3F-2ACD-4C2D-4681-D16B1A4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086178"/>
            <a:ext cx="3835400" cy="22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젤다의 전설 꿈꾸는 섬 리뷰, 생생한 고전게임의 향수 : 네이버 블로그">
            <a:extLst>
              <a:ext uri="{FF2B5EF4-FFF2-40B4-BE49-F238E27FC236}">
                <a16:creationId xmlns:a16="http://schemas.microsoft.com/office/drawing/2014/main" id="{00E6776B-BBAD-1AFC-BBAD-09F624E9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527299"/>
            <a:ext cx="3889022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429E-71D6-2DBE-C4C6-9372BD28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303FC-9AA0-4620-3C1B-49C42E36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40560-406F-D209-68F7-56009CE0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D3575-7587-A67C-7E93-F1B74D40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7C430-97C9-BE83-1155-4E66797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7C34-F7C2-9068-51E8-9CCD2AE0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14D11F-F336-2906-F8FD-6B9FD7B6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69219"/>
            <a:ext cx="8923564" cy="39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9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F671-07E6-C399-EB1F-70FAF37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9F97F-2EB5-EC47-1987-B9832337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EE7058-951F-C6E6-B55C-3954FD83A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 bwMode="auto">
          <a:xfrm>
            <a:off x="1378975" y="1174450"/>
            <a:ext cx="5123425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8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64DDC-C3E0-CA65-533C-8272BDD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초기클래스설계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2A4BC-D6BA-A905-A7EA-E791EBB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UI</a:t>
            </a:r>
          </a:p>
          <a:p>
            <a:r>
              <a:rPr lang="en-US" altLang="ko-KR" dirty="0"/>
              <a:t>Enemy</a:t>
            </a:r>
          </a:p>
          <a:p>
            <a:r>
              <a:rPr lang="en-US" altLang="ko-KR" dirty="0"/>
              <a:t>Spawner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381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64DDC-C3E0-CA65-533C-8272BDD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현재클래스설계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2A4BC-D6BA-A905-A7EA-E791EBB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UI</a:t>
            </a:r>
          </a:p>
          <a:p>
            <a:r>
              <a:rPr lang="en-US" altLang="ko-KR" dirty="0"/>
              <a:t>Enemy</a:t>
            </a:r>
          </a:p>
          <a:p>
            <a:r>
              <a:rPr lang="en-US" altLang="ko-KR" dirty="0"/>
              <a:t>Spawner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50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6AE7-91C8-AF67-7406-59BB4547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9B260-AC9B-65C9-C802-F8E945E8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30319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41</Words>
  <Application>Microsoft Office PowerPoint</Application>
  <PresentationFormat>화면 슬라이드 쇼(16:9)</PresentationFormat>
  <Paragraphs>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Atents PPT</vt:lpstr>
      <vt:lpstr>기획배경 및 의도</vt:lpstr>
      <vt:lpstr>캐릭터 기획의도</vt:lpstr>
      <vt:lpstr>사용한 리소스</vt:lpstr>
      <vt:lpstr>맵 설계</vt:lpstr>
      <vt:lpstr>맵 설계</vt:lpstr>
      <vt:lpstr>초기클래스설계</vt:lpstr>
      <vt:lpstr>현재클래스설계</vt:lpstr>
      <vt:lpstr>애니메이션 컨트롤</vt:lpstr>
      <vt:lpstr>주요기능</vt:lpstr>
      <vt:lpstr>계획대비 진척도</vt:lpstr>
      <vt:lpstr>업무분담</vt:lpstr>
      <vt:lpstr>문제해결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Atents PPT</dc:title>
  <dc:creator>Atents</dc:creator>
  <cp:lastModifiedBy>Atents</cp:lastModifiedBy>
  <cp:revision>5</cp:revision>
  <dcterms:created xsi:type="dcterms:W3CDTF">2023-04-10T05:54:55Z</dcterms:created>
  <dcterms:modified xsi:type="dcterms:W3CDTF">2023-04-10T06:17:56Z</dcterms:modified>
</cp:coreProperties>
</file>