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02" r:id="rId3"/>
    <p:sldId id="257" r:id="rId4"/>
    <p:sldId id="301" r:id="rId5"/>
    <p:sldId id="303" r:id="rId6"/>
    <p:sldId id="292" r:id="rId7"/>
    <p:sldId id="259" r:id="rId8"/>
    <p:sldId id="258" r:id="rId9"/>
    <p:sldId id="260" r:id="rId10"/>
    <p:sldId id="270" r:id="rId11"/>
    <p:sldId id="271" r:id="rId12"/>
    <p:sldId id="272" r:id="rId13"/>
    <p:sldId id="273" r:id="rId14"/>
    <p:sldId id="274" r:id="rId15"/>
    <p:sldId id="280" r:id="rId16"/>
    <p:sldId id="297" r:id="rId17"/>
    <p:sldId id="300" r:id="rId18"/>
    <p:sldId id="298" r:id="rId19"/>
    <p:sldId id="299" r:id="rId20"/>
    <p:sldId id="282" r:id="rId21"/>
    <p:sldId id="294" r:id="rId22"/>
    <p:sldId id="295" r:id="rId23"/>
    <p:sldId id="296" r:id="rId24"/>
    <p:sldId id="281" r:id="rId25"/>
    <p:sldId id="289" r:id="rId26"/>
    <p:sldId id="290" r:id="rId27"/>
  </p:sldIdLst>
  <p:sldSz cx="12192000" cy="6858000"/>
  <p:notesSz cx="6858000" cy="9144000"/>
  <p:embeddedFontLst>
    <p:embeddedFont>
      <p:font typeface="더잠실 OTF 3 Regular" panose="00000500000000000000" pitchFamily="50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4244"/>
    <a:srgbClr val="75FA2E"/>
    <a:srgbClr val="FFFF7D"/>
    <a:srgbClr val="CC6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59" autoAdjust="0"/>
  </p:normalViewPr>
  <p:slideViewPr>
    <p:cSldViewPr snapToGrid="0">
      <p:cViewPr varScale="1">
        <p:scale>
          <a:sx n="81" d="100"/>
          <a:sy n="81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90344-EBA0-A820-B3A9-5C1A0C17A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E8E1FB-A3E5-AE36-67AE-46BF6F80A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AF068-A76A-03FB-FD67-9EE3CCA0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B66D-D190-4FED-80D6-3C16F2F3C7EF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3F819-EF9E-4818-DEF8-CB9DB2F7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E51AD-20FE-8D2A-684C-CEEEE464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1A0F-8FE6-47CB-8242-974EA91C4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83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E4792-DC24-268E-EF09-0E5ECC21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0E5829-8D05-F4CA-859B-04EE3BEE7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1A41F4-4D64-012C-8568-5A80D52CF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2DBCF-C2AA-5B0F-F317-D3B638D3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B66D-D190-4FED-80D6-3C16F2F3C7EF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152BC-FB73-B08A-4C94-34907AC6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4D1E3-C321-CCAF-1D9D-38F22A3B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1A0F-8FE6-47CB-8242-974EA91C4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9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653A9-10EA-CD28-38F9-6BA37EB3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F7CDB5-E95A-89F8-E711-37283AC62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AD499-0B67-0454-3C3F-586AA7D4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B66D-D190-4FED-80D6-3C16F2F3C7EF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DA4FE-E041-61E7-C88F-6B2893ED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D0F20-0E5E-A7B8-FAAF-9F331568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1A0F-8FE6-47CB-8242-974EA91C4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6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A3BD6A-6DC7-690C-01B9-D7234C7D0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8723C7-533E-D395-3789-F8A82332E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ACC21-A71A-7E06-A09A-FBB64847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B66D-D190-4FED-80D6-3C16F2F3C7EF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21EFC-62D8-AF27-7AC0-C74705AF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AC9D3-5252-1975-206B-75AEDB74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1A0F-8FE6-47CB-8242-974EA91C4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63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in on Men's fashion">
            <a:extLst>
              <a:ext uri="{FF2B5EF4-FFF2-40B4-BE49-F238E27FC236}">
                <a16:creationId xmlns:a16="http://schemas.microsoft.com/office/drawing/2014/main" id="{5B57B49C-C473-B95F-CAA0-9D6BACC6A5D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5"/>
          <a:stretch/>
        </p:blipFill>
        <p:spPr bwMode="auto">
          <a:xfrm>
            <a:off x="3143250" y="574359"/>
            <a:ext cx="8953500" cy="628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n on Men's fashion">
            <a:extLst>
              <a:ext uri="{FF2B5EF4-FFF2-40B4-BE49-F238E27FC236}">
                <a16:creationId xmlns:a16="http://schemas.microsoft.com/office/drawing/2014/main" id="{A0C52A8A-5009-0F05-9F7C-1B651B1A459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26" b="6425"/>
          <a:stretch/>
        </p:blipFill>
        <p:spPr bwMode="auto">
          <a:xfrm>
            <a:off x="0" y="574359"/>
            <a:ext cx="6766560" cy="628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1B59AD6-D3F5-E4FE-D55C-2B57A4AE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25729"/>
            <a:ext cx="10515600" cy="9258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2E289-AFFF-7049-6244-C4265081D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1253330"/>
            <a:ext cx="11894820" cy="49664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FC370B-B62E-D4F6-D08B-68B1164B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B66D-D190-4FED-80D6-3C16F2F3C7EF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D86BF-C779-400D-626C-D528966A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5BC50-5CEF-EFA7-E4C1-698A112C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1A0F-8FE6-47CB-8242-974EA91C453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3D8393-C9DF-DAA2-469B-B6FA6E7DA7A6}"/>
              </a:ext>
            </a:extLst>
          </p:cNvPr>
          <p:cNvCxnSpPr>
            <a:cxnSpLocks/>
          </p:cNvCxnSpPr>
          <p:nvPr userDrawn="1"/>
        </p:nvCxnSpPr>
        <p:spPr>
          <a:xfrm>
            <a:off x="0" y="1051560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31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59AD6-D3F5-E4FE-D55C-2B57A4AE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25729"/>
            <a:ext cx="10515600" cy="9258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2E289-AFFF-7049-6244-C4265081D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1253330"/>
            <a:ext cx="11894820" cy="49664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FC370B-B62E-D4F6-D08B-68B1164B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B66D-D190-4FED-80D6-3C16F2F3C7EF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D86BF-C779-400D-626C-D528966A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5BC50-5CEF-EFA7-E4C1-698A112C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1A0F-8FE6-47CB-8242-974EA91C453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3D8393-C9DF-DAA2-469B-B6FA6E7DA7A6}"/>
              </a:ext>
            </a:extLst>
          </p:cNvPr>
          <p:cNvCxnSpPr>
            <a:cxnSpLocks/>
          </p:cNvCxnSpPr>
          <p:nvPr userDrawn="1"/>
        </p:nvCxnSpPr>
        <p:spPr>
          <a:xfrm>
            <a:off x="0" y="1051560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6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7A56A-3C8F-CB5C-25E6-695504AE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5426B-682D-A5A3-1EEB-C5C6914DD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B91A3-BEEA-E221-1272-F496E2BA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B66D-D190-4FED-80D6-3C16F2F3C7EF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050D2-0FD7-5D1A-95F7-F9D4EB31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0C8E0-C031-1419-A6BD-1C644513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1A0F-8FE6-47CB-8242-974EA91C4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2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4461C-1CD2-7407-D48D-BB0DD90B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2CBFF-0406-97AA-23B9-7DFF9329D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87DFFE-F701-1F09-855C-289381701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DB0F1-3C0E-CAF0-8434-226EA454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B66D-D190-4FED-80D6-3C16F2F3C7EF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3CBAFB-D31B-26CA-470F-C0027F70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7F466C-7355-CD77-C711-CF02444B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1A0F-8FE6-47CB-8242-974EA91C4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17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0DB97-7EDD-775C-3CDC-793CF5F5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79644-FA0A-3707-EBB5-570BFDB09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A04A47-2DD6-51B6-0912-C06B50611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21180C-F5CA-8DD4-4FF3-9313C6C7F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11F34B-5EA9-9D62-CD1D-486E352EC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4248DF-BFDB-BA73-C252-EF5AFF0F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B66D-D190-4FED-80D6-3C16F2F3C7EF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CCC652-3CCD-8F61-BD9A-B814299A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39E9A1-76CD-625C-4A3C-D004F476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1A0F-8FE6-47CB-8242-974EA91C4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8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76CC5-9FDA-4633-2667-57D8FDF2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EF2D85-41EB-8B9F-0D2B-C061C840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B66D-D190-4FED-80D6-3C16F2F3C7EF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812B1D-4F2A-6356-D2A4-35A4CB32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6DC46C-E458-97C1-B07A-4C0518C9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1A0F-8FE6-47CB-8242-974EA91C4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73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33E81D-113D-9D5B-A7E5-22417B14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B66D-D190-4FED-80D6-3C16F2F3C7EF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40D9D7-C5E7-B260-F7C9-C3EE689D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DA74DB-DB74-0D56-B1D0-BEE709CD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1A0F-8FE6-47CB-8242-974EA91C4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84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B15EF-6B77-2EA9-E81B-7421D920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455CA-C354-A061-53BF-8328110DB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080F4D-6BF6-2690-1C9D-5EE6A4F88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2D2610-8A0C-ED07-7B1F-B961BFD2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B66D-D190-4FED-80D6-3C16F2F3C7EF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5C7D9-A395-3008-11F8-D132E904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C9238D-C56A-06B9-126D-79284A43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1A0F-8FE6-47CB-8242-974EA91C4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36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AE30F7-D094-35C1-5F2E-4D69AEAFF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2AA00-11E2-0D1F-D96B-C5C660C5A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2A6EE-80ED-3573-3B80-7B61705CB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DB66D-D190-4FED-80D6-3C16F2F3C7EF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B4263-661B-40B6-00B2-B6698009C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756F8-4708-C7A4-ED35-94E034AC4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D1A0F-8FE6-47CB-8242-974EA91C4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64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riages/RoyalBlad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8T82eEXsYnI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24DCB7-ECFE-1581-BDFC-25ED71671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99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10AD5EE-78AF-A20C-9F3E-C1E74F7F4B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더잠실 OTF 3 Regular" panose="00000500000000000000" pitchFamily="50" charset="-127"/>
                <a:ea typeface="더잠실 OTF 3 Regular" panose="00000500000000000000" pitchFamily="50" charset="-127"/>
              </a:rPr>
              <a:t>RoyalBoade</a:t>
            </a:r>
            <a:endParaRPr lang="en-US" altLang="ko-KR" sz="4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더잠실 OTF 3 Regular" panose="00000500000000000000" pitchFamily="50" charset="-127"/>
              <a:ea typeface="더잠실 OTF 3 Regular" panose="00000500000000000000" pitchFamily="50" charset="-127"/>
            </a:endParaRPr>
          </a:p>
          <a:p>
            <a:pPr algn="ctr"/>
            <a:r>
              <a:rPr lang="ko-KR" altLang="en-US" sz="4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더잠실 OTF 3 Regular" panose="00000500000000000000" pitchFamily="50" charset="-127"/>
                <a:ea typeface="더잠실 OTF 3 Regular" panose="00000500000000000000" pitchFamily="50" charset="-127"/>
              </a:rPr>
              <a:t>설명자료</a:t>
            </a:r>
            <a:endParaRPr lang="en-US" altLang="ko-KR" sz="4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더잠실 OTF 3 Regular" panose="00000500000000000000" pitchFamily="50" charset="-127"/>
              <a:ea typeface="더잠실 OTF 3 Regular" panose="00000500000000000000" pitchFamily="50" charset="-127"/>
            </a:endParaRPr>
          </a:p>
          <a:p>
            <a:pPr algn="ctr"/>
            <a:endParaRPr lang="en-US" altLang="ko-KR" sz="4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더잠실 OTF 3 Regular" panose="00000500000000000000" pitchFamily="50" charset="-127"/>
              <a:ea typeface="더잠실 OTF 3 Regular" panose="00000500000000000000" pitchFamily="50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더잠실 OTF 3 Regular" panose="00000500000000000000" pitchFamily="50" charset="-127"/>
                <a:ea typeface="더잠실 OTF 3 Regular" panose="00000500000000000000" pitchFamily="50" charset="-127"/>
                <a:hlinkClick r:id="rId3"/>
              </a:rPr>
              <a:t>https://github.com/Marriages/RoyalBlade</a:t>
            </a:r>
            <a:endParaRPr lang="ko-KR" altLang="en-US" sz="4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더잠실 OTF 3 Regular" panose="00000500000000000000" pitchFamily="50" charset="-127"/>
              <a:ea typeface="더잠실 OTF 3 Regular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46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F131A13-50B4-FAEB-CDC5-C2B42B5FC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241" y="1164897"/>
            <a:ext cx="3115517" cy="55673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30792CB-E158-8F57-69CF-3568F83F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- UI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1093D-8F28-3E5E-CE7A-21FD52CA82AB}"/>
              </a:ext>
            </a:extLst>
          </p:cNvPr>
          <p:cNvSpPr txBox="1"/>
          <p:nvPr/>
        </p:nvSpPr>
        <p:spPr>
          <a:xfrm>
            <a:off x="430504" y="1228090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</a:rPr>
              <a:t>남은 생명력 표시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90A7B9-F9FB-B7E3-06A6-E0421E24C294}"/>
              </a:ext>
            </a:extLst>
          </p:cNvPr>
          <p:cNvSpPr/>
          <p:nvPr/>
        </p:nvSpPr>
        <p:spPr>
          <a:xfrm>
            <a:off x="4738707" y="1228090"/>
            <a:ext cx="881653" cy="3984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B7B07-64F3-0235-37E8-5A2C44CDD80B}"/>
              </a:ext>
            </a:extLst>
          </p:cNvPr>
          <p:cNvSpPr txBox="1"/>
          <p:nvPr/>
        </p:nvSpPr>
        <p:spPr>
          <a:xfrm>
            <a:off x="8616868" y="1164897"/>
            <a:ext cx="3453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</a:rPr>
              <a:t>모은 코인 </a:t>
            </a:r>
            <a:r>
              <a:rPr lang="en-US" altLang="ko-KR" sz="2400" dirty="0">
                <a:solidFill>
                  <a:schemeClr val="bg1"/>
                </a:solidFill>
              </a:rPr>
              <a:t>- </a:t>
            </a:r>
            <a:r>
              <a:rPr lang="ko-KR" altLang="en-US" sz="2400" dirty="0" err="1">
                <a:solidFill>
                  <a:schemeClr val="bg1"/>
                </a:solidFill>
              </a:rPr>
              <a:t>스펙업에</a:t>
            </a:r>
            <a:r>
              <a:rPr lang="ko-KR" altLang="en-US" sz="2400" dirty="0">
                <a:solidFill>
                  <a:schemeClr val="bg1"/>
                </a:solidFill>
              </a:rPr>
              <a:t>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655D6-2EF7-BB41-0796-5DCD3A4C8D15}"/>
              </a:ext>
            </a:extLst>
          </p:cNvPr>
          <p:cNvSpPr txBox="1"/>
          <p:nvPr/>
        </p:nvSpPr>
        <p:spPr>
          <a:xfrm>
            <a:off x="8864393" y="3242337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/>
              <a:t>현재 퀘스트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FF183E-F216-FED5-D773-A0ABEBAA1ECF}"/>
              </a:ext>
            </a:extLst>
          </p:cNvPr>
          <p:cNvSpPr txBox="1"/>
          <p:nvPr/>
        </p:nvSpPr>
        <p:spPr>
          <a:xfrm>
            <a:off x="430504" y="1689755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</a:rPr>
              <a:t>현재 스테이지 진행상황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E203DE-65C8-E215-B4E8-0EFA34F08276}"/>
              </a:ext>
            </a:extLst>
          </p:cNvPr>
          <p:cNvSpPr txBox="1"/>
          <p:nvPr/>
        </p:nvSpPr>
        <p:spPr>
          <a:xfrm>
            <a:off x="430504" y="2633678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</a:rPr>
              <a:t>다음 스테이지 진행 버튼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7AF16D-773B-1EB1-1E52-83736ACBEB7E}"/>
              </a:ext>
            </a:extLst>
          </p:cNvPr>
          <p:cNvSpPr txBox="1"/>
          <p:nvPr/>
        </p:nvSpPr>
        <p:spPr>
          <a:xfrm>
            <a:off x="0" y="4386106"/>
            <a:ext cx="4610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</a:rPr>
              <a:t>공격력 </a:t>
            </a:r>
            <a:r>
              <a:rPr lang="en-US" altLang="ko-KR" sz="2400" dirty="0">
                <a:solidFill>
                  <a:schemeClr val="bg1"/>
                </a:solidFill>
              </a:rPr>
              <a:t>up/ </a:t>
            </a:r>
            <a:r>
              <a:rPr lang="en-US" altLang="ko-KR" sz="2400" dirty="0" err="1">
                <a:solidFill>
                  <a:schemeClr val="bg1"/>
                </a:solidFill>
              </a:rPr>
              <a:t>AttackRange</a:t>
            </a:r>
            <a:r>
              <a:rPr lang="en-US" altLang="ko-KR" sz="2400" dirty="0">
                <a:solidFill>
                  <a:schemeClr val="bg1"/>
                </a:solidFill>
              </a:rPr>
              <a:t> up </a:t>
            </a:r>
            <a:r>
              <a:rPr lang="ko-KR" altLang="en-US" sz="2400" dirty="0">
                <a:solidFill>
                  <a:schemeClr val="bg1"/>
                </a:solidFill>
              </a:rPr>
              <a:t>버튼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4DA1EE-EFF7-FA8F-69B2-0B36BC72D440}"/>
              </a:ext>
            </a:extLst>
          </p:cNvPr>
          <p:cNvSpPr/>
          <p:nvPr/>
        </p:nvSpPr>
        <p:spPr>
          <a:xfrm>
            <a:off x="5757050" y="2539499"/>
            <a:ext cx="676463" cy="7028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C1B3EA-8FBA-35BE-F3BB-CFF54A2C2B08}"/>
              </a:ext>
            </a:extLst>
          </p:cNvPr>
          <p:cNvSpPr/>
          <p:nvPr/>
        </p:nvSpPr>
        <p:spPr>
          <a:xfrm>
            <a:off x="4841301" y="3411187"/>
            <a:ext cx="2740593" cy="1205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CFA534-4CD8-2A23-5D5C-F283BF9F6D97}"/>
              </a:ext>
            </a:extLst>
          </p:cNvPr>
          <p:cNvSpPr/>
          <p:nvPr/>
        </p:nvSpPr>
        <p:spPr>
          <a:xfrm>
            <a:off x="4760732" y="6234545"/>
            <a:ext cx="2740593" cy="483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9B22D1-B5C4-9250-02F8-40A272C49402}"/>
              </a:ext>
            </a:extLst>
          </p:cNvPr>
          <p:cNvSpPr/>
          <p:nvPr/>
        </p:nvSpPr>
        <p:spPr>
          <a:xfrm>
            <a:off x="5792796" y="1228089"/>
            <a:ext cx="676463" cy="5967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54D6B3-D3FA-C2CF-75F2-ED05C42840B5}"/>
              </a:ext>
            </a:extLst>
          </p:cNvPr>
          <p:cNvSpPr/>
          <p:nvPr/>
        </p:nvSpPr>
        <p:spPr>
          <a:xfrm>
            <a:off x="4491252" y="1788839"/>
            <a:ext cx="3182281" cy="2175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54C296-909E-73B0-EAE5-EC98D22A04D1}"/>
              </a:ext>
            </a:extLst>
          </p:cNvPr>
          <p:cNvSpPr/>
          <p:nvPr/>
        </p:nvSpPr>
        <p:spPr>
          <a:xfrm>
            <a:off x="6858323" y="1109377"/>
            <a:ext cx="881653" cy="3984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66BAB2C-F822-A148-EF4B-D26E209C374C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707089" y="1427326"/>
            <a:ext cx="2031618" cy="31597"/>
          </a:xfrm>
          <a:prstGeom prst="line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9E27C9-FC5C-71BE-8151-DEE87D74EEE9}"/>
              </a:ext>
            </a:extLst>
          </p:cNvPr>
          <p:cNvCxnSpPr>
            <a:stCxn id="22" idx="1"/>
            <a:endCxn id="15" idx="3"/>
          </p:cNvCxnSpPr>
          <p:nvPr/>
        </p:nvCxnSpPr>
        <p:spPr>
          <a:xfrm flipH="1">
            <a:off x="3548665" y="1897600"/>
            <a:ext cx="942587" cy="229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6D84D12-3B32-1134-B5F7-A51EC6B99572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 flipV="1">
            <a:off x="3612785" y="2864511"/>
            <a:ext cx="2144265" cy="264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2676B2-E942-240E-4317-D0ADF11E960A}"/>
              </a:ext>
            </a:extLst>
          </p:cNvPr>
          <p:cNvCxnSpPr>
            <a:cxnSpLocks/>
            <a:stCxn id="19" idx="1"/>
            <a:endCxn id="17" idx="0"/>
          </p:cNvCxnSpPr>
          <p:nvPr/>
        </p:nvCxnSpPr>
        <p:spPr>
          <a:xfrm flipH="1">
            <a:off x="2305054" y="4014063"/>
            <a:ext cx="2536247" cy="3720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709D2D3-2E53-182C-8F2F-9807C2926157}"/>
              </a:ext>
            </a:extLst>
          </p:cNvPr>
          <p:cNvCxnSpPr>
            <a:stCxn id="23" idx="3"/>
            <a:endCxn id="9" idx="1"/>
          </p:cNvCxnSpPr>
          <p:nvPr/>
        </p:nvCxnSpPr>
        <p:spPr>
          <a:xfrm>
            <a:off x="7739976" y="1308613"/>
            <a:ext cx="876892" cy="871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7EE34A-EEB7-7271-FB1D-077A6D05C55A}"/>
              </a:ext>
            </a:extLst>
          </p:cNvPr>
          <p:cNvSpPr txBox="1"/>
          <p:nvPr/>
        </p:nvSpPr>
        <p:spPr>
          <a:xfrm>
            <a:off x="8616868" y="1729309"/>
            <a:ext cx="262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</a:rPr>
              <a:t>점수</a:t>
            </a:r>
            <a:r>
              <a:rPr lang="en-US" altLang="ko-KR" sz="2400" dirty="0">
                <a:solidFill>
                  <a:schemeClr val="bg1"/>
                </a:solidFill>
              </a:rPr>
              <a:t>/</a:t>
            </a:r>
            <a:r>
              <a:rPr lang="ko-KR" altLang="en-US" sz="2400" dirty="0">
                <a:solidFill>
                  <a:schemeClr val="bg1"/>
                </a:solidFill>
              </a:rPr>
              <a:t>현재 스테이지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732A996-EFC1-5A2E-1D36-6EE02A3AA63B}"/>
              </a:ext>
            </a:extLst>
          </p:cNvPr>
          <p:cNvCxnSpPr>
            <a:stCxn id="21" idx="3"/>
            <a:endCxn id="38" idx="1"/>
          </p:cNvCxnSpPr>
          <p:nvPr/>
        </p:nvCxnSpPr>
        <p:spPr>
          <a:xfrm>
            <a:off x="6469259" y="1526487"/>
            <a:ext cx="2147609" cy="4336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903FD4E-8788-020F-58A8-B81218303764}"/>
              </a:ext>
            </a:extLst>
          </p:cNvPr>
          <p:cNvSpPr txBox="1"/>
          <p:nvPr/>
        </p:nvSpPr>
        <p:spPr>
          <a:xfrm>
            <a:off x="8616868" y="4293700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</a:rPr>
              <a:t>점프</a:t>
            </a:r>
            <a:r>
              <a:rPr lang="en-US" altLang="ko-KR" sz="2400" dirty="0">
                <a:solidFill>
                  <a:schemeClr val="bg1"/>
                </a:solidFill>
              </a:rPr>
              <a:t>/</a:t>
            </a:r>
            <a:r>
              <a:rPr lang="ko-KR" altLang="en-US" sz="2400" dirty="0">
                <a:solidFill>
                  <a:schemeClr val="bg1"/>
                </a:solidFill>
              </a:rPr>
              <a:t>방어</a:t>
            </a:r>
            <a:r>
              <a:rPr lang="en-US" altLang="ko-KR" sz="2400" dirty="0">
                <a:solidFill>
                  <a:schemeClr val="bg1"/>
                </a:solidFill>
              </a:rPr>
              <a:t>/</a:t>
            </a:r>
            <a:r>
              <a:rPr lang="ko-KR" altLang="en-US" sz="2400" dirty="0">
                <a:solidFill>
                  <a:schemeClr val="bg1"/>
                </a:solidFill>
              </a:rPr>
              <a:t>공격 버튼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5D11999-2D5E-99F2-BE06-EFFF9E605ABF}"/>
              </a:ext>
            </a:extLst>
          </p:cNvPr>
          <p:cNvCxnSpPr>
            <a:stCxn id="20" idx="3"/>
            <a:endCxn id="43" idx="1"/>
          </p:cNvCxnSpPr>
          <p:nvPr/>
        </p:nvCxnSpPr>
        <p:spPr>
          <a:xfrm flipV="1">
            <a:off x="7501325" y="4524533"/>
            <a:ext cx="1115543" cy="19516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08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7ECF5-B4F2-52C9-435D-E9632EFC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66084"/>
            <a:ext cx="12192000" cy="925831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/>
              <a:t>UML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3036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7B29A-A65D-C15A-0345-E0E2E434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Manager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266B6D-E392-D656-D79E-C7A44A53D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177289"/>
            <a:ext cx="3400425" cy="5381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22D10A-BFAB-2455-4259-6B5B4E8B8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1734501"/>
            <a:ext cx="2981325" cy="4267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FFA892-1655-98DB-8753-BDE10E3D7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958" y="1734501"/>
            <a:ext cx="2971800" cy="42576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3D30E9-8011-52FA-804F-5D3280AEA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9758" y="0"/>
            <a:ext cx="2792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1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8B802-DCF7-FEA9-E6D8-8ABB778D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- Enemy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C592564-C106-D775-DD99-70372F16E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482" y="1404073"/>
            <a:ext cx="7122674" cy="4925476"/>
          </a:xfrm>
        </p:spPr>
      </p:pic>
    </p:spTree>
    <p:extLst>
      <p:ext uri="{BB962C8B-B14F-4D97-AF65-F5344CB8AC3E}">
        <p14:creationId xmlns:p14="http://schemas.microsoft.com/office/powerpoint/2010/main" val="315820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86EE6-DA0E-AE41-8D6F-58B4AAB3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- Player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6A506CA-4C73-A51C-6535-3FC057767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118" y="1266911"/>
            <a:ext cx="7627402" cy="5247298"/>
          </a:xfrm>
        </p:spPr>
      </p:pic>
    </p:spTree>
    <p:extLst>
      <p:ext uri="{BB962C8B-B14F-4D97-AF65-F5344CB8AC3E}">
        <p14:creationId xmlns:p14="http://schemas.microsoft.com/office/powerpoint/2010/main" val="208464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7ECF5-B4F2-52C9-435D-E9632EFC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66084"/>
            <a:ext cx="12192000" cy="925831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핵심코드</a:t>
            </a:r>
          </a:p>
        </p:txBody>
      </p:sp>
    </p:spTree>
    <p:extLst>
      <p:ext uri="{BB962C8B-B14F-4D97-AF65-F5344CB8AC3E}">
        <p14:creationId xmlns:p14="http://schemas.microsoft.com/office/powerpoint/2010/main" val="758109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13C8E-AE50-07A4-88F1-2086F4CB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핵심코드 </a:t>
            </a:r>
            <a:r>
              <a:rPr lang="en-US" altLang="ko-KR" dirty="0"/>
              <a:t>- </a:t>
            </a:r>
            <a:r>
              <a:rPr lang="en-US" altLang="ko-KR" dirty="0" err="1"/>
              <a:t>PlayerController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DFBE67-C61D-F33C-11FC-8168F88F6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560"/>
            <a:ext cx="78581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2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13C8E-AE50-07A4-88F1-2086F4CB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핵심코드 </a:t>
            </a:r>
            <a:r>
              <a:rPr lang="en-US" altLang="ko-KR" dirty="0"/>
              <a:t>- </a:t>
            </a:r>
            <a:r>
              <a:rPr lang="en-US" altLang="ko-KR" dirty="0" err="1"/>
              <a:t>PlayerController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3A5FA3-FE9C-EABB-8EA5-D68ECD298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5" y="1051560"/>
            <a:ext cx="5391150" cy="4095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FAB40F-1CCA-D756-B08D-2C583480F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1560"/>
            <a:ext cx="4333875" cy="5467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A2D945-98AA-8D77-5535-6BE8E6645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0886" y="1051560"/>
            <a:ext cx="3081114" cy="297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03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13C8E-AE50-07A4-88F1-2086F4CB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핵심코드 </a:t>
            </a:r>
            <a:r>
              <a:rPr lang="en-US" altLang="ko-KR" dirty="0"/>
              <a:t>- </a:t>
            </a:r>
            <a:r>
              <a:rPr lang="en-US" altLang="ko-KR" dirty="0" err="1"/>
              <a:t>PlayerView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88770F-B27D-47F9-3E12-B54F78049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0"/>
            <a:ext cx="3848100" cy="5095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60310A-7A2B-D3C3-D4E4-081B54ECF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4886325"/>
            <a:ext cx="40767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13C8E-AE50-07A4-88F1-2086F4CB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핵심코드 </a:t>
            </a:r>
            <a:r>
              <a:rPr lang="en-US" altLang="ko-KR" dirty="0"/>
              <a:t>- </a:t>
            </a:r>
            <a:r>
              <a:rPr lang="en-US" altLang="ko-KR" dirty="0" err="1"/>
              <a:t>PlayerModel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2C0507-4408-8465-B11B-1CDB64E9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465" y="-4924"/>
            <a:ext cx="4330535" cy="686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5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7ECF5-B4F2-52C9-435D-E9632EFC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66084"/>
            <a:ext cx="12192000" cy="925831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96362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D82C6-76F6-BB6B-A36F-1E02A765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핵심코드 </a:t>
            </a:r>
            <a:r>
              <a:rPr lang="en-US" altLang="ko-KR" dirty="0"/>
              <a:t>- </a:t>
            </a:r>
            <a:r>
              <a:rPr lang="en-US" altLang="ko-KR" dirty="0" err="1"/>
              <a:t>GameManager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89638B-9529-E8CF-65E0-03883853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1" y="1230334"/>
            <a:ext cx="74485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D82C6-76F6-BB6B-A36F-1E02A765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핵심코드 </a:t>
            </a:r>
            <a:r>
              <a:rPr lang="en-US" altLang="ko-KR" dirty="0"/>
              <a:t>- </a:t>
            </a:r>
            <a:r>
              <a:rPr lang="en-US" altLang="ko-KR" dirty="0" err="1"/>
              <a:t>GameManager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17D567-332D-0D8D-4504-47806659E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560"/>
            <a:ext cx="10391775" cy="44291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F8517B-D2DF-FF38-5090-F8E2B9DEF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100" y="2196466"/>
            <a:ext cx="45339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61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13C8E-AE50-07A4-88F1-2086F4CB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핵심코드 </a:t>
            </a:r>
            <a:r>
              <a:rPr lang="en-US" altLang="ko-KR" dirty="0"/>
              <a:t>- </a:t>
            </a:r>
            <a:r>
              <a:rPr lang="en-US" altLang="ko-KR" dirty="0" err="1"/>
              <a:t>UIManager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29C549-ACB6-ED42-0D3A-94B3F6254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73" y="1252538"/>
            <a:ext cx="4990462" cy="496728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36BFFE-F40B-7394-2562-365A52C7E3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44"/>
          <a:stretch/>
        </p:blipFill>
        <p:spPr>
          <a:xfrm>
            <a:off x="4720700" y="1051560"/>
            <a:ext cx="74713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5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13C8E-AE50-07A4-88F1-2086F4CB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핵심코드 </a:t>
            </a:r>
            <a:r>
              <a:rPr lang="en-US" altLang="ko-KR" dirty="0"/>
              <a:t>- </a:t>
            </a:r>
            <a:r>
              <a:rPr lang="en-US" altLang="ko-KR" dirty="0" err="1"/>
              <a:t>UIManager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D472BC-27C4-ABEF-FC69-9C32D23B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215" y="1028781"/>
            <a:ext cx="5957331" cy="57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56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7ECF5-B4F2-52C9-435D-E9632EFC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66084"/>
            <a:ext cx="12192000" cy="925831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사용한 리소스</a:t>
            </a:r>
          </a:p>
        </p:txBody>
      </p:sp>
    </p:spTree>
    <p:extLst>
      <p:ext uri="{BB962C8B-B14F-4D97-AF65-F5344CB8AC3E}">
        <p14:creationId xmlns:p14="http://schemas.microsoft.com/office/powerpoint/2010/main" val="2235720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40FCFC-9563-23AE-C990-F0D205C90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39" y="1128156"/>
            <a:ext cx="1631837" cy="44875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4A9089-C084-F5DD-4ADF-6D328701C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7" y="1235750"/>
            <a:ext cx="782125" cy="782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B308D1-837B-62D2-2A3B-0F45B1B3B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38" y="3750207"/>
            <a:ext cx="3776335" cy="24460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110CC4-BA7C-A88C-3AB4-B151B59D8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831" y="554823"/>
            <a:ext cx="2263239" cy="22632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756DEE-D39B-5F50-C9A5-FA99465E84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28" y="4001427"/>
            <a:ext cx="3651874" cy="21899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D89834-899A-9BA3-8533-32D62EF9DD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60" y="1310710"/>
            <a:ext cx="632203" cy="6322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7552887-19B1-7248-2A9B-16350F9F93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82" y="2576701"/>
            <a:ext cx="632203" cy="63220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D4D4EBD-29DF-6CDF-3EEF-340D3850CF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91" y="1869234"/>
            <a:ext cx="2199956" cy="219995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ED26146-7C4B-5401-D885-5DC18E8766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811" y="1869234"/>
            <a:ext cx="2199956" cy="219995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0F59A6D-9F31-17E2-843D-002B5000DD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644" y="1932522"/>
            <a:ext cx="2199956" cy="219995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0DD9D72-1EA3-A61E-0CFD-45C357D39A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83" y="1256312"/>
            <a:ext cx="632203" cy="63220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C90BDCC-AD43-AEA3-90A4-0723AFC199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701" y="655736"/>
            <a:ext cx="1586347" cy="158634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56A21A4-8B02-F20C-6819-D82E5452F0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250" y="622049"/>
            <a:ext cx="1586347" cy="158634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12ED385-2B2B-DD6D-84C2-A46CAE85DE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37" y="2540471"/>
            <a:ext cx="632203" cy="632203"/>
          </a:xfrm>
          <a:prstGeom prst="rect">
            <a:avLst/>
          </a:prstGeom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115B1874-3728-2365-5171-93DDA8B8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25729"/>
            <a:ext cx="10515600" cy="925831"/>
          </a:xfrm>
        </p:spPr>
        <p:txBody>
          <a:bodyPr/>
          <a:lstStyle/>
          <a:p>
            <a:r>
              <a:rPr lang="ko-KR" altLang="en-US" dirty="0"/>
              <a:t>사용한 리소스</a:t>
            </a:r>
          </a:p>
        </p:txBody>
      </p:sp>
    </p:spTree>
    <p:extLst>
      <p:ext uri="{BB962C8B-B14F-4D97-AF65-F5344CB8AC3E}">
        <p14:creationId xmlns:p14="http://schemas.microsoft.com/office/powerpoint/2010/main" val="2428564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7ECF5-B4F2-52C9-435D-E9632EFC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66084"/>
            <a:ext cx="12192000" cy="925831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83287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A188C-2902-1AA6-225C-0CD8B89F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AA568E1-681F-27AC-8118-9FC14CE622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138440"/>
              </p:ext>
            </p:extLst>
          </p:nvPr>
        </p:nvGraphicFramePr>
        <p:xfrm>
          <a:off x="95250" y="1252538"/>
          <a:ext cx="11895138" cy="40967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2839">
                  <a:extLst>
                    <a:ext uri="{9D8B030D-6E8A-4147-A177-3AD203B41FA5}">
                      <a16:colId xmlns:a16="http://schemas.microsoft.com/office/drawing/2014/main" val="739717321"/>
                    </a:ext>
                  </a:extLst>
                </a:gridCol>
                <a:gridCol w="9642299">
                  <a:extLst>
                    <a:ext uri="{9D8B030D-6E8A-4147-A177-3AD203B41FA5}">
                      <a16:colId xmlns:a16="http://schemas.microsoft.com/office/drawing/2014/main" val="3926832240"/>
                    </a:ext>
                  </a:extLst>
                </a:gridCol>
              </a:tblGrid>
              <a:tr h="585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2887557"/>
                  </a:ext>
                </a:extLst>
              </a:tr>
              <a:tr h="585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Royal Blade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531788"/>
                  </a:ext>
                </a:extLst>
              </a:tr>
              <a:tr h="585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2D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플랫포머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15565"/>
                  </a:ext>
                </a:extLst>
              </a:tr>
              <a:tr h="585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최대한 많은 스테이지를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887176"/>
                  </a:ext>
                </a:extLst>
              </a:tr>
              <a:tr h="585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사용한 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Unity, Visual Studio, Gimp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174443"/>
                  </a:ext>
                </a:extLst>
              </a:tr>
              <a:tr h="585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플랫폼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Windows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919665"/>
                  </a:ext>
                </a:extLst>
              </a:tr>
              <a:tr h="585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RoyalBoade</a:t>
                      </a:r>
                      <a:r>
                        <a:rPr lang="ko-KR" altLang="en-US" dirty="0"/>
                        <a:t> 기존게임 모작</a:t>
                      </a:r>
                      <a:r>
                        <a:rPr lang="en-US" altLang="ko-KR" dirty="0"/>
                        <a:t>, MVC</a:t>
                      </a:r>
                      <a:r>
                        <a:rPr lang="ko-KR" altLang="en-US" dirty="0"/>
                        <a:t>패턴 구현</a:t>
                      </a:r>
                      <a:r>
                        <a:rPr lang="en-US" altLang="ko-KR" dirty="0"/>
                        <a:t>, APK</a:t>
                      </a:r>
                      <a:r>
                        <a:rPr lang="ko-KR" altLang="en-US" dirty="0"/>
                        <a:t>개발</a:t>
                      </a:r>
                      <a:r>
                        <a:rPr lang="en-US" altLang="ko-KR" dirty="0"/>
                        <a:t>, Manager</a:t>
                      </a:r>
                      <a:r>
                        <a:rPr lang="ko-KR" altLang="en-US" dirty="0"/>
                        <a:t>를 이용한 게임 제어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70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61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4F40E-554A-9133-3BBE-D414F217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 </a:t>
            </a:r>
            <a:r>
              <a:rPr lang="en-US" altLang="ko-KR" dirty="0"/>
              <a:t>- </a:t>
            </a:r>
            <a:r>
              <a:rPr lang="ko-KR" altLang="en-US" dirty="0"/>
              <a:t>모작게임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1877486-7A04-AB3D-D5F3-23AE6497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" y="1253330"/>
            <a:ext cx="4346121" cy="4966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게임이름 </a:t>
            </a:r>
            <a:r>
              <a:rPr lang="en-US" altLang="ko-KR" dirty="0"/>
              <a:t>: </a:t>
            </a:r>
            <a:r>
              <a:rPr lang="en-US" altLang="ko-KR" dirty="0" err="1"/>
              <a:t>RoyalBlade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건물부수기 류 게임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위에서 아래로 내려오는</a:t>
            </a:r>
            <a:br>
              <a:rPr lang="en-US" altLang="ko-KR" dirty="0"/>
            </a:br>
            <a:r>
              <a:rPr lang="ko-KR" altLang="en-US" dirty="0"/>
              <a:t>오브젝트를 부숴 코인획득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799C36-4734-9E75-763D-3C29F18C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468" y="0"/>
            <a:ext cx="3850532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6FBE26-0A32-4C5B-652C-FB992FA19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20" y="0"/>
            <a:ext cx="3830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3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7ECF5-B4F2-52C9-435D-E9632EFC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66084"/>
            <a:ext cx="12192000" cy="925831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플레이영상</a:t>
            </a:r>
          </a:p>
        </p:txBody>
      </p:sp>
    </p:spTree>
    <p:extLst>
      <p:ext uri="{BB962C8B-B14F-4D97-AF65-F5344CB8AC3E}">
        <p14:creationId xmlns:p14="http://schemas.microsoft.com/office/powerpoint/2010/main" val="115190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6013E25-3378-2F7F-8CE3-2ED188C4858F}"/>
              </a:ext>
            </a:extLst>
          </p:cNvPr>
          <p:cNvSpPr/>
          <p:nvPr/>
        </p:nvSpPr>
        <p:spPr>
          <a:xfrm>
            <a:off x="1" y="712519"/>
            <a:ext cx="12192000" cy="700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온라인 미디어 5" title="RoyalBlade gamePlay">
            <a:hlinkClick r:id="" action="ppaction://media"/>
            <a:extLst>
              <a:ext uri="{FF2B5EF4-FFF2-40B4-BE49-F238E27FC236}">
                <a16:creationId xmlns:a16="http://schemas.microsoft.com/office/drawing/2014/main" id="{8030CF8E-BCD9-9E0B-8545-4480804F44C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78725" y="0"/>
            <a:ext cx="9132125" cy="68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6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7ECF5-B4F2-52C9-435D-E9632EFC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66084"/>
            <a:ext cx="12192000" cy="925831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시 </a:t>
            </a:r>
            <a:r>
              <a:rPr lang="ko-KR" altLang="en-US" sz="6000" dirty="0" err="1"/>
              <a:t>스</a:t>
            </a:r>
            <a:r>
              <a:rPr lang="ko-KR" altLang="en-US" sz="6000" dirty="0"/>
              <a:t> 템</a:t>
            </a:r>
          </a:p>
        </p:txBody>
      </p:sp>
    </p:spTree>
    <p:extLst>
      <p:ext uri="{BB962C8B-B14F-4D97-AF65-F5344CB8AC3E}">
        <p14:creationId xmlns:p14="http://schemas.microsoft.com/office/powerpoint/2010/main" val="286524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B18AC4A2-35D8-990E-EF36-CDD3AB710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47" y="1257624"/>
            <a:ext cx="1323975" cy="20859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4F497D-61E8-DCA6-59C0-CF7F17A5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- </a:t>
            </a:r>
            <a:r>
              <a:rPr lang="ko-KR" altLang="en-US" dirty="0"/>
              <a:t>플레이어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19C73-D884-B18F-5F02-E8E168906329}"/>
              </a:ext>
            </a:extLst>
          </p:cNvPr>
          <p:cNvSpPr txBox="1"/>
          <p:nvPr/>
        </p:nvSpPr>
        <p:spPr>
          <a:xfrm>
            <a:off x="4672318" y="2680744"/>
            <a:ext cx="144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점프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↑ 버튼 터치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CAB2A-B918-7810-C7C1-D65F98A2A999}"/>
              </a:ext>
            </a:extLst>
          </p:cNvPr>
          <p:cNvSpPr txBox="1"/>
          <p:nvPr/>
        </p:nvSpPr>
        <p:spPr>
          <a:xfrm>
            <a:off x="7280521" y="2697268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방어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&gt; </a:t>
            </a:r>
            <a:r>
              <a:rPr lang="ko-KR" altLang="en-US" dirty="0">
                <a:solidFill>
                  <a:schemeClr val="bg1"/>
                </a:solidFill>
              </a:rPr>
              <a:t>방패버튼 터치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075AB6-AB8B-D5D9-218B-D5F6AE045949}"/>
              </a:ext>
            </a:extLst>
          </p:cNvPr>
          <p:cNvSpPr txBox="1"/>
          <p:nvPr/>
        </p:nvSpPr>
        <p:spPr>
          <a:xfrm>
            <a:off x="9069715" y="4077926"/>
            <a:ext cx="2760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공격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&gt; </a:t>
            </a:r>
            <a:r>
              <a:rPr lang="ko-KR" altLang="en-US" dirty="0">
                <a:solidFill>
                  <a:schemeClr val="bg1"/>
                </a:solidFill>
              </a:rPr>
              <a:t>검 모양 터치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&gt; </a:t>
            </a:r>
            <a:r>
              <a:rPr lang="ko-KR" altLang="en-US" dirty="0">
                <a:solidFill>
                  <a:schemeClr val="bg1"/>
                </a:solidFill>
              </a:rPr>
              <a:t>공격력 업그레이드 가능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&gt; </a:t>
            </a:r>
            <a:r>
              <a:rPr lang="ko-KR" altLang="en-US" dirty="0">
                <a:solidFill>
                  <a:schemeClr val="bg1"/>
                </a:solidFill>
              </a:rPr>
              <a:t>공격범위 업그레이드 가능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DA4BC2-35A9-06E4-39AE-46FE7860AF07}"/>
              </a:ext>
            </a:extLst>
          </p:cNvPr>
          <p:cNvSpPr txBox="1"/>
          <p:nvPr/>
        </p:nvSpPr>
        <p:spPr>
          <a:xfrm>
            <a:off x="694162" y="342900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생명력 </a:t>
            </a:r>
            <a:r>
              <a:rPr lang="en-US" altLang="ko-KR" dirty="0">
                <a:solidFill>
                  <a:schemeClr val="bg1"/>
                </a:solidFill>
              </a:rPr>
              <a:t>: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C6C1A3-9436-35FF-4C0C-59891FEF6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89" y="1520789"/>
            <a:ext cx="1266825" cy="11715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C0CD271-9A78-B4C7-21C5-B1C17CE7B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13" y="2850825"/>
            <a:ext cx="1095375" cy="4762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50645C0-6512-2F1B-5339-061E154AA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886" y="2533974"/>
            <a:ext cx="809625" cy="8096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2B43946-FD51-2705-1E8E-D106A7F03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9294" y="1285456"/>
            <a:ext cx="1057275" cy="21050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578E6A8-170B-2822-7FEB-3EC51F6994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8516" y="1234321"/>
            <a:ext cx="2286000" cy="18859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6A0C3BE-6F00-7A8F-3CAF-BD26633BCF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8116" y="3120271"/>
            <a:ext cx="1066800" cy="8763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E88AF20-3B81-BBEB-2CC1-DCBCD31569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1378" y="3996571"/>
            <a:ext cx="4238625" cy="12001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E1CECBC-319E-1BA0-9CD7-7DD76EE49928}"/>
              </a:ext>
            </a:extLst>
          </p:cNvPr>
          <p:cNvSpPr txBox="1"/>
          <p:nvPr/>
        </p:nvSpPr>
        <p:spPr>
          <a:xfrm>
            <a:off x="3132473" y="5196721"/>
            <a:ext cx="3079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피격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&gt; </a:t>
            </a:r>
            <a:r>
              <a:rPr lang="ko-KR" altLang="en-US" dirty="0">
                <a:solidFill>
                  <a:schemeClr val="bg1"/>
                </a:solidFill>
              </a:rPr>
              <a:t>땅에 </a:t>
            </a:r>
            <a:r>
              <a:rPr lang="ko-KR" altLang="en-US" dirty="0" err="1">
                <a:solidFill>
                  <a:schemeClr val="bg1"/>
                </a:solidFill>
              </a:rPr>
              <a:t>닿아있고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블록과 </a:t>
            </a:r>
            <a:r>
              <a:rPr lang="ko-KR" altLang="en-US" dirty="0" err="1">
                <a:solidFill>
                  <a:schemeClr val="bg1"/>
                </a:solidFill>
              </a:rPr>
              <a:t>접촉시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생명력 </a:t>
            </a:r>
            <a:r>
              <a:rPr lang="en-US" altLang="ko-KR" dirty="0">
                <a:solidFill>
                  <a:schemeClr val="bg1"/>
                </a:solidFill>
              </a:rPr>
              <a:t>-1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&gt; </a:t>
            </a:r>
            <a:r>
              <a:rPr lang="ko-KR" altLang="en-US" dirty="0">
                <a:solidFill>
                  <a:schemeClr val="bg1"/>
                </a:solidFill>
              </a:rPr>
              <a:t>생명력 모두 </a:t>
            </a:r>
            <a:r>
              <a:rPr lang="ko-KR" altLang="en-US" dirty="0" err="1">
                <a:solidFill>
                  <a:schemeClr val="bg1"/>
                </a:solidFill>
              </a:rPr>
              <a:t>소진시</a:t>
            </a:r>
            <a:r>
              <a:rPr lang="ko-KR" altLang="en-US" dirty="0">
                <a:solidFill>
                  <a:schemeClr val="bg1"/>
                </a:solidFill>
              </a:rPr>
              <a:t> 사망</a:t>
            </a:r>
          </a:p>
        </p:txBody>
      </p:sp>
    </p:spTree>
    <p:extLst>
      <p:ext uri="{BB962C8B-B14F-4D97-AF65-F5344CB8AC3E}">
        <p14:creationId xmlns:p14="http://schemas.microsoft.com/office/powerpoint/2010/main" val="41312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18"/>
    </mc:Choice>
    <mc:Fallback xmlns="">
      <p:transition spd="slow" advTm="4801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A6648-E9C7-72B4-36B3-A8D1AFA8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- </a:t>
            </a:r>
            <a:r>
              <a:rPr lang="ko-KR" altLang="en-US" dirty="0"/>
              <a:t>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D4C98-4039-7DC1-4420-C61C9EF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3222" y="1161890"/>
            <a:ext cx="8486848" cy="4966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중력에 의해 아래로 떨어짐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플레이어의 점프상태에서 닿을 경우 </a:t>
            </a:r>
            <a:r>
              <a:rPr lang="en-US" altLang="ko-KR" dirty="0"/>
              <a:t>Velocity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플레이어의 막기에 닿을 경우 위쪽 방향으로 </a:t>
            </a:r>
            <a:r>
              <a:rPr lang="en-US" altLang="ko-KR" dirty="0"/>
              <a:t>Impulse </a:t>
            </a:r>
            <a:r>
              <a:rPr lang="ko-KR" altLang="en-US" dirty="0"/>
              <a:t>힘을 받음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피보나치 수열만큼 블록의 체력이 증가함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2ED925-8133-EB47-6BF0-53F4CEAE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6" y="1090396"/>
            <a:ext cx="3336966" cy="529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3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더잠실 OTF 3 Regular">
      <a:majorFont>
        <a:latin typeface="더잠실 OTF 3 Regular"/>
        <a:ea typeface="더잠실 OTF 3 Regular"/>
        <a:cs typeface=""/>
      </a:majorFont>
      <a:minorFont>
        <a:latin typeface="더잠실 OTF 3 Regular"/>
        <a:ea typeface="더잠실 OTF 3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224</Words>
  <Application>Microsoft Office PowerPoint</Application>
  <PresentationFormat>와이드스크린</PresentationFormat>
  <Paragraphs>69</Paragraphs>
  <Slides>26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더잠실 OTF 3 Regular</vt:lpstr>
      <vt:lpstr>Arial</vt:lpstr>
      <vt:lpstr>Office 테마</vt:lpstr>
      <vt:lpstr>PowerPoint 프레젠테이션</vt:lpstr>
      <vt:lpstr>개요</vt:lpstr>
      <vt:lpstr>개요</vt:lpstr>
      <vt:lpstr>개요 - 모작게임</vt:lpstr>
      <vt:lpstr>플레이영상</vt:lpstr>
      <vt:lpstr>PowerPoint 프레젠테이션</vt:lpstr>
      <vt:lpstr>시 스 템</vt:lpstr>
      <vt:lpstr>시스템 - 플레이어</vt:lpstr>
      <vt:lpstr>시스템 - 적</vt:lpstr>
      <vt:lpstr>시스템 - UI</vt:lpstr>
      <vt:lpstr>UML</vt:lpstr>
      <vt:lpstr>UML - Manager</vt:lpstr>
      <vt:lpstr>UML - Enemy</vt:lpstr>
      <vt:lpstr>UML - Player</vt:lpstr>
      <vt:lpstr>핵심코드</vt:lpstr>
      <vt:lpstr>핵심코드 - PlayerController</vt:lpstr>
      <vt:lpstr>핵심코드 - PlayerController</vt:lpstr>
      <vt:lpstr>핵심코드 - PlayerView</vt:lpstr>
      <vt:lpstr>핵심코드 - PlayerModel</vt:lpstr>
      <vt:lpstr>핵심코드 - GameManager</vt:lpstr>
      <vt:lpstr>핵심코드 - GameManager</vt:lpstr>
      <vt:lpstr>핵심코드 - UIManager</vt:lpstr>
      <vt:lpstr>핵심코드 - UIManager</vt:lpstr>
      <vt:lpstr>사용한 리소스</vt:lpstr>
      <vt:lpstr>사용한 리소스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51</cp:revision>
  <dcterms:created xsi:type="dcterms:W3CDTF">2023-09-10T00:39:43Z</dcterms:created>
  <dcterms:modified xsi:type="dcterms:W3CDTF">2023-09-12T17:49:02Z</dcterms:modified>
</cp:coreProperties>
</file>