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674764-7109-47AE-9763-02C8F39F343A}">
          <p14:sldIdLst>
            <p14:sldId id="256"/>
            <p14:sldId id="257"/>
            <p14:sldId id="261"/>
            <p14:sldId id="260"/>
            <p14:sldId id="258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7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39393-83A8-44DE-A466-988B2F738460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A1558C-5FA2-423B-B1F3-514097FA9EF8}">
      <dgm:prSet/>
      <dgm:spPr/>
      <dgm:t>
        <a:bodyPr/>
        <a:lstStyle/>
        <a:p>
          <a:r>
            <a:rPr lang="en-US" dirty="0"/>
            <a:t>Developing</a:t>
          </a:r>
        </a:p>
      </dgm:t>
    </dgm:pt>
    <dgm:pt modelId="{0506C3B5-53AA-4982-9CFB-3DC81F2E0CBC}" type="parTrans" cxnId="{6C96A296-29C9-47C0-905E-0663BF8DF609}">
      <dgm:prSet/>
      <dgm:spPr/>
      <dgm:t>
        <a:bodyPr/>
        <a:lstStyle/>
        <a:p>
          <a:endParaRPr lang="en-US"/>
        </a:p>
      </dgm:t>
    </dgm:pt>
    <dgm:pt modelId="{BCCF8A9B-3243-41AF-BD00-2AB6B91654D6}" type="sibTrans" cxnId="{6C96A296-29C9-47C0-905E-0663BF8DF609}">
      <dgm:prSet/>
      <dgm:spPr/>
      <dgm:t>
        <a:bodyPr/>
        <a:lstStyle/>
        <a:p>
          <a:endParaRPr lang="en-US"/>
        </a:p>
      </dgm:t>
    </dgm:pt>
    <dgm:pt modelId="{F6600BA2-2FF0-4577-A15A-FDCCB70CB2F0}">
      <dgm:prSet/>
      <dgm:spPr/>
      <dgm:t>
        <a:bodyPr/>
        <a:lstStyle/>
        <a:p>
          <a:r>
            <a:rPr lang="en-US"/>
            <a:t>Developing a user-friendly Weather Prediction System to forecast weather conditions based on user-input parameters.</a:t>
          </a:r>
        </a:p>
      </dgm:t>
    </dgm:pt>
    <dgm:pt modelId="{07992261-A842-4BB1-AB77-71353E80689F}" type="parTrans" cxnId="{8413CFB2-CBEE-47C7-A605-48DA7EC4F60C}">
      <dgm:prSet/>
      <dgm:spPr/>
      <dgm:t>
        <a:bodyPr/>
        <a:lstStyle/>
        <a:p>
          <a:endParaRPr lang="en-US"/>
        </a:p>
      </dgm:t>
    </dgm:pt>
    <dgm:pt modelId="{E1DEC42F-EF57-4419-ADBF-A422D03863B6}" type="sibTrans" cxnId="{8413CFB2-CBEE-47C7-A605-48DA7EC4F60C}">
      <dgm:prSet/>
      <dgm:spPr/>
      <dgm:t>
        <a:bodyPr/>
        <a:lstStyle/>
        <a:p>
          <a:endParaRPr lang="en-US"/>
        </a:p>
      </dgm:t>
    </dgm:pt>
    <dgm:pt modelId="{7DA0B27B-62AA-411D-92F5-C021D3EE79A8}">
      <dgm:prSet/>
      <dgm:spPr/>
      <dgm:t>
        <a:bodyPr/>
        <a:lstStyle/>
        <a:p>
          <a:r>
            <a:rPr lang="en-US"/>
            <a:t>Addressing</a:t>
          </a:r>
        </a:p>
      </dgm:t>
    </dgm:pt>
    <dgm:pt modelId="{DB247754-CCE0-4CDB-A748-A0D7EA3BBECD}" type="parTrans" cxnId="{6B9465AF-1986-4229-85A3-5EC25A7D82DC}">
      <dgm:prSet/>
      <dgm:spPr/>
      <dgm:t>
        <a:bodyPr/>
        <a:lstStyle/>
        <a:p>
          <a:endParaRPr lang="en-US"/>
        </a:p>
      </dgm:t>
    </dgm:pt>
    <dgm:pt modelId="{6F8F6363-EC3C-4F52-87E7-7129F9E0A220}" type="sibTrans" cxnId="{6B9465AF-1986-4229-85A3-5EC25A7D82DC}">
      <dgm:prSet/>
      <dgm:spPr/>
      <dgm:t>
        <a:bodyPr/>
        <a:lstStyle/>
        <a:p>
          <a:endParaRPr lang="en-US"/>
        </a:p>
      </dgm:t>
    </dgm:pt>
    <dgm:pt modelId="{8C2B0D68-556D-4A66-8ED7-B893E3633D41}">
      <dgm:prSet/>
      <dgm:spPr/>
      <dgm:t>
        <a:bodyPr/>
        <a:lstStyle/>
        <a:p>
          <a:r>
            <a:rPr lang="en-US"/>
            <a:t>Addressing the challenge of providing accurate and timely weather predictions to aid decision-making in various sectors.</a:t>
          </a:r>
        </a:p>
      </dgm:t>
    </dgm:pt>
    <dgm:pt modelId="{E15CC404-CC94-4BCE-A042-D73C8148977A}" type="parTrans" cxnId="{A781BD2C-46F3-47F3-8D0C-D12D36594190}">
      <dgm:prSet/>
      <dgm:spPr/>
      <dgm:t>
        <a:bodyPr/>
        <a:lstStyle/>
        <a:p>
          <a:endParaRPr lang="en-US"/>
        </a:p>
      </dgm:t>
    </dgm:pt>
    <dgm:pt modelId="{3D84FB70-7227-4B58-A41F-FE23F97D9FC6}" type="sibTrans" cxnId="{A781BD2C-46F3-47F3-8D0C-D12D36594190}">
      <dgm:prSet/>
      <dgm:spPr/>
      <dgm:t>
        <a:bodyPr/>
        <a:lstStyle/>
        <a:p>
          <a:endParaRPr lang="en-US"/>
        </a:p>
      </dgm:t>
    </dgm:pt>
    <dgm:pt modelId="{7C244255-A174-4108-BC76-ECB41B74932F}">
      <dgm:prSet/>
      <dgm:spPr/>
      <dgm:t>
        <a:bodyPr/>
        <a:lstStyle/>
        <a:p>
          <a:r>
            <a:rPr lang="en-US"/>
            <a:t>Creating</a:t>
          </a:r>
        </a:p>
      </dgm:t>
    </dgm:pt>
    <dgm:pt modelId="{4DB70B63-D2C8-4BD3-9ADA-46A85F90C6B5}" type="parTrans" cxnId="{ACE948F1-9399-4080-AAC5-74585C16F18B}">
      <dgm:prSet/>
      <dgm:spPr/>
      <dgm:t>
        <a:bodyPr/>
        <a:lstStyle/>
        <a:p>
          <a:endParaRPr lang="en-US"/>
        </a:p>
      </dgm:t>
    </dgm:pt>
    <dgm:pt modelId="{CDF429E7-8D23-49AF-AEEB-45E90EC360C7}" type="sibTrans" cxnId="{ACE948F1-9399-4080-AAC5-74585C16F18B}">
      <dgm:prSet/>
      <dgm:spPr/>
      <dgm:t>
        <a:bodyPr/>
        <a:lstStyle/>
        <a:p>
          <a:endParaRPr lang="en-US"/>
        </a:p>
      </dgm:t>
    </dgm:pt>
    <dgm:pt modelId="{5E3B45DF-A085-4ECD-A34C-95974238FAA3}">
      <dgm:prSet/>
      <dgm:spPr/>
      <dgm:t>
        <a:bodyPr/>
        <a:lstStyle/>
        <a:p>
          <a:r>
            <a:rPr lang="en-US"/>
            <a:t>Creating a tool that transforms intricate weather data into accessible insights for individuals and businesses.</a:t>
          </a:r>
        </a:p>
      </dgm:t>
    </dgm:pt>
    <dgm:pt modelId="{B8708645-8E13-4790-BA51-A0D3C64050DB}" type="parTrans" cxnId="{B38A2875-9EC0-4E48-A5A4-97135ADC5523}">
      <dgm:prSet/>
      <dgm:spPr/>
      <dgm:t>
        <a:bodyPr/>
        <a:lstStyle/>
        <a:p>
          <a:endParaRPr lang="en-US"/>
        </a:p>
      </dgm:t>
    </dgm:pt>
    <dgm:pt modelId="{44B3EB82-7499-4041-AF6A-FB0F97018B37}" type="sibTrans" cxnId="{B38A2875-9EC0-4E48-A5A4-97135ADC5523}">
      <dgm:prSet/>
      <dgm:spPr/>
      <dgm:t>
        <a:bodyPr/>
        <a:lstStyle/>
        <a:p>
          <a:endParaRPr lang="en-US"/>
        </a:p>
      </dgm:t>
    </dgm:pt>
    <dgm:pt modelId="{9A3A0536-5BDC-4EC5-A6AC-5D6CAE34DF7D}" type="pres">
      <dgm:prSet presAssocID="{78639393-83A8-44DE-A466-988B2F738460}" presName="Name0" presStyleCnt="0">
        <dgm:presLayoutVars>
          <dgm:dir/>
          <dgm:animLvl val="lvl"/>
          <dgm:resizeHandles val="exact"/>
        </dgm:presLayoutVars>
      </dgm:prSet>
      <dgm:spPr/>
    </dgm:pt>
    <dgm:pt modelId="{33D789E0-AEF2-4ADB-808A-7A0EFCBAAA35}" type="pres">
      <dgm:prSet presAssocID="{7FA1558C-5FA2-423B-B1F3-514097FA9EF8}" presName="composite" presStyleCnt="0"/>
      <dgm:spPr/>
    </dgm:pt>
    <dgm:pt modelId="{8D6D4C48-86B7-4F7E-8BDF-3FD52CD67B65}" type="pres">
      <dgm:prSet presAssocID="{7FA1558C-5FA2-423B-B1F3-514097FA9EF8}" presName="parTx" presStyleLbl="alignNode1" presStyleIdx="0" presStyleCnt="3">
        <dgm:presLayoutVars>
          <dgm:chMax val="0"/>
          <dgm:chPref val="0"/>
        </dgm:presLayoutVars>
      </dgm:prSet>
      <dgm:spPr/>
    </dgm:pt>
    <dgm:pt modelId="{442D07D9-097F-417D-8947-B42C9918C038}" type="pres">
      <dgm:prSet presAssocID="{7FA1558C-5FA2-423B-B1F3-514097FA9EF8}" presName="desTx" presStyleLbl="alignAccFollowNode1" presStyleIdx="0" presStyleCnt="3">
        <dgm:presLayoutVars/>
      </dgm:prSet>
      <dgm:spPr/>
    </dgm:pt>
    <dgm:pt modelId="{75A13D6C-9F7D-48F4-924F-701A0C281860}" type="pres">
      <dgm:prSet presAssocID="{BCCF8A9B-3243-41AF-BD00-2AB6B91654D6}" presName="space" presStyleCnt="0"/>
      <dgm:spPr/>
    </dgm:pt>
    <dgm:pt modelId="{84F43284-79AC-4937-8ED4-8635249A3C4C}" type="pres">
      <dgm:prSet presAssocID="{7DA0B27B-62AA-411D-92F5-C021D3EE79A8}" presName="composite" presStyleCnt="0"/>
      <dgm:spPr/>
    </dgm:pt>
    <dgm:pt modelId="{3AA7AC93-3E81-4A0B-93E9-4BFE0EC6457D}" type="pres">
      <dgm:prSet presAssocID="{7DA0B27B-62AA-411D-92F5-C021D3EE79A8}" presName="parTx" presStyleLbl="alignNode1" presStyleIdx="1" presStyleCnt="3">
        <dgm:presLayoutVars>
          <dgm:chMax val="0"/>
          <dgm:chPref val="0"/>
        </dgm:presLayoutVars>
      </dgm:prSet>
      <dgm:spPr/>
    </dgm:pt>
    <dgm:pt modelId="{226A42CE-6F56-42FA-883E-CD716419865C}" type="pres">
      <dgm:prSet presAssocID="{7DA0B27B-62AA-411D-92F5-C021D3EE79A8}" presName="desTx" presStyleLbl="alignAccFollowNode1" presStyleIdx="1" presStyleCnt="3">
        <dgm:presLayoutVars/>
      </dgm:prSet>
      <dgm:spPr/>
    </dgm:pt>
    <dgm:pt modelId="{A9315252-4DBA-4401-B996-B6944CDA5ED3}" type="pres">
      <dgm:prSet presAssocID="{6F8F6363-EC3C-4F52-87E7-7129F9E0A220}" presName="space" presStyleCnt="0"/>
      <dgm:spPr/>
    </dgm:pt>
    <dgm:pt modelId="{DB920DF5-9070-4144-8AD6-F773F6B4305F}" type="pres">
      <dgm:prSet presAssocID="{7C244255-A174-4108-BC76-ECB41B74932F}" presName="composite" presStyleCnt="0"/>
      <dgm:spPr/>
    </dgm:pt>
    <dgm:pt modelId="{D11555E2-C315-429E-922B-0A90396F9DED}" type="pres">
      <dgm:prSet presAssocID="{7C244255-A174-4108-BC76-ECB41B74932F}" presName="parTx" presStyleLbl="alignNode1" presStyleIdx="2" presStyleCnt="3">
        <dgm:presLayoutVars>
          <dgm:chMax val="0"/>
          <dgm:chPref val="0"/>
        </dgm:presLayoutVars>
      </dgm:prSet>
      <dgm:spPr/>
    </dgm:pt>
    <dgm:pt modelId="{04F5FEE8-B13B-4F35-8A72-DBA3B5E4B1D5}" type="pres">
      <dgm:prSet presAssocID="{7C244255-A174-4108-BC76-ECB41B74932F}" presName="desTx" presStyleLbl="alignAccFollowNode1" presStyleIdx="2" presStyleCnt="3">
        <dgm:presLayoutVars/>
      </dgm:prSet>
      <dgm:spPr/>
    </dgm:pt>
  </dgm:ptLst>
  <dgm:cxnLst>
    <dgm:cxn modelId="{40DDA622-A827-470E-860F-FB890824F6F8}" type="presOf" srcId="{F6600BA2-2FF0-4577-A15A-FDCCB70CB2F0}" destId="{442D07D9-097F-417D-8947-B42C9918C038}" srcOrd="0" destOrd="0" presId="urn:microsoft.com/office/officeart/2016/7/layout/HorizontalActionList"/>
    <dgm:cxn modelId="{A781BD2C-46F3-47F3-8D0C-D12D36594190}" srcId="{7DA0B27B-62AA-411D-92F5-C021D3EE79A8}" destId="{8C2B0D68-556D-4A66-8ED7-B893E3633D41}" srcOrd="0" destOrd="0" parTransId="{E15CC404-CC94-4BCE-A042-D73C8148977A}" sibTransId="{3D84FB70-7227-4B58-A41F-FE23F97D9FC6}"/>
    <dgm:cxn modelId="{2F367A67-AB77-48D2-BB8A-5DA8BB50CDF0}" type="presOf" srcId="{5E3B45DF-A085-4ECD-A34C-95974238FAA3}" destId="{04F5FEE8-B13B-4F35-8A72-DBA3B5E4B1D5}" srcOrd="0" destOrd="0" presId="urn:microsoft.com/office/officeart/2016/7/layout/HorizontalActionList"/>
    <dgm:cxn modelId="{9EF52D51-9750-4501-8DE3-8884FFACF245}" type="presOf" srcId="{78639393-83A8-44DE-A466-988B2F738460}" destId="{9A3A0536-5BDC-4EC5-A6AC-5D6CAE34DF7D}" srcOrd="0" destOrd="0" presId="urn:microsoft.com/office/officeart/2016/7/layout/HorizontalActionList"/>
    <dgm:cxn modelId="{B38A2875-9EC0-4E48-A5A4-97135ADC5523}" srcId="{7C244255-A174-4108-BC76-ECB41B74932F}" destId="{5E3B45DF-A085-4ECD-A34C-95974238FAA3}" srcOrd="0" destOrd="0" parTransId="{B8708645-8E13-4790-BA51-A0D3C64050DB}" sibTransId="{44B3EB82-7499-4041-AF6A-FB0F97018B37}"/>
    <dgm:cxn modelId="{F80F3F7A-A848-4CA0-9004-8666AAB54BDE}" type="presOf" srcId="{7DA0B27B-62AA-411D-92F5-C021D3EE79A8}" destId="{3AA7AC93-3E81-4A0B-93E9-4BFE0EC6457D}" srcOrd="0" destOrd="0" presId="urn:microsoft.com/office/officeart/2016/7/layout/HorizontalActionList"/>
    <dgm:cxn modelId="{6C96A296-29C9-47C0-905E-0663BF8DF609}" srcId="{78639393-83A8-44DE-A466-988B2F738460}" destId="{7FA1558C-5FA2-423B-B1F3-514097FA9EF8}" srcOrd="0" destOrd="0" parTransId="{0506C3B5-53AA-4982-9CFB-3DC81F2E0CBC}" sibTransId="{BCCF8A9B-3243-41AF-BD00-2AB6B91654D6}"/>
    <dgm:cxn modelId="{6B9465AF-1986-4229-85A3-5EC25A7D82DC}" srcId="{78639393-83A8-44DE-A466-988B2F738460}" destId="{7DA0B27B-62AA-411D-92F5-C021D3EE79A8}" srcOrd="1" destOrd="0" parTransId="{DB247754-CCE0-4CDB-A748-A0D7EA3BBECD}" sibTransId="{6F8F6363-EC3C-4F52-87E7-7129F9E0A220}"/>
    <dgm:cxn modelId="{788277B1-2476-416F-AAB7-59B2107A9A34}" type="presOf" srcId="{7C244255-A174-4108-BC76-ECB41B74932F}" destId="{D11555E2-C315-429E-922B-0A90396F9DED}" srcOrd="0" destOrd="0" presId="urn:microsoft.com/office/officeart/2016/7/layout/HorizontalActionList"/>
    <dgm:cxn modelId="{8413CFB2-CBEE-47C7-A605-48DA7EC4F60C}" srcId="{7FA1558C-5FA2-423B-B1F3-514097FA9EF8}" destId="{F6600BA2-2FF0-4577-A15A-FDCCB70CB2F0}" srcOrd="0" destOrd="0" parTransId="{07992261-A842-4BB1-AB77-71353E80689F}" sibTransId="{E1DEC42F-EF57-4419-ADBF-A422D03863B6}"/>
    <dgm:cxn modelId="{1C4810B8-3F94-46C4-8BF5-76FA6351E32C}" type="presOf" srcId="{7FA1558C-5FA2-423B-B1F3-514097FA9EF8}" destId="{8D6D4C48-86B7-4F7E-8BDF-3FD52CD67B65}" srcOrd="0" destOrd="0" presId="urn:microsoft.com/office/officeart/2016/7/layout/HorizontalActionList"/>
    <dgm:cxn modelId="{B2035BE9-5C9A-412A-AF66-C2D6CF80A394}" type="presOf" srcId="{8C2B0D68-556D-4A66-8ED7-B893E3633D41}" destId="{226A42CE-6F56-42FA-883E-CD716419865C}" srcOrd="0" destOrd="0" presId="urn:microsoft.com/office/officeart/2016/7/layout/HorizontalActionList"/>
    <dgm:cxn modelId="{ACE948F1-9399-4080-AAC5-74585C16F18B}" srcId="{78639393-83A8-44DE-A466-988B2F738460}" destId="{7C244255-A174-4108-BC76-ECB41B74932F}" srcOrd="2" destOrd="0" parTransId="{4DB70B63-D2C8-4BD3-9ADA-46A85F90C6B5}" sibTransId="{CDF429E7-8D23-49AF-AEEB-45E90EC360C7}"/>
    <dgm:cxn modelId="{015B49EB-48D1-4FBD-9F44-BEC28E19A933}" type="presParOf" srcId="{9A3A0536-5BDC-4EC5-A6AC-5D6CAE34DF7D}" destId="{33D789E0-AEF2-4ADB-808A-7A0EFCBAAA35}" srcOrd="0" destOrd="0" presId="urn:microsoft.com/office/officeart/2016/7/layout/HorizontalActionList"/>
    <dgm:cxn modelId="{790D0311-41B4-4AD3-B830-091F042B4FB8}" type="presParOf" srcId="{33D789E0-AEF2-4ADB-808A-7A0EFCBAAA35}" destId="{8D6D4C48-86B7-4F7E-8BDF-3FD52CD67B65}" srcOrd="0" destOrd="0" presId="urn:microsoft.com/office/officeart/2016/7/layout/HorizontalActionList"/>
    <dgm:cxn modelId="{4BFCBE4F-BA40-4EA7-B5D1-0E69ED73FE94}" type="presParOf" srcId="{33D789E0-AEF2-4ADB-808A-7A0EFCBAAA35}" destId="{442D07D9-097F-417D-8947-B42C9918C038}" srcOrd="1" destOrd="0" presId="urn:microsoft.com/office/officeart/2016/7/layout/HorizontalActionList"/>
    <dgm:cxn modelId="{0D7D6661-3E83-4B88-8F0A-BA4607F6677E}" type="presParOf" srcId="{9A3A0536-5BDC-4EC5-A6AC-5D6CAE34DF7D}" destId="{75A13D6C-9F7D-48F4-924F-701A0C281860}" srcOrd="1" destOrd="0" presId="urn:microsoft.com/office/officeart/2016/7/layout/HorizontalActionList"/>
    <dgm:cxn modelId="{FEAF03C7-A964-4C35-A36C-C95B2FD7273E}" type="presParOf" srcId="{9A3A0536-5BDC-4EC5-A6AC-5D6CAE34DF7D}" destId="{84F43284-79AC-4937-8ED4-8635249A3C4C}" srcOrd="2" destOrd="0" presId="urn:microsoft.com/office/officeart/2016/7/layout/HorizontalActionList"/>
    <dgm:cxn modelId="{DE0F4B7C-238A-4ED0-9E50-EC0571F5496A}" type="presParOf" srcId="{84F43284-79AC-4937-8ED4-8635249A3C4C}" destId="{3AA7AC93-3E81-4A0B-93E9-4BFE0EC6457D}" srcOrd="0" destOrd="0" presId="urn:microsoft.com/office/officeart/2016/7/layout/HorizontalActionList"/>
    <dgm:cxn modelId="{B604B97F-A872-45EC-9488-07AD53449C26}" type="presParOf" srcId="{84F43284-79AC-4937-8ED4-8635249A3C4C}" destId="{226A42CE-6F56-42FA-883E-CD716419865C}" srcOrd="1" destOrd="0" presId="urn:microsoft.com/office/officeart/2016/7/layout/HorizontalActionList"/>
    <dgm:cxn modelId="{CEEA51D7-2D41-4376-B2DE-DB0952EF1C5C}" type="presParOf" srcId="{9A3A0536-5BDC-4EC5-A6AC-5D6CAE34DF7D}" destId="{A9315252-4DBA-4401-B996-B6944CDA5ED3}" srcOrd="3" destOrd="0" presId="urn:microsoft.com/office/officeart/2016/7/layout/HorizontalActionList"/>
    <dgm:cxn modelId="{61FD9151-B922-4982-BA5D-2277B9CEE637}" type="presParOf" srcId="{9A3A0536-5BDC-4EC5-A6AC-5D6CAE34DF7D}" destId="{DB920DF5-9070-4144-8AD6-F773F6B4305F}" srcOrd="4" destOrd="0" presId="urn:microsoft.com/office/officeart/2016/7/layout/HorizontalActionList"/>
    <dgm:cxn modelId="{60683A86-A963-4396-AD13-C3EFDE2D43B7}" type="presParOf" srcId="{DB920DF5-9070-4144-8AD6-F773F6B4305F}" destId="{D11555E2-C315-429E-922B-0A90396F9DED}" srcOrd="0" destOrd="0" presId="urn:microsoft.com/office/officeart/2016/7/layout/HorizontalActionList"/>
    <dgm:cxn modelId="{657FF81E-810D-4F8F-A67A-7DCCA73F5C12}" type="presParOf" srcId="{DB920DF5-9070-4144-8AD6-F773F6B4305F}" destId="{04F5FEE8-B13B-4F35-8A72-DBA3B5E4B1D5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5A530B-615F-416E-A071-9D97E0DC1BF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E"/>
        </a:p>
      </dgm:t>
    </dgm:pt>
    <dgm:pt modelId="{735E9736-A14E-45CA-A37E-702950E2D374}">
      <dgm:prSet phldrT="[Text]"/>
      <dgm:spPr/>
      <dgm:t>
        <a:bodyPr/>
        <a:lstStyle/>
        <a:p>
          <a:r>
            <a:rPr lang="en-PK"/>
            <a:t>Tools</a:t>
          </a:r>
          <a:endParaRPr lang="en-AE" dirty="0"/>
        </a:p>
      </dgm:t>
    </dgm:pt>
    <dgm:pt modelId="{C514AABE-2CF8-49BE-A633-41B701526D2B}" type="parTrans" cxnId="{66B895FF-A09C-4047-8B98-ED8CEA4EEA7E}">
      <dgm:prSet/>
      <dgm:spPr/>
      <dgm:t>
        <a:bodyPr/>
        <a:lstStyle/>
        <a:p>
          <a:endParaRPr lang="en-AE"/>
        </a:p>
      </dgm:t>
    </dgm:pt>
    <dgm:pt modelId="{BD16F546-4A09-4752-9931-193698A44B9B}" type="sibTrans" cxnId="{66B895FF-A09C-4047-8B98-ED8CEA4EEA7E}">
      <dgm:prSet/>
      <dgm:spPr/>
      <dgm:t>
        <a:bodyPr/>
        <a:lstStyle/>
        <a:p>
          <a:endParaRPr lang="en-AE"/>
        </a:p>
      </dgm:t>
    </dgm:pt>
    <dgm:pt modelId="{704BEAA1-E7C4-4321-AAF6-EB997E1C568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PK" dirty="0"/>
            <a:t>Vs Code</a:t>
          </a:r>
          <a:endParaRPr lang="en-AE" dirty="0"/>
        </a:p>
      </dgm:t>
    </dgm:pt>
    <dgm:pt modelId="{FD7919FF-97AB-4F64-BAEA-13DD96006214}" type="parTrans" cxnId="{DDF87C68-C3BF-4C5E-80AF-FB5F6A4602CF}">
      <dgm:prSet/>
      <dgm:spPr/>
      <dgm:t>
        <a:bodyPr/>
        <a:lstStyle/>
        <a:p>
          <a:endParaRPr lang="en-AE"/>
        </a:p>
      </dgm:t>
    </dgm:pt>
    <dgm:pt modelId="{B6DF1BF9-955A-4C75-9385-E516EBE63EA7}" type="sibTrans" cxnId="{DDF87C68-C3BF-4C5E-80AF-FB5F6A4602CF}">
      <dgm:prSet/>
      <dgm:spPr/>
      <dgm:t>
        <a:bodyPr/>
        <a:lstStyle/>
        <a:p>
          <a:endParaRPr lang="en-AE"/>
        </a:p>
      </dgm:t>
    </dgm:pt>
    <dgm:pt modelId="{77262F2D-EC37-4D0B-9C6F-BA77626EF634}">
      <dgm:prSet phldrT="[Text]"/>
      <dgm:spPr/>
      <dgm:t>
        <a:bodyPr/>
        <a:lstStyle/>
        <a:p>
          <a:r>
            <a:rPr lang="en-PK"/>
            <a:t>Libraries </a:t>
          </a:r>
          <a:endParaRPr lang="en-AE" dirty="0"/>
        </a:p>
      </dgm:t>
    </dgm:pt>
    <dgm:pt modelId="{CBFE15E0-1538-4403-BD16-001AA947ED2D}" type="parTrans" cxnId="{2C833055-3B55-49E9-A551-38C55A099851}">
      <dgm:prSet/>
      <dgm:spPr/>
      <dgm:t>
        <a:bodyPr/>
        <a:lstStyle/>
        <a:p>
          <a:endParaRPr lang="en-AE"/>
        </a:p>
      </dgm:t>
    </dgm:pt>
    <dgm:pt modelId="{DD1A3C1A-2015-4A0D-A659-96BE73E61E9B}" type="sibTrans" cxnId="{2C833055-3B55-49E9-A551-38C55A099851}">
      <dgm:prSet/>
      <dgm:spPr/>
      <dgm:t>
        <a:bodyPr/>
        <a:lstStyle/>
        <a:p>
          <a:endParaRPr lang="en-AE"/>
        </a:p>
      </dgm:t>
    </dgm:pt>
    <dgm:pt modelId="{4764F6FC-7EE9-40A6-BBD9-C5EBBA980D6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PK" dirty="0" err="1"/>
            <a:t>Numpy</a:t>
          </a:r>
          <a:r>
            <a:rPr lang="en-PK" dirty="0"/>
            <a:t> </a:t>
          </a:r>
          <a:endParaRPr lang="en-AE" dirty="0"/>
        </a:p>
      </dgm:t>
    </dgm:pt>
    <dgm:pt modelId="{6374D9EC-5CEB-47BE-984C-59B8BC23256C}" type="parTrans" cxnId="{64A8F5D2-C6A3-4D26-BDEF-311722A0CCD5}">
      <dgm:prSet/>
      <dgm:spPr/>
      <dgm:t>
        <a:bodyPr/>
        <a:lstStyle/>
        <a:p>
          <a:endParaRPr lang="en-AE"/>
        </a:p>
      </dgm:t>
    </dgm:pt>
    <dgm:pt modelId="{91C0F498-4A58-4DA0-8468-3E094F7F8B40}" type="sibTrans" cxnId="{64A8F5D2-C6A3-4D26-BDEF-311722A0CCD5}">
      <dgm:prSet/>
      <dgm:spPr/>
      <dgm:t>
        <a:bodyPr/>
        <a:lstStyle/>
        <a:p>
          <a:endParaRPr lang="en-AE"/>
        </a:p>
      </dgm:t>
    </dgm:pt>
    <dgm:pt modelId="{906ED589-6F2D-4634-8AAE-2EC50745728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PK" dirty="0"/>
            <a:t>Google </a:t>
          </a:r>
          <a:r>
            <a:rPr lang="en-PK" dirty="0" err="1"/>
            <a:t>Colab</a:t>
          </a:r>
          <a:endParaRPr lang="en-AE" dirty="0"/>
        </a:p>
      </dgm:t>
    </dgm:pt>
    <dgm:pt modelId="{7E04C198-F2C9-4FB8-88E1-EDAC501FE041}" type="parTrans" cxnId="{1BA9270E-D9E9-457C-BDF6-53C08624B608}">
      <dgm:prSet/>
      <dgm:spPr/>
      <dgm:t>
        <a:bodyPr/>
        <a:lstStyle/>
        <a:p>
          <a:endParaRPr lang="en-AE"/>
        </a:p>
      </dgm:t>
    </dgm:pt>
    <dgm:pt modelId="{EEC5F30D-238E-47CA-9DA1-979525F55CA4}" type="sibTrans" cxnId="{1BA9270E-D9E9-457C-BDF6-53C08624B608}">
      <dgm:prSet/>
      <dgm:spPr/>
      <dgm:t>
        <a:bodyPr/>
        <a:lstStyle/>
        <a:p>
          <a:endParaRPr lang="en-AE"/>
        </a:p>
      </dgm:t>
    </dgm:pt>
    <dgm:pt modelId="{7791D736-046C-4F48-873B-6D8E98D57A9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PK" dirty="0"/>
            <a:t>Anaconda</a:t>
          </a:r>
          <a:endParaRPr lang="en-AE" dirty="0"/>
        </a:p>
      </dgm:t>
    </dgm:pt>
    <dgm:pt modelId="{4C540550-A3DC-49D4-B8C5-F8BDFC5BF54B}" type="parTrans" cxnId="{B7549A0A-CA62-4A6A-9AC6-02B4BE49E457}">
      <dgm:prSet/>
      <dgm:spPr/>
      <dgm:t>
        <a:bodyPr/>
        <a:lstStyle/>
        <a:p>
          <a:endParaRPr lang="en-AE"/>
        </a:p>
      </dgm:t>
    </dgm:pt>
    <dgm:pt modelId="{8ECD9219-B61D-4C21-A056-B25DB6526509}" type="sibTrans" cxnId="{B7549A0A-CA62-4A6A-9AC6-02B4BE49E457}">
      <dgm:prSet/>
      <dgm:spPr/>
      <dgm:t>
        <a:bodyPr/>
        <a:lstStyle/>
        <a:p>
          <a:endParaRPr lang="en-AE"/>
        </a:p>
      </dgm:t>
    </dgm:pt>
    <dgm:pt modelId="{90C8DF6A-6C23-4CDD-A0F1-1CCDFF02FC3C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Pandas</a:t>
          </a:r>
          <a:endParaRPr lang="en-PK" dirty="0"/>
        </a:p>
      </dgm:t>
    </dgm:pt>
    <dgm:pt modelId="{C7FCE639-620C-4E97-A01B-BB52E2A602A9}" type="parTrans" cxnId="{727A9AF2-B508-4436-B557-0BB909122EED}">
      <dgm:prSet/>
      <dgm:spPr/>
      <dgm:t>
        <a:bodyPr/>
        <a:lstStyle/>
        <a:p>
          <a:endParaRPr lang="en-AE"/>
        </a:p>
      </dgm:t>
    </dgm:pt>
    <dgm:pt modelId="{719DFBE7-E5BB-4468-B96C-47C65A026D4C}" type="sibTrans" cxnId="{727A9AF2-B508-4436-B557-0BB909122EED}">
      <dgm:prSet/>
      <dgm:spPr/>
      <dgm:t>
        <a:bodyPr/>
        <a:lstStyle/>
        <a:p>
          <a:endParaRPr lang="en-AE"/>
        </a:p>
      </dgm:t>
    </dgm:pt>
    <dgm:pt modelId="{7397116E-B044-4B47-85EB-90203BD0B873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Scikit-Learn </a:t>
          </a:r>
          <a:endParaRPr lang="en-PK" dirty="0"/>
        </a:p>
      </dgm:t>
    </dgm:pt>
    <dgm:pt modelId="{9882CFB2-5D07-4F16-BE99-454CBCBACC56}" type="parTrans" cxnId="{51A004F5-9B63-41FB-B303-11BCECEAC015}">
      <dgm:prSet/>
      <dgm:spPr/>
      <dgm:t>
        <a:bodyPr/>
        <a:lstStyle/>
        <a:p>
          <a:endParaRPr lang="en-AE"/>
        </a:p>
      </dgm:t>
    </dgm:pt>
    <dgm:pt modelId="{CB621361-B1EC-4853-986B-DBC55F522E47}" type="sibTrans" cxnId="{51A004F5-9B63-41FB-B303-11BCECEAC015}">
      <dgm:prSet/>
      <dgm:spPr/>
      <dgm:t>
        <a:bodyPr/>
        <a:lstStyle/>
        <a:p>
          <a:endParaRPr lang="en-AE"/>
        </a:p>
      </dgm:t>
    </dgm:pt>
    <dgm:pt modelId="{07C0E084-6A13-4561-A2D6-D6A7C14340F4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Pickle</a:t>
          </a:r>
          <a:endParaRPr lang="en-PK" dirty="0"/>
        </a:p>
      </dgm:t>
    </dgm:pt>
    <dgm:pt modelId="{798D3201-CE19-453C-9379-4461D61BF453}" type="parTrans" cxnId="{FB7C4C4E-3AB7-4198-8DA0-C923CF72DD1E}">
      <dgm:prSet/>
      <dgm:spPr/>
      <dgm:t>
        <a:bodyPr/>
        <a:lstStyle/>
        <a:p>
          <a:endParaRPr lang="en-AE"/>
        </a:p>
      </dgm:t>
    </dgm:pt>
    <dgm:pt modelId="{8CE781C1-91FF-4320-89D7-31C681517DC5}" type="sibTrans" cxnId="{FB7C4C4E-3AB7-4198-8DA0-C923CF72DD1E}">
      <dgm:prSet/>
      <dgm:spPr/>
      <dgm:t>
        <a:bodyPr/>
        <a:lstStyle/>
        <a:p>
          <a:endParaRPr lang="en-AE"/>
        </a:p>
      </dgm:t>
    </dgm:pt>
    <dgm:pt modelId="{1333578D-B828-4B0A-B3F2-E0183BA67018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Matplotlib</a:t>
          </a:r>
          <a:endParaRPr lang="en-PK" dirty="0"/>
        </a:p>
      </dgm:t>
    </dgm:pt>
    <dgm:pt modelId="{65C48C45-32E2-471C-A58F-0CDD94265B38}" type="parTrans" cxnId="{8BCB1E04-28DE-42CD-9CA8-84E5E038634B}">
      <dgm:prSet/>
      <dgm:spPr/>
      <dgm:t>
        <a:bodyPr/>
        <a:lstStyle/>
        <a:p>
          <a:endParaRPr lang="en-AE"/>
        </a:p>
      </dgm:t>
    </dgm:pt>
    <dgm:pt modelId="{1DCCFE38-2172-4A72-ABE4-956C19A3DC8E}" type="sibTrans" cxnId="{8BCB1E04-28DE-42CD-9CA8-84E5E038634B}">
      <dgm:prSet/>
      <dgm:spPr/>
      <dgm:t>
        <a:bodyPr/>
        <a:lstStyle/>
        <a:p>
          <a:endParaRPr lang="en-AE"/>
        </a:p>
      </dgm:t>
    </dgm:pt>
    <dgm:pt modelId="{F4F916D7-ACC1-4944-B703-96583C845187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Streamlit</a:t>
          </a:r>
          <a:endParaRPr lang="en-AE" dirty="0"/>
        </a:p>
      </dgm:t>
    </dgm:pt>
    <dgm:pt modelId="{676765A6-EAC1-4DA3-BCD1-33F4E4DD03DA}" type="parTrans" cxnId="{A7917C1B-7D5A-44AF-BCB8-C47D13C61FB7}">
      <dgm:prSet/>
      <dgm:spPr/>
      <dgm:t>
        <a:bodyPr/>
        <a:lstStyle/>
        <a:p>
          <a:endParaRPr lang="en-AE"/>
        </a:p>
      </dgm:t>
    </dgm:pt>
    <dgm:pt modelId="{8C456B8F-52D4-4A06-AF5F-218256DC0E79}" type="sibTrans" cxnId="{A7917C1B-7D5A-44AF-BCB8-C47D13C61FB7}">
      <dgm:prSet/>
      <dgm:spPr/>
      <dgm:t>
        <a:bodyPr/>
        <a:lstStyle/>
        <a:p>
          <a:endParaRPr lang="en-AE"/>
        </a:p>
      </dgm:t>
    </dgm:pt>
    <dgm:pt modelId="{77F3E1EA-178E-482B-9276-592419DF595F}" type="pres">
      <dgm:prSet presAssocID="{615A530B-615F-416E-A071-9D97E0DC1B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D78A54-E91A-4A05-9204-FBA87707671D}" type="pres">
      <dgm:prSet presAssocID="{735E9736-A14E-45CA-A37E-702950E2D374}" presName="hierRoot1" presStyleCnt="0"/>
      <dgm:spPr/>
    </dgm:pt>
    <dgm:pt modelId="{94827ED1-D0AA-48C4-8566-4E1F2A8A0982}" type="pres">
      <dgm:prSet presAssocID="{735E9736-A14E-45CA-A37E-702950E2D374}" presName="composite" presStyleCnt="0"/>
      <dgm:spPr/>
    </dgm:pt>
    <dgm:pt modelId="{5B0705E0-8099-4FB1-869C-5B4660498321}" type="pres">
      <dgm:prSet presAssocID="{735E9736-A14E-45CA-A37E-702950E2D374}" presName="background" presStyleLbl="node0" presStyleIdx="0" presStyleCnt="2"/>
      <dgm:spPr/>
    </dgm:pt>
    <dgm:pt modelId="{CC3F6AF4-70AE-4113-A44B-9321F77C9D5B}" type="pres">
      <dgm:prSet presAssocID="{735E9736-A14E-45CA-A37E-702950E2D374}" presName="text" presStyleLbl="fgAcc0" presStyleIdx="0" presStyleCnt="2" custScaleX="131358" custScaleY="131358" custLinFactY="-122135" custLinFactNeighborX="-3102" custLinFactNeighborY="-200000">
        <dgm:presLayoutVars>
          <dgm:chPref val="3"/>
        </dgm:presLayoutVars>
      </dgm:prSet>
      <dgm:spPr/>
    </dgm:pt>
    <dgm:pt modelId="{4803EC5F-4A90-4318-A51F-E3A1E976AEA4}" type="pres">
      <dgm:prSet presAssocID="{735E9736-A14E-45CA-A37E-702950E2D374}" presName="hierChild2" presStyleCnt="0"/>
      <dgm:spPr/>
    </dgm:pt>
    <dgm:pt modelId="{F897197E-311E-4F50-8028-E5F473ECDCF2}" type="pres">
      <dgm:prSet presAssocID="{FD7919FF-97AB-4F64-BAEA-13DD96006214}" presName="Name10" presStyleLbl="parChTrans1D2" presStyleIdx="0" presStyleCnt="9"/>
      <dgm:spPr/>
    </dgm:pt>
    <dgm:pt modelId="{8D8347E6-7B58-4B10-8366-850AB467A4CA}" type="pres">
      <dgm:prSet presAssocID="{704BEAA1-E7C4-4321-AAF6-EB997E1C5684}" presName="hierRoot2" presStyleCnt="0"/>
      <dgm:spPr/>
    </dgm:pt>
    <dgm:pt modelId="{99040D82-DE37-4408-86BB-A69A61D0E26B}" type="pres">
      <dgm:prSet presAssocID="{704BEAA1-E7C4-4321-AAF6-EB997E1C5684}" presName="composite2" presStyleCnt="0"/>
      <dgm:spPr/>
    </dgm:pt>
    <dgm:pt modelId="{6F6AE607-98C5-4907-ACE6-019BB471374A}" type="pres">
      <dgm:prSet presAssocID="{704BEAA1-E7C4-4321-AAF6-EB997E1C5684}" presName="background2" presStyleLbl="node2" presStyleIdx="0" presStyleCnt="9"/>
      <dgm:spPr/>
    </dgm:pt>
    <dgm:pt modelId="{7BD6EB39-076F-4DBC-A5E9-EAEC7E6566BC}" type="pres">
      <dgm:prSet presAssocID="{704BEAA1-E7C4-4321-AAF6-EB997E1C5684}" presName="text2" presStyleLbl="fgAcc2" presStyleIdx="0" presStyleCnt="9" custScaleX="131358" custScaleY="131358" custLinFactY="-100000" custLinFactNeighborY="-191322">
        <dgm:presLayoutVars>
          <dgm:chPref val="3"/>
        </dgm:presLayoutVars>
      </dgm:prSet>
      <dgm:spPr/>
    </dgm:pt>
    <dgm:pt modelId="{A6904969-B227-495F-BFB2-865519BCCFDC}" type="pres">
      <dgm:prSet presAssocID="{704BEAA1-E7C4-4321-AAF6-EB997E1C5684}" presName="hierChild3" presStyleCnt="0"/>
      <dgm:spPr/>
    </dgm:pt>
    <dgm:pt modelId="{F44200B5-7DDD-4D00-A84C-51AC55235391}" type="pres">
      <dgm:prSet presAssocID="{7E04C198-F2C9-4FB8-88E1-EDAC501FE041}" presName="Name10" presStyleLbl="parChTrans1D2" presStyleIdx="1" presStyleCnt="9"/>
      <dgm:spPr/>
    </dgm:pt>
    <dgm:pt modelId="{ED79978E-6DB6-46C5-89AF-6A0CB3609241}" type="pres">
      <dgm:prSet presAssocID="{906ED589-6F2D-4634-8AAE-2EC507457285}" presName="hierRoot2" presStyleCnt="0"/>
      <dgm:spPr/>
    </dgm:pt>
    <dgm:pt modelId="{6C042882-342A-4E52-B7AC-CEB7AD4D01A1}" type="pres">
      <dgm:prSet presAssocID="{906ED589-6F2D-4634-8AAE-2EC507457285}" presName="composite2" presStyleCnt="0"/>
      <dgm:spPr/>
    </dgm:pt>
    <dgm:pt modelId="{431C8795-B550-43BB-B13D-78B1F1E78983}" type="pres">
      <dgm:prSet presAssocID="{906ED589-6F2D-4634-8AAE-2EC507457285}" presName="background2" presStyleLbl="node2" presStyleIdx="1" presStyleCnt="9"/>
      <dgm:spPr/>
    </dgm:pt>
    <dgm:pt modelId="{3FCE4D12-6DC9-49C2-A644-85FC8CC72ADD}" type="pres">
      <dgm:prSet presAssocID="{906ED589-6F2D-4634-8AAE-2EC507457285}" presName="text2" presStyleLbl="fgAcc2" presStyleIdx="1" presStyleCnt="9" custScaleX="131358" custScaleY="131358" custLinFactY="-100000" custLinFactNeighborY="-191322">
        <dgm:presLayoutVars>
          <dgm:chPref val="3"/>
        </dgm:presLayoutVars>
      </dgm:prSet>
      <dgm:spPr/>
    </dgm:pt>
    <dgm:pt modelId="{5AA4324B-1F3E-4EA4-9A9F-42880319BC2D}" type="pres">
      <dgm:prSet presAssocID="{906ED589-6F2D-4634-8AAE-2EC507457285}" presName="hierChild3" presStyleCnt="0"/>
      <dgm:spPr/>
    </dgm:pt>
    <dgm:pt modelId="{985CA166-ABBC-42F5-ACF0-2EF869C1824A}" type="pres">
      <dgm:prSet presAssocID="{4C540550-A3DC-49D4-B8C5-F8BDFC5BF54B}" presName="Name10" presStyleLbl="parChTrans1D2" presStyleIdx="2" presStyleCnt="9"/>
      <dgm:spPr/>
    </dgm:pt>
    <dgm:pt modelId="{AE8197B3-D7B9-4A0C-8199-D19A00DD36CA}" type="pres">
      <dgm:prSet presAssocID="{7791D736-046C-4F48-873B-6D8E98D57A98}" presName="hierRoot2" presStyleCnt="0"/>
      <dgm:spPr/>
    </dgm:pt>
    <dgm:pt modelId="{91D576A3-B7AD-482C-8292-2552F46E12EE}" type="pres">
      <dgm:prSet presAssocID="{7791D736-046C-4F48-873B-6D8E98D57A98}" presName="composite2" presStyleCnt="0"/>
      <dgm:spPr/>
    </dgm:pt>
    <dgm:pt modelId="{9C781C9C-248B-4A41-A83A-2BE5B60D3487}" type="pres">
      <dgm:prSet presAssocID="{7791D736-046C-4F48-873B-6D8E98D57A98}" presName="background2" presStyleLbl="node2" presStyleIdx="2" presStyleCnt="9"/>
      <dgm:spPr/>
    </dgm:pt>
    <dgm:pt modelId="{F7B0DE6B-BCBA-46FF-9C1F-8641699B30F7}" type="pres">
      <dgm:prSet presAssocID="{7791D736-046C-4F48-873B-6D8E98D57A98}" presName="text2" presStyleLbl="fgAcc2" presStyleIdx="2" presStyleCnt="9" custScaleX="113021" custScaleY="113021" custLinFactY="-100000" custLinFactNeighborY="-191322">
        <dgm:presLayoutVars>
          <dgm:chPref val="3"/>
        </dgm:presLayoutVars>
      </dgm:prSet>
      <dgm:spPr/>
    </dgm:pt>
    <dgm:pt modelId="{F217E3FF-73D7-4FF0-A61B-0CB399AF3324}" type="pres">
      <dgm:prSet presAssocID="{7791D736-046C-4F48-873B-6D8E98D57A98}" presName="hierChild3" presStyleCnt="0"/>
      <dgm:spPr/>
    </dgm:pt>
    <dgm:pt modelId="{553C901F-72DE-4C93-BEA2-6A578AC62A26}" type="pres">
      <dgm:prSet presAssocID="{77262F2D-EC37-4D0B-9C6F-BA77626EF634}" presName="hierRoot1" presStyleCnt="0"/>
      <dgm:spPr/>
    </dgm:pt>
    <dgm:pt modelId="{41F2D9C0-CB0C-481A-A3D0-10CC30A22233}" type="pres">
      <dgm:prSet presAssocID="{77262F2D-EC37-4D0B-9C6F-BA77626EF634}" presName="composite" presStyleCnt="0"/>
      <dgm:spPr/>
    </dgm:pt>
    <dgm:pt modelId="{2F327A72-53CE-4E3C-A7B9-F2AD8E5B6781}" type="pres">
      <dgm:prSet presAssocID="{77262F2D-EC37-4D0B-9C6F-BA77626EF634}" presName="background" presStyleLbl="node0" presStyleIdx="1" presStyleCnt="2"/>
      <dgm:spPr/>
    </dgm:pt>
    <dgm:pt modelId="{119A2FA5-D77D-44F0-BC8D-5F06B2EDC47F}" type="pres">
      <dgm:prSet presAssocID="{77262F2D-EC37-4D0B-9C6F-BA77626EF634}" presName="text" presStyleLbl="fgAcc0" presStyleIdx="1" presStyleCnt="2" custScaleX="135028" custScaleY="129941" custLinFactY="52449" custLinFactNeighborX="-79628" custLinFactNeighborY="100000">
        <dgm:presLayoutVars>
          <dgm:chPref val="3"/>
        </dgm:presLayoutVars>
      </dgm:prSet>
      <dgm:spPr/>
    </dgm:pt>
    <dgm:pt modelId="{B0AC3B7F-0C1F-4E25-996D-FB9D37BDC46A}" type="pres">
      <dgm:prSet presAssocID="{77262F2D-EC37-4D0B-9C6F-BA77626EF634}" presName="hierChild2" presStyleCnt="0"/>
      <dgm:spPr/>
    </dgm:pt>
    <dgm:pt modelId="{D7133FC7-734B-4173-B751-449921EA4E6E}" type="pres">
      <dgm:prSet presAssocID="{6374D9EC-5CEB-47BE-984C-59B8BC23256C}" presName="Name10" presStyleLbl="parChTrans1D2" presStyleIdx="3" presStyleCnt="9" custSzX="2744153" custSzY="175956"/>
      <dgm:spPr/>
    </dgm:pt>
    <dgm:pt modelId="{52ADB491-BB97-4C2A-94D1-3BAFE11F1D16}" type="pres">
      <dgm:prSet presAssocID="{4764F6FC-7EE9-40A6-BBD9-C5EBBA980D61}" presName="hierRoot2" presStyleCnt="0"/>
      <dgm:spPr/>
    </dgm:pt>
    <dgm:pt modelId="{D6C053B7-502A-40D8-B5CB-BA515FDFF541}" type="pres">
      <dgm:prSet presAssocID="{4764F6FC-7EE9-40A6-BBD9-C5EBBA980D61}" presName="composite2" presStyleCnt="0"/>
      <dgm:spPr/>
    </dgm:pt>
    <dgm:pt modelId="{A93B71D5-66B4-4977-892C-36EC30B9C344}" type="pres">
      <dgm:prSet presAssocID="{4764F6FC-7EE9-40A6-BBD9-C5EBBA980D61}" presName="background2" presStyleLbl="node2" presStyleIdx="3" presStyleCnt="9"/>
      <dgm:spPr/>
    </dgm:pt>
    <dgm:pt modelId="{F1C069CF-8372-4509-BFD7-7EBC7FADA416}" type="pres">
      <dgm:prSet presAssocID="{4764F6FC-7EE9-40A6-BBD9-C5EBBA980D61}" presName="text2" presStyleLbl="fgAcc2" presStyleIdx="3" presStyleCnt="9" custScaleX="135028" custScaleY="129941" custLinFactY="52449" custLinFactNeighborX="-79628" custLinFactNeighborY="100000">
        <dgm:presLayoutVars>
          <dgm:chPref val="3"/>
        </dgm:presLayoutVars>
      </dgm:prSet>
      <dgm:spPr/>
    </dgm:pt>
    <dgm:pt modelId="{9CA5A98B-23FD-4DA8-9109-40074CCA3B89}" type="pres">
      <dgm:prSet presAssocID="{4764F6FC-7EE9-40A6-BBD9-C5EBBA980D61}" presName="hierChild3" presStyleCnt="0"/>
      <dgm:spPr/>
    </dgm:pt>
    <dgm:pt modelId="{69BCF216-F166-4FCC-82F3-5C10C1467E6D}" type="pres">
      <dgm:prSet presAssocID="{C7FCE639-620C-4E97-A01B-BB52E2A602A9}" presName="Name10" presStyleLbl="parChTrans1D2" presStyleIdx="4" presStyleCnt="9"/>
      <dgm:spPr/>
    </dgm:pt>
    <dgm:pt modelId="{32AD9418-8ADA-416F-8AD3-AEB0CCA16AE0}" type="pres">
      <dgm:prSet presAssocID="{90C8DF6A-6C23-4CDD-A0F1-1CCDFF02FC3C}" presName="hierRoot2" presStyleCnt="0"/>
      <dgm:spPr/>
    </dgm:pt>
    <dgm:pt modelId="{6277A09C-A824-42E5-B788-E4A755C82283}" type="pres">
      <dgm:prSet presAssocID="{90C8DF6A-6C23-4CDD-A0F1-1CCDFF02FC3C}" presName="composite2" presStyleCnt="0"/>
      <dgm:spPr/>
    </dgm:pt>
    <dgm:pt modelId="{3E967E3F-9704-4A98-AD52-59448A692DCB}" type="pres">
      <dgm:prSet presAssocID="{90C8DF6A-6C23-4CDD-A0F1-1CCDFF02FC3C}" presName="background2" presStyleLbl="node2" presStyleIdx="4" presStyleCnt="9"/>
      <dgm:spPr/>
    </dgm:pt>
    <dgm:pt modelId="{4B380EE0-770A-4904-9C47-C84D40F391CD}" type="pres">
      <dgm:prSet presAssocID="{90C8DF6A-6C23-4CDD-A0F1-1CCDFF02FC3C}" presName="text2" presStyleLbl="fgAcc2" presStyleIdx="4" presStyleCnt="9" custScaleX="135028" custScaleY="129941" custLinFactY="52449" custLinFactNeighborX="-79628" custLinFactNeighborY="100000">
        <dgm:presLayoutVars>
          <dgm:chPref val="3"/>
        </dgm:presLayoutVars>
      </dgm:prSet>
      <dgm:spPr/>
    </dgm:pt>
    <dgm:pt modelId="{FBDAE3FE-8597-408A-B055-477539FFF24E}" type="pres">
      <dgm:prSet presAssocID="{90C8DF6A-6C23-4CDD-A0F1-1CCDFF02FC3C}" presName="hierChild3" presStyleCnt="0"/>
      <dgm:spPr/>
    </dgm:pt>
    <dgm:pt modelId="{2A51E199-E2B5-4D5A-B6B4-CC54BEAA57FB}" type="pres">
      <dgm:prSet presAssocID="{9882CFB2-5D07-4F16-BE99-454CBCBACC56}" presName="Name10" presStyleLbl="parChTrans1D2" presStyleIdx="5" presStyleCnt="9"/>
      <dgm:spPr/>
    </dgm:pt>
    <dgm:pt modelId="{E75B2D23-C7D8-4FEF-8C25-B30804E97C21}" type="pres">
      <dgm:prSet presAssocID="{7397116E-B044-4B47-85EB-90203BD0B873}" presName="hierRoot2" presStyleCnt="0"/>
      <dgm:spPr/>
    </dgm:pt>
    <dgm:pt modelId="{CB97CEE6-4DCC-4238-8524-2FD0635DD205}" type="pres">
      <dgm:prSet presAssocID="{7397116E-B044-4B47-85EB-90203BD0B873}" presName="composite2" presStyleCnt="0"/>
      <dgm:spPr/>
    </dgm:pt>
    <dgm:pt modelId="{988711CE-2423-41F2-96FB-EC51024AACDB}" type="pres">
      <dgm:prSet presAssocID="{7397116E-B044-4B47-85EB-90203BD0B873}" presName="background2" presStyleLbl="node2" presStyleIdx="5" presStyleCnt="9"/>
      <dgm:spPr/>
    </dgm:pt>
    <dgm:pt modelId="{4080CEBD-C365-4CEC-9C4C-EB973D755E80}" type="pres">
      <dgm:prSet presAssocID="{7397116E-B044-4B47-85EB-90203BD0B873}" presName="text2" presStyleLbl="fgAcc2" presStyleIdx="5" presStyleCnt="9" custScaleX="135028" custScaleY="129941" custLinFactY="52449" custLinFactNeighborX="-79628" custLinFactNeighborY="100000">
        <dgm:presLayoutVars>
          <dgm:chPref val="3"/>
        </dgm:presLayoutVars>
      </dgm:prSet>
      <dgm:spPr/>
    </dgm:pt>
    <dgm:pt modelId="{3EE1A10B-09C6-4F35-BB0B-AEC362DB2F11}" type="pres">
      <dgm:prSet presAssocID="{7397116E-B044-4B47-85EB-90203BD0B873}" presName="hierChild3" presStyleCnt="0"/>
      <dgm:spPr/>
    </dgm:pt>
    <dgm:pt modelId="{513A80D2-C41D-466C-843B-E41082BC31A0}" type="pres">
      <dgm:prSet presAssocID="{798D3201-CE19-453C-9379-4461D61BF453}" presName="Name10" presStyleLbl="parChTrans1D2" presStyleIdx="6" presStyleCnt="9"/>
      <dgm:spPr/>
    </dgm:pt>
    <dgm:pt modelId="{EA2BE4C4-1589-4A18-B463-5015A2EC4096}" type="pres">
      <dgm:prSet presAssocID="{07C0E084-6A13-4561-A2D6-D6A7C14340F4}" presName="hierRoot2" presStyleCnt="0"/>
      <dgm:spPr/>
    </dgm:pt>
    <dgm:pt modelId="{0A2C35EA-D83B-4138-ABC2-DA48486FA0A3}" type="pres">
      <dgm:prSet presAssocID="{07C0E084-6A13-4561-A2D6-D6A7C14340F4}" presName="composite2" presStyleCnt="0"/>
      <dgm:spPr/>
    </dgm:pt>
    <dgm:pt modelId="{B9A3D0B4-09B7-489C-B0A9-1222E5575076}" type="pres">
      <dgm:prSet presAssocID="{07C0E084-6A13-4561-A2D6-D6A7C14340F4}" presName="background2" presStyleLbl="node2" presStyleIdx="6" presStyleCnt="9"/>
      <dgm:spPr/>
    </dgm:pt>
    <dgm:pt modelId="{FA1C7EAC-ACC0-499C-A704-CA2B18099353}" type="pres">
      <dgm:prSet presAssocID="{07C0E084-6A13-4561-A2D6-D6A7C14340F4}" presName="text2" presStyleLbl="fgAcc2" presStyleIdx="6" presStyleCnt="9" custScaleX="135028" custScaleY="129941" custLinFactY="52449" custLinFactNeighborX="-79628" custLinFactNeighborY="100000">
        <dgm:presLayoutVars>
          <dgm:chPref val="3"/>
        </dgm:presLayoutVars>
      </dgm:prSet>
      <dgm:spPr/>
    </dgm:pt>
    <dgm:pt modelId="{7EB83C1D-2530-4815-8608-06D80C6B8369}" type="pres">
      <dgm:prSet presAssocID="{07C0E084-6A13-4561-A2D6-D6A7C14340F4}" presName="hierChild3" presStyleCnt="0"/>
      <dgm:spPr/>
    </dgm:pt>
    <dgm:pt modelId="{9BD6301D-B451-44E3-8A8A-0B2597456158}" type="pres">
      <dgm:prSet presAssocID="{65C48C45-32E2-471C-A58F-0CDD94265B38}" presName="Name10" presStyleLbl="parChTrans1D2" presStyleIdx="7" presStyleCnt="9" custSzX="1646491" custSzY="175956"/>
      <dgm:spPr/>
    </dgm:pt>
    <dgm:pt modelId="{31563F8C-5370-4CC3-B96C-B94ABB8E4A89}" type="pres">
      <dgm:prSet presAssocID="{1333578D-B828-4B0A-B3F2-E0183BA67018}" presName="hierRoot2" presStyleCnt="0"/>
      <dgm:spPr/>
    </dgm:pt>
    <dgm:pt modelId="{91712B97-2B13-4AAC-9A32-6C33A1387F92}" type="pres">
      <dgm:prSet presAssocID="{1333578D-B828-4B0A-B3F2-E0183BA67018}" presName="composite2" presStyleCnt="0"/>
      <dgm:spPr/>
    </dgm:pt>
    <dgm:pt modelId="{0A943AB4-3259-45C5-A7B8-299F43E6076D}" type="pres">
      <dgm:prSet presAssocID="{1333578D-B828-4B0A-B3F2-E0183BA67018}" presName="background2" presStyleLbl="node2" presStyleIdx="7" presStyleCnt="9"/>
      <dgm:spPr/>
    </dgm:pt>
    <dgm:pt modelId="{500106B3-DD79-4C4E-A47C-0DD7BAAC6A58}" type="pres">
      <dgm:prSet presAssocID="{1333578D-B828-4B0A-B3F2-E0183BA67018}" presName="text2" presStyleLbl="fgAcc2" presStyleIdx="7" presStyleCnt="9" custScaleX="135028" custScaleY="129941" custLinFactY="52449" custLinFactNeighborX="-79628" custLinFactNeighborY="100000">
        <dgm:presLayoutVars>
          <dgm:chPref val="3"/>
        </dgm:presLayoutVars>
      </dgm:prSet>
      <dgm:spPr/>
    </dgm:pt>
    <dgm:pt modelId="{0A3B8AD3-46A2-4399-866D-C2DD2360936F}" type="pres">
      <dgm:prSet presAssocID="{1333578D-B828-4B0A-B3F2-E0183BA67018}" presName="hierChild3" presStyleCnt="0"/>
      <dgm:spPr/>
    </dgm:pt>
    <dgm:pt modelId="{479E0EBD-59E7-4ABB-984B-80914AFC7C60}" type="pres">
      <dgm:prSet presAssocID="{676765A6-EAC1-4DA3-BCD1-33F4E4DD03DA}" presName="Name10" presStyleLbl="parChTrans1D2" presStyleIdx="8" presStyleCnt="9" custSzX="2744153" custSzY="175956"/>
      <dgm:spPr/>
    </dgm:pt>
    <dgm:pt modelId="{741F62AB-77EE-4DE4-A3D9-4391B8EA0435}" type="pres">
      <dgm:prSet presAssocID="{F4F916D7-ACC1-4944-B703-96583C845187}" presName="hierRoot2" presStyleCnt="0"/>
      <dgm:spPr/>
    </dgm:pt>
    <dgm:pt modelId="{55219C5E-9CC4-486A-9079-EB64710804A9}" type="pres">
      <dgm:prSet presAssocID="{F4F916D7-ACC1-4944-B703-96583C845187}" presName="composite2" presStyleCnt="0"/>
      <dgm:spPr/>
    </dgm:pt>
    <dgm:pt modelId="{39C27ADB-E89F-4F81-A8FD-E95C2D2D5729}" type="pres">
      <dgm:prSet presAssocID="{F4F916D7-ACC1-4944-B703-96583C845187}" presName="background2" presStyleLbl="node2" presStyleIdx="8" presStyleCnt="9"/>
      <dgm:spPr/>
    </dgm:pt>
    <dgm:pt modelId="{E5BE0854-7856-4835-B049-CC9C7B2C0419}" type="pres">
      <dgm:prSet presAssocID="{F4F916D7-ACC1-4944-B703-96583C845187}" presName="text2" presStyleLbl="fgAcc2" presStyleIdx="8" presStyleCnt="9" custScaleX="135028" custScaleY="129941" custLinFactY="52449" custLinFactNeighborX="-79628" custLinFactNeighborY="100000">
        <dgm:presLayoutVars>
          <dgm:chPref val="3"/>
        </dgm:presLayoutVars>
      </dgm:prSet>
      <dgm:spPr/>
    </dgm:pt>
    <dgm:pt modelId="{E9E3FA24-3B42-4E7E-9234-5F7DF0F6CA15}" type="pres">
      <dgm:prSet presAssocID="{F4F916D7-ACC1-4944-B703-96583C845187}" presName="hierChild3" presStyleCnt="0"/>
      <dgm:spPr/>
    </dgm:pt>
  </dgm:ptLst>
  <dgm:cxnLst>
    <dgm:cxn modelId="{81FCF302-CA52-4875-98BB-91FFAD820A17}" type="presOf" srcId="{676765A6-EAC1-4DA3-BCD1-33F4E4DD03DA}" destId="{479E0EBD-59E7-4ABB-984B-80914AFC7C60}" srcOrd="0" destOrd="0" presId="urn:microsoft.com/office/officeart/2005/8/layout/hierarchy1"/>
    <dgm:cxn modelId="{8BCB1E04-28DE-42CD-9CA8-84E5E038634B}" srcId="{77262F2D-EC37-4D0B-9C6F-BA77626EF634}" destId="{1333578D-B828-4B0A-B3F2-E0183BA67018}" srcOrd="4" destOrd="0" parTransId="{65C48C45-32E2-471C-A58F-0CDD94265B38}" sibTransId="{1DCCFE38-2172-4A72-ABE4-956C19A3DC8E}"/>
    <dgm:cxn modelId="{B7549A0A-CA62-4A6A-9AC6-02B4BE49E457}" srcId="{735E9736-A14E-45CA-A37E-702950E2D374}" destId="{7791D736-046C-4F48-873B-6D8E98D57A98}" srcOrd="2" destOrd="0" parTransId="{4C540550-A3DC-49D4-B8C5-F8BDFC5BF54B}" sibTransId="{8ECD9219-B61D-4C21-A056-B25DB6526509}"/>
    <dgm:cxn modelId="{1BA9270E-D9E9-457C-BDF6-53C08624B608}" srcId="{735E9736-A14E-45CA-A37E-702950E2D374}" destId="{906ED589-6F2D-4634-8AAE-2EC507457285}" srcOrd="1" destOrd="0" parTransId="{7E04C198-F2C9-4FB8-88E1-EDAC501FE041}" sibTransId="{EEC5F30D-238E-47CA-9DA1-979525F55CA4}"/>
    <dgm:cxn modelId="{6E974111-6814-43EF-8952-C625331F4C37}" type="presOf" srcId="{798D3201-CE19-453C-9379-4461D61BF453}" destId="{513A80D2-C41D-466C-843B-E41082BC31A0}" srcOrd="0" destOrd="0" presId="urn:microsoft.com/office/officeart/2005/8/layout/hierarchy1"/>
    <dgm:cxn modelId="{A7917C1B-7D5A-44AF-BCB8-C47D13C61FB7}" srcId="{77262F2D-EC37-4D0B-9C6F-BA77626EF634}" destId="{F4F916D7-ACC1-4944-B703-96583C845187}" srcOrd="5" destOrd="0" parTransId="{676765A6-EAC1-4DA3-BCD1-33F4E4DD03DA}" sibTransId="{8C456B8F-52D4-4A06-AF5F-218256DC0E79}"/>
    <dgm:cxn modelId="{FBEF0429-594B-45C5-AAE1-89090894EE3C}" type="presOf" srcId="{7791D736-046C-4F48-873B-6D8E98D57A98}" destId="{F7B0DE6B-BCBA-46FF-9C1F-8641699B30F7}" srcOrd="0" destOrd="0" presId="urn:microsoft.com/office/officeart/2005/8/layout/hierarchy1"/>
    <dgm:cxn modelId="{435E6B2C-F2EF-4E1A-84BE-B142FDCBBB97}" type="presOf" srcId="{90C8DF6A-6C23-4CDD-A0F1-1CCDFF02FC3C}" destId="{4B380EE0-770A-4904-9C47-C84D40F391CD}" srcOrd="0" destOrd="0" presId="urn:microsoft.com/office/officeart/2005/8/layout/hierarchy1"/>
    <dgm:cxn modelId="{A5BA113B-A57F-45A5-AADB-18DF5F155D32}" type="presOf" srcId="{7397116E-B044-4B47-85EB-90203BD0B873}" destId="{4080CEBD-C365-4CEC-9C4C-EB973D755E80}" srcOrd="0" destOrd="0" presId="urn:microsoft.com/office/officeart/2005/8/layout/hierarchy1"/>
    <dgm:cxn modelId="{DDF87C68-C3BF-4C5E-80AF-FB5F6A4602CF}" srcId="{735E9736-A14E-45CA-A37E-702950E2D374}" destId="{704BEAA1-E7C4-4321-AAF6-EB997E1C5684}" srcOrd="0" destOrd="0" parTransId="{FD7919FF-97AB-4F64-BAEA-13DD96006214}" sibTransId="{B6DF1BF9-955A-4C75-9385-E516EBE63EA7}"/>
    <dgm:cxn modelId="{FB7C4C4E-3AB7-4198-8DA0-C923CF72DD1E}" srcId="{77262F2D-EC37-4D0B-9C6F-BA77626EF634}" destId="{07C0E084-6A13-4561-A2D6-D6A7C14340F4}" srcOrd="3" destOrd="0" parTransId="{798D3201-CE19-453C-9379-4461D61BF453}" sibTransId="{8CE781C1-91FF-4320-89D7-31C681517DC5}"/>
    <dgm:cxn modelId="{B49F9372-38D6-443C-880F-B0E51D50664B}" type="presOf" srcId="{F4F916D7-ACC1-4944-B703-96583C845187}" destId="{E5BE0854-7856-4835-B049-CC9C7B2C0419}" srcOrd="0" destOrd="0" presId="urn:microsoft.com/office/officeart/2005/8/layout/hierarchy1"/>
    <dgm:cxn modelId="{2C833055-3B55-49E9-A551-38C55A099851}" srcId="{615A530B-615F-416E-A071-9D97E0DC1BF3}" destId="{77262F2D-EC37-4D0B-9C6F-BA77626EF634}" srcOrd="1" destOrd="0" parTransId="{CBFE15E0-1538-4403-BD16-001AA947ED2D}" sibTransId="{DD1A3C1A-2015-4A0D-A659-96BE73E61E9B}"/>
    <dgm:cxn modelId="{157F029A-1E5E-4A33-9159-5BC580D7585E}" type="presOf" srcId="{735E9736-A14E-45CA-A37E-702950E2D374}" destId="{CC3F6AF4-70AE-4113-A44B-9321F77C9D5B}" srcOrd="0" destOrd="0" presId="urn:microsoft.com/office/officeart/2005/8/layout/hierarchy1"/>
    <dgm:cxn modelId="{8682BFB3-6813-4AC8-BE60-3297AB7A9AFC}" type="presOf" srcId="{615A530B-615F-416E-A071-9D97E0DC1BF3}" destId="{77F3E1EA-178E-482B-9276-592419DF595F}" srcOrd="0" destOrd="0" presId="urn:microsoft.com/office/officeart/2005/8/layout/hierarchy1"/>
    <dgm:cxn modelId="{391160B4-A7A5-4350-B113-262CE6A71E28}" type="presOf" srcId="{6374D9EC-5CEB-47BE-984C-59B8BC23256C}" destId="{D7133FC7-734B-4173-B751-449921EA4E6E}" srcOrd="0" destOrd="0" presId="urn:microsoft.com/office/officeart/2005/8/layout/hierarchy1"/>
    <dgm:cxn modelId="{2970F6BC-378E-4A21-96BD-91B087756A8D}" type="presOf" srcId="{4764F6FC-7EE9-40A6-BBD9-C5EBBA980D61}" destId="{F1C069CF-8372-4509-BFD7-7EBC7FADA416}" srcOrd="0" destOrd="0" presId="urn:microsoft.com/office/officeart/2005/8/layout/hierarchy1"/>
    <dgm:cxn modelId="{2F5C5DC5-BA17-4224-9F0A-D83181AC806E}" type="presOf" srcId="{1333578D-B828-4B0A-B3F2-E0183BA67018}" destId="{500106B3-DD79-4C4E-A47C-0DD7BAAC6A58}" srcOrd="0" destOrd="0" presId="urn:microsoft.com/office/officeart/2005/8/layout/hierarchy1"/>
    <dgm:cxn modelId="{C94BA8C5-6278-4B02-852C-CF2EF9D96BB1}" type="presOf" srcId="{4C540550-A3DC-49D4-B8C5-F8BDFC5BF54B}" destId="{985CA166-ABBC-42F5-ACF0-2EF869C1824A}" srcOrd="0" destOrd="0" presId="urn:microsoft.com/office/officeart/2005/8/layout/hierarchy1"/>
    <dgm:cxn modelId="{75C5B7D0-DDEF-48D2-9875-4A9D1270932B}" type="presOf" srcId="{65C48C45-32E2-471C-A58F-0CDD94265B38}" destId="{9BD6301D-B451-44E3-8A8A-0B2597456158}" srcOrd="0" destOrd="0" presId="urn:microsoft.com/office/officeart/2005/8/layout/hierarchy1"/>
    <dgm:cxn modelId="{9593C6D0-F535-43EF-959F-DC00AD04EC70}" type="presOf" srcId="{704BEAA1-E7C4-4321-AAF6-EB997E1C5684}" destId="{7BD6EB39-076F-4DBC-A5E9-EAEC7E6566BC}" srcOrd="0" destOrd="0" presId="urn:microsoft.com/office/officeart/2005/8/layout/hierarchy1"/>
    <dgm:cxn modelId="{64A8F5D2-C6A3-4D26-BDEF-311722A0CCD5}" srcId="{77262F2D-EC37-4D0B-9C6F-BA77626EF634}" destId="{4764F6FC-7EE9-40A6-BBD9-C5EBBA980D61}" srcOrd="0" destOrd="0" parTransId="{6374D9EC-5CEB-47BE-984C-59B8BC23256C}" sibTransId="{91C0F498-4A58-4DA0-8468-3E094F7F8B40}"/>
    <dgm:cxn modelId="{F453B2E3-8B1B-4107-8974-0FADB971F16A}" type="presOf" srcId="{C7FCE639-620C-4E97-A01B-BB52E2A602A9}" destId="{69BCF216-F166-4FCC-82F3-5C10C1467E6D}" srcOrd="0" destOrd="0" presId="urn:microsoft.com/office/officeart/2005/8/layout/hierarchy1"/>
    <dgm:cxn modelId="{C55F16E4-8CB0-4EAB-9C2D-0C663784E396}" type="presOf" srcId="{906ED589-6F2D-4634-8AAE-2EC507457285}" destId="{3FCE4D12-6DC9-49C2-A644-85FC8CC72ADD}" srcOrd="0" destOrd="0" presId="urn:microsoft.com/office/officeart/2005/8/layout/hierarchy1"/>
    <dgm:cxn modelId="{4A732FED-9A6C-487D-A482-6299C8746870}" type="presOf" srcId="{77262F2D-EC37-4D0B-9C6F-BA77626EF634}" destId="{119A2FA5-D77D-44F0-BC8D-5F06B2EDC47F}" srcOrd="0" destOrd="0" presId="urn:microsoft.com/office/officeart/2005/8/layout/hierarchy1"/>
    <dgm:cxn modelId="{134409EF-1ED5-444A-8A97-0F2A3C07EDF8}" type="presOf" srcId="{7E04C198-F2C9-4FB8-88E1-EDAC501FE041}" destId="{F44200B5-7DDD-4D00-A84C-51AC55235391}" srcOrd="0" destOrd="0" presId="urn:microsoft.com/office/officeart/2005/8/layout/hierarchy1"/>
    <dgm:cxn modelId="{727A9AF2-B508-4436-B557-0BB909122EED}" srcId="{77262F2D-EC37-4D0B-9C6F-BA77626EF634}" destId="{90C8DF6A-6C23-4CDD-A0F1-1CCDFF02FC3C}" srcOrd="1" destOrd="0" parTransId="{C7FCE639-620C-4E97-A01B-BB52E2A602A9}" sibTransId="{719DFBE7-E5BB-4468-B96C-47C65A026D4C}"/>
    <dgm:cxn modelId="{77329DF4-FAA5-4609-A946-793787D50373}" type="presOf" srcId="{9882CFB2-5D07-4F16-BE99-454CBCBACC56}" destId="{2A51E199-E2B5-4D5A-B6B4-CC54BEAA57FB}" srcOrd="0" destOrd="0" presId="urn:microsoft.com/office/officeart/2005/8/layout/hierarchy1"/>
    <dgm:cxn modelId="{51A004F5-9B63-41FB-B303-11BCECEAC015}" srcId="{77262F2D-EC37-4D0B-9C6F-BA77626EF634}" destId="{7397116E-B044-4B47-85EB-90203BD0B873}" srcOrd="2" destOrd="0" parTransId="{9882CFB2-5D07-4F16-BE99-454CBCBACC56}" sibTransId="{CB621361-B1EC-4853-986B-DBC55F522E47}"/>
    <dgm:cxn modelId="{571956F8-8DF2-4DF6-B678-ABD8A0575A61}" type="presOf" srcId="{07C0E084-6A13-4561-A2D6-D6A7C14340F4}" destId="{FA1C7EAC-ACC0-499C-A704-CA2B18099353}" srcOrd="0" destOrd="0" presId="urn:microsoft.com/office/officeart/2005/8/layout/hierarchy1"/>
    <dgm:cxn modelId="{F1558DFF-0FAB-43F3-BA68-0384572136A9}" type="presOf" srcId="{FD7919FF-97AB-4F64-BAEA-13DD96006214}" destId="{F897197E-311E-4F50-8028-E5F473ECDCF2}" srcOrd="0" destOrd="0" presId="urn:microsoft.com/office/officeart/2005/8/layout/hierarchy1"/>
    <dgm:cxn modelId="{66B895FF-A09C-4047-8B98-ED8CEA4EEA7E}" srcId="{615A530B-615F-416E-A071-9D97E0DC1BF3}" destId="{735E9736-A14E-45CA-A37E-702950E2D374}" srcOrd="0" destOrd="0" parTransId="{C514AABE-2CF8-49BE-A633-41B701526D2B}" sibTransId="{BD16F546-4A09-4752-9931-193698A44B9B}"/>
    <dgm:cxn modelId="{EB6902A5-DB9A-4AF5-832F-5F5187AAE0AD}" type="presParOf" srcId="{77F3E1EA-178E-482B-9276-592419DF595F}" destId="{C0D78A54-E91A-4A05-9204-FBA87707671D}" srcOrd="0" destOrd="0" presId="urn:microsoft.com/office/officeart/2005/8/layout/hierarchy1"/>
    <dgm:cxn modelId="{C3886474-6331-45A4-9782-3D7B4E49DB71}" type="presParOf" srcId="{C0D78A54-E91A-4A05-9204-FBA87707671D}" destId="{94827ED1-D0AA-48C4-8566-4E1F2A8A0982}" srcOrd="0" destOrd="0" presId="urn:microsoft.com/office/officeart/2005/8/layout/hierarchy1"/>
    <dgm:cxn modelId="{542FF406-8D8A-4EBB-924D-0377D2208FA2}" type="presParOf" srcId="{94827ED1-D0AA-48C4-8566-4E1F2A8A0982}" destId="{5B0705E0-8099-4FB1-869C-5B4660498321}" srcOrd="0" destOrd="0" presId="urn:microsoft.com/office/officeart/2005/8/layout/hierarchy1"/>
    <dgm:cxn modelId="{940441C3-A999-40DB-892F-4CA3913A87FE}" type="presParOf" srcId="{94827ED1-D0AA-48C4-8566-4E1F2A8A0982}" destId="{CC3F6AF4-70AE-4113-A44B-9321F77C9D5B}" srcOrd="1" destOrd="0" presId="urn:microsoft.com/office/officeart/2005/8/layout/hierarchy1"/>
    <dgm:cxn modelId="{1B4C5A7B-6A18-4663-B55D-8F3CA7E17FF3}" type="presParOf" srcId="{C0D78A54-E91A-4A05-9204-FBA87707671D}" destId="{4803EC5F-4A90-4318-A51F-E3A1E976AEA4}" srcOrd="1" destOrd="0" presId="urn:microsoft.com/office/officeart/2005/8/layout/hierarchy1"/>
    <dgm:cxn modelId="{0AD40B61-7750-4913-8B1A-9611BC046026}" type="presParOf" srcId="{4803EC5F-4A90-4318-A51F-E3A1E976AEA4}" destId="{F897197E-311E-4F50-8028-E5F473ECDCF2}" srcOrd="0" destOrd="0" presId="urn:microsoft.com/office/officeart/2005/8/layout/hierarchy1"/>
    <dgm:cxn modelId="{4D18466D-3FDC-4AD6-A95D-73B48BDCA5BD}" type="presParOf" srcId="{4803EC5F-4A90-4318-A51F-E3A1E976AEA4}" destId="{8D8347E6-7B58-4B10-8366-850AB467A4CA}" srcOrd="1" destOrd="0" presId="urn:microsoft.com/office/officeart/2005/8/layout/hierarchy1"/>
    <dgm:cxn modelId="{549E4327-53F8-43AA-9AA4-AAF03D65B8BF}" type="presParOf" srcId="{8D8347E6-7B58-4B10-8366-850AB467A4CA}" destId="{99040D82-DE37-4408-86BB-A69A61D0E26B}" srcOrd="0" destOrd="0" presId="urn:microsoft.com/office/officeart/2005/8/layout/hierarchy1"/>
    <dgm:cxn modelId="{28E34A57-A84F-4EC1-ADBF-4124635B6253}" type="presParOf" srcId="{99040D82-DE37-4408-86BB-A69A61D0E26B}" destId="{6F6AE607-98C5-4907-ACE6-019BB471374A}" srcOrd="0" destOrd="0" presId="urn:microsoft.com/office/officeart/2005/8/layout/hierarchy1"/>
    <dgm:cxn modelId="{01791B60-A6DB-4FD0-98EB-AC6A09B3355C}" type="presParOf" srcId="{99040D82-DE37-4408-86BB-A69A61D0E26B}" destId="{7BD6EB39-076F-4DBC-A5E9-EAEC7E6566BC}" srcOrd="1" destOrd="0" presId="urn:microsoft.com/office/officeart/2005/8/layout/hierarchy1"/>
    <dgm:cxn modelId="{559847B5-1CAF-4D26-B783-DF63734B6DB0}" type="presParOf" srcId="{8D8347E6-7B58-4B10-8366-850AB467A4CA}" destId="{A6904969-B227-495F-BFB2-865519BCCFDC}" srcOrd="1" destOrd="0" presId="urn:microsoft.com/office/officeart/2005/8/layout/hierarchy1"/>
    <dgm:cxn modelId="{452C55F3-C780-415C-BB3F-CB588F58EAF4}" type="presParOf" srcId="{4803EC5F-4A90-4318-A51F-E3A1E976AEA4}" destId="{F44200B5-7DDD-4D00-A84C-51AC55235391}" srcOrd="2" destOrd="0" presId="urn:microsoft.com/office/officeart/2005/8/layout/hierarchy1"/>
    <dgm:cxn modelId="{BCE731C6-FE99-4374-8D59-CACFDF2B5117}" type="presParOf" srcId="{4803EC5F-4A90-4318-A51F-E3A1E976AEA4}" destId="{ED79978E-6DB6-46C5-89AF-6A0CB3609241}" srcOrd="3" destOrd="0" presId="urn:microsoft.com/office/officeart/2005/8/layout/hierarchy1"/>
    <dgm:cxn modelId="{5E97CEA1-7B26-45D0-B8C5-1AD55BE1E5ED}" type="presParOf" srcId="{ED79978E-6DB6-46C5-89AF-6A0CB3609241}" destId="{6C042882-342A-4E52-B7AC-CEB7AD4D01A1}" srcOrd="0" destOrd="0" presId="urn:microsoft.com/office/officeart/2005/8/layout/hierarchy1"/>
    <dgm:cxn modelId="{C2EFA6D4-8D2C-4D98-9899-4BB15B398D75}" type="presParOf" srcId="{6C042882-342A-4E52-B7AC-CEB7AD4D01A1}" destId="{431C8795-B550-43BB-B13D-78B1F1E78983}" srcOrd="0" destOrd="0" presId="urn:microsoft.com/office/officeart/2005/8/layout/hierarchy1"/>
    <dgm:cxn modelId="{B0710A2F-68FF-416E-AFBC-9A2F6D1A9DAB}" type="presParOf" srcId="{6C042882-342A-4E52-B7AC-CEB7AD4D01A1}" destId="{3FCE4D12-6DC9-49C2-A644-85FC8CC72ADD}" srcOrd="1" destOrd="0" presId="urn:microsoft.com/office/officeart/2005/8/layout/hierarchy1"/>
    <dgm:cxn modelId="{D5FD09BA-F052-435E-B005-6A05E1B34539}" type="presParOf" srcId="{ED79978E-6DB6-46C5-89AF-6A0CB3609241}" destId="{5AA4324B-1F3E-4EA4-9A9F-42880319BC2D}" srcOrd="1" destOrd="0" presId="urn:microsoft.com/office/officeart/2005/8/layout/hierarchy1"/>
    <dgm:cxn modelId="{184A3EE6-0AB2-410A-AE99-A82665616B17}" type="presParOf" srcId="{4803EC5F-4A90-4318-A51F-E3A1E976AEA4}" destId="{985CA166-ABBC-42F5-ACF0-2EF869C1824A}" srcOrd="4" destOrd="0" presId="urn:microsoft.com/office/officeart/2005/8/layout/hierarchy1"/>
    <dgm:cxn modelId="{3C756445-9214-48EF-AA83-C0402F6D5327}" type="presParOf" srcId="{4803EC5F-4A90-4318-A51F-E3A1E976AEA4}" destId="{AE8197B3-D7B9-4A0C-8199-D19A00DD36CA}" srcOrd="5" destOrd="0" presId="urn:microsoft.com/office/officeart/2005/8/layout/hierarchy1"/>
    <dgm:cxn modelId="{54637E0D-6075-4E6B-BB63-DC09C49ECE12}" type="presParOf" srcId="{AE8197B3-D7B9-4A0C-8199-D19A00DD36CA}" destId="{91D576A3-B7AD-482C-8292-2552F46E12EE}" srcOrd="0" destOrd="0" presId="urn:microsoft.com/office/officeart/2005/8/layout/hierarchy1"/>
    <dgm:cxn modelId="{607B09F5-F2C1-4F8C-869C-90D65C26E2E0}" type="presParOf" srcId="{91D576A3-B7AD-482C-8292-2552F46E12EE}" destId="{9C781C9C-248B-4A41-A83A-2BE5B60D3487}" srcOrd="0" destOrd="0" presId="urn:microsoft.com/office/officeart/2005/8/layout/hierarchy1"/>
    <dgm:cxn modelId="{FD93A7C1-7D15-4E37-B7D7-4A13774D850A}" type="presParOf" srcId="{91D576A3-B7AD-482C-8292-2552F46E12EE}" destId="{F7B0DE6B-BCBA-46FF-9C1F-8641699B30F7}" srcOrd="1" destOrd="0" presId="urn:microsoft.com/office/officeart/2005/8/layout/hierarchy1"/>
    <dgm:cxn modelId="{FAE48F16-5B7E-450B-B09B-1161E8954908}" type="presParOf" srcId="{AE8197B3-D7B9-4A0C-8199-D19A00DD36CA}" destId="{F217E3FF-73D7-4FF0-A61B-0CB399AF3324}" srcOrd="1" destOrd="0" presId="urn:microsoft.com/office/officeart/2005/8/layout/hierarchy1"/>
    <dgm:cxn modelId="{EF354AC0-16A4-492A-97F0-5478AD4C1F26}" type="presParOf" srcId="{77F3E1EA-178E-482B-9276-592419DF595F}" destId="{553C901F-72DE-4C93-BEA2-6A578AC62A26}" srcOrd="1" destOrd="0" presId="urn:microsoft.com/office/officeart/2005/8/layout/hierarchy1"/>
    <dgm:cxn modelId="{8FA37B2D-5581-4CF5-8BEF-0E8715761B84}" type="presParOf" srcId="{553C901F-72DE-4C93-BEA2-6A578AC62A26}" destId="{41F2D9C0-CB0C-481A-A3D0-10CC30A22233}" srcOrd="0" destOrd="0" presId="urn:microsoft.com/office/officeart/2005/8/layout/hierarchy1"/>
    <dgm:cxn modelId="{8051B9DC-0C5D-4A84-B3BD-1C18BF109EEA}" type="presParOf" srcId="{41F2D9C0-CB0C-481A-A3D0-10CC30A22233}" destId="{2F327A72-53CE-4E3C-A7B9-F2AD8E5B6781}" srcOrd="0" destOrd="0" presId="urn:microsoft.com/office/officeart/2005/8/layout/hierarchy1"/>
    <dgm:cxn modelId="{9AA6A2CF-FF90-4051-B35F-2C38C0F0589D}" type="presParOf" srcId="{41F2D9C0-CB0C-481A-A3D0-10CC30A22233}" destId="{119A2FA5-D77D-44F0-BC8D-5F06B2EDC47F}" srcOrd="1" destOrd="0" presId="urn:microsoft.com/office/officeart/2005/8/layout/hierarchy1"/>
    <dgm:cxn modelId="{D0971997-3059-4DF8-BDA1-A39543622EF7}" type="presParOf" srcId="{553C901F-72DE-4C93-BEA2-6A578AC62A26}" destId="{B0AC3B7F-0C1F-4E25-996D-FB9D37BDC46A}" srcOrd="1" destOrd="0" presId="urn:microsoft.com/office/officeart/2005/8/layout/hierarchy1"/>
    <dgm:cxn modelId="{31BBF65C-E55D-4B86-9FC4-7889595EE87C}" type="presParOf" srcId="{B0AC3B7F-0C1F-4E25-996D-FB9D37BDC46A}" destId="{D7133FC7-734B-4173-B751-449921EA4E6E}" srcOrd="0" destOrd="0" presId="urn:microsoft.com/office/officeart/2005/8/layout/hierarchy1"/>
    <dgm:cxn modelId="{81FD4FE5-5E17-4D9F-B25B-B5580557C749}" type="presParOf" srcId="{B0AC3B7F-0C1F-4E25-996D-FB9D37BDC46A}" destId="{52ADB491-BB97-4C2A-94D1-3BAFE11F1D16}" srcOrd="1" destOrd="0" presId="urn:microsoft.com/office/officeart/2005/8/layout/hierarchy1"/>
    <dgm:cxn modelId="{04C2777A-6788-458A-B92F-5AC1C2DAA3DA}" type="presParOf" srcId="{52ADB491-BB97-4C2A-94D1-3BAFE11F1D16}" destId="{D6C053B7-502A-40D8-B5CB-BA515FDFF541}" srcOrd="0" destOrd="0" presId="urn:microsoft.com/office/officeart/2005/8/layout/hierarchy1"/>
    <dgm:cxn modelId="{07215DF3-A49E-4200-AA22-84FBC3A9874A}" type="presParOf" srcId="{D6C053B7-502A-40D8-B5CB-BA515FDFF541}" destId="{A93B71D5-66B4-4977-892C-36EC30B9C344}" srcOrd="0" destOrd="0" presId="urn:microsoft.com/office/officeart/2005/8/layout/hierarchy1"/>
    <dgm:cxn modelId="{2DBEF1AB-315E-46E3-AFC8-A22620F6CE7F}" type="presParOf" srcId="{D6C053B7-502A-40D8-B5CB-BA515FDFF541}" destId="{F1C069CF-8372-4509-BFD7-7EBC7FADA416}" srcOrd="1" destOrd="0" presId="urn:microsoft.com/office/officeart/2005/8/layout/hierarchy1"/>
    <dgm:cxn modelId="{371A5A62-7969-4B7E-993D-000664AC63DB}" type="presParOf" srcId="{52ADB491-BB97-4C2A-94D1-3BAFE11F1D16}" destId="{9CA5A98B-23FD-4DA8-9109-40074CCA3B89}" srcOrd="1" destOrd="0" presId="urn:microsoft.com/office/officeart/2005/8/layout/hierarchy1"/>
    <dgm:cxn modelId="{4E54A962-DE65-4370-BC44-0F9BFF409C5E}" type="presParOf" srcId="{B0AC3B7F-0C1F-4E25-996D-FB9D37BDC46A}" destId="{69BCF216-F166-4FCC-82F3-5C10C1467E6D}" srcOrd="2" destOrd="0" presId="urn:microsoft.com/office/officeart/2005/8/layout/hierarchy1"/>
    <dgm:cxn modelId="{93040EE9-5766-4157-98D8-4A85A56B062C}" type="presParOf" srcId="{B0AC3B7F-0C1F-4E25-996D-FB9D37BDC46A}" destId="{32AD9418-8ADA-416F-8AD3-AEB0CCA16AE0}" srcOrd="3" destOrd="0" presId="urn:microsoft.com/office/officeart/2005/8/layout/hierarchy1"/>
    <dgm:cxn modelId="{5083C5EA-BA41-4929-AE14-CFF09D3D14D9}" type="presParOf" srcId="{32AD9418-8ADA-416F-8AD3-AEB0CCA16AE0}" destId="{6277A09C-A824-42E5-B788-E4A755C82283}" srcOrd="0" destOrd="0" presId="urn:microsoft.com/office/officeart/2005/8/layout/hierarchy1"/>
    <dgm:cxn modelId="{CC746FF3-0EA5-40D5-8D82-A6EA685B67D3}" type="presParOf" srcId="{6277A09C-A824-42E5-B788-E4A755C82283}" destId="{3E967E3F-9704-4A98-AD52-59448A692DCB}" srcOrd="0" destOrd="0" presId="urn:microsoft.com/office/officeart/2005/8/layout/hierarchy1"/>
    <dgm:cxn modelId="{5FA4CC6A-1B9B-450C-AED1-5DD58DCB9106}" type="presParOf" srcId="{6277A09C-A824-42E5-B788-E4A755C82283}" destId="{4B380EE0-770A-4904-9C47-C84D40F391CD}" srcOrd="1" destOrd="0" presId="urn:microsoft.com/office/officeart/2005/8/layout/hierarchy1"/>
    <dgm:cxn modelId="{6AB14BD4-BD31-404F-9EB5-3FDBFA60E138}" type="presParOf" srcId="{32AD9418-8ADA-416F-8AD3-AEB0CCA16AE0}" destId="{FBDAE3FE-8597-408A-B055-477539FFF24E}" srcOrd="1" destOrd="0" presId="urn:microsoft.com/office/officeart/2005/8/layout/hierarchy1"/>
    <dgm:cxn modelId="{36962AB6-5F9B-4E02-828C-F195A5F637B8}" type="presParOf" srcId="{B0AC3B7F-0C1F-4E25-996D-FB9D37BDC46A}" destId="{2A51E199-E2B5-4D5A-B6B4-CC54BEAA57FB}" srcOrd="4" destOrd="0" presId="urn:microsoft.com/office/officeart/2005/8/layout/hierarchy1"/>
    <dgm:cxn modelId="{B16EA7C2-B92D-4F1C-9EB9-92FFB74BF417}" type="presParOf" srcId="{B0AC3B7F-0C1F-4E25-996D-FB9D37BDC46A}" destId="{E75B2D23-C7D8-4FEF-8C25-B30804E97C21}" srcOrd="5" destOrd="0" presId="urn:microsoft.com/office/officeart/2005/8/layout/hierarchy1"/>
    <dgm:cxn modelId="{305BC0B8-A2BB-4C65-BBED-3C298CF31363}" type="presParOf" srcId="{E75B2D23-C7D8-4FEF-8C25-B30804E97C21}" destId="{CB97CEE6-4DCC-4238-8524-2FD0635DD205}" srcOrd="0" destOrd="0" presId="urn:microsoft.com/office/officeart/2005/8/layout/hierarchy1"/>
    <dgm:cxn modelId="{9220A734-1841-4899-A660-A2EB1C37B7FB}" type="presParOf" srcId="{CB97CEE6-4DCC-4238-8524-2FD0635DD205}" destId="{988711CE-2423-41F2-96FB-EC51024AACDB}" srcOrd="0" destOrd="0" presId="urn:microsoft.com/office/officeart/2005/8/layout/hierarchy1"/>
    <dgm:cxn modelId="{D90CF5A2-C715-43F6-8418-403E5A27FC4A}" type="presParOf" srcId="{CB97CEE6-4DCC-4238-8524-2FD0635DD205}" destId="{4080CEBD-C365-4CEC-9C4C-EB973D755E80}" srcOrd="1" destOrd="0" presId="urn:microsoft.com/office/officeart/2005/8/layout/hierarchy1"/>
    <dgm:cxn modelId="{5C9A4C9A-7222-4BC1-853B-09241B68CE87}" type="presParOf" srcId="{E75B2D23-C7D8-4FEF-8C25-B30804E97C21}" destId="{3EE1A10B-09C6-4F35-BB0B-AEC362DB2F11}" srcOrd="1" destOrd="0" presId="urn:microsoft.com/office/officeart/2005/8/layout/hierarchy1"/>
    <dgm:cxn modelId="{93EB66EB-10EF-4A7F-A444-E85BE91B9BFE}" type="presParOf" srcId="{B0AC3B7F-0C1F-4E25-996D-FB9D37BDC46A}" destId="{513A80D2-C41D-466C-843B-E41082BC31A0}" srcOrd="6" destOrd="0" presId="urn:microsoft.com/office/officeart/2005/8/layout/hierarchy1"/>
    <dgm:cxn modelId="{F9EC4CB8-8830-45E7-AEC0-2A6063DBBACC}" type="presParOf" srcId="{B0AC3B7F-0C1F-4E25-996D-FB9D37BDC46A}" destId="{EA2BE4C4-1589-4A18-B463-5015A2EC4096}" srcOrd="7" destOrd="0" presId="urn:microsoft.com/office/officeart/2005/8/layout/hierarchy1"/>
    <dgm:cxn modelId="{F5733058-82C3-4883-BF71-BEAAF81B1CEA}" type="presParOf" srcId="{EA2BE4C4-1589-4A18-B463-5015A2EC4096}" destId="{0A2C35EA-D83B-4138-ABC2-DA48486FA0A3}" srcOrd="0" destOrd="0" presId="urn:microsoft.com/office/officeart/2005/8/layout/hierarchy1"/>
    <dgm:cxn modelId="{FCDBA673-BC08-49B7-8A4E-F14F25BB5D75}" type="presParOf" srcId="{0A2C35EA-D83B-4138-ABC2-DA48486FA0A3}" destId="{B9A3D0B4-09B7-489C-B0A9-1222E5575076}" srcOrd="0" destOrd="0" presId="urn:microsoft.com/office/officeart/2005/8/layout/hierarchy1"/>
    <dgm:cxn modelId="{24097404-A65E-46B2-9B97-07890D9BFBB6}" type="presParOf" srcId="{0A2C35EA-D83B-4138-ABC2-DA48486FA0A3}" destId="{FA1C7EAC-ACC0-499C-A704-CA2B18099353}" srcOrd="1" destOrd="0" presId="urn:microsoft.com/office/officeart/2005/8/layout/hierarchy1"/>
    <dgm:cxn modelId="{F67D5D76-C0A4-4889-B815-67704C9F1FF2}" type="presParOf" srcId="{EA2BE4C4-1589-4A18-B463-5015A2EC4096}" destId="{7EB83C1D-2530-4815-8608-06D80C6B8369}" srcOrd="1" destOrd="0" presId="urn:microsoft.com/office/officeart/2005/8/layout/hierarchy1"/>
    <dgm:cxn modelId="{D7F50EBA-73A9-49A7-8361-B5527FAB1F1F}" type="presParOf" srcId="{B0AC3B7F-0C1F-4E25-996D-FB9D37BDC46A}" destId="{9BD6301D-B451-44E3-8A8A-0B2597456158}" srcOrd="8" destOrd="0" presId="urn:microsoft.com/office/officeart/2005/8/layout/hierarchy1"/>
    <dgm:cxn modelId="{3A73618E-C4DA-469E-99EF-3A2C8C6C736F}" type="presParOf" srcId="{B0AC3B7F-0C1F-4E25-996D-FB9D37BDC46A}" destId="{31563F8C-5370-4CC3-B96C-B94ABB8E4A89}" srcOrd="9" destOrd="0" presId="urn:microsoft.com/office/officeart/2005/8/layout/hierarchy1"/>
    <dgm:cxn modelId="{B7202BF6-3F30-4C37-9CA0-B53E6B0DA359}" type="presParOf" srcId="{31563F8C-5370-4CC3-B96C-B94ABB8E4A89}" destId="{91712B97-2B13-4AAC-9A32-6C33A1387F92}" srcOrd="0" destOrd="0" presId="urn:microsoft.com/office/officeart/2005/8/layout/hierarchy1"/>
    <dgm:cxn modelId="{6DF573BE-21E6-46AC-84D0-D90A88E2550E}" type="presParOf" srcId="{91712B97-2B13-4AAC-9A32-6C33A1387F92}" destId="{0A943AB4-3259-45C5-A7B8-299F43E6076D}" srcOrd="0" destOrd="0" presId="urn:microsoft.com/office/officeart/2005/8/layout/hierarchy1"/>
    <dgm:cxn modelId="{182EF430-12BE-4961-B902-A7A0F13C9B0C}" type="presParOf" srcId="{91712B97-2B13-4AAC-9A32-6C33A1387F92}" destId="{500106B3-DD79-4C4E-A47C-0DD7BAAC6A58}" srcOrd="1" destOrd="0" presId="urn:microsoft.com/office/officeart/2005/8/layout/hierarchy1"/>
    <dgm:cxn modelId="{6D9E3C38-C123-43EE-A22F-EA481B63BCBC}" type="presParOf" srcId="{31563F8C-5370-4CC3-B96C-B94ABB8E4A89}" destId="{0A3B8AD3-46A2-4399-866D-C2DD2360936F}" srcOrd="1" destOrd="0" presId="urn:microsoft.com/office/officeart/2005/8/layout/hierarchy1"/>
    <dgm:cxn modelId="{1DB86EB9-D0CE-4B7D-B4D5-4E1F9ACA7699}" type="presParOf" srcId="{B0AC3B7F-0C1F-4E25-996D-FB9D37BDC46A}" destId="{479E0EBD-59E7-4ABB-984B-80914AFC7C60}" srcOrd="10" destOrd="0" presId="urn:microsoft.com/office/officeart/2005/8/layout/hierarchy1"/>
    <dgm:cxn modelId="{C37E6AFF-EBBE-406A-A229-4FF73D850626}" type="presParOf" srcId="{B0AC3B7F-0C1F-4E25-996D-FB9D37BDC46A}" destId="{741F62AB-77EE-4DE4-A3D9-4391B8EA0435}" srcOrd="11" destOrd="0" presId="urn:microsoft.com/office/officeart/2005/8/layout/hierarchy1"/>
    <dgm:cxn modelId="{5C3E0F7F-0A8D-42BB-8EEA-BBD63E9D0233}" type="presParOf" srcId="{741F62AB-77EE-4DE4-A3D9-4391B8EA0435}" destId="{55219C5E-9CC4-486A-9079-EB64710804A9}" srcOrd="0" destOrd="0" presId="urn:microsoft.com/office/officeart/2005/8/layout/hierarchy1"/>
    <dgm:cxn modelId="{847365FD-4295-40A7-B8DB-F12383637F18}" type="presParOf" srcId="{55219C5E-9CC4-486A-9079-EB64710804A9}" destId="{39C27ADB-E89F-4F81-A8FD-E95C2D2D5729}" srcOrd="0" destOrd="0" presId="urn:microsoft.com/office/officeart/2005/8/layout/hierarchy1"/>
    <dgm:cxn modelId="{68B71584-961B-4017-9A1B-2A9414EE5066}" type="presParOf" srcId="{55219C5E-9CC4-486A-9079-EB64710804A9}" destId="{E5BE0854-7856-4835-B049-CC9C7B2C0419}" srcOrd="1" destOrd="0" presId="urn:microsoft.com/office/officeart/2005/8/layout/hierarchy1"/>
    <dgm:cxn modelId="{8F75EDC0-0BD3-4D37-B6C0-AE57B5750593}" type="presParOf" srcId="{741F62AB-77EE-4DE4-A3D9-4391B8EA0435}" destId="{E9E3FA24-3B42-4E7E-9234-5F7DF0F6CA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639393-83A8-44DE-A466-988B2F738460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A1558C-5FA2-423B-B1F3-514097FA9EF8}">
      <dgm:prSet/>
      <dgm:spPr/>
      <dgm:t>
        <a:bodyPr/>
        <a:lstStyle/>
        <a:p>
          <a:r>
            <a:rPr lang="en-PK" dirty="0"/>
            <a:t>Data Collection</a:t>
          </a:r>
          <a:endParaRPr lang="en-US" dirty="0"/>
        </a:p>
      </dgm:t>
    </dgm:pt>
    <dgm:pt modelId="{0506C3B5-53AA-4982-9CFB-3DC81F2E0CBC}" type="parTrans" cxnId="{6C96A296-29C9-47C0-905E-0663BF8DF609}">
      <dgm:prSet/>
      <dgm:spPr/>
      <dgm:t>
        <a:bodyPr/>
        <a:lstStyle/>
        <a:p>
          <a:endParaRPr lang="en-US"/>
        </a:p>
      </dgm:t>
    </dgm:pt>
    <dgm:pt modelId="{BCCF8A9B-3243-41AF-BD00-2AB6B91654D6}" type="sibTrans" cxnId="{6C96A296-29C9-47C0-905E-0663BF8DF609}">
      <dgm:prSet/>
      <dgm:spPr/>
      <dgm:t>
        <a:bodyPr/>
        <a:lstStyle/>
        <a:p>
          <a:endParaRPr lang="en-US"/>
        </a:p>
      </dgm:t>
    </dgm:pt>
    <dgm:pt modelId="{F6600BA2-2FF0-4577-A15A-FDCCB70CB2F0}">
      <dgm:prSet/>
      <dgm:spPr/>
      <dgm:t>
        <a:bodyPr/>
        <a:lstStyle/>
        <a:p>
          <a:r>
            <a:rPr lang="en-PK" dirty="0"/>
            <a:t>The data I have used to train the model is of New York and it is taken from NOAA.</a:t>
          </a:r>
          <a:endParaRPr lang="en-US" dirty="0"/>
        </a:p>
      </dgm:t>
    </dgm:pt>
    <dgm:pt modelId="{07992261-A842-4BB1-AB77-71353E80689F}" type="parTrans" cxnId="{8413CFB2-CBEE-47C7-A605-48DA7EC4F60C}">
      <dgm:prSet/>
      <dgm:spPr/>
      <dgm:t>
        <a:bodyPr/>
        <a:lstStyle/>
        <a:p>
          <a:endParaRPr lang="en-US"/>
        </a:p>
      </dgm:t>
    </dgm:pt>
    <dgm:pt modelId="{E1DEC42F-EF57-4419-ADBF-A422D03863B6}" type="sibTrans" cxnId="{8413CFB2-CBEE-47C7-A605-48DA7EC4F60C}">
      <dgm:prSet/>
      <dgm:spPr/>
      <dgm:t>
        <a:bodyPr/>
        <a:lstStyle/>
        <a:p>
          <a:endParaRPr lang="en-US"/>
        </a:p>
      </dgm:t>
    </dgm:pt>
    <dgm:pt modelId="{7DA0B27B-62AA-411D-92F5-C021D3EE79A8}">
      <dgm:prSet/>
      <dgm:spPr/>
      <dgm:t>
        <a:bodyPr/>
        <a:lstStyle/>
        <a:p>
          <a:r>
            <a:rPr lang="en-PK" dirty="0"/>
            <a:t>Data Cleaning</a:t>
          </a:r>
          <a:endParaRPr lang="en-US" dirty="0"/>
        </a:p>
      </dgm:t>
    </dgm:pt>
    <dgm:pt modelId="{DB247754-CCE0-4CDB-A748-A0D7EA3BBECD}" type="parTrans" cxnId="{6B9465AF-1986-4229-85A3-5EC25A7D82DC}">
      <dgm:prSet/>
      <dgm:spPr/>
      <dgm:t>
        <a:bodyPr/>
        <a:lstStyle/>
        <a:p>
          <a:endParaRPr lang="en-US"/>
        </a:p>
      </dgm:t>
    </dgm:pt>
    <dgm:pt modelId="{6F8F6363-EC3C-4F52-87E7-7129F9E0A220}" type="sibTrans" cxnId="{6B9465AF-1986-4229-85A3-5EC25A7D82DC}">
      <dgm:prSet/>
      <dgm:spPr/>
      <dgm:t>
        <a:bodyPr/>
        <a:lstStyle/>
        <a:p>
          <a:endParaRPr lang="en-US"/>
        </a:p>
      </dgm:t>
    </dgm:pt>
    <dgm:pt modelId="{8C2B0D68-556D-4A66-8ED7-B893E3633D41}">
      <dgm:prSet/>
      <dgm:spPr/>
      <dgm:t>
        <a:bodyPr/>
        <a:lstStyle/>
        <a:p>
          <a:r>
            <a:rPr lang="en-PK" dirty="0"/>
            <a:t>Then using </a:t>
          </a:r>
          <a:r>
            <a:rPr lang="en-PK" dirty="0" err="1"/>
            <a:t>numpy</a:t>
          </a:r>
          <a:r>
            <a:rPr lang="en-PK" dirty="0"/>
            <a:t>, I removed the null rows and columns </a:t>
          </a:r>
          <a:r>
            <a:rPr lang="en-GB" dirty="0"/>
            <a:t>A</a:t>
          </a:r>
          <a:r>
            <a:rPr lang="en-PK" dirty="0" err="1"/>
            <a:t>nd</a:t>
          </a:r>
          <a:r>
            <a:rPr lang="en-PK" dirty="0"/>
            <a:t> cleaned the data.</a:t>
          </a:r>
          <a:endParaRPr lang="en-US" dirty="0"/>
        </a:p>
      </dgm:t>
    </dgm:pt>
    <dgm:pt modelId="{E15CC404-CC94-4BCE-A042-D73C8148977A}" type="parTrans" cxnId="{A781BD2C-46F3-47F3-8D0C-D12D36594190}">
      <dgm:prSet/>
      <dgm:spPr/>
      <dgm:t>
        <a:bodyPr/>
        <a:lstStyle/>
        <a:p>
          <a:endParaRPr lang="en-US"/>
        </a:p>
      </dgm:t>
    </dgm:pt>
    <dgm:pt modelId="{3D84FB70-7227-4B58-A41F-FE23F97D9FC6}" type="sibTrans" cxnId="{A781BD2C-46F3-47F3-8D0C-D12D36594190}">
      <dgm:prSet/>
      <dgm:spPr/>
      <dgm:t>
        <a:bodyPr/>
        <a:lstStyle/>
        <a:p>
          <a:endParaRPr lang="en-US"/>
        </a:p>
      </dgm:t>
    </dgm:pt>
    <dgm:pt modelId="{7C244255-A174-4108-BC76-ECB41B74932F}">
      <dgm:prSet/>
      <dgm:spPr/>
      <dgm:t>
        <a:bodyPr/>
        <a:lstStyle/>
        <a:p>
          <a:r>
            <a:rPr lang="en-PK" dirty="0"/>
            <a:t>Data Visualization</a:t>
          </a:r>
          <a:endParaRPr lang="en-US" dirty="0"/>
        </a:p>
      </dgm:t>
    </dgm:pt>
    <dgm:pt modelId="{4DB70B63-D2C8-4BD3-9ADA-46A85F90C6B5}" type="parTrans" cxnId="{ACE948F1-9399-4080-AAC5-74585C16F18B}">
      <dgm:prSet/>
      <dgm:spPr/>
      <dgm:t>
        <a:bodyPr/>
        <a:lstStyle/>
        <a:p>
          <a:endParaRPr lang="en-US"/>
        </a:p>
      </dgm:t>
    </dgm:pt>
    <dgm:pt modelId="{CDF429E7-8D23-49AF-AEEB-45E90EC360C7}" type="sibTrans" cxnId="{ACE948F1-9399-4080-AAC5-74585C16F18B}">
      <dgm:prSet/>
      <dgm:spPr/>
      <dgm:t>
        <a:bodyPr/>
        <a:lstStyle/>
        <a:p>
          <a:endParaRPr lang="en-US"/>
        </a:p>
      </dgm:t>
    </dgm:pt>
    <dgm:pt modelId="{5E3B45DF-A085-4ECD-A34C-95974238FAA3}">
      <dgm:prSet/>
      <dgm:spPr/>
      <dgm:t>
        <a:bodyPr/>
        <a:lstStyle/>
        <a:p>
          <a:r>
            <a:rPr lang="en-PK" dirty="0"/>
            <a:t>Using Matplotlib and Seaborn to make graphs in order to visualize the patterns in the data</a:t>
          </a:r>
          <a:endParaRPr lang="en-US" dirty="0"/>
        </a:p>
      </dgm:t>
    </dgm:pt>
    <dgm:pt modelId="{B8708645-8E13-4790-BA51-A0D3C64050DB}" type="parTrans" cxnId="{B38A2875-9EC0-4E48-A5A4-97135ADC5523}">
      <dgm:prSet/>
      <dgm:spPr/>
      <dgm:t>
        <a:bodyPr/>
        <a:lstStyle/>
        <a:p>
          <a:endParaRPr lang="en-US"/>
        </a:p>
      </dgm:t>
    </dgm:pt>
    <dgm:pt modelId="{44B3EB82-7499-4041-AF6A-FB0F97018B37}" type="sibTrans" cxnId="{B38A2875-9EC0-4E48-A5A4-97135ADC5523}">
      <dgm:prSet/>
      <dgm:spPr/>
      <dgm:t>
        <a:bodyPr/>
        <a:lstStyle/>
        <a:p>
          <a:endParaRPr lang="en-US"/>
        </a:p>
      </dgm:t>
    </dgm:pt>
    <dgm:pt modelId="{9A3A0536-5BDC-4EC5-A6AC-5D6CAE34DF7D}" type="pres">
      <dgm:prSet presAssocID="{78639393-83A8-44DE-A466-988B2F738460}" presName="Name0" presStyleCnt="0">
        <dgm:presLayoutVars>
          <dgm:dir/>
          <dgm:animLvl val="lvl"/>
          <dgm:resizeHandles val="exact"/>
        </dgm:presLayoutVars>
      </dgm:prSet>
      <dgm:spPr/>
    </dgm:pt>
    <dgm:pt modelId="{33D789E0-AEF2-4ADB-808A-7A0EFCBAAA35}" type="pres">
      <dgm:prSet presAssocID="{7FA1558C-5FA2-423B-B1F3-514097FA9EF8}" presName="composite" presStyleCnt="0"/>
      <dgm:spPr/>
    </dgm:pt>
    <dgm:pt modelId="{8D6D4C48-86B7-4F7E-8BDF-3FD52CD67B65}" type="pres">
      <dgm:prSet presAssocID="{7FA1558C-5FA2-423B-B1F3-514097FA9EF8}" presName="parTx" presStyleLbl="alignNode1" presStyleIdx="0" presStyleCnt="3">
        <dgm:presLayoutVars>
          <dgm:chMax val="0"/>
          <dgm:chPref val="0"/>
        </dgm:presLayoutVars>
      </dgm:prSet>
      <dgm:spPr/>
    </dgm:pt>
    <dgm:pt modelId="{442D07D9-097F-417D-8947-B42C9918C038}" type="pres">
      <dgm:prSet presAssocID="{7FA1558C-5FA2-423B-B1F3-514097FA9EF8}" presName="desTx" presStyleLbl="alignAccFollowNode1" presStyleIdx="0" presStyleCnt="3">
        <dgm:presLayoutVars/>
      </dgm:prSet>
      <dgm:spPr/>
    </dgm:pt>
    <dgm:pt modelId="{75A13D6C-9F7D-48F4-924F-701A0C281860}" type="pres">
      <dgm:prSet presAssocID="{BCCF8A9B-3243-41AF-BD00-2AB6B91654D6}" presName="space" presStyleCnt="0"/>
      <dgm:spPr/>
    </dgm:pt>
    <dgm:pt modelId="{84F43284-79AC-4937-8ED4-8635249A3C4C}" type="pres">
      <dgm:prSet presAssocID="{7DA0B27B-62AA-411D-92F5-C021D3EE79A8}" presName="composite" presStyleCnt="0"/>
      <dgm:spPr/>
    </dgm:pt>
    <dgm:pt modelId="{3AA7AC93-3E81-4A0B-93E9-4BFE0EC6457D}" type="pres">
      <dgm:prSet presAssocID="{7DA0B27B-62AA-411D-92F5-C021D3EE79A8}" presName="parTx" presStyleLbl="alignNode1" presStyleIdx="1" presStyleCnt="3">
        <dgm:presLayoutVars>
          <dgm:chMax val="0"/>
          <dgm:chPref val="0"/>
        </dgm:presLayoutVars>
      </dgm:prSet>
      <dgm:spPr/>
    </dgm:pt>
    <dgm:pt modelId="{226A42CE-6F56-42FA-883E-CD716419865C}" type="pres">
      <dgm:prSet presAssocID="{7DA0B27B-62AA-411D-92F5-C021D3EE79A8}" presName="desTx" presStyleLbl="alignAccFollowNode1" presStyleIdx="1" presStyleCnt="3">
        <dgm:presLayoutVars/>
      </dgm:prSet>
      <dgm:spPr/>
    </dgm:pt>
    <dgm:pt modelId="{A9315252-4DBA-4401-B996-B6944CDA5ED3}" type="pres">
      <dgm:prSet presAssocID="{6F8F6363-EC3C-4F52-87E7-7129F9E0A220}" presName="space" presStyleCnt="0"/>
      <dgm:spPr/>
    </dgm:pt>
    <dgm:pt modelId="{DB920DF5-9070-4144-8AD6-F773F6B4305F}" type="pres">
      <dgm:prSet presAssocID="{7C244255-A174-4108-BC76-ECB41B74932F}" presName="composite" presStyleCnt="0"/>
      <dgm:spPr/>
    </dgm:pt>
    <dgm:pt modelId="{D11555E2-C315-429E-922B-0A90396F9DED}" type="pres">
      <dgm:prSet presAssocID="{7C244255-A174-4108-BC76-ECB41B74932F}" presName="parTx" presStyleLbl="alignNode1" presStyleIdx="2" presStyleCnt="3">
        <dgm:presLayoutVars>
          <dgm:chMax val="0"/>
          <dgm:chPref val="0"/>
        </dgm:presLayoutVars>
      </dgm:prSet>
      <dgm:spPr/>
    </dgm:pt>
    <dgm:pt modelId="{04F5FEE8-B13B-4F35-8A72-DBA3B5E4B1D5}" type="pres">
      <dgm:prSet presAssocID="{7C244255-A174-4108-BC76-ECB41B74932F}" presName="desTx" presStyleLbl="alignAccFollowNode1" presStyleIdx="2" presStyleCnt="3">
        <dgm:presLayoutVars/>
      </dgm:prSet>
      <dgm:spPr/>
    </dgm:pt>
  </dgm:ptLst>
  <dgm:cxnLst>
    <dgm:cxn modelId="{40DDA622-A827-470E-860F-FB890824F6F8}" type="presOf" srcId="{F6600BA2-2FF0-4577-A15A-FDCCB70CB2F0}" destId="{442D07D9-097F-417D-8947-B42C9918C038}" srcOrd="0" destOrd="0" presId="urn:microsoft.com/office/officeart/2016/7/layout/HorizontalActionList"/>
    <dgm:cxn modelId="{A781BD2C-46F3-47F3-8D0C-D12D36594190}" srcId="{7DA0B27B-62AA-411D-92F5-C021D3EE79A8}" destId="{8C2B0D68-556D-4A66-8ED7-B893E3633D41}" srcOrd="0" destOrd="0" parTransId="{E15CC404-CC94-4BCE-A042-D73C8148977A}" sibTransId="{3D84FB70-7227-4B58-A41F-FE23F97D9FC6}"/>
    <dgm:cxn modelId="{2F367A67-AB77-48D2-BB8A-5DA8BB50CDF0}" type="presOf" srcId="{5E3B45DF-A085-4ECD-A34C-95974238FAA3}" destId="{04F5FEE8-B13B-4F35-8A72-DBA3B5E4B1D5}" srcOrd="0" destOrd="0" presId="urn:microsoft.com/office/officeart/2016/7/layout/HorizontalActionList"/>
    <dgm:cxn modelId="{9EF52D51-9750-4501-8DE3-8884FFACF245}" type="presOf" srcId="{78639393-83A8-44DE-A466-988B2F738460}" destId="{9A3A0536-5BDC-4EC5-A6AC-5D6CAE34DF7D}" srcOrd="0" destOrd="0" presId="urn:microsoft.com/office/officeart/2016/7/layout/HorizontalActionList"/>
    <dgm:cxn modelId="{B38A2875-9EC0-4E48-A5A4-97135ADC5523}" srcId="{7C244255-A174-4108-BC76-ECB41B74932F}" destId="{5E3B45DF-A085-4ECD-A34C-95974238FAA3}" srcOrd="0" destOrd="0" parTransId="{B8708645-8E13-4790-BA51-A0D3C64050DB}" sibTransId="{44B3EB82-7499-4041-AF6A-FB0F97018B37}"/>
    <dgm:cxn modelId="{F80F3F7A-A848-4CA0-9004-8666AAB54BDE}" type="presOf" srcId="{7DA0B27B-62AA-411D-92F5-C021D3EE79A8}" destId="{3AA7AC93-3E81-4A0B-93E9-4BFE0EC6457D}" srcOrd="0" destOrd="0" presId="urn:microsoft.com/office/officeart/2016/7/layout/HorizontalActionList"/>
    <dgm:cxn modelId="{6C96A296-29C9-47C0-905E-0663BF8DF609}" srcId="{78639393-83A8-44DE-A466-988B2F738460}" destId="{7FA1558C-5FA2-423B-B1F3-514097FA9EF8}" srcOrd="0" destOrd="0" parTransId="{0506C3B5-53AA-4982-9CFB-3DC81F2E0CBC}" sibTransId="{BCCF8A9B-3243-41AF-BD00-2AB6B91654D6}"/>
    <dgm:cxn modelId="{6B9465AF-1986-4229-85A3-5EC25A7D82DC}" srcId="{78639393-83A8-44DE-A466-988B2F738460}" destId="{7DA0B27B-62AA-411D-92F5-C021D3EE79A8}" srcOrd="1" destOrd="0" parTransId="{DB247754-CCE0-4CDB-A748-A0D7EA3BBECD}" sibTransId="{6F8F6363-EC3C-4F52-87E7-7129F9E0A220}"/>
    <dgm:cxn modelId="{788277B1-2476-416F-AAB7-59B2107A9A34}" type="presOf" srcId="{7C244255-A174-4108-BC76-ECB41B74932F}" destId="{D11555E2-C315-429E-922B-0A90396F9DED}" srcOrd="0" destOrd="0" presId="urn:microsoft.com/office/officeart/2016/7/layout/HorizontalActionList"/>
    <dgm:cxn modelId="{8413CFB2-CBEE-47C7-A605-48DA7EC4F60C}" srcId="{7FA1558C-5FA2-423B-B1F3-514097FA9EF8}" destId="{F6600BA2-2FF0-4577-A15A-FDCCB70CB2F0}" srcOrd="0" destOrd="0" parTransId="{07992261-A842-4BB1-AB77-71353E80689F}" sibTransId="{E1DEC42F-EF57-4419-ADBF-A422D03863B6}"/>
    <dgm:cxn modelId="{1C4810B8-3F94-46C4-8BF5-76FA6351E32C}" type="presOf" srcId="{7FA1558C-5FA2-423B-B1F3-514097FA9EF8}" destId="{8D6D4C48-86B7-4F7E-8BDF-3FD52CD67B65}" srcOrd="0" destOrd="0" presId="urn:microsoft.com/office/officeart/2016/7/layout/HorizontalActionList"/>
    <dgm:cxn modelId="{B2035BE9-5C9A-412A-AF66-C2D6CF80A394}" type="presOf" srcId="{8C2B0D68-556D-4A66-8ED7-B893E3633D41}" destId="{226A42CE-6F56-42FA-883E-CD716419865C}" srcOrd="0" destOrd="0" presId="urn:microsoft.com/office/officeart/2016/7/layout/HorizontalActionList"/>
    <dgm:cxn modelId="{ACE948F1-9399-4080-AAC5-74585C16F18B}" srcId="{78639393-83A8-44DE-A466-988B2F738460}" destId="{7C244255-A174-4108-BC76-ECB41B74932F}" srcOrd="2" destOrd="0" parTransId="{4DB70B63-D2C8-4BD3-9ADA-46A85F90C6B5}" sibTransId="{CDF429E7-8D23-49AF-AEEB-45E90EC360C7}"/>
    <dgm:cxn modelId="{015B49EB-48D1-4FBD-9F44-BEC28E19A933}" type="presParOf" srcId="{9A3A0536-5BDC-4EC5-A6AC-5D6CAE34DF7D}" destId="{33D789E0-AEF2-4ADB-808A-7A0EFCBAAA35}" srcOrd="0" destOrd="0" presId="urn:microsoft.com/office/officeart/2016/7/layout/HorizontalActionList"/>
    <dgm:cxn modelId="{790D0311-41B4-4AD3-B830-091F042B4FB8}" type="presParOf" srcId="{33D789E0-AEF2-4ADB-808A-7A0EFCBAAA35}" destId="{8D6D4C48-86B7-4F7E-8BDF-3FD52CD67B65}" srcOrd="0" destOrd="0" presId="urn:microsoft.com/office/officeart/2016/7/layout/HorizontalActionList"/>
    <dgm:cxn modelId="{4BFCBE4F-BA40-4EA7-B5D1-0E69ED73FE94}" type="presParOf" srcId="{33D789E0-AEF2-4ADB-808A-7A0EFCBAAA35}" destId="{442D07D9-097F-417D-8947-B42C9918C038}" srcOrd="1" destOrd="0" presId="urn:microsoft.com/office/officeart/2016/7/layout/HorizontalActionList"/>
    <dgm:cxn modelId="{0D7D6661-3E83-4B88-8F0A-BA4607F6677E}" type="presParOf" srcId="{9A3A0536-5BDC-4EC5-A6AC-5D6CAE34DF7D}" destId="{75A13D6C-9F7D-48F4-924F-701A0C281860}" srcOrd="1" destOrd="0" presId="urn:microsoft.com/office/officeart/2016/7/layout/HorizontalActionList"/>
    <dgm:cxn modelId="{FEAF03C7-A964-4C35-A36C-C95B2FD7273E}" type="presParOf" srcId="{9A3A0536-5BDC-4EC5-A6AC-5D6CAE34DF7D}" destId="{84F43284-79AC-4937-8ED4-8635249A3C4C}" srcOrd="2" destOrd="0" presId="urn:microsoft.com/office/officeart/2016/7/layout/HorizontalActionList"/>
    <dgm:cxn modelId="{DE0F4B7C-238A-4ED0-9E50-EC0571F5496A}" type="presParOf" srcId="{84F43284-79AC-4937-8ED4-8635249A3C4C}" destId="{3AA7AC93-3E81-4A0B-93E9-4BFE0EC6457D}" srcOrd="0" destOrd="0" presId="urn:microsoft.com/office/officeart/2016/7/layout/HorizontalActionList"/>
    <dgm:cxn modelId="{B604B97F-A872-45EC-9488-07AD53449C26}" type="presParOf" srcId="{84F43284-79AC-4937-8ED4-8635249A3C4C}" destId="{226A42CE-6F56-42FA-883E-CD716419865C}" srcOrd="1" destOrd="0" presId="urn:microsoft.com/office/officeart/2016/7/layout/HorizontalActionList"/>
    <dgm:cxn modelId="{CEEA51D7-2D41-4376-B2DE-DB0952EF1C5C}" type="presParOf" srcId="{9A3A0536-5BDC-4EC5-A6AC-5D6CAE34DF7D}" destId="{A9315252-4DBA-4401-B996-B6944CDA5ED3}" srcOrd="3" destOrd="0" presId="urn:microsoft.com/office/officeart/2016/7/layout/HorizontalActionList"/>
    <dgm:cxn modelId="{61FD9151-B922-4982-BA5D-2277B9CEE637}" type="presParOf" srcId="{9A3A0536-5BDC-4EC5-A6AC-5D6CAE34DF7D}" destId="{DB920DF5-9070-4144-8AD6-F773F6B4305F}" srcOrd="4" destOrd="0" presId="urn:microsoft.com/office/officeart/2016/7/layout/HorizontalActionList"/>
    <dgm:cxn modelId="{60683A86-A963-4396-AD13-C3EFDE2D43B7}" type="presParOf" srcId="{DB920DF5-9070-4144-8AD6-F773F6B4305F}" destId="{D11555E2-C315-429E-922B-0A90396F9DED}" srcOrd="0" destOrd="0" presId="urn:microsoft.com/office/officeart/2016/7/layout/HorizontalActionList"/>
    <dgm:cxn modelId="{657FF81E-810D-4F8F-A67A-7DCCA73F5C12}" type="presParOf" srcId="{DB920DF5-9070-4144-8AD6-F773F6B4305F}" destId="{04F5FEE8-B13B-4F35-8A72-DBA3B5E4B1D5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D69A26-B7C1-4EB3-9F35-A7465B0082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7ADAC8-4672-4933-BB89-09B1ED652C0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Linear Regression: Initially, I utilized linear regression to predict weather patterns. However, due to the presence of multicollinearity in the data, this approach resulted in substantial errors in prediction.</a:t>
          </a:r>
          <a:endParaRPr lang="en-US"/>
        </a:p>
      </dgm:t>
    </dgm:pt>
    <dgm:pt modelId="{A600B186-57FF-4691-8314-F9AE0060DF0A}" type="parTrans" cxnId="{05AD03A8-CD72-4968-B44D-54653DFFB7B0}">
      <dgm:prSet/>
      <dgm:spPr/>
      <dgm:t>
        <a:bodyPr/>
        <a:lstStyle/>
        <a:p>
          <a:endParaRPr lang="en-US"/>
        </a:p>
      </dgm:t>
    </dgm:pt>
    <dgm:pt modelId="{C4122C7F-6EB8-4F10-8328-4D00E5FC7EBA}" type="sibTrans" cxnId="{05AD03A8-CD72-4968-B44D-54653DFFB7B0}">
      <dgm:prSet/>
      <dgm:spPr/>
      <dgm:t>
        <a:bodyPr/>
        <a:lstStyle/>
        <a:p>
          <a:endParaRPr lang="en-US"/>
        </a:p>
      </dgm:t>
    </dgm:pt>
    <dgm:pt modelId="{8FE899A4-AD82-4C63-9A63-4457005CD5F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Random Forest Regressor: To address these issues, I shifted to the more sophisticated Random Forest Regressor. Despite its complexity, this model also encountered challenges and yielded significant prediction errors.</a:t>
          </a:r>
          <a:endParaRPr lang="en-US"/>
        </a:p>
      </dgm:t>
    </dgm:pt>
    <dgm:pt modelId="{8928AE47-7844-4B34-85D9-7370C6C43D52}" type="parTrans" cxnId="{B0379FEC-22B3-4818-9A0A-82A45B93527A}">
      <dgm:prSet/>
      <dgm:spPr/>
      <dgm:t>
        <a:bodyPr/>
        <a:lstStyle/>
        <a:p>
          <a:endParaRPr lang="en-US"/>
        </a:p>
      </dgm:t>
    </dgm:pt>
    <dgm:pt modelId="{E7AF03C6-501C-43A8-847E-8198895D9341}" type="sibTrans" cxnId="{B0379FEC-22B3-4818-9A0A-82A45B93527A}">
      <dgm:prSet/>
      <dgm:spPr/>
      <dgm:t>
        <a:bodyPr/>
        <a:lstStyle/>
        <a:p>
          <a:endParaRPr lang="en-US"/>
        </a:p>
      </dgm:t>
    </dgm:pt>
    <dgm:pt modelId="{C3D358AD-C831-4728-A898-BD2DE8295A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Ridge Regression: Recognizing the need to handle multicollinearity effectively, I turned to Ridge Regression. This technique allowed me to manage the intercorrelation among variables, leading to improved prediction accuracy.</a:t>
          </a:r>
          <a:endParaRPr lang="en-US"/>
        </a:p>
      </dgm:t>
    </dgm:pt>
    <dgm:pt modelId="{F3AA1099-6F4B-4BCA-9396-22A51D7BCD46}" type="parTrans" cxnId="{281F62CB-5033-4257-ACE9-87E32F768317}">
      <dgm:prSet/>
      <dgm:spPr/>
      <dgm:t>
        <a:bodyPr/>
        <a:lstStyle/>
        <a:p>
          <a:endParaRPr lang="en-US"/>
        </a:p>
      </dgm:t>
    </dgm:pt>
    <dgm:pt modelId="{3358FE38-72D8-4118-9DEC-A4FB2A4CEE74}" type="sibTrans" cxnId="{281F62CB-5033-4257-ACE9-87E32F768317}">
      <dgm:prSet/>
      <dgm:spPr/>
      <dgm:t>
        <a:bodyPr/>
        <a:lstStyle/>
        <a:p>
          <a:endParaRPr lang="en-US"/>
        </a:p>
      </dgm:t>
    </dgm:pt>
    <dgm:pt modelId="{850F841D-D27B-4977-B163-98AC68FBF4A0}" type="pres">
      <dgm:prSet presAssocID="{6AD69A26-B7C1-4EB3-9F35-A7465B0082EB}" presName="root" presStyleCnt="0">
        <dgm:presLayoutVars>
          <dgm:dir/>
          <dgm:resizeHandles val="exact"/>
        </dgm:presLayoutVars>
      </dgm:prSet>
      <dgm:spPr/>
    </dgm:pt>
    <dgm:pt modelId="{657EB907-8E5F-473A-9719-A71B19ACB8FD}" type="pres">
      <dgm:prSet presAssocID="{9C7ADAC8-4672-4933-BB89-09B1ED652C0F}" presName="compNode" presStyleCnt="0"/>
      <dgm:spPr/>
    </dgm:pt>
    <dgm:pt modelId="{CBAC58A3-0749-4023-B67F-3AAF17E4BCBA}" type="pres">
      <dgm:prSet presAssocID="{9C7ADAC8-4672-4933-BB89-09B1ED652C0F}" presName="bgRect" presStyleLbl="bgShp" presStyleIdx="0" presStyleCnt="3"/>
      <dgm:spPr/>
    </dgm:pt>
    <dgm:pt modelId="{97E3DDAE-9AD5-4D8C-8B37-75005AD5C6FC}" type="pres">
      <dgm:prSet presAssocID="{9C7ADAC8-4672-4933-BB89-09B1ED652C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1EE18F0-71B0-4FA4-876C-3B9870841BE9}" type="pres">
      <dgm:prSet presAssocID="{9C7ADAC8-4672-4933-BB89-09B1ED652C0F}" presName="spaceRect" presStyleCnt="0"/>
      <dgm:spPr/>
    </dgm:pt>
    <dgm:pt modelId="{F651357E-765A-4607-A274-2AB9320893CA}" type="pres">
      <dgm:prSet presAssocID="{9C7ADAC8-4672-4933-BB89-09B1ED652C0F}" presName="parTx" presStyleLbl="revTx" presStyleIdx="0" presStyleCnt="3">
        <dgm:presLayoutVars>
          <dgm:chMax val="0"/>
          <dgm:chPref val="0"/>
        </dgm:presLayoutVars>
      </dgm:prSet>
      <dgm:spPr/>
    </dgm:pt>
    <dgm:pt modelId="{01E7AEFF-77F7-450E-A6C5-AAE96C7C391B}" type="pres">
      <dgm:prSet presAssocID="{C4122C7F-6EB8-4F10-8328-4D00E5FC7EBA}" presName="sibTrans" presStyleCnt="0"/>
      <dgm:spPr/>
    </dgm:pt>
    <dgm:pt modelId="{64D4CED0-4BC1-4577-8485-F2EA94F7D61E}" type="pres">
      <dgm:prSet presAssocID="{8FE899A4-AD82-4C63-9A63-4457005CD5FB}" presName="compNode" presStyleCnt="0"/>
      <dgm:spPr/>
    </dgm:pt>
    <dgm:pt modelId="{0A206013-ED9D-4CB3-8646-AC0B78BBE1CD}" type="pres">
      <dgm:prSet presAssocID="{8FE899A4-AD82-4C63-9A63-4457005CD5FB}" presName="bgRect" presStyleLbl="bgShp" presStyleIdx="1" presStyleCnt="3"/>
      <dgm:spPr/>
    </dgm:pt>
    <dgm:pt modelId="{A090C953-45D8-4C94-BDF7-231C82605CB4}" type="pres">
      <dgm:prSet presAssocID="{8FE899A4-AD82-4C63-9A63-4457005CD5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21F0303A-1FF7-4D66-BF85-8E81C91C3974}" type="pres">
      <dgm:prSet presAssocID="{8FE899A4-AD82-4C63-9A63-4457005CD5FB}" presName="spaceRect" presStyleCnt="0"/>
      <dgm:spPr/>
    </dgm:pt>
    <dgm:pt modelId="{317D9D23-4851-4F3F-8A0F-FFAC18EAB4A8}" type="pres">
      <dgm:prSet presAssocID="{8FE899A4-AD82-4C63-9A63-4457005CD5FB}" presName="parTx" presStyleLbl="revTx" presStyleIdx="1" presStyleCnt="3">
        <dgm:presLayoutVars>
          <dgm:chMax val="0"/>
          <dgm:chPref val="0"/>
        </dgm:presLayoutVars>
      </dgm:prSet>
      <dgm:spPr/>
    </dgm:pt>
    <dgm:pt modelId="{31D66E3E-F408-4F1D-8675-96B5D5266227}" type="pres">
      <dgm:prSet presAssocID="{E7AF03C6-501C-43A8-847E-8198895D9341}" presName="sibTrans" presStyleCnt="0"/>
      <dgm:spPr/>
    </dgm:pt>
    <dgm:pt modelId="{264A74C3-8AEB-42F2-BD7E-151AC13709AB}" type="pres">
      <dgm:prSet presAssocID="{C3D358AD-C831-4728-A898-BD2DE8295A3B}" presName="compNode" presStyleCnt="0"/>
      <dgm:spPr/>
    </dgm:pt>
    <dgm:pt modelId="{8F875E79-4F08-4296-AF3C-6796F1839C06}" type="pres">
      <dgm:prSet presAssocID="{C3D358AD-C831-4728-A898-BD2DE8295A3B}" presName="bgRect" presStyleLbl="bgShp" presStyleIdx="2" presStyleCnt="3"/>
      <dgm:spPr/>
    </dgm:pt>
    <dgm:pt modelId="{8DB8E579-1123-4FA8-A7B0-34902D908B13}" type="pres">
      <dgm:prSet presAssocID="{C3D358AD-C831-4728-A898-BD2DE8295A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B46C9309-19BC-4C0A-9554-028A6C2DE1AA}" type="pres">
      <dgm:prSet presAssocID="{C3D358AD-C831-4728-A898-BD2DE8295A3B}" presName="spaceRect" presStyleCnt="0"/>
      <dgm:spPr/>
    </dgm:pt>
    <dgm:pt modelId="{1EF74AEE-7E17-4CC2-BF53-2C2F53062B83}" type="pres">
      <dgm:prSet presAssocID="{C3D358AD-C831-4728-A898-BD2DE8295A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695B33-0C71-410A-B8BB-05AF88D3C028}" type="presOf" srcId="{6AD69A26-B7C1-4EB3-9F35-A7465B0082EB}" destId="{850F841D-D27B-4977-B163-98AC68FBF4A0}" srcOrd="0" destOrd="0" presId="urn:microsoft.com/office/officeart/2018/2/layout/IconVerticalSolidList"/>
    <dgm:cxn modelId="{CECF635D-51D6-46D4-BD96-53DA95D19F6E}" type="presOf" srcId="{C3D358AD-C831-4728-A898-BD2DE8295A3B}" destId="{1EF74AEE-7E17-4CC2-BF53-2C2F53062B83}" srcOrd="0" destOrd="0" presId="urn:microsoft.com/office/officeart/2018/2/layout/IconVerticalSolidList"/>
    <dgm:cxn modelId="{EDC6176E-5EDA-4C6F-991E-1EF5ABD27869}" type="presOf" srcId="{9C7ADAC8-4672-4933-BB89-09B1ED652C0F}" destId="{F651357E-765A-4607-A274-2AB9320893CA}" srcOrd="0" destOrd="0" presId="urn:microsoft.com/office/officeart/2018/2/layout/IconVerticalSolidList"/>
    <dgm:cxn modelId="{05AD03A8-CD72-4968-B44D-54653DFFB7B0}" srcId="{6AD69A26-B7C1-4EB3-9F35-A7465B0082EB}" destId="{9C7ADAC8-4672-4933-BB89-09B1ED652C0F}" srcOrd="0" destOrd="0" parTransId="{A600B186-57FF-4691-8314-F9AE0060DF0A}" sibTransId="{C4122C7F-6EB8-4F10-8328-4D00E5FC7EBA}"/>
    <dgm:cxn modelId="{7C666DBA-93D6-44A5-81FC-9567EA3098BF}" type="presOf" srcId="{8FE899A4-AD82-4C63-9A63-4457005CD5FB}" destId="{317D9D23-4851-4F3F-8A0F-FFAC18EAB4A8}" srcOrd="0" destOrd="0" presId="urn:microsoft.com/office/officeart/2018/2/layout/IconVerticalSolidList"/>
    <dgm:cxn modelId="{281F62CB-5033-4257-ACE9-87E32F768317}" srcId="{6AD69A26-B7C1-4EB3-9F35-A7465B0082EB}" destId="{C3D358AD-C831-4728-A898-BD2DE8295A3B}" srcOrd="2" destOrd="0" parTransId="{F3AA1099-6F4B-4BCA-9396-22A51D7BCD46}" sibTransId="{3358FE38-72D8-4118-9DEC-A4FB2A4CEE74}"/>
    <dgm:cxn modelId="{B0379FEC-22B3-4818-9A0A-82A45B93527A}" srcId="{6AD69A26-B7C1-4EB3-9F35-A7465B0082EB}" destId="{8FE899A4-AD82-4C63-9A63-4457005CD5FB}" srcOrd="1" destOrd="0" parTransId="{8928AE47-7844-4B34-85D9-7370C6C43D52}" sibTransId="{E7AF03C6-501C-43A8-847E-8198895D9341}"/>
    <dgm:cxn modelId="{6DF2ACD9-4E26-4382-A418-E541645B1480}" type="presParOf" srcId="{850F841D-D27B-4977-B163-98AC68FBF4A0}" destId="{657EB907-8E5F-473A-9719-A71B19ACB8FD}" srcOrd="0" destOrd="0" presId="urn:microsoft.com/office/officeart/2018/2/layout/IconVerticalSolidList"/>
    <dgm:cxn modelId="{DE8F5062-6764-4CC3-AE6A-28BBC494CA62}" type="presParOf" srcId="{657EB907-8E5F-473A-9719-A71B19ACB8FD}" destId="{CBAC58A3-0749-4023-B67F-3AAF17E4BCBA}" srcOrd="0" destOrd="0" presId="urn:microsoft.com/office/officeart/2018/2/layout/IconVerticalSolidList"/>
    <dgm:cxn modelId="{C448A2D6-6DA7-4EA3-9A42-D61EDD743936}" type="presParOf" srcId="{657EB907-8E5F-473A-9719-A71B19ACB8FD}" destId="{97E3DDAE-9AD5-4D8C-8B37-75005AD5C6FC}" srcOrd="1" destOrd="0" presId="urn:microsoft.com/office/officeart/2018/2/layout/IconVerticalSolidList"/>
    <dgm:cxn modelId="{3E5F3A06-9D2D-427A-9867-67A62DB1D134}" type="presParOf" srcId="{657EB907-8E5F-473A-9719-A71B19ACB8FD}" destId="{61EE18F0-71B0-4FA4-876C-3B9870841BE9}" srcOrd="2" destOrd="0" presId="urn:microsoft.com/office/officeart/2018/2/layout/IconVerticalSolidList"/>
    <dgm:cxn modelId="{F7C32464-3FC7-4434-9651-41636AE15CCA}" type="presParOf" srcId="{657EB907-8E5F-473A-9719-A71B19ACB8FD}" destId="{F651357E-765A-4607-A274-2AB9320893CA}" srcOrd="3" destOrd="0" presId="urn:microsoft.com/office/officeart/2018/2/layout/IconVerticalSolidList"/>
    <dgm:cxn modelId="{9F4BD317-300F-4E4C-B788-202DAFC5260A}" type="presParOf" srcId="{850F841D-D27B-4977-B163-98AC68FBF4A0}" destId="{01E7AEFF-77F7-450E-A6C5-AAE96C7C391B}" srcOrd="1" destOrd="0" presId="urn:microsoft.com/office/officeart/2018/2/layout/IconVerticalSolidList"/>
    <dgm:cxn modelId="{7988112D-77C4-4440-AE32-B19CB88FFB5B}" type="presParOf" srcId="{850F841D-D27B-4977-B163-98AC68FBF4A0}" destId="{64D4CED0-4BC1-4577-8485-F2EA94F7D61E}" srcOrd="2" destOrd="0" presId="urn:microsoft.com/office/officeart/2018/2/layout/IconVerticalSolidList"/>
    <dgm:cxn modelId="{6452BB73-6C23-469B-A642-283D8C502574}" type="presParOf" srcId="{64D4CED0-4BC1-4577-8485-F2EA94F7D61E}" destId="{0A206013-ED9D-4CB3-8646-AC0B78BBE1CD}" srcOrd="0" destOrd="0" presId="urn:microsoft.com/office/officeart/2018/2/layout/IconVerticalSolidList"/>
    <dgm:cxn modelId="{3B1A1173-C873-4447-9517-A5FB2C70E616}" type="presParOf" srcId="{64D4CED0-4BC1-4577-8485-F2EA94F7D61E}" destId="{A090C953-45D8-4C94-BDF7-231C82605CB4}" srcOrd="1" destOrd="0" presId="urn:microsoft.com/office/officeart/2018/2/layout/IconVerticalSolidList"/>
    <dgm:cxn modelId="{E8C5E9A4-B700-4E76-9EF8-1BFF9F999049}" type="presParOf" srcId="{64D4CED0-4BC1-4577-8485-F2EA94F7D61E}" destId="{21F0303A-1FF7-4D66-BF85-8E81C91C3974}" srcOrd="2" destOrd="0" presId="urn:microsoft.com/office/officeart/2018/2/layout/IconVerticalSolidList"/>
    <dgm:cxn modelId="{9CD5C93B-9BDA-40DE-A168-C21ADDAD0B99}" type="presParOf" srcId="{64D4CED0-4BC1-4577-8485-F2EA94F7D61E}" destId="{317D9D23-4851-4F3F-8A0F-FFAC18EAB4A8}" srcOrd="3" destOrd="0" presId="urn:microsoft.com/office/officeart/2018/2/layout/IconVerticalSolidList"/>
    <dgm:cxn modelId="{24057EC9-C367-4DE0-ACD7-728D1F7C2011}" type="presParOf" srcId="{850F841D-D27B-4977-B163-98AC68FBF4A0}" destId="{31D66E3E-F408-4F1D-8675-96B5D5266227}" srcOrd="3" destOrd="0" presId="urn:microsoft.com/office/officeart/2018/2/layout/IconVerticalSolidList"/>
    <dgm:cxn modelId="{12AB5446-5BE6-46A1-92D8-3D6FC44EC710}" type="presParOf" srcId="{850F841D-D27B-4977-B163-98AC68FBF4A0}" destId="{264A74C3-8AEB-42F2-BD7E-151AC13709AB}" srcOrd="4" destOrd="0" presId="urn:microsoft.com/office/officeart/2018/2/layout/IconVerticalSolidList"/>
    <dgm:cxn modelId="{7F4D23FE-7DAC-4E19-A8AD-9548DBDB89B3}" type="presParOf" srcId="{264A74C3-8AEB-42F2-BD7E-151AC13709AB}" destId="{8F875E79-4F08-4296-AF3C-6796F1839C06}" srcOrd="0" destOrd="0" presId="urn:microsoft.com/office/officeart/2018/2/layout/IconVerticalSolidList"/>
    <dgm:cxn modelId="{53E62B5D-BE83-45A9-AEFC-D4DAB76EDCA0}" type="presParOf" srcId="{264A74C3-8AEB-42F2-BD7E-151AC13709AB}" destId="{8DB8E579-1123-4FA8-A7B0-34902D908B13}" srcOrd="1" destOrd="0" presId="urn:microsoft.com/office/officeart/2018/2/layout/IconVerticalSolidList"/>
    <dgm:cxn modelId="{94891BA4-1E20-4884-8E7D-84E0A563435C}" type="presParOf" srcId="{264A74C3-8AEB-42F2-BD7E-151AC13709AB}" destId="{B46C9309-19BC-4C0A-9554-028A6C2DE1AA}" srcOrd="2" destOrd="0" presId="urn:microsoft.com/office/officeart/2018/2/layout/IconVerticalSolidList"/>
    <dgm:cxn modelId="{5816C234-F878-4CA6-B988-5D69FC5EF05B}" type="presParOf" srcId="{264A74C3-8AEB-42F2-BD7E-151AC13709AB}" destId="{1EF74AEE-7E17-4CC2-BF53-2C2F53062B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FA067D-2793-4BA6-A5F8-BE6AC8BB028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19B67E-1D4A-4AA8-A68F-D0F7B3506EF5}">
      <dgm:prSet/>
      <dgm:spPr/>
      <dgm:t>
        <a:bodyPr/>
        <a:lstStyle/>
        <a:p>
          <a:r>
            <a:rPr lang="en-GB"/>
            <a:t>Model Selection: To address multicollinearity and enhance prediction accuracy, the Ridge Regression model was chosen as a suitable option.</a:t>
          </a:r>
          <a:endParaRPr lang="en-US"/>
        </a:p>
      </dgm:t>
    </dgm:pt>
    <dgm:pt modelId="{7720A64E-1E4B-482D-9979-3416429A8AD6}" type="parTrans" cxnId="{D8FF9C0C-794E-4EE4-8694-02AF04CF1FA4}">
      <dgm:prSet/>
      <dgm:spPr/>
      <dgm:t>
        <a:bodyPr/>
        <a:lstStyle/>
        <a:p>
          <a:endParaRPr lang="en-US"/>
        </a:p>
      </dgm:t>
    </dgm:pt>
    <dgm:pt modelId="{89B3E59E-06D6-4777-A6EE-9575630E6383}" type="sibTrans" cxnId="{D8FF9C0C-794E-4EE4-8694-02AF04CF1FA4}">
      <dgm:prSet/>
      <dgm:spPr/>
      <dgm:t>
        <a:bodyPr/>
        <a:lstStyle/>
        <a:p>
          <a:endParaRPr lang="en-US"/>
        </a:p>
      </dgm:t>
    </dgm:pt>
    <dgm:pt modelId="{EB8B301D-281A-49E1-932A-34544FE2E881}">
      <dgm:prSet/>
      <dgm:spPr/>
      <dgm:t>
        <a:bodyPr/>
        <a:lstStyle/>
        <a:p>
          <a:r>
            <a:rPr lang="en-GB"/>
            <a:t>Data Splitting: The dataset was divided using the train_test_split module from scikit-learn. This division was set to a 4:1 ratio, allocating 80% for training and 20% for testing.</a:t>
          </a:r>
          <a:endParaRPr lang="en-US"/>
        </a:p>
      </dgm:t>
    </dgm:pt>
    <dgm:pt modelId="{95C57528-37E8-4F1C-ABC6-E20950FB110E}" type="parTrans" cxnId="{BD9C52BB-B32D-4D94-8EEB-B05C3762655A}">
      <dgm:prSet/>
      <dgm:spPr/>
      <dgm:t>
        <a:bodyPr/>
        <a:lstStyle/>
        <a:p>
          <a:endParaRPr lang="en-US"/>
        </a:p>
      </dgm:t>
    </dgm:pt>
    <dgm:pt modelId="{652E1172-0E78-4FA4-A15F-044F9FEB917F}" type="sibTrans" cxnId="{BD9C52BB-B32D-4D94-8EEB-B05C3762655A}">
      <dgm:prSet/>
      <dgm:spPr/>
      <dgm:t>
        <a:bodyPr/>
        <a:lstStyle/>
        <a:p>
          <a:endParaRPr lang="en-US"/>
        </a:p>
      </dgm:t>
    </dgm:pt>
    <dgm:pt modelId="{27240C48-5DAF-44E5-9886-627591C26452}">
      <dgm:prSet/>
      <dgm:spPr/>
      <dgm:t>
        <a:bodyPr/>
        <a:lstStyle/>
        <a:p>
          <a:r>
            <a:rPr lang="en-GB"/>
            <a:t>Training the Model: The Ridge Regression model was trained using the training dataset. The model.fit() method facilitated the optimization of model parameters for improved performance.</a:t>
          </a:r>
          <a:endParaRPr lang="en-US"/>
        </a:p>
      </dgm:t>
    </dgm:pt>
    <dgm:pt modelId="{96D505F9-6B67-4DEE-B2D2-F4D08717C8F3}" type="parTrans" cxnId="{D258C036-648F-4D09-B3FD-6906E62AAC44}">
      <dgm:prSet/>
      <dgm:spPr/>
      <dgm:t>
        <a:bodyPr/>
        <a:lstStyle/>
        <a:p>
          <a:endParaRPr lang="en-US"/>
        </a:p>
      </dgm:t>
    </dgm:pt>
    <dgm:pt modelId="{DA8EA0EE-F406-43F2-AB69-D746E6927EE7}" type="sibTrans" cxnId="{D258C036-648F-4D09-B3FD-6906E62AAC44}">
      <dgm:prSet/>
      <dgm:spPr/>
      <dgm:t>
        <a:bodyPr/>
        <a:lstStyle/>
        <a:p>
          <a:endParaRPr lang="en-US"/>
        </a:p>
      </dgm:t>
    </dgm:pt>
    <dgm:pt modelId="{0DDCF7FF-7FC9-47BE-9EF5-59644E8540D1}">
      <dgm:prSet/>
      <dgm:spPr/>
      <dgm:t>
        <a:bodyPr/>
        <a:lstStyle/>
        <a:p>
          <a:r>
            <a:rPr lang="en-GB"/>
            <a:t>Prediction: With a trained model, predictions were made using the model.predict() method. This allowed for generating forecasts based on the provided input data.</a:t>
          </a:r>
          <a:endParaRPr lang="en-US"/>
        </a:p>
      </dgm:t>
    </dgm:pt>
    <dgm:pt modelId="{96DA7C4F-C54C-41E2-85C1-1440CBEA130C}" type="parTrans" cxnId="{375D667F-81A2-46A9-BA11-D4DC8ABC098B}">
      <dgm:prSet/>
      <dgm:spPr/>
      <dgm:t>
        <a:bodyPr/>
        <a:lstStyle/>
        <a:p>
          <a:endParaRPr lang="en-US"/>
        </a:p>
      </dgm:t>
    </dgm:pt>
    <dgm:pt modelId="{E8E1BB58-9E62-4D83-AB20-5DA762172A79}" type="sibTrans" cxnId="{375D667F-81A2-46A9-BA11-D4DC8ABC098B}">
      <dgm:prSet/>
      <dgm:spPr/>
      <dgm:t>
        <a:bodyPr/>
        <a:lstStyle/>
        <a:p>
          <a:endParaRPr lang="en-US"/>
        </a:p>
      </dgm:t>
    </dgm:pt>
    <dgm:pt modelId="{DAE4C8ED-5A6F-4303-A432-67C008CFCD72}">
      <dgm:prSet/>
      <dgm:spPr/>
      <dgm:t>
        <a:bodyPr/>
        <a:lstStyle/>
        <a:p>
          <a:r>
            <a:rPr lang="en-PK" dirty="0" err="1"/>
            <a:t>Usin</a:t>
          </a:r>
          <a:r>
            <a:rPr lang="en-GB" dirty="0"/>
            <a:t>g</a:t>
          </a:r>
          <a:r>
            <a:rPr lang="en-PK" dirty="0"/>
            <a:t> Pickle to save the model and dump it into sav file.</a:t>
          </a:r>
          <a:endParaRPr lang="en-US" dirty="0"/>
        </a:p>
      </dgm:t>
    </dgm:pt>
    <dgm:pt modelId="{149D85D6-DE69-486E-97C9-F0AF0034BBEB}" type="parTrans" cxnId="{C07CA786-D0E4-4698-806F-62C6DC91E9A5}">
      <dgm:prSet/>
      <dgm:spPr/>
      <dgm:t>
        <a:bodyPr/>
        <a:lstStyle/>
        <a:p>
          <a:endParaRPr lang="en-AE"/>
        </a:p>
      </dgm:t>
    </dgm:pt>
    <dgm:pt modelId="{B63A172B-2D0E-4EF3-95A4-B45A9F3B56E1}" type="sibTrans" cxnId="{C07CA786-D0E4-4698-806F-62C6DC91E9A5}">
      <dgm:prSet/>
      <dgm:spPr/>
      <dgm:t>
        <a:bodyPr/>
        <a:lstStyle/>
        <a:p>
          <a:endParaRPr lang="en-AE"/>
        </a:p>
      </dgm:t>
    </dgm:pt>
    <dgm:pt modelId="{2C106C7F-6D41-46AB-88B4-3B23FD84F193}">
      <dgm:prSet/>
      <dgm:spPr/>
      <dgm:t>
        <a:bodyPr/>
        <a:lstStyle/>
        <a:p>
          <a:r>
            <a:rPr lang="en-PK" dirty="0"/>
            <a:t>User Interface: Using </a:t>
          </a:r>
          <a:r>
            <a:rPr lang="en-PK" dirty="0" err="1"/>
            <a:t>streamlit</a:t>
          </a:r>
          <a:r>
            <a:rPr lang="en-PK" dirty="0"/>
            <a:t> for user interface of the webapp. Loading the dumped model and asking user to give the related parameters to predict the weather</a:t>
          </a:r>
          <a:endParaRPr lang="en-US" dirty="0"/>
        </a:p>
      </dgm:t>
    </dgm:pt>
    <dgm:pt modelId="{C81F7EBC-F18A-499E-9DAF-74FFBA1F20F7}" type="parTrans" cxnId="{30102384-E65D-419D-9783-20F4437F132D}">
      <dgm:prSet/>
      <dgm:spPr/>
      <dgm:t>
        <a:bodyPr/>
        <a:lstStyle/>
        <a:p>
          <a:endParaRPr lang="en-AE"/>
        </a:p>
      </dgm:t>
    </dgm:pt>
    <dgm:pt modelId="{7BB69676-AE90-403F-950D-E49AD244381F}" type="sibTrans" cxnId="{30102384-E65D-419D-9783-20F4437F132D}">
      <dgm:prSet/>
      <dgm:spPr/>
      <dgm:t>
        <a:bodyPr/>
        <a:lstStyle/>
        <a:p>
          <a:endParaRPr lang="en-AE"/>
        </a:p>
      </dgm:t>
    </dgm:pt>
    <dgm:pt modelId="{B30A558F-A922-4B75-B32C-6373C71F0A0A}" type="pres">
      <dgm:prSet presAssocID="{63FA067D-2793-4BA6-A5F8-BE6AC8BB028A}" presName="Name0" presStyleCnt="0">
        <dgm:presLayoutVars>
          <dgm:dir/>
          <dgm:resizeHandles val="exact"/>
        </dgm:presLayoutVars>
      </dgm:prSet>
      <dgm:spPr/>
    </dgm:pt>
    <dgm:pt modelId="{6F55A4BB-E2FF-4A44-BA33-160CB4BA29CD}" type="pres">
      <dgm:prSet presAssocID="{AF19B67E-1D4A-4AA8-A68F-D0F7B3506EF5}" presName="node" presStyleLbl="node1" presStyleIdx="0" presStyleCnt="6">
        <dgm:presLayoutVars>
          <dgm:bulletEnabled val="1"/>
        </dgm:presLayoutVars>
      </dgm:prSet>
      <dgm:spPr/>
    </dgm:pt>
    <dgm:pt modelId="{B8381558-B941-410E-A1D5-D969573F80E4}" type="pres">
      <dgm:prSet presAssocID="{89B3E59E-06D6-4777-A6EE-9575630E6383}" presName="sibTrans" presStyleLbl="sibTrans1D1" presStyleIdx="0" presStyleCnt="5"/>
      <dgm:spPr/>
    </dgm:pt>
    <dgm:pt modelId="{44FD9AFA-BED1-420C-92D8-7C161E95D160}" type="pres">
      <dgm:prSet presAssocID="{89B3E59E-06D6-4777-A6EE-9575630E6383}" presName="connectorText" presStyleLbl="sibTrans1D1" presStyleIdx="0" presStyleCnt="5"/>
      <dgm:spPr/>
    </dgm:pt>
    <dgm:pt modelId="{40E8B99E-B082-49CC-A6F6-0E6E32691A84}" type="pres">
      <dgm:prSet presAssocID="{EB8B301D-281A-49E1-932A-34544FE2E881}" presName="node" presStyleLbl="node1" presStyleIdx="1" presStyleCnt="6">
        <dgm:presLayoutVars>
          <dgm:bulletEnabled val="1"/>
        </dgm:presLayoutVars>
      </dgm:prSet>
      <dgm:spPr/>
    </dgm:pt>
    <dgm:pt modelId="{A07B6D7E-D9EB-4AF6-A2FD-9BFE789132A3}" type="pres">
      <dgm:prSet presAssocID="{652E1172-0E78-4FA4-A15F-044F9FEB917F}" presName="sibTrans" presStyleLbl="sibTrans1D1" presStyleIdx="1" presStyleCnt="5"/>
      <dgm:spPr/>
    </dgm:pt>
    <dgm:pt modelId="{0269C581-6BD2-4D47-9F0E-6940C121DA2C}" type="pres">
      <dgm:prSet presAssocID="{652E1172-0E78-4FA4-A15F-044F9FEB917F}" presName="connectorText" presStyleLbl="sibTrans1D1" presStyleIdx="1" presStyleCnt="5"/>
      <dgm:spPr/>
    </dgm:pt>
    <dgm:pt modelId="{71CEBA10-949D-417D-8389-65B82010F586}" type="pres">
      <dgm:prSet presAssocID="{27240C48-5DAF-44E5-9886-627591C26452}" presName="node" presStyleLbl="node1" presStyleIdx="2" presStyleCnt="6">
        <dgm:presLayoutVars>
          <dgm:bulletEnabled val="1"/>
        </dgm:presLayoutVars>
      </dgm:prSet>
      <dgm:spPr/>
    </dgm:pt>
    <dgm:pt modelId="{57CC40A7-5770-43C3-84F6-4B22BC6EE990}" type="pres">
      <dgm:prSet presAssocID="{DA8EA0EE-F406-43F2-AB69-D746E6927EE7}" presName="sibTrans" presStyleLbl="sibTrans1D1" presStyleIdx="2" presStyleCnt="5"/>
      <dgm:spPr/>
    </dgm:pt>
    <dgm:pt modelId="{F97816C2-E3AA-4A73-94B9-DBECDC83E914}" type="pres">
      <dgm:prSet presAssocID="{DA8EA0EE-F406-43F2-AB69-D746E6927EE7}" presName="connectorText" presStyleLbl="sibTrans1D1" presStyleIdx="2" presStyleCnt="5"/>
      <dgm:spPr/>
    </dgm:pt>
    <dgm:pt modelId="{283914C7-086B-45DC-90ED-9A4A5E1C9668}" type="pres">
      <dgm:prSet presAssocID="{0DDCF7FF-7FC9-47BE-9EF5-59644E8540D1}" presName="node" presStyleLbl="node1" presStyleIdx="3" presStyleCnt="6">
        <dgm:presLayoutVars>
          <dgm:bulletEnabled val="1"/>
        </dgm:presLayoutVars>
      </dgm:prSet>
      <dgm:spPr/>
    </dgm:pt>
    <dgm:pt modelId="{87A2ECCF-A05B-4971-812D-8B5E5BE765C6}" type="pres">
      <dgm:prSet presAssocID="{E8E1BB58-9E62-4D83-AB20-5DA762172A79}" presName="sibTrans" presStyleLbl="sibTrans1D1" presStyleIdx="3" presStyleCnt="5"/>
      <dgm:spPr/>
    </dgm:pt>
    <dgm:pt modelId="{CE436B69-464F-4030-B41E-1C993C36354E}" type="pres">
      <dgm:prSet presAssocID="{E8E1BB58-9E62-4D83-AB20-5DA762172A79}" presName="connectorText" presStyleLbl="sibTrans1D1" presStyleIdx="3" presStyleCnt="5"/>
      <dgm:spPr/>
    </dgm:pt>
    <dgm:pt modelId="{589BE726-4A51-4D03-BAF3-E3A81D9D9AD6}" type="pres">
      <dgm:prSet presAssocID="{DAE4C8ED-5A6F-4303-A432-67C008CFCD72}" presName="node" presStyleLbl="node1" presStyleIdx="4" presStyleCnt="6">
        <dgm:presLayoutVars>
          <dgm:bulletEnabled val="1"/>
        </dgm:presLayoutVars>
      </dgm:prSet>
      <dgm:spPr/>
    </dgm:pt>
    <dgm:pt modelId="{9ECA59BB-D4F2-4A21-8937-159A02A8C07A}" type="pres">
      <dgm:prSet presAssocID="{B63A172B-2D0E-4EF3-95A4-B45A9F3B56E1}" presName="sibTrans" presStyleLbl="sibTrans1D1" presStyleIdx="4" presStyleCnt="5"/>
      <dgm:spPr/>
    </dgm:pt>
    <dgm:pt modelId="{4D09E7D0-BECB-425C-9C0D-41551C9D4A34}" type="pres">
      <dgm:prSet presAssocID="{B63A172B-2D0E-4EF3-95A4-B45A9F3B56E1}" presName="connectorText" presStyleLbl="sibTrans1D1" presStyleIdx="4" presStyleCnt="5"/>
      <dgm:spPr/>
    </dgm:pt>
    <dgm:pt modelId="{1DD4B08C-349C-4B78-8B84-080ECF74696C}" type="pres">
      <dgm:prSet presAssocID="{2C106C7F-6D41-46AB-88B4-3B23FD84F193}" presName="node" presStyleLbl="node1" presStyleIdx="5" presStyleCnt="6">
        <dgm:presLayoutVars>
          <dgm:bulletEnabled val="1"/>
        </dgm:presLayoutVars>
      </dgm:prSet>
      <dgm:spPr/>
    </dgm:pt>
  </dgm:ptLst>
  <dgm:cxnLst>
    <dgm:cxn modelId="{25CBD003-0E39-405D-B649-F5EC18A85E48}" type="presOf" srcId="{89B3E59E-06D6-4777-A6EE-9575630E6383}" destId="{B8381558-B941-410E-A1D5-D969573F80E4}" srcOrd="0" destOrd="0" presId="urn:microsoft.com/office/officeart/2016/7/layout/RepeatingBendingProcessNew"/>
    <dgm:cxn modelId="{D8FF9C0C-794E-4EE4-8694-02AF04CF1FA4}" srcId="{63FA067D-2793-4BA6-A5F8-BE6AC8BB028A}" destId="{AF19B67E-1D4A-4AA8-A68F-D0F7B3506EF5}" srcOrd="0" destOrd="0" parTransId="{7720A64E-1E4B-482D-9979-3416429A8AD6}" sibTransId="{89B3E59E-06D6-4777-A6EE-9575630E6383}"/>
    <dgm:cxn modelId="{95F22511-98FF-4CBC-9E04-62D61C1F9559}" type="presOf" srcId="{AF19B67E-1D4A-4AA8-A68F-D0F7B3506EF5}" destId="{6F55A4BB-E2FF-4A44-BA33-160CB4BA29CD}" srcOrd="0" destOrd="0" presId="urn:microsoft.com/office/officeart/2016/7/layout/RepeatingBendingProcessNew"/>
    <dgm:cxn modelId="{1F1BD71B-8AD4-4936-A324-5298D1E88ECD}" type="presOf" srcId="{DA8EA0EE-F406-43F2-AB69-D746E6927EE7}" destId="{57CC40A7-5770-43C3-84F6-4B22BC6EE990}" srcOrd="0" destOrd="0" presId="urn:microsoft.com/office/officeart/2016/7/layout/RepeatingBendingProcessNew"/>
    <dgm:cxn modelId="{DFB3AD2A-8FAA-472A-A307-0189954AB636}" type="presOf" srcId="{B63A172B-2D0E-4EF3-95A4-B45A9F3B56E1}" destId="{9ECA59BB-D4F2-4A21-8937-159A02A8C07A}" srcOrd="0" destOrd="0" presId="urn:microsoft.com/office/officeart/2016/7/layout/RepeatingBendingProcessNew"/>
    <dgm:cxn modelId="{D258C036-648F-4D09-B3FD-6906E62AAC44}" srcId="{63FA067D-2793-4BA6-A5F8-BE6AC8BB028A}" destId="{27240C48-5DAF-44E5-9886-627591C26452}" srcOrd="2" destOrd="0" parTransId="{96D505F9-6B67-4DEE-B2D2-F4D08717C8F3}" sibTransId="{DA8EA0EE-F406-43F2-AB69-D746E6927EE7}"/>
    <dgm:cxn modelId="{A7A0D639-7921-4E88-B194-FEC119395A11}" type="presOf" srcId="{DA8EA0EE-F406-43F2-AB69-D746E6927EE7}" destId="{F97816C2-E3AA-4A73-94B9-DBECDC83E914}" srcOrd="1" destOrd="0" presId="urn:microsoft.com/office/officeart/2016/7/layout/RepeatingBendingProcessNew"/>
    <dgm:cxn modelId="{DEFFA040-E368-4E80-A045-6A23DE5572E3}" type="presOf" srcId="{2C106C7F-6D41-46AB-88B4-3B23FD84F193}" destId="{1DD4B08C-349C-4B78-8B84-080ECF74696C}" srcOrd="0" destOrd="0" presId="urn:microsoft.com/office/officeart/2016/7/layout/RepeatingBendingProcessNew"/>
    <dgm:cxn modelId="{4F8FB84B-0DDF-4BB6-8776-5E3C9E053B75}" type="presOf" srcId="{652E1172-0E78-4FA4-A15F-044F9FEB917F}" destId="{0269C581-6BD2-4D47-9F0E-6940C121DA2C}" srcOrd="1" destOrd="0" presId="urn:microsoft.com/office/officeart/2016/7/layout/RepeatingBendingProcessNew"/>
    <dgm:cxn modelId="{6BBE0951-7ED8-4F70-BE44-A806C419D1EF}" type="presOf" srcId="{E8E1BB58-9E62-4D83-AB20-5DA762172A79}" destId="{CE436B69-464F-4030-B41E-1C993C36354E}" srcOrd="1" destOrd="0" presId="urn:microsoft.com/office/officeart/2016/7/layout/RepeatingBendingProcessNew"/>
    <dgm:cxn modelId="{3560E77D-2535-48C8-A2CC-0B9D5913D336}" type="presOf" srcId="{DAE4C8ED-5A6F-4303-A432-67C008CFCD72}" destId="{589BE726-4A51-4D03-BAF3-E3A81D9D9AD6}" srcOrd="0" destOrd="0" presId="urn:microsoft.com/office/officeart/2016/7/layout/RepeatingBendingProcessNew"/>
    <dgm:cxn modelId="{375D667F-81A2-46A9-BA11-D4DC8ABC098B}" srcId="{63FA067D-2793-4BA6-A5F8-BE6AC8BB028A}" destId="{0DDCF7FF-7FC9-47BE-9EF5-59644E8540D1}" srcOrd="3" destOrd="0" parTransId="{96DA7C4F-C54C-41E2-85C1-1440CBEA130C}" sibTransId="{E8E1BB58-9E62-4D83-AB20-5DA762172A79}"/>
    <dgm:cxn modelId="{CEAC0482-8E95-430C-927D-AECECE1EBBCA}" type="presOf" srcId="{B63A172B-2D0E-4EF3-95A4-B45A9F3B56E1}" destId="{4D09E7D0-BECB-425C-9C0D-41551C9D4A34}" srcOrd="1" destOrd="0" presId="urn:microsoft.com/office/officeart/2016/7/layout/RepeatingBendingProcessNew"/>
    <dgm:cxn modelId="{30102384-E65D-419D-9783-20F4437F132D}" srcId="{63FA067D-2793-4BA6-A5F8-BE6AC8BB028A}" destId="{2C106C7F-6D41-46AB-88B4-3B23FD84F193}" srcOrd="5" destOrd="0" parTransId="{C81F7EBC-F18A-499E-9DAF-74FFBA1F20F7}" sibTransId="{7BB69676-AE90-403F-950D-E49AD244381F}"/>
    <dgm:cxn modelId="{C07CA786-D0E4-4698-806F-62C6DC91E9A5}" srcId="{63FA067D-2793-4BA6-A5F8-BE6AC8BB028A}" destId="{DAE4C8ED-5A6F-4303-A432-67C008CFCD72}" srcOrd="4" destOrd="0" parTransId="{149D85D6-DE69-486E-97C9-F0AF0034BBEB}" sibTransId="{B63A172B-2D0E-4EF3-95A4-B45A9F3B56E1}"/>
    <dgm:cxn modelId="{73B43887-93AE-4346-ABA1-B5B5357F07F5}" type="presOf" srcId="{27240C48-5DAF-44E5-9886-627591C26452}" destId="{71CEBA10-949D-417D-8389-65B82010F586}" srcOrd="0" destOrd="0" presId="urn:microsoft.com/office/officeart/2016/7/layout/RepeatingBendingProcessNew"/>
    <dgm:cxn modelId="{8ABA41B5-F118-4185-BFF4-5D5EC65D6967}" type="presOf" srcId="{63FA067D-2793-4BA6-A5F8-BE6AC8BB028A}" destId="{B30A558F-A922-4B75-B32C-6373C71F0A0A}" srcOrd="0" destOrd="0" presId="urn:microsoft.com/office/officeart/2016/7/layout/RepeatingBendingProcessNew"/>
    <dgm:cxn modelId="{BD9C52BB-B32D-4D94-8EEB-B05C3762655A}" srcId="{63FA067D-2793-4BA6-A5F8-BE6AC8BB028A}" destId="{EB8B301D-281A-49E1-932A-34544FE2E881}" srcOrd="1" destOrd="0" parTransId="{95C57528-37E8-4F1C-ABC6-E20950FB110E}" sibTransId="{652E1172-0E78-4FA4-A15F-044F9FEB917F}"/>
    <dgm:cxn modelId="{F41777C7-BE84-41CA-AD58-8F3591A2891B}" type="presOf" srcId="{89B3E59E-06D6-4777-A6EE-9575630E6383}" destId="{44FD9AFA-BED1-420C-92D8-7C161E95D160}" srcOrd="1" destOrd="0" presId="urn:microsoft.com/office/officeart/2016/7/layout/RepeatingBendingProcessNew"/>
    <dgm:cxn modelId="{41B627D0-E293-4D68-89BC-24100A2DF205}" type="presOf" srcId="{0DDCF7FF-7FC9-47BE-9EF5-59644E8540D1}" destId="{283914C7-086B-45DC-90ED-9A4A5E1C9668}" srcOrd="0" destOrd="0" presId="urn:microsoft.com/office/officeart/2016/7/layout/RepeatingBendingProcessNew"/>
    <dgm:cxn modelId="{3B2A39E8-4A4B-4C9C-B05F-3DC4B086E1D1}" type="presOf" srcId="{E8E1BB58-9E62-4D83-AB20-5DA762172A79}" destId="{87A2ECCF-A05B-4971-812D-8B5E5BE765C6}" srcOrd="0" destOrd="0" presId="urn:microsoft.com/office/officeart/2016/7/layout/RepeatingBendingProcessNew"/>
    <dgm:cxn modelId="{03AD51EA-B312-4EA3-9D80-53B6E1252F6E}" type="presOf" srcId="{EB8B301D-281A-49E1-932A-34544FE2E881}" destId="{40E8B99E-B082-49CC-A6F6-0E6E32691A84}" srcOrd="0" destOrd="0" presId="urn:microsoft.com/office/officeart/2016/7/layout/RepeatingBendingProcessNew"/>
    <dgm:cxn modelId="{52807EF1-D18C-4C21-AFE1-038632F70DA7}" type="presOf" srcId="{652E1172-0E78-4FA4-A15F-044F9FEB917F}" destId="{A07B6D7E-D9EB-4AF6-A2FD-9BFE789132A3}" srcOrd="0" destOrd="0" presId="urn:microsoft.com/office/officeart/2016/7/layout/RepeatingBendingProcessNew"/>
    <dgm:cxn modelId="{E09C02D0-00BD-4A81-8027-2ABB8552E85F}" type="presParOf" srcId="{B30A558F-A922-4B75-B32C-6373C71F0A0A}" destId="{6F55A4BB-E2FF-4A44-BA33-160CB4BA29CD}" srcOrd="0" destOrd="0" presId="urn:microsoft.com/office/officeart/2016/7/layout/RepeatingBendingProcessNew"/>
    <dgm:cxn modelId="{4EC6F497-E3AB-43FF-B864-F552C15BE690}" type="presParOf" srcId="{B30A558F-A922-4B75-B32C-6373C71F0A0A}" destId="{B8381558-B941-410E-A1D5-D969573F80E4}" srcOrd="1" destOrd="0" presId="urn:microsoft.com/office/officeart/2016/7/layout/RepeatingBendingProcessNew"/>
    <dgm:cxn modelId="{52531688-5023-4841-AE3C-805D865404BC}" type="presParOf" srcId="{B8381558-B941-410E-A1D5-D969573F80E4}" destId="{44FD9AFA-BED1-420C-92D8-7C161E95D160}" srcOrd="0" destOrd="0" presId="urn:microsoft.com/office/officeart/2016/7/layout/RepeatingBendingProcessNew"/>
    <dgm:cxn modelId="{746B29D4-C3DF-41B3-980B-131FB33CD068}" type="presParOf" srcId="{B30A558F-A922-4B75-B32C-6373C71F0A0A}" destId="{40E8B99E-B082-49CC-A6F6-0E6E32691A84}" srcOrd="2" destOrd="0" presId="urn:microsoft.com/office/officeart/2016/7/layout/RepeatingBendingProcessNew"/>
    <dgm:cxn modelId="{DF7E98B8-444A-4D9B-9114-EAFE19EAEB4A}" type="presParOf" srcId="{B30A558F-A922-4B75-B32C-6373C71F0A0A}" destId="{A07B6D7E-D9EB-4AF6-A2FD-9BFE789132A3}" srcOrd="3" destOrd="0" presId="urn:microsoft.com/office/officeart/2016/7/layout/RepeatingBendingProcessNew"/>
    <dgm:cxn modelId="{922E7338-3E8D-47A5-BD03-7DEAFFB3FC69}" type="presParOf" srcId="{A07B6D7E-D9EB-4AF6-A2FD-9BFE789132A3}" destId="{0269C581-6BD2-4D47-9F0E-6940C121DA2C}" srcOrd="0" destOrd="0" presId="urn:microsoft.com/office/officeart/2016/7/layout/RepeatingBendingProcessNew"/>
    <dgm:cxn modelId="{C8BF5EA6-3BB1-4472-83BC-5E640A11E6BC}" type="presParOf" srcId="{B30A558F-A922-4B75-B32C-6373C71F0A0A}" destId="{71CEBA10-949D-417D-8389-65B82010F586}" srcOrd="4" destOrd="0" presId="urn:microsoft.com/office/officeart/2016/7/layout/RepeatingBendingProcessNew"/>
    <dgm:cxn modelId="{00CC864C-BAC4-4805-8BB7-84BC1F0E2434}" type="presParOf" srcId="{B30A558F-A922-4B75-B32C-6373C71F0A0A}" destId="{57CC40A7-5770-43C3-84F6-4B22BC6EE990}" srcOrd="5" destOrd="0" presId="urn:microsoft.com/office/officeart/2016/7/layout/RepeatingBendingProcessNew"/>
    <dgm:cxn modelId="{0EA198CC-010F-40B6-A7AD-CC61D9712A7D}" type="presParOf" srcId="{57CC40A7-5770-43C3-84F6-4B22BC6EE990}" destId="{F97816C2-E3AA-4A73-94B9-DBECDC83E914}" srcOrd="0" destOrd="0" presId="urn:microsoft.com/office/officeart/2016/7/layout/RepeatingBendingProcessNew"/>
    <dgm:cxn modelId="{92BF8475-C276-4526-9E97-B651AE40DD74}" type="presParOf" srcId="{B30A558F-A922-4B75-B32C-6373C71F0A0A}" destId="{283914C7-086B-45DC-90ED-9A4A5E1C9668}" srcOrd="6" destOrd="0" presId="urn:microsoft.com/office/officeart/2016/7/layout/RepeatingBendingProcessNew"/>
    <dgm:cxn modelId="{51F0A2DE-C4B2-4CCD-A984-3CE4B98A4458}" type="presParOf" srcId="{B30A558F-A922-4B75-B32C-6373C71F0A0A}" destId="{87A2ECCF-A05B-4971-812D-8B5E5BE765C6}" srcOrd="7" destOrd="0" presId="urn:microsoft.com/office/officeart/2016/7/layout/RepeatingBendingProcessNew"/>
    <dgm:cxn modelId="{F0709202-E201-4795-AE91-B4C37B41FFF9}" type="presParOf" srcId="{87A2ECCF-A05B-4971-812D-8B5E5BE765C6}" destId="{CE436B69-464F-4030-B41E-1C993C36354E}" srcOrd="0" destOrd="0" presId="urn:microsoft.com/office/officeart/2016/7/layout/RepeatingBendingProcessNew"/>
    <dgm:cxn modelId="{024E6ABE-918F-4959-90BA-F7F6CE0EB81D}" type="presParOf" srcId="{B30A558F-A922-4B75-B32C-6373C71F0A0A}" destId="{589BE726-4A51-4D03-BAF3-E3A81D9D9AD6}" srcOrd="8" destOrd="0" presId="urn:microsoft.com/office/officeart/2016/7/layout/RepeatingBendingProcessNew"/>
    <dgm:cxn modelId="{53E7E0EA-A40D-45CA-B57D-F6F39891C1CE}" type="presParOf" srcId="{B30A558F-A922-4B75-B32C-6373C71F0A0A}" destId="{9ECA59BB-D4F2-4A21-8937-159A02A8C07A}" srcOrd="9" destOrd="0" presId="urn:microsoft.com/office/officeart/2016/7/layout/RepeatingBendingProcessNew"/>
    <dgm:cxn modelId="{55F67E5A-A384-4DC0-8BF2-09C58546718F}" type="presParOf" srcId="{9ECA59BB-D4F2-4A21-8937-159A02A8C07A}" destId="{4D09E7D0-BECB-425C-9C0D-41551C9D4A34}" srcOrd="0" destOrd="0" presId="urn:microsoft.com/office/officeart/2016/7/layout/RepeatingBendingProcessNew"/>
    <dgm:cxn modelId="{1208036D-79CE-44BA-8AF2-4AC17EE86532}" type="presParOf" srcId="{B30A558F-A922-4B75-B32C-6373C71F0A0A}" destId="{1DD4B08C-349C-4B78-8B84-080ECF74696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B4A88C-A69E-4B02-BA57-AFE579AB9FC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5B177F-9D5F-43DD-8E32-6BC14BC15E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/>
            <a:t>Precision in Forecasting</a:t>
          </a:r>
          <a:endParaRPr lang="en-US" dirty="0"/>
        </a:p>
      </dgm:t>
    </dgm:pt>
    <dgm:pt modelId="{0FEF1454-A72A-4CBF-9A7E-0B516D4B7769}" type="parTrans" cxnId="{6A12911F-518E-45CF-B2E2-1A0CDE2A9389}">
      <dgm:prSet/>
      <dgm:spPr/>
      <dgm:t>
        <a:bodyPr/>
        <a:lstStyle/>
        <a:p>
          <a:endParaRPr lang="en-US"/>
        </a:p>
      </dgm:t>
    </dgm:pt>
    <dgm:pt modelId="{4059C87A-7953-47C7-A93A-53E02652B231}" type="sibTrans" cxnId="{6A12911F-518E-45CF-B2E2-1A0CDE2A9389}">
      <dgm:prSet/>
      <dgm:spPr/>
      <dgm:t>
        <a:bodyPr/>
        <a:lstStyle/>
        <a:p>
          <a:endParaRPr lang="en-US"/>
        </a:p>
      </dgm:t>
    </dgm:pt>
    <dgm:pt modelId="{864BBF5D-C0E9-48E8-AD2E-9874694597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Intuitive User Experience</a:t>
          </a:r>
          <a:endParaRPr lang="en-US"/>
        </a:p>
      </dgm:t>
    </dgm:pt>
    <dgm:pt modelId="{0764878B-C7C8-4B0E-AB91-CFA75205863D}" type="parTrans" cxnId="{44E73E1D-AE26-49A4-8C71-4376216BD9EA}">
      <dgm:prSet/>
      <dgm:spPr/>
      <dgm:t>
        <a:bodyPr/>
        <a:lstStyle/>
        <a:p>
          <a:endParaRPr lang="en-US"/>
        </a:p>
      </dgm:t>
    </dgm:pt>
    <dgm:pt modelId="{1E135B30-1CA8-4368-9C49-12FE6CAF29DD}" type="sibTrans" cxnId="{44E73E1D-AE26-49A4-8C71-4376216BD9EA}">
      <dgm:prSet/>
      <dgm:spPr/>
      <dgm:t>
        <a:bodyPr/>
        <a:lstStyle/>
        <a:p>
          <a:endParaRPr lang="en-US"/>
        </a:p>
      </dgm:t>
    </dgm:pt>
    <dgm:pt modelId="{6E718D48-FF41-427B-B926-81E36A3F88A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/>
            <a:t>Model Adaptability</a:t>
          </a:r>
          <a:endParaRPr lang="en-US" dirty="0"/>
        </a:p>
      </dgm:t>
    </dgm:pt>
    <dgm:pt modelId="{602A7AD2-A1D7-4DEA-A78C-D6F4A3830C85}" type="parTrans" cxnId="{7D5F0BFF-FDA7-4893-95E9-C9A7518418B9}">
      <dgm:prSet/>
      <dgm:spPr/>
      <dgm:t>
        <a:bodyPr/>
        <a:lstStyle/>
        <a:p>
          <a:endParaRPr lang="en-US"/>
        </a:p>
      </dgm:t>
    </dgm:pt>
    <dgm:pt modelId="{49BEEAB7-D7E0-4965-B51E-5D8DDEFF3FCE}" type="sibTrans" cxnId="{7D5F0BFF-FDA7-4893-95E9-C9A7518418B9}">
      <dgm:prSet/>
      <dgm:spPr/>
      <dgm:t>
        <a:bodyPr/>
        <a:lstStyle/>
        <a:p>
          <a:endParaRPr lang="en-US"/>
        </a:p>
      </dgm:t>
    </dgm:pt>
    <dgm:pt modelId="{7DC20371-C322-4E84-8B33-02BDBCEE7F80}" type="pres">
      <dgm:prSet presAssocID="{CAB4A88C-A69E-4B02-BA57-AFE579AB9FCA}" presName="root" presStyleCnt="0">
        <dgm:presLayoutVars>
          <dgm:dir/>
          <dgm:resizeHandles val="exact"/>
        </dgm:presLayoutVars>
      </dgm:prSet>
      <dgm:spPr/>
    </dgm:pt>
    <dgm:pt modelId="{E6E55115-B75C-404B-9B35-79B8EB5C931F}" type="pres">
      <dgm:prSet presAssocID="{B75B177F-9D5F-43DD-8E32-6BC14BC15E0A}" presName="compNode" presStyleCnt="0"/>
      <dgm:spPr/>
    </dgm:pt>
    <dgm:pt modelId="{00003BFD-8774-48D4-A61F-2B77692EEEE1}" type="pres">
      <dgm:prSet presAssocID="{B75B177F-9D5F-43DD-8E32-6BC14BC15E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58B46DC-C74A-43F7-B12E-96EE93727683}" type="pres">
      <dgm:prSet presAssocID="{B75B177F-9D5F-43DD-8E32-6BC14BC15E0A}" presName="spaceRect" presStyleCnt="0"/>
      <dgm:spPr/>
    </dgm:pt>
    <dgm:pt modelId="{C4A736A1-B550-4BA5-9811-9F2078FA9A5F}" type="pres">
      <dgm:prSet presAssocID="{B75B177F-9D5F-43DD-8E32-6BC14BC15E0A}" presName="textRect" presStyleLbl="revTx" presStyleIdx="0" presStyleCnt="3">
        <dgm:presLayoutVars>
          <dgm:chMax val="1"/>
          <dgm:chPref val="1"/>
        </dgm:presLayoutVars>
      </dgm:prSet>
      <dgm:spPr/>
    </dgm:pt>
    <dgm:pt modelId="{07816A3C-02F4-40A5-9431-39F7FE8BCB1A}" type="pres">
      <dgm:prSet presAssocID="{4059C87A-7953-47C7-A93A-53E02652B231}" presName="sibTrans" presStyleCnt="0"/>
      <dgm:spPr/>
    </dgm:pt>
    <dgm:pt modelId="{B393E6C6-DE26-4CF3-AF4F-E4E52DA34DCF}" type="pres">
      <dgm:prSet presAssocID="{864BBF5D-C0E9-48E8-AD2E-9874694597F6}" presName="compNode" presStyleCnt="0"/>
      <dgm:spPr/>
    </dgm:pt>
    <dgm:pt modelId="{37E54D7B-3583-4FC7-96D3-A6F2B78BCA07}" type="pres">
      <dgm:prSet presAssocID="{864BBF5D-C0E9-48E8-AD2E-9874694597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D30EC3B-9275-4FE1-9850-D136C0EDE7C5}" type="pres">
      <dgm:prSet presAssocID="{864BBF5D-C0E9-48E8-AD2E-9874694597F6}" presName="spaceRect" presStyleCnt="0"/>
      <dgm:spPr/>
    </dgm:pt>
    <dgm:pt modelId="{A98FA6E4-A9C3-43CC-9DD0-E13DABB5DF82}" type="pres">
      <dgm:prSet presAssocID="{864BBF5D-C0E9-48E8-AD2E-9874694597F6}" presName="textRect" presStyleLbl="revTx" presStyleIdx="1" presStyleCnt="3">
        <dgm:presLayoutVars>
          <dgm:chMax val="1"/>
          <dgm:chPref val="1"/>
        </dgm:presLayoutVars>
      </dgm:prSet>
      <dgm:spPr/>
    </dgm:pt>
    <dgm:pt modelId="{49F71FCC-AFCF-41F9-96C5-E62164CC5042}" type="pres">
      <dgm:prSet presAssocID="{1E135B30-1CA8-4368-9C49-12FE6CAF29DD}" presName="sibTrans" presStyleCnt="0"/>
      <dgm:spPr/>
    </dgm:pt>
    <dgm:pt modelId="{A49E9129-7B05-4724-852E-82AA06BDCAB5}" type="pres">
      <dgm:prSet presAssocID="{6E718D48-FF41-427B-B926-81E36A3F88AA}" presName="compNode" presStyleCnt="0"/>
      <dgm:spPr/>
    </dgm:pt>
    <dgm:pt modelId="{EB2F25ED-5162-412E-9370-B170D2A62721}" type="pres">
      <dgm:prSet presAssocID="{6E718D48-FF41-427B-B926-81E36A3F88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F930C34-B8B7-4E5E-9E60-D968158E831E}" type="pres">
      <dgm:prSet presAssocID="{6E718D48-FF41-427B-B926-81E36A3F88AA}" presName="spaceRect" presStyleCnt="0"/>
      <dgm:spPr/>
    </dgm:pt>
    <dgm:pt modelId="{B28CEE80-E73D-46B0-92A4-B6E136C56D31}" type="pres">
      <dgm:prSet presAssocID="{6E718D48-FF41-427B-B926-81E36A3F88A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E73E1D-AE26-49A4-8C71-4376216BD9EA}" srcId="{CAB4A88C-A69E-4B02-BA57-AFE579AB9FCA}" destId="{864BBF5D-C0E9-48E8-AD2E-9874694597F6}" srcOrd="1" destOrd="0" parTransId="{0764878B-C7C8-4B0E-AB91-CFA75205863D}" sibTransId="{1E135B30-1CA8-4368-9C49-12FE6CAF29DD}"/>
    <dgm:cxn modelId="{6A12911F-518E-45CF-B2E2-1A0CDE2A9389}" srcId="{CAB4A88C-A69E-4B02-BA57-AFE579AB9FCA}" destId="{B75B177F-9D5F-43DD-8E32-6BC14BC15E0A}" srcOrd="0" destOrd="0" parTransId="{0FEF1454-A72A-4CBF-9A7E-0B516D4B7769}" sibTransId="{4059C87A-7953-47C7-A93A-53E02652B231}"/>
    <dgm:cxn modelId="{D0AB005C-5BF7-45BF-B9E1-4B05459BDEE0}" type="presOf" srcId="{864BBF5D-C0E9-48E8-AD2E-9874694597F6}" destId="{A98FA6E4-A9C3-43CC-9DD0-E13DABB5DF82}" srcOrd="0" destOrd="0" presId="urn:microsoft.com/office/officeart/2018/2/layout/IconLabelList"/>
    <dgm:cxn modelId="{542BD462-F22B-4F3B-B9BB-C0A4DEEA0628}" type="presOf" srcId="{B75B177F-9D5F-43DD-8E32-6BC14BC15E0A}" destId="{C4A736A1-B550-4BA5-9811-9F2078FA9A5F}" srcOrd="0" destOrd="0" presId="urn:microsoft.com/office/officeart/2018/2/layout/IconLabelList"/>
    <dgm:cxn modelId="{6D065872-925B-47A7-8A6B-8E3A6DBAEC06}" type="presOf" srcId="{CAB4A88C-A69E-4B02-BA57-AFE579AB9FCA}" destId="{7DC20371-C322-4E84-8B33-02BDBCEE7F80}" srcOrd="0" destOrd="0" presId="urn:microsoft.com/office/officeart/2018/2/layout/IconLabelList"/>
    <dgm:cxn modelId="{F9B34CEA-657F-40AA-AC4A-A58760434BAC}" type="presOf" srcId="{6E718D48-FF41-427B-B926-81E36A3F88AA}" destId="{B28CEE80-E73D-46B0-92A4-B6E136C56D31}" srcOrd="0" destOrd="0" presId="urn:microsoft.com/office/officeart/2018/2/layout/IconLabelList"/>
    <dgm:cxn modelId="{7D5F0BFF-FDA7-4893-95E9-C9A7518418B9}" srcId="{CAB4A88C-A69E-4B02-BA57-AFE579AB9FCA}" destId="{6E718D48-FF41-427B-B926-81E36A3F88AA}" srcOrd="2" destOrd="0" parTransId="{602A7AD2-A1D7-4DEA-A78C-D6F4A3830C85}" sibTransId="{49BEEAB7-D7E0-4965-B51E-5D8DDEFF3FCE}"/>
    <dgm:cxn modelId="{D2DBDDDE-2B6F-459C-BD97-679910F04448}" type="presParOf" srcId="{7DC20371-C322-4E84-8B33-02BDBCEE7F80}" destId="{E6E55115-B75C-404B-9B35-79B8EB5C931F}" srcOrd="0" destOrd="0" presId="urn:microsoft.com/office/officeart/2018/2/layout/IconLabelList"/>
    <dgm:cxn modelId="{A6B0DF6A-6798-4340-ADAF-75ECF20338E3}" type="presParOf" srcId="{E6E55115-B75C-404B-9B35-79B8EB5C931F}" destId="{00003BFD-8774-48D4-A61F-2B77692EEEE1}" srcOrd="0" destOrd="0" presId="urn:microsoft.com/office/officeart/2018/2/layout/IconLabelList"/>
    <dgm:cxn modelId="{54E92F6D-61A7-4D59-A4CD-83E2F33BE1AB}" type="presParOf" srcId="{E6E55115-B75C-404B-9B35-79B8EB5C931F}" destId="{258B46DC-C74A-43F7-B12E-96EE93727683}" srcOrd="1" destOrd="0" presId="urn:microsoft.com/office/officeart/2018/2/layout/IconLabelList"/>
    <dgm:cxn modelId="{F1FDECEA-7D85-4739-ACA9-39613EDB535B}" type="presParOf" srcId="{E6E55115-B75C-404B-9B35-79B8EB5C931F}" destId="{C4A736A1-B550-4BA5-9811-9F2078FA9A5F}" srcOrd="2" destOrd="0" presId="urn:microsoft.com/office/officeart/2018/2/layout/IconLabelList"/>
    <dgm:cxn modelId="{8B6E4442-DFA9-485F-9821-C42EED9D2F44}" type="presParOf" srcId="{7DC20371-C322-4E84-8B33-02BDBCEE7F80}" destId="{07816A3C-02F4-40A5-9431-39F7FE8BCB1A}" srcOrd="1" destOrd="0" presId="urn:microsoft.com/office/officeart/2018/2/layout/IconLabelList"/>
    <dgm:cxn modelId="{45F4D3F2-DB0B-4038-BA1F-1E6BABFDE8B8}" type="presParOf" srcId="{7DC20371-C322-4E84-8B33-02BDBCEE7F80}" destId="{B393E6C6-DE26-4CF3-AF4F-E4E52DA34DCF}" srcOrd="2" destOrd="0" presId="urn:microsoft.com/office/officeart/2018/2/layout/IconLabelList"/>
    <dgm:cxn modelId="{C031FC42-94F6-4F77-BFA7-F470D243502C}" type="presParOf" srcId="{B393E6C6-DE26-4CF3-AF4F-E4E52DA34DCF}" destId="{37E54D7B-3583-4FC7-96D3-A6F2B78BCA07}" srcOrd="0" destOrd="0" presId="urn:microsoft.com/office/officeart/2018/2/layout/IconLabelList"/>
    <dgm:cxn modelId="{3E3FDC1B-0EED-433B-A48E-95D56638494D}" type="presParOf" srcId="{B393E6C6-DE26-4CF3-AF4F-E4E52DA34DCF}" destId="{CD30EC3B-9275-4FE1-9850-D136C0EDE7C5}" srcOrd="1" destOrd="0" presId="urn:microsoft.com/office/officeart/2018/2/layout/IconLabelList"/>
    <dgm:cxn modelId="{2E61A44C-9FB0-44A5-87B0-7C1DDF7D0E6D}" type="presParOf" srcId="{B393E6C6-DE26-4CF3-AF4F-E4E52DA34DCF}" destId="{A98FA6E4-A9C3-43CC-9DD0-E13DABB5DF82}" srcOrd="2" destOrd="0" presId="urn:microsoft.com/office/officeart/2018/2/layout/IconLabelList"/>
    <dgm:cxn modelId="{7DA55199-176E-40DC-A0C9-047387B085B7}" type="presParOf" srcId="{7DC20371-C322-4E84-8B33-02BDBCEE7F80}" destId="{49F71FCC-AFCF-41F9-96C5-E62164CC5042}" srcOrd="3" destOrd="0" presId="urn:microsoft.com/office/officeart/2018/2/layout/IconLabelList"/>
    <dgm:cxn modelId="{206E35AC-E92B-4CC1-A986-99296452A9D1}" type="presParOf" srcId="{7DC20371-C322-4E84-8B33-02BDBCEE7F80}" destId="{A49E9129-7B05-4724-852E-82AA06BDCAB5}" srcOrd="4" destOrd="0" presId="urn:microsoft.com/office/officeart/2018/2/layout/IconLabelList"/>
    <dgm:cxn modelId="{72388593-74F8-46F2-B444-DDF89FBA34B7}" type="presParOf" srcId="{A49E9129-7B05-4724-852E-82AA06BDCAB5}" destId="{EB2F25ED-5162-412E-9370-B170D2A62721}" srcOrd="0" destOrd="0" presId="urn:microsoft.com/office/officeart/2018/2/layout/IconLabelList"/>
    <dgm:cxn modelId="{04948106-C943-49CB-8647-882546524E9D}" type="presParOf" srcId="{A49E9129-7B05-4724-852E-82AA06BDCAB5}" destId="{BF930C34-B8B7-4E5E-9E60-D968158E831E}" srcOrd="1" destOrd="0" presId="urn:microsoft.com/office/officeart/2018/2/layout/IconLabelList"/>
    <dgm:cxn modelId="{CAF86009-EF17-4750-9ABC-7671A318B3E0}" type="presParOf" srcId="{A49E9129-7B05-4724-852E-82AA06BDCAB5}" destId="{B28CEE80-E73D-46B0-92A4-B6E136C56D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D4C48-86B7-4F7E-8BDF-3FD52CD67B65}">
      <dsp:nvSpPr>
        <dsp:cNvPr id="0" name=""/>
        <dsp:cNvSpPr/>
      </dsp:nvSpPr>
      <dsp:spPr>
        <a:xfrm>
          <a:off x="10090" y="449825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Developing</a:t>
          </a:r>
        </a:p>
      </dsp:txBody>
      <dsp:txXfrm>
        <a:off x="10090" y="449825"/>
        <a:ext cx="3426543" cy="1027963"/>
      </dsp:txXfrm>
    </dsp:sp>
    <dsp:sp modelId="{442D07D9-097F-417D-8947-B42C9918C038}">
      <dsp:nvSpPr>
        <dsp:cNvPr id="0" name=""/>
        <dsp:cNvSpPr/>
      </dsp:nvSpPr>
      <dsp:spPr>
        <a:xfrm>
          <a:off x="10090" y="1477788"/>
          <a:ext cx="3426543" cy="24237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Developing a user-friendly Weather Prediction System to forecast weather conditions based on user-input parameters.</a:t>
          </a:r>
        </a:p>
      </dsp:txBody>
      <dsp:txXfrm>
        <a:off x="10090" y="1477788"/>
        <a:ext cx="3426543" cy="2423723"/>
      </dsp:txXfrm>
    </dsp:sp>
    <dsp:sp modelId="{3AA7AC93-3E81-4A0B-93E9-4BFE0EC6457D}">
      <dsp:nvSpPr>
        <dsp:cNvPr id="0" name=""/>
        <dsp:cNvSpPr/>
      </dsp:nvSpPr>
      <dsp:spPr>
        <a:xfrm>
          <a:off x="3544528" y="449825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Addressing</a:t>
          </a:r>
        </a:p>
      </dsp:txBody>
      <dsp:txXfrm>
        <a:off x="3544528" y="449825"/>
        <a:ext cx="3426543" cy="1027963"/>
      </dsp:txXfrm>
    </dsp:sp>
    <dsp:sp modelId="{226A42CE-6F56-42FA-883E-CD716419865C}">
      <dsp:nvSpPr>
        <dsp:cNvPr id="0" name=""/>
        <dsp:cNvSpPr/>
      </dsp:nvSpPr>
      <dsp:spPr>
        <a:xfrm>
          <a:off x="3544528" y="1477788"/>
          <a:ext cx="3426543" cy="24237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Addressing the challenge of providing accurate and timely weather predictions to aid decision-making in various sectors.</a:t>
          </a:r>
        </a:p>
      </dsp:txBody>
      <dsp:txXfrm>
        <a:off x="3544528" y="1477788"/>
        <a:ext cx="3426543" cy="2423723"/>
      </dsp:txXfrm>
    </dsp:sp>
    <dsp:sp modelId="{D11555E2-C315-429E-922B-0A90396F9DED}">
      <dsp:nvSpPr>
        <dsp:cNvPr id="0" name=""/>
        <dsp:cNvSpPr/>
      </dsp:nvSpPr>
      <dsp:spPr>
        <a:xfrm>
          <a:off x="7078966" y="449825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Creating</a:t>
          </a:r>
        </a:p>
      </dsp:txBody>
      <dsp:txXfrm>
        <a:off x="7078966" y="449825"/>
        <a:ext cx="3426543" cy="1027963"/>
      </dsp:txXfrm>
    </dsp:sp>
    <dsp:sp modelId="{04F5FEE8-B13B-4F35-8A72-DBA3B5E4B1D5}">
      <dsp:nvSpPr>
        <dsp:cNvPr id="0" name=""/>
        <dsp:cNvSpPr/>
      </dsp:nvSpPr>
      <dsp:spPr>
        <a:xfrm>
          <a:off x="7078966" y="1477788"/>
          <a:ext cx="3426543" cy="24237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Creating a tool that transforms intricate weather data into accessible insights for individuals and businesses.</a:t>
          </a:r>
        </a:p>
      </dsp:txBody>
      <dsp:txXfrm>
        <a:off x="7078966" y="1477788"/>
        <a:ext cx="3426543" cy="2423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E0EBD-59E7-4ABB-984B-80914AFC7C60}">
      <dsp:nvSpPr>
        <dsp:cNvPr id="0" name=""/>
        <dsp:cNvSpPr/>
      </dsp:nvSpPr>
      <dsp:spPr>
        <a:xfrm>
          <a:off x="6832675" y="3435144"/>
          <a:ext cx="3261819" cy="241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44"/>
              </a:lnTo>
              <a:lnTo>
                <a:pt x="3261819" y="164444"/>
              </a:lnTo>
              <a:lnTo>
                <a:pt x="3261819" y="2413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6301D-B451-44E3-8A8A-0B2597456158}">
      <dsp:nvSpPr>
        <dsp:cNvPr id="0" name=""/>
        <dsp:cNvSpPr/>
      </dsp:nvSpPr>
      <dsp:spPr>
        <a:xfrm>
          <a:off x="6832675" y="3435144"/>
          <a:ext cx="1957091" cy="241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44"/>
              </a:lnTo>
              <a:lnTo>
                <a:pt x="1957091" y="164444"/>
              </a:lnTo>
              <a:lnTo>
                <a:pt x="1957091" y="2413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A80D2-C41D-466C-843B-E41082BC31A0}">
      <dsp:nvSpPr>
        <dsp:cNvPr id="0" name=""/>
        <dsp:cNvSpPr/>
      </dsp:nvSpPr>
      <dsp:spPr>
        <a:xfrm>
          <a:off x="6832675" y="3435144"/>
          <a:ext cx="652363" cy="241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44"/>
              </a:lnTo>
              <a:lnTo>
                <a:pt x="652363" y="164444"/>
              </a:lnTo>
              <a:lnTo>
                <a:pt x="652363" y="2413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1E199-E2B5-4D5A-B6B4-CC54BEAA57FB}">
      <dsp:nvSpPr>
        <dsp:cNvPr id="0" name=""/>
        <dsp:cNvSpPr/>
      </dsp:nvSpPr>
      <dsp:spPr>
        <a:xfrm>
          <a:off x="6180311" y="3435144"/>
          <a:ext cx="652363" cy="241308"/>
        </a:xfrm>
        <a:custGeom>
          <a:avLst/>
          <a:gdLst/>
          <a:ahLst/>
          <a:cxnLst/>
          <a:rect l="0" t="0" r="0" b="0"/>
          <a:pathLst>
            <a:path>
              <a:moveTo>
                <a:pt x="652363" y="0"/>
              </a:moveTo>
              <a:lnTo>
                <a:pt x="652363" y="164444"/>
              </a:lnTo>
              <a:lnTo>
                <a:pt x="0" y="164444"/>
              </a:lnTo>
              <a:lnTo>
                <a:pt x="0" y="2413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CF216-F166-4FCC-82F3-5C10C1467E6D}">
      <dsp:nvSpPr>
        <dsp:cNvPr id="0" name=""/>
        <dsp:cNvSpPr/>
      </dsp:nvSpPr>
      <dsp:spPr>
        <a:xfrm>
          <a:off x="4875583" y="3435144"/>
          <a:ext cx="1957091" cy="241308"/>
        </a:xfrm>
        <a:custGeom>
          <a:avLst/>
          <a:gdLst/>
          <a:ahLst/>
          <a:cxnLst/>
          <a:rect l="0" t="0" r="0" b="0"/>
          <a:pathLst>
            <a:path>
              <a:moveTo>
                <a:pt x="1957091" y="0"/>
              </a:moveTo>
              <a:lnTo>
                <a:pt x="1957091" y="164444"/>
              </a:lnTo>
              <a:lnTo>
                <a:pt x="0" y="164444"/>
              </a:lnTo>
              <a:lnTo>
                <a:pt x="0" y="2413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33FC7-734B-4173-B751-449921EA4E6E}">
      <dsp:nvSpPr>
        <dsp:cNvPr id="0" name=""/>
        <dsp:cNvSpPr/>
      </dsp:nvSpPr>
      <dsp:spPr>
        <a:xfrm>
          <a:off x="3570856" y="3435144"/>
          <a:ext cx="3261819" cy="241308"/>
        </a:xfrm>
        <a:custGeom>
          <a:avLst/>
          <a:gdLst/>
          <a:ahLst/>
          <a:cxnLst/>
          <a:rect l="0" t="0" r="0" b="0"/>
          <a:pathLst>
            <a:path>
              <a:moveTo>
                <a:pt x="3261819" y="0"/>
              </a:moveTo>
              <a:lnTo>
                <a:pt x="3261819" y="164444"/>
              </a:lnTo>
              <a:lnTo>
                <a:pt x="0" y="164444"/>
              </a:lnTo>
              <a:lnTo>
                <a:pt x="0" y="2413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CA166-ABBC-42F5-ACF0-2EF869C1824A}">
      <dsp:nvSpPr>
        <dsp:cNvPr id="0" name=""/>
        <dsp:cNvSpPr/>
      </dsp:nvSpPr>
      <dsp:spPr>
        <a:xfrm>
          <a:off x="1718096" y="942176"/>
          <a:ext cx="1300014" cy="403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788"/>
              </a:lnTo>
              <a:lnTo>
                <a:pt x="1300014" y="326788"/>
              </a:lnTo>
              <a:lnTo>
                <a:pt x="1300014" y="4036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200B5-7DDD-4D00-A84C-51AC55235391}">
      <dsp:nvSpPr>
        <dsp:cNvPr id="0" name=""/>
        <dsp:cNvSpPr/>
      </dsp:nvSpPr>
      <dsp:spPr>
        <a:xfrm>
          <a:off x="1718096" y="942176"/>
          <a:ext cx="101810" cy="403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788"/>
              </a:lnTo>
              <a:lnTo>
                <a:pt x="101810" y="326788"/>
              </a:lnTo>
              <a:lnTo>
                <a:pt x="101810" y="4036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7197E-311E-4F50-8028-E5F473ECDCF2}">
      <dsp:nvSpPr>
        <dsp:cNvPr id="0" name=""/>
        <dsp:cNvSpPr/>
      </dsp:nvSpPr>
      <dsp:spPr>
        <a:xfrm>
          <a:off x="545629" y="942176"/>
          <a:ext cx="1172467" cy="403652"/>
        </a:xfrm>
        <a:custGeom>
          <a:avLst/>
          <a:gdLst/>
          <a:ahLst/>
          <a:cxnLst/>
          <a:rect l="0" t="0" r="0" b="0"/>
          <a:pathLst>
            <a:path>
              <a:moveTo>
                <a:pt x="1172467" y="0"/>
              </a:moveTo>
              <a:lnTo>
                <a:pt x="1172467" y="326788"/>
              </a:lnTo>
              <a:lnTo>
                <a:pt x="0" y="326788"/>
              </a:lnTo>
              <a:lnTo>
                <a:pt x="0" y="4036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705E0-8099-4FB1-869C-5B4660498321}">
      <dsp:nvSpPr>
        <dsp:cNvPr id="0" name=""/>
        <dsp:cNvSpPr/>
      </dsp:nvSpPr>
      <dsp:spPr>
        <a:xfrm>
          <a:off x="1173148" y="250091"/>
          <a:ext cx="1089896" cy="692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F6AF4-70AE-4113-A44B-9321F77C9D5B}">
      <dsp:nvSpPr>
        <dsp:cNvPr id="0" name=""/>
        <dsp:cNvSpPr/>
      </dsp:nvSpPr>
      <dsp:spPr>
        <a:xfrm>
          <a:off x="1265338" y="337672"/>
          <a:ext cx="1089896" cy="692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300" kern="1200"/>
            <a:t>Tools</a:t>
          </a:r>
          <a:endParaRPr lang="en-AE" sz="1300" kern="1200" dirty="0"/>
        </a:p>
      </dsp:txBody>
      <dsp:txXfrm>
        <a:off x="1285608" y="357942"/>
        <a:ext cx="1049356" cy="651544"/>
      </dsp:txXfrm>
    </dsp:sp>
    <dsp:sp modelId="{6F6AE607-98C5-4907-ACE6-019BB471374A}">
      <dsp:nvSpPr>
        <dsp:cNvPr id="0" name=""/>
        <dsp:cNvSpPr/>
      </dsp:nvSpPr>
      <dsp:spPr>
        <a:xfrm>
          <a:off x="680" y="1345828"/>
          <a:ext cx="1089896" cy="692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6EB39-076F-4DBC-A5E9-EAEC7E6566BC}">
      <dsp:nvSpPr>
        <dsp:cNvPr id="0" name=""/>
        <dsp:cNvSpPr/>
      </dsp:nvSpPr>
      <dsp:spPr>
        <a:xfrm>
          <a:off x="92871" y="1433409"/>
          <a:ext cx="1089896" cy="692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300" kern="1200" dirty="0"/>
            <a:t>Vs Code</a:t>
          </a:r>
          <a:endParaRPr lang="en-AE" sz="1300" kern="1200" dirty="0"/>
        </a:p>
      </dsp:txBody>
      <dsp:txXfrm>
        <a:off x="113141" y="1453679"/>
        <a:ext cx="1049356" cy="651544"/>
      </dsp:txXfrm>
    </dsp:sp>
    <dsp:sp modelId="{431C8795-B550-43BB-B13D-78B1F1E78983}">
      <dsp:nvSpPr>
        <dsp:cNvPr id="0" name=""/>
        <dsp:cNvSpPr/>
      </dsp:nvSpPr>
      <dsp:spPr>
        <a:xfrm>
          <a:off x="1274958" y="1345828"/>
          <a:ext cx="1089896" cy="692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E4D12-6DC9-49C2-A644-85FC8CC72ADD}">
      <dsp:nvSpPr>
        <dsp:cNvPr id="0" name=""/>
        <dsp:cNvSpPr/>
      </dsp:nvSpPr>
      <dsp:spPr>
        <a:xfrm>
          <a:off x="1367148" y="1433409"/>
          <a:ext cx="1089896" cy="692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300" kern="1200" dirty="0"/>
            <a:t>Google </a:t>
          </a:r>
          <a:r>
            <a:rPr lang="en-PK" sz="1300" kern="1200" dirty="0" err="1"/>
            <a:t>Colab</a:t>
          </a:r>
          <a:endParaRPr lang="en-AE" sz="1300" kern="1200" dirty="0"/>
        </a:p>
      </dsp:txBody>
      <dsp:txXfrm>
        <a:off x="1387418" y="1453679"/>
        <a:ext cx="1049356" cy="651544"/>
      </dsp:txXfrm>
    </dsp:sp>
    <dsp:sp modelId="{9C781C9C-248B-4A41-A83A-2BE5B60D3487}">
      <dsp:nvSpPr>
        <dsp:cNvPr id="0" name=""/>
        <dsp:cNvSpPr/>
      </dsp:nvSpPr>
      <dsp:spPr>
        <a:xfrm>
          <a:off x="2549235" y="1345828"/>
          <a:ext cx="937751" cy="595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0DE6B-BCBA-46FF-9C1F-8641699B30F7}">
      <dsp:nvSpPr>
        <dsp:cNvPr id="0" name=""/>
        <dsp:cNvSpPr/>
      </dsp:nvSpPr>
      <dsp:spPr>
        <a:xfrm>
          <a:off x="2641425" y="1433409"/>
          <a:ext cx="937751" cy="595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300" kern="1200" dirty="0"/>
            <a:t>Anaconda</a:t>
          </a:r>
          <a:endParaRPr lang="en-AE" sz="1300" kern="1200" dirty="0"/>
        </a:p>
      </dsp:txBody>
      <dsp:txXfrm>
        <a:off x="2658866" y="1450850"/>
        <a:ext cx="902869" cy="560590"/>
      </dsp:txXfrm>
    </dsp:sp>
    <dsp:sp modelId="{2F327A72-53CE-4E3C-A7B9-F2AD8E5B6781}">
      <dsp:nvSpPr>
        <dsp:cNvPr id="0" name=""/>
        <dsp:cNvSpPr/>
      </dsp:nvSpPr>
      <dsp:spPr>
        <a:xfrm>
          <a:off x="6272501" y="2750526"/>
          <a:ext cx="1120346" cy="684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A2FA5-D77D-44F0-BC8D-5F06B2EDC47F}">
      <dsp:nvSpPr>
        <dsp:cNvPr id="0" name=""/>
        <dsp:cNvSpPr/>
      </dsp:nvSpPr>
      <dsp:spPr>
        <a:xfrm>
          <a:off x="6364692" y="2838107"/>
          <a:ext cx="1120346" cy="684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300" kern="1200"/>
            <a:t>Libraries </a:t>
          </a:r>
          <a:endParaRPr lang="en-AE" sz="1300" kern="1200" dirty="0"/>
        </a:p>
      </dsp:txBody>
      <dsp:txXfrm>
        <a:off x="6384744" y="2858159"/>
        <a:ext cx="1080242" cy="644514"/>
      </dsp:txXfrm>
    </dsp:sp>
    <dsp:sp modelId="{A93B71D5-66B4-4977-892C-36EC30B9C344}">
      <dsp:nvSpPr>
        <dsp:cNvPr id="0" name=""/>
        <dsp:cNvSpPr/>
      </dsp:nvSpPr>
      <dsp:spPr>
        <a:xfrm>
          <a:off x="3010682" y="3676453"/>
          <a:ext cx="1120346" cy="684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069CF-8372-4509-BFD7-7EBC7FADA416}">
      <dsp:nvSpPr>
        <dsp:cNvPr id="0" name=""/>
        <dsp:cNvSpPr/>
      </dsp:nvSpPr>
      <dsp:spPr>
        <a:xfrm>
          <a:off x="3102873" y="3764033"/>
          <a:ext cx="1120346" cy="684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300" kern="1200" dirty="0" err="1"/>
            <a:t>Numpy</a:t>
          </a:r>
          <a:r>
            <a:rPr lang="en-PK" sz="1300" kern="1200" dirty="0"/>
            <a:t> </a:t>
          </a:r>
          <a:endParaRPr lang="en-AE" sz="1300" kern="1200" dirty="0"/>
        </a:p>
      </dsp:txBody>
      <dsp:txXfrm>
        <a:off x="3122925" y="3784085"/>
        <a:ext cx="1080242" cy="644514"/>
      </dsp:txXfrm>
    </dsp:sp>
    <dsp:sp modelId="{3E967E3F-9704-4A98-AD52-59448A692DCB}">
      <dsp:nvSpPr>
        <dsp:cNvPr id="0" name=""/>
        <dsp:cNvSpPr/>
      </dsp:nvSpPr>
      <dsp:spPr>
        <a:xfrm>
          <a:off x="4315410" y="3676453"/>
          <a:ext cx="1120346" cy="684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80EE0-770A-4904-9C47-C84D40F391CD}">
      <dsp:nvSpPr>
        <dsp:cNvPr id="0" name=""/>
        <dsp:cNvSpPr/>
      </dsp:nvSpPr>
      <dsp:spPr>
        <a:xfrm>
          <a:off x="4407600" y="3764033"/>
          <a:ext cx="1120346" cy="684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300" kern="1200"/>
            <a:t>Pandas</a:t>
          </a:r>
          <a:endParaRPr lang="en-PK" sz="1300" kern="1200" dirty="0"/>
        </a:p>
      </dsp:txBody>
      <dsp:txXfrm>
        <a:off x="4427652" y="3784085"/>
        <a:ext cx="1080242" cy="644514"/>
      </dsp:txXfrm>
    </dsp:sp>
    <dsp:sp modelId="{988711CE-2423-41F2-96FB-EC51024AACDB}">
      <dsp:nvSpPr>
        <dsp:cNvPr id="0" name=""/>
        <dsp:cNvSpPr/>
      </dsp:nvSpPr>
      <dsp:spPr>
        <a:xfrm>
          <a:off x="5620137" y="3676453"/>
          <a:ext cx="1120346" cy="684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0CEBD-C365-4CEC-9C4C-EB973D755E80}">
      <dsp:nvSpPr>
        <dsp:cNvPr id="0" name=""/>
        <dsp:cNvSpPr/>
      </dsp:nvSpPr>
      <dsp:spPr>
        <a:xfrm>
          <a:off x="5712328" y="3764033"/>
          <a:ext cx="1120346" cy="684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300" kern="1200"/>
            <a:t>Scikit-Learn </a:t>
          </a:r>
          <a:endParaRPr lang="en-PK" sz="1300" kern="1200" dirty="0"/>
        </a:p>
      </dsp:txBody>
      <dsp:txXfrm>
        <a:off x="5732380" y="3784085"/>
        <a:ext cx="1080242" cy="644514"/>
      </dsp:txXfrm>
    </dsp:sp>
    <dsp:sp modelId="{B9A3D0B4-09B7-489C-B0A9-1222E5575076}">
      <dsp:nvSpPr>
        <dsp:cNvPr id="0" name=""/>
        <dsp:cNvSpPr/>
      </dsp:nvSpPr>
      <dsp:spPr>
        <a:xfrm>
          <a:off x="6924865" y="3676453"/>
          <a:ext cx="1120346" cy="684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C7EAC-ACC0-499C-A704-CA2B18099353}">
      <dsp:nvSpPr>
        <dsp:cNvPr id="0" name=""/>
        <dsp:cNvSpPr/>
      </dsp:nvSpPr>
      <dsp:spPr>
        <a:xfrm>
          <a:off x="7017056" y="3764033"/>
          <a:ext cx="1120346" cy="684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300" kern="1200"/>
            <a:t>Pickle</a:t>
          </a:r>
          <a:endParaRPr lang="en-PK" sz="1300" kern="1200" dirty="0"/>
        </a:p>
      </dsp:txBody>
      <dsp:txXfrm>
        <a:off x="7037108" y="3784085"/>
        <a:ext cx="1080242" cy="644514"/>
      </dsp:txXfrm>
    </dsp:sp>
    <dsp:sp modelId="{0A943AB4-3259-45C5-A7B8-299F43E6076D}">
      <dsp:nvSpPr>
        <dsp:cNvPr id="0" name=""/>
        <dsp:cNvSpPr/>
      </dsp:nvSpPr>
      <dsp:spPr>
        <a:xfrm>
          <a:off x="8229593" y="3676453"/>
          <a:ext cx="1120346" cy="684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106B3-DD79-4C4E-A47C-0DD7BAAC6A58}">
      <dsp:nvSpPr>
        <dsp:cNvPr id="0" name=""/>
        <dsp:cNvSpPr/>
      </dsp:nvSpPr>
      <dsp:spPr>
        <a:xfrm>
          <a:off x="8321783" y="3764033"/>
          <a:ext cx="1120346" cy="684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300" kern="1200"/>
            <a:t>Matplotlib</a:t>
          </a:r>
          <a:endParaRPr lang="en-PK" sz="1300" kern="1200" dirty="0"/>
        </a:p>
      </dsp:txBody>
      <dsp:txXfrm>
        <a:off x="8341835" y="3784085"/>
        <a:ext cx="1080242" cy="644514"/>
      </dsp:txXfrm>
    </dsp:sp>
    <dsp:sp modelId="{39C27ADB-E89F-4F81-A8FD-E95C2D2D5729}">
      <dsp:nvSpPr>
        <dsp:cNvPr id="0" name=""/>
        <dsp:cNvSpPr/>
      </dsp:nvSpPr>
      <dsp:spPr>
        <a:xfrm>
          <a:off x="9534320" y="3676453"/>
          <a:ext cx="1120346" cy="684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E0854-7856-4835-B049-CC9C7B2C0419}">
      <dsp:nvSpPr>
        <dsp:cNvPr id="0" name=""/>
        <dsp:cNvSpPr/>
      </dsp:nvSpPr>
      <dsp:spPr>
        <a:xfrm>
          <a:off x="9626511" y="3764033"/>
          <a:ext cx="1120346" cy="684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300" kern="1200"/>
            <a:t>Streamlit</a:t>
          </a:r>
          <a:endParaRPr lang="en-AE" sz="1300" kern="1200" dirty="0"/>
        </a:p>
      </dsp:txBody>
      <dsp:txXfrm>
        <a:off x="9646563" y="3784085"/>
        <a:ext cx="1080242" cy="644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D4C48-86B7-4F7E-8BDF-3FD52CD67B65}">
      <dsp:nvSpPr>
        <dsp:cNvPr id="0" name=""/>
        <dsp:cNvSpPr/>
      </dsp:nvSpPr>
      <dsp:spPr>
        <a:xfrm>
          <a:off x="10090" y="606619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kern="1200" dirty="0"/>
            <a:t>Data Collection</a:t>
          </a:r>
          <a:endParaRPr lang="en-US" sz="2600" kern="1200" dirty="0"/>
        </a:p>
      </dsp:txBody>
      <dsp:txXfrm>
        <a:off x="10090" y="606619"/>
        <a:ext cx="3426543" cy="1027963"/>
      </dsp:txXfrm>
    </dsp:sp>
    <dsp:sp modelId="{442D07D9-097F-417D-8947-B42C9918C038}">
      <dsp:nvSpPr>
        <dsp:cNvPr id="0" name=""/>
        <dsp:cNvSpPr/>
      </dsp:nvSpPr>
      <dsp:spPr>
        <a:xfrm>
          <a:off x="10090" y="1634582"/>
          <a:ext cx="3426543" cy="21101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kern="1200" dirty="0"/>
            <a:t>The data I have used to train the model is of New York and it is taken from NOAA.</a:t>
          </a:r>
          <a:endParaRPr lang="en-US" sz="2000" kern="1200" dirty="0"/>
        </a:p>
      </dsp:txBody>
      <dsp:txXfrm>
        <a:off x="10090" y="1634582"/>
        <a:ext cx="3426543" cy="2110136"/>
      </dsp:txXfrm>
    </dsp:sp>
    <dsp:sp modelId="{3AA7AC93-3E81-4A0B-93E9-4BFE0EC6457D}">
      <dsp:nvSpPr>
        <dsp:cNvPr id="0" name=""/>
        <dsp:cNvSpPr/>
      </dsp:nvSpPr>
      <dsp:spPr>
        <a:xfrm>
          <a:off x="3544528" y="606619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kern="1200" dirty="0"/>
            <a:t>Data Cleaning</a:t>
          </a:r>
          <a:endParaRPr lang="en-US" sz="2600" kern="1200" dirty="0"/>
        </a:p>
      </dsp:txBody>
      <dsp:txXfrm>
        <a:off x="3544528" y="606619"/>
        <a:ext cx="3426543" cy="1027963"/>
      </dsp:txXfrm>
    </dsp:sp>
    <dsp:sp modelId="{226A42CE-6F56-42FA-883E-CD716419865C}">
      <dsp:nvSpPr>
        <dsp:cNvPr id="0" name=""/>
        <dsp:cNvSpPr/>
      </dsp:nvSpPr>
      <dsp:spPr>
        <a:xfrm>
          <a:off x="3544528" y="1634582"/>
          <a:ext cx="3426543" cy="21101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kern="1200" dirty="0"/>
            <a:t>Then using </a:t>
          </a:r>
          <a:r>
            <a:rPr lang="en-PK" sz="2000" kern="1200" dirty="0" err="1"/>
            <a:t>numpy</a:t>
          </a:r>
          <a:r>
            <a:rPr lang="en-PK" sz="2000" kern="1200" dirty="0"/>
            <a:t>, I removed the null rows and columns </a:t>
          </a:r>
          <a:r>
            <a:rPr lang="en-GB" sz="2000" kern="1200" dirty="0"/>
            <a:t>A</a:t>
          </a:r>
          <a:r>
            <a:rPr lang="en-PK" sz="2000" kern="1200" dirty="0" err="1"/>
            <a:t>nd</a:t>
          </a:r>
          <a:r>
            <a:rPr lang="en-PK" sz="2000" kern="1200" dirty="0"/>
            <a:t> cleaned the data.</a:t>
          </a:r>
          <a:endParaRPr lang="en-US" sz="2000" kern="1200" dirty="0"/>
        </a:p>
      </dsp:txBody>
      <dsp:txXfrm>
        <a:off x="3544528" y="1634582"/>
        <a:ext cx="3426543" cy="2110136"/>
      </dsp:txXfrm>
    </dsp:sp>
    <dsp:sp modelId="{D11555E2-C315-429E-922B-0A90396F9DED}">
      <dsp:nvSpPr>
        <dsp:cNvPr id="0" name=""/>
        <dsp:cNvSpPr/>
      </dsp:nvSpPr>
      <dsp:spPr>
        <a:xfrm>
          <a:off x="7078966" y="606619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kern="1200" dirty="0"/>
            <a:t>Data Visualization</a:t>
          </a:r>
          <a:endParaRPr lang="en-US" sz="2600" kern="1200" dirty="0"/>
        </a:p>
      </dsp:txBody>
      <dsp:txXfrm>
        <a:off x="7078966" y="606619"/>
        <a:ext cx="3426543" cy="1027963"/>
      </dsp:txXfrm>
    </dsp:sp>
    <dsp:sp modelId="{04F5FEE8-B13B-4F35-8A72-DBA3B5E4B1D5}">
      <dsp:nvSpPr>
        <dsp:cNvPr id="0" name=""/>
        <dsp:cNvSpPr/>
      </dsp:nvSpPr>
      <dsp:spPr>
        <a:xfrm>
          <a:off x="7078966" y="1634582"/>
          <a:ext cx="3426543" cy="21101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kern="1200" dirty="0"/>
            <a:t>Using Matplotlib and Seaborn to make graphs in order to visualize the patterns in the data</a:t>
          </a:r>
          <a:endParaRPr lang="en-US" sz="2000" kern="1200" dirty="0"/>
        </a:p>
      </dsp:txBody>
      <dsp:txXfrm>
        <a:off x="7078966" y="1634582"/>
        <a:ext cx="3426543" cy="21101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C58A3-0749-4023-B67F-3AAF17E4BCB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3DDAE-9AD5-4D8C-8B37-75005AD5C6F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1357E-765A-4607-A274-2AB9320893C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Linear Regression: Initially, I utilized linear regression to predict weather patterns. However, due to the presence of multicollinearity in the data, this approach resulted in substantial errors in prediction.</a:t>
          </a:r>
          <a:endParaRPr lang="en-US" sz="1800" kern="1200"/>
        </a:p>
      </dsp:txBody>
      <dsp:txXfrm>
        <a:off x="1435590" y="531"/>
        <a:ext cx="9080009" cy="1242935"/>
      </dsp:txXfrm>
    </dsp:sp>
    <dsp:sp modelId="{0A206013-ED9D-4CB3-8646-AC0B78BBE1C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0C953-45D8-4C94-BDF7-231C82605CB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D9D23-4851-4F3F-8A0F-FFAC18EAB4A8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Random Forest Regressor: To address these issues, I shifted to the more sophisticated Random Forest Regressor. Despite its complexity, this model also encountered challenges and yielded significant prediction errors.</a:t>
          </a:r>
          <a:endParaRPr lang="en-US" sz="1800" kern="1200"/>
        </a:p>
      </dsp:txBody>
      <dsp:txXfrm>
        <a:off x="1435590" y="1554201"/>
        <a:ext cx="9080009" cy="1242935"/>
      </dsp:txXfrm>
    </dsp:sp>
    <dsp:sp modelId="{8F875E79-4F08-4296-AF3C-6796F1839C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8E579-1123-4FA8-A7B0-34902D908B1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74AEE-7E17-4CC2-BF53-2C2F53062B8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Ridge Regression: Recognizing the need to handle multicollinearity effectively, I turned to Ridge Regression. This technique allowed me to manage the intercorrelation among variables, leading to improved prediction accuracy.</a:t>
          </a:r>
          <a:endParaRPr lang="en-US" sz="1800" kern="1200"/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81558-B941-410E-A1D5-D969573F80E4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6F55A4BB-E2FF-4A44-BA33-160CB4BA29CD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Model Selection: To address multicollinearity and enhance prediction accuracy, the Ridge Regression model was chosen as a suitable option.</a:t>
          </a:r>
          <a:endParaRPr lang="en-US" sz="1500" kern="1200"/>
        </a:p>
      </dsp:txBody>
      <dsp:txXfrm>
        <a:off x="8061" y="5979"/>
        <a:ext cx="3034531" cy="1820718"/>
      </dsp:txXfrm>
    </dsp:sp>
    <dsp:sp modelId="{A07B6D7E-D9EB-4AF6-A2FD-9BFE789132A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40E8B99E-B082-49CC-A6F6-0E6E32691A84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Data Splitting: The dataset was divided using the train_test_split module from scikit-learn. This division was set to a 4:1 ratio, allocating 80% for training and 20% for testing.</a:t>
          </a:r>
          <a:endParaRPr lang="en-US" sz="1500" kern="1200"/>
        </a:p>
      </dsp:txBody>
      <dsp:txXfrm>
        <a:off x="3740534" y="5979"/>
        <a:ext cx="3034531" cy="1820718"/>
      </dsp:txXfrm>
    </dsp:sp>
    <dsp:sp modelId="{57CC40A7-5770-43C3-84F6-4B22BC6EE990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71CEBA10-949D-417D-8389-65B82010F586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Training the Model: The Ridge Regression model was trained using the training dataset. The model.fit() method facilitated the optimization of model parameters for improved performance.</a:t>
          </a:r>
          <a:endParaRPr lang="en-US" sz="1500" kern="1200"/>
        </a:p>
      </dsp:txBody>
      <dsp:txXfrm>
        <a:off x="7473007" y="5979"/>
        <a:ext cx="3034531" cy="1820718"/>
      </dsp:txXfrm>
    </dsp:sp>
    <dsp:sp modelId="{87A2ECCF-A05B-4971-812D-8B5E5BE765C6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83914C7-086B-45DC-90ED-9A4A5E1C9668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Prediction: With a trained model, predictions were made using the model.predict() method. This allowed for generating forecasts based on the provided input data.</a:t>
          </a:r>
          <a:endParaRPr lang="en-US" sz="1500" kern="1200"/>
        </a:p>
      </dsp:txBody>
      <dsp:txXfrm>
        <a:off x="8061" y="2524640"/>
        <a:ext cx="3034531" cy="1820718"/>
      </dsp:txXfrm>
    </dsp:sp>
    <dsp:sp modelId="{9ECA59BB-D4F2-4A21-8937-159A02A8C07A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500" kern="1200"/>
        </a:p>
      </dsp:txBody>
      <dsp:txXfrm>
        <a:off x="7089488" y="3431509"/>
        <a:ext cx="34897" cy="6979"/>
      </dsp:txXfrm>
    </dsp:sp>
    <dsp:sp modelId="{589BE726-4A51-4D03-BAF3-E3A81D9D9AD6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kern="1200" dirty="0" err="1"/>
            <a:t>Usin</a:t>
          </a:r>
          <a:r>
            <a:rPr lang="en-GB" sz="1500" kern="1200" dirty="0"/>
            <a:t>g</a:t>
          </a:r>
          <a:r>
            <a:rPr lang="en-PK" sz="1500" kern="1200" dirty="0"/>
            <a:t> Pickle to save the model and dump it into sav file.</a:t>
          </a:r>
          <a:endParaRPr lang="en-US" sz="1500" kern="1200" dirty="0"/>
        </a:p>
      </dsp:txBody>
      <dsp:txXfrm>
        <a:off x="3740534" y="2524640"/>
        <a:ext cx="3034531" cy="1820718"/>
      </dsp:txXfrm>
    </dsp:sp>
    <dsp:sp modelId="{1DD4B08C-349C-4B78-8B84-080ECF74696C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kern="1200" dirty="0"/>
            <a:t>User Interface: Using </a:t>
          </a:r>
          <a:r>
            <a:rPr lang="en-PK" sz="1500" kern="1200" dirty="0" err="1"/>
            <a:t>streamlit</a:t>
          </a:r>
          <a:r>
            <a:rPr lang="en-PK" sz="1500" kern="1200" dirty="0"/>
            <a:t> for user interface of the webapp. Loading the dumped model and asking user to give the related parameters to predict the weather</a:t>
          </a:r>
          <a:endParaRPr lang="en-US" sz="1500" kern="1200" dirty="0"/>
        </a:p>
      </dsp:txBody>
      <dsp:txXfrm>
        <a:off x="7473007" y="2524640"/>
        <a:ext cx="3034531" cy="18207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03BFD-8774-48D4-A61F-2B77692EEEE1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736A1-B550-4BA5-9811-9F2078FA9A5F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0" kern="1200" dirty="0"/>
            <a:t>Precision in Forecasting</a:t>
          </a:r>
          <a:endParaRPr lang="en-US" sz="2200" kern="1200" dirty="0"/>
        </a:p>
      </dsp:txBody>
      <dsp:txXfrm>
        <a:off x="417971" y="2644140"/>
        <a:ext cx="2889450" cy="720000"/>
      </dsp:txXfrm>
    </dsp:sp>
    <dsp:sp modelId="{37E54D7B-3583-4FC7-96D3-A6F2B78BCA07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FA6E4-A9C3-43CC-9DD0-E13DABB5DF82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0" kern="1200"/>
            <a:t>Intuitive User Experience</a:t>
          </a:r>
          <a:endParaRPr lang="en-US" sz="2200" kern="1200"/>
        </a:p>
      </dsp:txBody>
      <dsp:txXfrm>
        <a:off x="3813075" y="2644140"/>
        <a:ext cx="2889450" cy="720000"/>
      </dsp:txXfrm>
    </dsp:sp>
    <dsp:sp modelId="{EB2F25ED-5162-412E-9370-B170D2A62721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CEE80-E73D-46B0-92A4-B6E136C56D31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0" kern="1200" dirty="0"/>
            <a:t>Model Adaptability</a:t>
          </a:r>
          <a:endParaRPr lang="en-US" sz="2200" kern="1200" dirty="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03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4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8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0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05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3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03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44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0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2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6942EF-55AF-E16F-71F9-D7147C805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n-PK" sz="7200" dirty="0">
                <a:solidFill>
                  <a:schemeClr val="bg1"/>
                </a:solidFill>
                <a:latin typeface="Söhne"/>
              </a:rPr>
              <a:t>Weather</a:t>
            </a:r>
            <a:br>
              <a:rPr lang="en-PK" sz="7200" dirty="0">
                <a:solidFill>
                  <a:schemeClr val="bg1"/>
                </a:solidFill>
                <a:latin typeface="Söhne"/>
              </a:rPr>
            </a:br>
            <a:r>
              <a:rPr lang="en-PK" sz="7200" dirty="0">
                <a:solidFill>
                  <a:schemeClr val="bg1"/>
                </a:solidFill>
                <a:latin typeface="Söhne"/>
              </a:rPr>
              <a:t>Forecast </a:t>
            </a:r>
            <a:br>
              <a:rPr lang="en-PK" sz="7200" dirty="0">
                <a:solidFill>
                  <a:schemeClr val="bg1"/>
                </a:solidFill>
                <a:latin typeface="Söhne"/>
              </a:rPr>
            </a:br>
            <a:r>
              <a:rPr lang="en-PK" sz="7200" dirty="0">
                <a:solidFill>
                  <a:schemeClr val="bg1"/>
                </a:solidFill>
                <a:latin typeface="Söhne"/>
              </a:rPr>
              <a:t>WebApp</a:t>
            </a:r>
            <a:endParaRPr lang="en-AE" sz="7200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27" name="Picture 1" descr="Floating paper clouds">
            <a:extLst>
              <a:ext uri="{FF2B5EF4-FFF2-40B4-BE49-F238E27FC236}">
                <a16:creationId xmlns:a16="http://schemas.microsoft.com/office/drawing/2014/main" id="{1F3956A0-4159-D1FD-0A8C-BA2EB2B63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20060" r="14386" b="-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8254-8A19-F9B7-BCF1-DEF3F38F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Söhne"/>
              </a:rPr>
              <a:t>Problem Statement</a:t>
            </a:r>
            <a:endParaRPr lang="en-AE" b="1" dirty="0">
              <a:latin typeface="Söhne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AA14B3-209B-A743-A714-DCC0F374F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484363"/>
              </p:ext>
            </p:extLst>
          </p:nvPr>
        </p:nvGraphicFramePr>
        <p:xfrm>
          <a:off x="959497" y="182562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74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312C1C-1D79-48CE-2600-71C30820E764}"/>
              </a:ext>
            </a:extLst>
          </p:cNvPr>
          <p:cNvSpPr txBox="1">
            <a:spLocks/>
          </p:cNvSpPr>
          <p:nvPr/>
        </p:nvSpPr>
        <p:spPr>
          <a:xfrm>
            <a:off x="6315269" y="1825624"/>
            <a:ext cx="3939073" cy="1468081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E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F8C0379-727B-32B2-EC8C-DAC85C1D9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612930"/>
              </p:ext>
            </p:extLst>
          </p:nvPr>
        </p:nvGraphicFramePr>
        <p:xfrm>
          <a:off x="783774" y="1119673"/>
          <a:ext cx="11408224" cy="5607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93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8254-8A19-F9B7-BCF1-DEF3F38F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Data Collection and Preprocessing</a:t>
            </a:r>
            <a:endParaRPr lang="en-AE" b="1" dirty="0">
              <a:latin typeface="Söhne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AA14B3-209B-A743-A714-DCC0F374F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118366"/>
              </p:ext>
            </p:extLst>
          </p:nvPr>
        </p:nvGraphicFramePr>
        <p:xfrm>
          <a:off x="959497" y="182562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66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A874-253E-E3F6-BF2F-DCB56D1E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>
                <a:effectLst/>
                <a:latin typeface="Söhne"/>
              </a:rPr>
              <a:t>Model Selection</a:t>
            </a:r>
            <a:endParaRPr lang="en-AE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65B8917-4ED5-BC17-C50C-B3E44FCCB1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54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6CFDA-8B0E-E6E3-4D2E-F7E588CF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GB" sz="3600" b="1" i="0">
                <a:effectLst/>
                <a:latin typeface="Söhne"/>
              </a:rPr>
              <a:t>Model Training and Evaluation</a:t>
            </a:r>
            <a:endParaRPr lang="en-AE" sz="3600"/>
          </a:p>
        </p:txBody>
      </p:sp>
      <p:sp>
        <p:nvSpPr>
          <p:cNvPr id="4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D6CD472-3752-F7DE-CE10-A2DE09052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9206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57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029C-5C91-D6BB-714A-A28A0447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Achievements</a:t>
            </a:r>
            <a:endParaRPr lang="en-A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ADA592-A7C8-A696-A3BF-E6A6510A9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9343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3944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415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Söhne</vt:lpstr>
      <vt:lpstr>Univers</vt:lpstr>
      <vt:lpstr>GradientVTI</vt:lpstr>
      <vt:lpstr>Weather Forecast  WebApp</vt:lpstr>
      <vt:lpstr>Problem Statement</vt:lpstr>
      <vt:lpstr>PowerPoint Presentation</vt:lpstr>
      <vt:lpstr>Data Collection and Preprocessing</vt:lpstr>
      <vt:lpstr>Model Selection</vt:lpstr>
      <vt:lpstr>Model Training and Evaluation</vt:lpstr>
      <vt:lpstr>Achievements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  WebApp</dc:title>
  <dc:creator>Marriam Naeem</dc:creator>
  <cp:lastModifiedBy>Marriam Naeem</cp:lastModifiedBy>
  <cp:revision>2</cp:revision>
  <dcterms:created xsi:type="dcterms:W3CDTF">2023-08-18T05:19:46Z</dcterms:created>
  <dcterms:modified xsi:type="dcterms:W3CDTF">2023-08-18T09:35:00Z</dcterms:modified>
</cp:coreProperties>
</file>