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20.09.2025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20.09.2025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dirty="0"/>
              <a:t>High-level 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p:txBody>
          <a:bodyPr/>
          <a:lstStyle/>
          <a:p>
            <a:pPr algn="ctr"/>
            <a:r>
              <a:rPr lang="en-IE" dirty="0"/>
              <a:t>High-level design diagram</a:t>
            </a:r>
            <a:endParaRPr lang="pl-PL" dirty="0"/>
          </a:p>
        </p:txBody>
      </p:sp>
      <p:sp>
        <p:nvSpPr>
          <p:cNvPr id="3" name="Content Placeholder 2">
            <a:extLst>
              <a:ext uri="{FF2B5EF4-FFF2-40B4-BE49-F238E27FC236}">
                <a16:creationId xmlns:a16="http://schemas.microsoft.com/office/drawing/2014/main" id="{6B839FCD-A730-71AD-9E14-ED1C251CB62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144</TotalTime>
  <Words>215</Words>
  <Application>Microsoft Office PowerPoint</Application>
  <PresentationFormat>Custom</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High-level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16</cp:revision>
  <dcterms:created xsi:type="dcterms:W3CDTF">2025-09-20T02:13:34Z</dcterms:created>
  <dcterms:modified xsi:type="dcterms:W3CDTF">2025-09-20T21:30:48Z</dcterms:modified>
</cp:coreProperties>
</file>